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38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ECEC"/>
    <a:srgbClr val="EAEAEA"/>
    <a:srgbClr val="89A14B"/>
    <a:srgbClr val="C5635D"/>
    <a:srgbClr val="6CC4BC"/>
    <a:srgbClr val="C717C3"/>
    <a:srgbClr val="FDB1F4"/>
    <a:srgbClr val="DAC2EC"/>
    <a:srgbClr val="D8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6080-7342-4FC4-91E1-924FC753501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648D-63BC-4DF6-884A-05D758DB5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52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FC4C2-0241-43F8-BA3C-CD78ACA4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7797-8215-44C9-B6EE-3B445FA2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F2029-8336-4A8F-8D7E-9B278406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0" descr="TD-info PRESENTATIONslides16x9_01a">
            <a:extLst>
              <a:ext uri="{FF2B5EF4-FFF2-40B4-BE49-F238E27FC236}">
                <a16:creationId xmlns:a16="http://schemas.microsoft.com/office/drawing/2014/main" id="{D80F28EE-A3EA-4D7B-9BE8-A182C99E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36" y="-3175"/>
            <a:ext cx="12180964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518643-72C0-4469-80DF-6DF4766E1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8EF90-CFF6-4CA7-BD76-7FAD3E89A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50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0D1E-2591-44FB-BD5F-DCF05166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40" y="0"/>
            <a:ext cx="9587669" cy="99847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F3E5-2BCE-4D87-98C9-510949E2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724"/>
            <a:ext cx="10515600" cy="4855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640B-6239-445B-9040-3BE233CB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99015"/>
            <a:ext cx="27432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0231C-DDFD-458A-A2B2-8383B2CC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76963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6131-31D5-4B1E-87B2-60B693CA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A47D-D07E-4816-A20D-10B321FC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7CFD7-EE26-4545-BC16-9FE4C00E0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18865-E705-4EF3-B2AC-27B1C5AF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9650"/>
            <a:ext cx="27432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8DAE8-EBB9-4B40-966A-2F3E8964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2250" y="6116638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9B046-F81B-4C86-B29A-D14FC4B0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041ECD-6FF4-4B58-9871-D03650245688}"/>
              </a:ext>
            </a:extLst>
          </p:cNvPr>
          <p:cNvSpPr txBox="1">
            <a:spLocks/>
          </p:cNvSpPr>
          <p:nvPr/>
        </p:nvSpPr>
        <p:spPr>
          <a:xfrm>
            <a:off x="216131" y="1"/>
            <a:ext cx="96012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IAM Patrons – 24</a:t>
            </a:r>
            <a:r>
              <a:rPr lang="en-US" baseline="30000" dirty="0"/>
              <a:t>th</a:t>
            </a:r>
            <a:r>
              <a:rPr lang="en-US" dirty="0"/>
              <a:t> Jun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7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D6F4-2C55-4387-B5C3-DE73ACB55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05593"/>
            <a:ext cx="5181600" cy="4855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20971-7F83-4315-9CE2-D2067E1DA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05593"/>
            <a:ext cx="5181600" cy="4855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6AD5E-E896-4628-B430-2E22EF74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73787"/>
            <a:ext cx="27432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FA59B-8B08-4160-A012-9892956D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73787"/>
            <a:ext cx="4114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8304F-D6EF-4FAB-8789-52EA7DD0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4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7F11FB-DD30-4D32-9034-D36C1341C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31" y="1"/>
            <a:ext cx="9601200" cy="100584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5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B31F-3D0D-487E-ACD0-50726B0F2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09" y="24304"/>
            <a:ext cx="9484620" cy="9981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B3AE-C9FE-47B3-86B8-A5B95815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621B7-C360-43B9-90AD-28E48815B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703AA-232E-499D-A378-48CDD6BD3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10EBC-457D-4084-981C-7BC41F5F0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F09368-B29E-4473-B23A-D2EA8A63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4C4B4-E52A-42CF-B2CE-8A0A0581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608DD-915D-4DD0-9021-C1F01D60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68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C2B7-969A-459F-99AC-A174A278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31" y="1"/>
            <a:ext cx="9601200" cy="100584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5A894-E21A-4E1D-AF5B-B4E8F33C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C522E-161B-4861-8301-39EFBEAB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302C2-239E-475C-AE86-AC72C9EC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4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05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E999-B2A5-4762-8CA7-6B279E3D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8902728" cy="996950"/>
          </a:xfrm>
        </p:spPr>
        <p:txBody>
          <a:bodyPr anchor="ctr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62AA3-17D0-4F8F-8E71-BF45A962F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66538-6590-461A-A175-B848B569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95363"/>
            <a:ext cx="3932237" cy="48736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D0591-C01A-4F39-ABE3-3FCF312C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16F75-6600-4CC0-83CC-053A67D6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F12A8-8BA0-424F-AC29-29FE9CCF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91F6EB8-9891-4050-938B-0703392E4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A13F1-4348-4328-B8A6-986E7110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5C4F7-6486-4B81-B65A-EA0856FE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87B3-C476-4D85-87BA-FEFA87C13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47846-E732-46A1-AD91-C8BAE5239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C1636-840B-456D-B075-7567DE5D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91F6EB8-9891-4050-938B-0703392E4F5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7" descr="TD-info PRESENTATIONslides16x9_01a2">
            <a:extLst>
              <a:ext uri="{FF2B5EF4-FFF2-40B4-BE49-F238E27FC236}">
                <a16:creationId xmlns:a16="http://schemas.microsoft.com/office/drawing/2014/main" id="{E87BBC41-6DF9-47C8-AABA-E3FE3D37B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-3435"/>
            <a:ext cx="12192000" cy="686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187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8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0DFC-FDF4-442F-8CE7-D89B68F5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NC&amp;I COP – Thoughts and Potential WG Topics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0BF681-4B3D-4B51-950C-0192FEEBEB15}"/>
              </a:ext>
            </a:extLst>
          </p:cNvPr>
          <p:cNvSpPr txBox="1"/>
          <p:nvPr/>
        </p:nvSpPr>
        <p:spPr>
          <a:xfrm>
            <a:off x="379473" y="1005841"/>
            <a:ext cx="1143305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Map the Natural Capital assessment/appraisal methodologies utilised across Defence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Working Group being established on developing Eco system and Natural Capital assessments on MOD establishments (Devonport as an example)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Map the various groups, standards and initiatives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Investigate how Mod/Industry/Public Sector can better utilise Ecological and Biodiversity Net Gain (BNG) assessments to fund opportunities on projects within shared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Investigate the impact of the circular economy on re-use of assets, resilience and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Identify opportunities for MOD to access natural capital finance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Investigate how Nature Based Solutions (NBS) benefits (cleaner air, biodiversity, wellbeing etc.) can be quantified and embedded in business cases and outcome-based 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Investigate how carbon management best practice (</a:t>
            </a:r>
            <a:r>
              <a:rPr lang="en-GB" dirty="0" err="1"/>
              <a:t>eg</a:t>
            </a:r>
            <a:r>
              <a:rPr lang="en-GB" dirty="0"/>
              <a:t> PAS2080) can be used to incorporate nature-based solutions (NBS) through a more holistic approach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25533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1" id="{2D794FBF-B1CF-4760-AD3B-2C82534B388F}" vid="{87F408DB-EDA9-4D78-A91B-CE7217417F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7C797B31D8EC4CB45B5D9CDDB25FD1" ma:contentTypeVersion="12" ma:contentTypeDescription="Create a new document." ma:contentTypeScope="" ma:versionID="86069006f4433ae06727f3ed6d966712">
  <xsd:schema xmlns:xsd="http://www.w3.org/2001/XMLSchema" xmlns:xs="http://www.w3.org/2001/XMLSchema" xmlns:p="http://schemas.microsoft.com/office/2006/metadata/properties" xmlns:ns3="e3823818-4122-48b0-90df-b7a27d32b051" xmlns:ns4="aff26cc3-a99f-44fd-be82-a8c17fda71c5" targetNamespace="http://schemas.microsoft.com/office/2006/metadata/properties" ma:root="true" ma:fieldsID="169606f89912e38e3fdaef7c4b8311e2" ns3:_="" ns4:_="">
    <xsd:import namespace="e3823818-4122-48b0-90df-b7a27d32b051"/>
    <xsd:import namespace="aff26cc3-a99f-44fd-be82-a8c17fda71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23818-4122-48b0-90df-b7a27d32b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6cc3-a99f-44fd-be82-a8c17fda71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8F3884-7FAB-4D27-8BE5-7AFC5C98C7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9F3BB-FBE6-4B64-92FA-AAF2C49E5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23818-4122-48b0-90df-b7a27d32b051"/>
    <ds:schemaRef ds:uri="aff26cc3-a99f-44fd-be82-a8c17fda7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598AB9-60B8-4201-9E18-777420524B74}">
  <ds:schemaRefs>
    <ds:schemaRef ds:uri="http://schemas.microsoft.com/office/2006/metadata/properties"/>
    <ds:schemaRef ds:uri="http://purl.org/dc/elements/1.1/"/>
    <ds:schemaRef ds:uri="e3823818-4122-48b0-90df-b7a27d32b05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ff26cc3-a99f-44fd-be82-a8c17fda71c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 Defence Information Template</Template>
  <TotalTime>4089</TotalTime>
  <Words>157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NC&amp;I COP – Thoughts and Potential WG Topics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 Asset Management Community of Practice</dc:title>
  <dc:creator>Will Tuohy</dc:creator>
  <cp:lastModifiedBy>Graham Smith</cp:lastModifiedBy>
  <cp:revision>62</cp:revision>
  <dcterms:created xsi:type="dcterms:W3CDTF">2021-02-05T13:52:55Z</dcterms:created>
  <dcterms:modified xsi:type="dcterms:W3CDTF">2024-07-09T21:37:04Z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0x010100987C797B31D8EC4CB45B5D9CDDB25FD1</vt:lpwstr>
  </property>
</Properties>
</file>