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89" r:id="rId5"/>
    <p:sldMasterId id="2147483842" r:id="rId6"/>
    <p:sldMasterId id="2147483824" r:id="rId7"/>
    <p:sldMasterId id="2147483803" r:id="rId8"/>
    <p:sldMasterId id="2147483838" r:id="rId9"/>
  </p:sldMasterIdLst>
  <p:notesMasterIdLst>
    <p:notesMasterId r:id="rId17"/>
  </p:notesMasterIdLst>
  <p:sldIdLst>
    <p:sldId id="399" r:id="rId10"/>
    <p:sldId id="397" r:id="rId11"/>
    <p:sldId id="400" r:id="rId12"/>
    <p:sldId id="2145706272" r:id="rId13"/>
    <p:sldId id="2145706270" r:id="rId14"/>
    <p:sldId id="2145706271" r:id="rId15"/>
    <p:sldId id="4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83" userDrawn="1">
          <p15:clr>
            <a:srgbClr val="A4A3A4"/>
          </p15:clr>
        </p15:guide>
        <p15:guide id="3" orient="horz" pos="731" userDrawn="1">
          <p15:clr>
            <a:srgbClr val="A4A3A4"/>
          </p15:clr>
        </p15:guide>
        <p15:guide id="4" pos="7219" userDrawn="1">
          <p15:clr>
            <a:srgbClr val="A4A3A4"/>
          </p15:clr>
        </p15:guide>
        <p15:guide id="5" orient="horz" pos="1185" userDrawn="1">
          <p15:clr>
            <a:srgbClr val="A4A3A4"/>
          </p15:clr>
        </p15:guide>
        <p15:guide id="6" pos="3879" userDrawn="1">
          <p15:clr>
            <a:srgbClr val="A4A3A4"/>
          </p15:clr>
        </p15:guide>
        <p15:guide id="7" orient="horz" pos="3894">
          <p15:clr>
            <a:srgbClr val="A4A3A4"/>
          </p15:clr>
        </p15:guide>
        <p15:guide id="8" orient="horz" pos="1165">
          <p15:clr>
            <a:srgbClr val="A4A3A4"/>
          </p15:clr>
        </p15:guide>
        <p15:guide id="9" orient="horz" pos="8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wsell, Andy B2 (Def Comrcl-TS-MIReporting AsstHd)" initials="RAB(CTMA" lastIdx="1" clrIdx="0">
    <p:extLst>
      <p:ext uri="{19B8F6BF-5375-455C-9EA6-DF929625EA0E}">
        <p15:presenceInfo xmlns:p15="http://schemas.microsoft.com/office/powerpoint/2012/main" userId="S::Andy.Rowsell100@mod.gov.uk::b71b7edc-1b65-4b9c-8c79-44beb61eb4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CED3D6"/>
    <a:srgbClr val="3F6578"/>
    <a:srgbClr val="061D49"/>
    <a:srgbClr val="4298CC"/>
    <a:srgbClr val="E1592B"/>
    <a:srgbClr val="00945F"/>
    <a:srgbClr val="EAEAEA"/>
    <a:srgbClr val="002060"/>
    <a:srgbClr val="941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80" autoAdjust="0"/>
    <p:restoredTop sz="95000" autoAdjust="0"/>
  </p:normalViewPr>
  <p:slideViewPr>
    <p:cSldViewPr snapToGrid="0" showGuides="1">
      <p:cViewPr varScale="1">
        <p:scale>
          <a:sx n="67" d="100"/>
          <a:sy n="67" d="100"/>
        </p:scale>
        <p:origin x="932" y="32"/>
      </p:cViewPr>
      <p:guideLst>
        <p:guide pos="483"/>
        <p:guide orient="horz" pos="731"/>
        <p:guide pos="7219"/>
        <p:guide orient="horz" pos="1185"/>
        <p:guide pos="3879"/>
        <p:guide orient="horz" pos="3894"/>
        <p:guide orient="horz" pos="1165"/>
        <p:guide orient="horz" pos="87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0FEEA-DAE7-4EF3-9BD7-B6883E5FFC86}" type="datetimeFigureOut">
              <a:rPr lang="en-GB" smtClean="0"/>
              <a:t>22/06/2023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36FE3-D601-42E0-A774-49F74A862258}" type="slidenum">
              <a:rPr lang="en-GB" smtClean="0"/>
              <a:t>‹#›</a:t>
            </a:fld>
            <a:endParaRPr lang="en-GB"/>
          </a:p>
        </p:txBody>
      </p:sp>
    </p:spTree>
    <p:extLst>
      <p:ext uri="{BB962C8B-B14F-4D97-AF65-F5344CB8AC3E}">
        <p14:creationId xmlns:p14="http://schemas.microsoft.com/office/powerpoint/2010/main" val="198992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B36FE3-D601-42E0-A774-49F74A862258}" type="slidenum">
              <a:rPr lang="en-GB" smtClean="0"/>
              <a:t>1</a:t>
            </a:fld>
            <a:endParaRPr lang="en-GB"/>
          </a:p>
        </p:txBody>
      </p:sp>
    </p:spTree>
    <p:extLst>
      <p:ext uri="{BB962C8B-B14F-4D97-AF65-F5344CB8AC3E}">
        <p14:creationId xmlns:p14="http://schemas.microsoft.com/office/powerpoint/2010/main" val="2706555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modgovuk.sharepoint.com/sites/DDC-Brand" TargetMode="External"/><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Master" Target="../slideMasters/slideMaster6.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option 1">
    <p:spTree>
      <p:nvGrpSpPr>
        <p:cNvPr id="1" name=""/>
        <p:cNvGrpSpPr/>
        <p:nvPr/>
      </p:nvGrpSpPr>
      <p:grpSpPr>
        <a:xfrm>
          <a:off x="0" y="0"/>
          <a:ext cx="0" cy="0"/>
          <a:chOff x="0" y="0"/>
          <a:chExt cx="0" cy="0"/>
        </a:xfrm>
      </p:grpSpPr>
      <p:sp>
        <p:nvSpPr>
          <p:cNvPr id="16" name="Picture Placeholder 7" title="Client logo placeholder">
            <a:extLst>
              <a:ext uri="{FF2B5EF4-FFF2-40B4-BE49-F238E27FC236}">
                <a16:creationId xmlns:a16="http://schemas.microsoft.com/office/drawing/2014/main" id="{B0BB70C8-A321-4A1F-9327-8F6BE6BF8AEB}"/>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dirty="0"/>
              <a:t>Partner/sponsor logo</a:t>
            </a:r>
          </a:p>
        </p:txBody>
      </p:sp>
      <p:sp>
        <p:nvSpPr>
          <p:cNvPr id="9" name="Text Placeholder 3"/>
          <p:cNvSpPr>
            <a:spLocks noGrp="1"/>
          </p:cNvSpPr>
          <p:nvPr>
            <p:ph type="body" sz="quarter" idx="11" hasCustomPrompt="1"/>
          </p:nvPr>
        </p:nvSpPr>
        <p:spPr>
          <a:xfrm>
            <a:off x="360000" y="4680001"/>
            <a:ext cx="4716825" cy="581230"/>
          </a:xfrm>
          <a:prstGeom prst="rect">
            <a:avLst/>
          </a:prstGeom>
        </p:spPr>
        <p:txBody>
          <a:bodyPr wrap="square" lIns="0" tIns="0" rIns="0" bIns="0"/>
          <a:lstStyle>
            <a:lvl1pPr marL="0" indent="0">
              <a:buNone/>
              <a:defRPr sz="2800">
                <a:solidFill>
                  <a:srgbClr val="FE8100"/>
                </a:solidFill>
                <a:latin typeface="Arial" panose="020B0604020202020204" pitchFamily="34" charset="0"/>
                <a:cs typeface="Arial" panose="020B0604020202020204" pitchFamily="34" charset="0"/>
              </a:defRPr>
            </a:lvl1pPr>
            <a:lvl5pPr>
              <a:defRPr/>
            </a:lvl5pPr>
          </a:lstStyle>
          <a:p>
            <a:pPr lvl="0"/>
            <a:r>
              <a:rPr lang="en-US" dirty="0"/>
              <a:t>Subtitle</a:t>
            </a:r>
            <a:endParaRPr lang="en-GB" dirty="0"/>
          </a:p>
        </p:txBody>
      </p:sp>
      <p:sp>
        <p:nvSpPr>
          <p:cNvPr id="7" name="Text Placeholder 2"/>
          <p:cNvSpPr>
            <a:spLocks noGrp="1"/>
          </p:cNvSpPr>
          <p:nvPr>
            <p:ph type="body" sz="quarter" idx="10" hasCustomPrompt="1"/>
          </p:nvPr>
        </p:nvSpPr>
        <p:spPr>
          <a:xfrm>
            <a:off x="360000" y="3312000"/>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Title goes here</a:t>
            </a:r>
          </a:p>
        </p:txBody>
      </p:sp>
      <p:sp>
        <p:nvSpPr>
          <p:cNvPr id="24" name="TextBox 23">
            <a:extLst>
              <a:ext uri="{FF2B5EF4-FFF2-40B4-BE49-F238E27FC236}">
                <a16:creationId xmlns:a16="http://schemas.microsoft.com/office/drawing/2014/main" id="{D1558722-96ED-4B0B-9416-E7039EFD6D85}"/>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dirty="0">
                <a:solidFill>
                  <a:schemeClr val="bg1"/>
                </a:solidFill>
                <a:latin typeface="Arial" panose="020B0604020202020204" pitchFamily="34" charset="0"/>
                <a:cs typeface="Arial" panose="020B0604020202020204" pitchFamily="34" charset="0"/>
              </a:rPr>
              <a:t>Security Marking</a:t>
            </a:r>
          </a:p>
        </p:txBody>
      </p:sp>
      <p:sp>
        <p:nvSpPr>
          <p:cNvPr id="25" name="Date Placeholder 1">
            <a:extLst>
              <a:ext uri="{FF2B5EF4-FFF2-40B4-BE49-F238E27FC236}">
                <a16:creationId xmlns:a16="http://schemas.microsoft.com/office/drawing/2014/main" id="{D75394B1-85C7-4AB7-ACF3-A38C240630BA}"/>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dirty="0"/>
              <a:t>Month YYYY</a:t>
            </a:r>
          </a:p>
        </p:txBody>
      </p:sp>
      <p:sp>
        <p:nvSpPr>
          <p:cNvPr id="8" name="Footer Placeholder 6">
            <a:extLst>
              <a:ext uri="{FF2B5EF4-FFF2-40B4-BE49-F238E27FC236}">
                <a16:creationId xmlns:a16="http://schemas.microsoft.com/office/drawing/2014/main" id="{88502135-5917-426A-B30C-E1B371D751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0" name="Rectangle 9">
            <a:extLst>
              <a:ext uri="{FF2B5EF4-FFF2-40B4-BE49-F238E27FC236}">
                <a16:creationId xmlns:a16="http://schemas.microsoft.com/office/drawing/2014/main" id="{79C341BF-1AFE-4343-8AF0-405919FBAAAC}"/>
              </a:ext>
            </a:extLst>
          </p:cNvPr>
          <p:cNvSpPr/>
          <p:nvPr userDrawn="1"/>
        </p:nvSpPr>
        <p:spPr>
          <a:xfrm>
            <a:off x="12330750" y="1347125"/>
            <a:ext cx="2487122" cy="58323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use the ‘Offset’ and ‘Scale’ values. </a:t>
            </a:r>
          </a:p>
          <a:p>
            <a:pPr marL="0" indent="0">
              <a:lnSpc>
                <a:spcPct val="100000"/>
              </a:lnSpc>
              <a:spcAft>
                <a:spcPts val="600"/>
              </a:spcAft>
              <a:buFont typeface="Arial" panose="020B0604020202020204" pitchFamily="34" charset="0"/>
              <a:buNone/>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C2D4CFD4-315E-1947-9F5D-1CA4789A192E}"/>
              </a:ext>
            </a:extLst>
          </p:cNvPr>
          <p:cNvGrpSpPr/>
          <p:nvPr userDrawn="1"/>
        </p:nvGrpSpPr>
        <p:grpSpPr>
          <a:xfrm>
            <a:off x="-5354197" y="-932183"/>
            <a:ext cx="5714197" cy="9870371"/>
            <a:chOff x="-5354197" y="-932183"/>
            <a:chExt cx="5714197" cy="9870371"/>
          </a:xfrm>
        </p:grpSpPr>
        <p:grpSp>
          <p:nvGrpSpPr>
            <p:cNvPr id="12" name="Group 11">
              <a:extLst>
                <a:ext uri="{FF2B5EF4-FFF2-40B4-BE49-F238E27FC236}">
                  <a16:creationId xmlns:a16="http://schemas.microsoft.com/office/drawing/2014/main" id="{E0CCE66D-C2BF-2541-A942-262C129389C2}"/>
                </a:ext>
              </a:extLst>
            </p:cNvPr>
            <p:cNvGrpSpPr/>
            <p:nvPr userDrawn="1"/>
          </p:nvGrpSpPr>
          <p:grpSpPr>
            <a:xfrm>
              <a:off x="-5354197" y="-932183"/>
              <a:ext cx="5714197" cy="9870371"/>
              <a:chOff x="-5260321" y="-989372"/>
              <a:chExt cx="5714197" cy="9870371"/>
            </a:xfrm>
          </p:grpSpPr>
          <p:sp>
            <p:nvSpPr>
              <p:cNvPr id="15" name="TextBox 14">
                <a:extLst>
                  <a:ext uri="{FF2B5EF4-FFF2-40B4-BE49-F238E27FC236}">
                    <a16:creationId xmlns:a16="http://schemas.microsoft.com/office/drawing/2014/main" id="{3B0704A5-E4A3-3940-99E7-B871FF3365FA}"/>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0309FDF5-839E-6242-861E-2EA545A75CE5}"/>
                  </a:ext>
                </a:extLst>
              </p:cNvPr>
              <p:cNvGrpSpPr/>
              <p:nvPr userDrawn="1"/>
            </p:nvGrpSpPr>
            <p:grpSpPr>
              <a:xfrm>
                <a:off x="-5260321" y="-989372"/>
                <a:ext cx="5714197" cy="9870371"/>
                <a:chOff x="-5260321" y="-989372"/>
                <a:chExt cx="5714197" cy="9870371"/>
              </a:xfrm>
            </p:grpSpPr>
            <p:sp>
              <p:nvSpPr>
                <p:cNvPr id="18" name="TextBox 17">
                  <a:extLst>
                    <a:ext uri="{FF2B5EF4-FFF2-40B4-BE49-F238E27FC236}">
                      <a16:creationId xmlns:a16="http://schemas.microsoft.com/office/drawing/2014/main" id="{E69C5884-CF2A-E64C-81AA-67A23E054366}"/>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19" name="TextBox 18">
                  <a:extLst>
                    <a:ext uri="{FF2B5EF4-FFF2-40B4-BE49-F238E27FC236}">
                      <a16:creationId xmlns:a16="http://schemas.microsoft.com/office/drawing/2014/main" id="{A8F6DFFF-2B8F-C34C-B4B7-406C2CEC7890}"/>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CC1C7454-0F18-214D-B17B-E63694E285A1}"/>
                    </a:ext>
                  </a:extLst>
                </p:cNvPr>
                <p:cNvSpPr/>
                <p:nvPr userDrawn="1"/>
              </p:nvSpPr>
              <p:spPr>
                <a:xfrm>
                  <a:off x="-3758026" y="1489183"/>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A2C2592E-597D-4D40-84BE-64E026F688CF}"/>
                    </a:ext>
                  </a:extLst>
                </p:cNvPr>
                <p:cNvSpPr/>
                <p:nvPr userDrawn="1"/>
              </p:nvSpPr>
              <p:spPr>
                <a:xfrm>
                  <a:off x="-1220586" y="1475031"/>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D359F298-3D5F-7A42-8478-CBFB5BE4C0EC}"/>
                    </a:ext>
                  </a:extLst>
                </p:cNvPr>
                <p:cNvSpPr/>
                <p:nvPr userDrawn="1"/>
              </p:nvSpPr>
              <p:spPr>
                <a:xfrm>
                  <a:off x="-4979184" y="1476686"/>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587BB69-90B8-A749-B7FC-3FD444D836CD}"/>
                    </a:ext>
                  </a:extLst>
                </p:cNvPr>
                <p:cNvSpPr/>
                <p:nvPr userDrawn="1"/>
              </p:nvSpPr>
              <p:spPr>
                <a:xfrm>
                  <a:off x="-2550415" y="1488543"/>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262F466-00B3-F94E-8DAE-A00C1603DC3C}"/>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27" name="TextBox 26">
                  <a:extLst>
                    <a:ext uri="{FF2B5EF4-FFF2-40B4-BE49-F238E27FC236}">
                      <a16:creationId xmlns:a16="http://schemas.microsoft.com/office/drawing/2014/main" id="{4CD41032-C03D-8A4D-B589-ABAED388DEBE}"/>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28" name="TextBox 27">
                  <a:extLst>
                    <a:ext uri="{FF2B5EF4-FFF2-40B4-BE49-F238E27FC236}">
                      <a16:creationId xmlns:a16="http://schemas.microsoft.com/office/drawing/2014/main" id="{A93D99F8-C1A9-1048-AB95-3CABCBF247CD}"/>
                    </a:ext>
                  </a:extLst>
                </p:cNvPr>
                <p:cNvSpPr txBox="1"/>
                <p:nvPr userDrawn="1"/>
              </p:nvSpPr>
              <p:spPr>
                <a:xfrm>
                  <a:off x="-3865794" y="209588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50EB7AE-082B-6E48-B9EB-4581DCB5F7DD}"/>
                    </a:ext>
                  </a:extLst>
                </p:cNvPr>
                <p:cNvSpPr txBox="1"/>
                <p:nvPr userDrawn="1"/>
              </p:nvSpPr>
              <p:spPr>
                <a:xfrm>
                  <a:off x="-1284446" y="210386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E3A0359-8034-764C-B14D-4F9802473C72}"/>
                    </a:ext>
                  </a:extLst>
                </p:cNvPr>
                <p:cNvSpPr txBox="1"/>
                <p:nvPr userDrawn="1"/>
              </p:nvSpPr>
              <p:spPr>
                <a:xfrm>
                  <a:off x="-5090474" y="21363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0414542-2121-A940-AAFC-44A209723388}"/>
                    </a:ext>
                  </a:extLst>
                </p:cNvPr>
                <p:cNvSpPr txBox="1"/>
                <p:nvPr userDrawn="1"/>
              </p:nvSpPr>
              <p:spPr>
                <a:xfrm>
                  <a:off x="-2592363"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AC9B37E3-1DCF-8F4B-8E74-295655F95EB8}"/>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0AE80B48-3597-E843-BE7F-DB3B0A32DEC1}"/>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643A2827-5275-1944-B8EC-93B60B672C62}"/>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582153C9-211F-CA4B-8F95-EB1E10E4C8D9}"/>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2DD31092-F310-F348-A832-C1DDE3A3A67B}"/>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887C0A4-3C23-2845-A94B-0DD615888206}"/>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FBF4242-9BE1-F245-B7AF-A32F86C051DB}"/>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3FB1032-42E1-034F-ADA9-5AA4B87A07BB}"/>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1BE1483-527C-4E4C-B2E2-A776D1A7BAE0}"/>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93521CC-DC34-D840-B29E-36927A9C1E10}"/>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2A39599-092F-6049-8128-CFE7E2ED240B}"/>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D6A8C3B0-0CF0-F441-90B5-5CB0FDC118E3}"/>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44" name="Picture 43" descr="Diagram, text&#10;&#10;Description automatically generated">
                  <a:extLst>
                    <a:ext uri="{FF2B5EF4-FFF2-40B4-BE49-F238E27FC236}">
                      <a16:creationId xmlns:a16="http://schemas.microsoft.com/office/drawing/2014/main" id="{7602775B-A2EC-0D4C-BDE6-B12D442F23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pic>
              <p:nvPicPr>
                <p:cNvPr id="45" name="Picture 44" descr="Diagram, text&#10;&#10;Description automatically generated">
                  <a:extLst>
                    <a:ext uri="{FF2B5EF4-FFF2-40B4-BE49-F238E27FC236}">
                      <a16:creationId xmlns:a16="http://schemas.microsoft.com/office/drawing/2014/main" id="{14AFC16F-7F96-ED46-9653-F803412855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98255" y="6962944"/>
                  <a:ext cx="888887" cy="1434433"/>
                </a:xfrm>
                <a:prstGeom prst="rect">
                  <a:avLst/>
                </a:prstGeom>
              </p:spPr>
            </p:pic>
            <p:pic>
              <p:nvPicPr>
                <p:cNvPr id="46" name="Picture 45" descr="Diagram, text&#10;&#10;Description automatically generated">
                  <a:extLst>
                    <a:ext uri="{FF2B5EF4-FFF2-40B4-BE49-F238E27FC236}">
                      <a16:creationId xmlns:a16="http://schemas.microsoft.com/office/drawing/2014/main" id="{2DD390D3-2594-1C40-ABD2-6C0CDAA6DA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248023" y="6962944"/>
                  <a:ext cx="888887" cy="1918055"/>
                </a:xfrm>
                <a:prstGeom prst="rect">
                  <a:avLst/>
                </a:prstGeom>
              </p:spPr>
            </p:pic>
            <p:pic>
              <p:nvPicPr>
                <p:cNvPr id="47" name="Picture 46" descr="Diagram, text&#10;&#10;Description automatically generated">
                  <a:extLst>
                    <a:ext uri="{FF2B5EF4-FFF2-40B4-BE49-F238E27FC236}">
                      <a16:creationId xmlns:a16="http://schemas.microsoft.com/office/drawing/2014/main" id="{A40A8B9E-B82C-8B43-B665-02D5EAA69FB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295202" y="6962943"/>
                  <a:ext cx="888887" cy="1694569"/>
                </a:xfrm>
                <a:prstGeom prst="rect">
                  <a:avLst/>
                </a:prstGeom>
              </p:spPr>
            </p:pic>
            <p:sp>
              <p:nvSpPr>
                <p:cNvPr id="48" name="Rounded Rectangle 47">
                  <a:extLst>
                    <a:ext uri="{FF2B5EF4-FFF2-40B4-BE49-F238E27FC236}">
                      <a16:creationId xmlns:a16="http://schemas.microsoft.com/office/drawing/2014/main" id="{A8C19D9E-4065-C640-9099-614D466E2139}"/>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8E536629-C0CB-CF47-834B-6D170F492751}"/>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13" name="Rounded Rectangle 12">
              <a:extLst>
                <a:ext uri="{FF2B5EF4-FFF2-40B4-BE49-F238E27FC236}">
                  <a16:creationId xmlns:a16="http://schemas.microsoft.com/office/drawing/2014/main" id="{685FB020-4B4C-444F-8A2A-ECAC15C0613C}"/>
                </a:ext>
              </a:extLst>
            </p:cNvPr>
            <p:cNvSpPr/>
            <p:nvPr userDrawn="1"/>
          </p:nvSpPr>
          <p:spPr>
            <a:xfrm>
              <a:off x="-1357499"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414892F-C3D9-4E44-98AD-EA14757673A0}"/>
                </a:ext>
              </a:extLst>
            </p:cNvPr>
            <p:cNvSpPr txBox="1"/>
            <p:nvPr userDrawn="1"/>
          </p:nvSpPr>
          <p:spPr>
            <a:xfrm>
              <a:off x="-1474950"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15607612"/>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slide 2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520000" cy="1039599"/>
          </a:xfrm>
          <a:prstGeom prst="rect">
            <a:avLst/>
          </a:prstGeom>
        </p:spPr>
        <p:txBody>
          <a:bodyPr/>
          <a:lstStyle>
            <a:lvl1pPr>
              <a:defRPr>
                <a:solidFill>
                  <a:srgbClr val="000000"/>
                </a:solidFill>
              </a:defRPr>
            </a:lvl1pPr>
          </a:lstStyle>
          <a:p>
            <a:r>
              <a:rPr lang="en-US" dirty="0"/>
              <a:t>Text only slide – 2 column</a:t>
            </a:r>
            <a:endParaRPr lang="en-GB" dirty="0"/>
          </a:p>
        </p:txBody>
      </p:sp>
      <p:sp>
        <p:nvSpPr>
          <p:cNvPr id="6" name="Text Placeholder 5"/>
          <p:cNvSpPr>
            <a:spLocks noGrp="1"/>
          </p:cNvSpPr>
          <p:nvPr>
            <p:ph type="body" sz="quarter" idx="12" hasCustomPrompt="1"/>
          </p:nvPr>
        </p:nvSpPr>
        <p:spPr>
          <a:xfrm>
            <a:off x="360000" y="2160000"/>
            <a:ext cx="11520000" cy="3636000"/>
          </a:xfrm>
          <a:prstGeom prst="rect">
            <a:avLst/>
          </a:prstGeom>
        </p:spPr>
        <p:txBody>
          <a:bodyPr numCol="2" spcCol="18000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933750" indent="-285750">
              <a:buFont typeface="Arial" panose="020B0604020202020204" pitchFamily="34" charset="0"/>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Tree>
    <p:extLst>
      <p:ext uri="{BB962C8B-B14F-4D97-AF65-F5344CB8AC3E}">
        <p14:creationId xmlns:p14="http://schemas.microsoft.com/office/powerpoint/2010/main" val="28102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slide 3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solidFill>
                  <a:srgbClr val="000000"/>
                </a:solidFill>
              </a:defRPr>
            </a:lvl1pPr>
          </a:lstStyle>
          <a:p>
            <a:r>
              <a:rPr lang="en-US" dirty="0"/>
              <a:t>Text slide 1 column with arrow image</a:t>
            </a:r>
            <a:endParaRPr lang="en-GB" dirty="0"/>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1" spcCol="18000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933750" indent="-285750">
              <a:buFont typeface="Arial" panose="020B0604020202020204" pitchFamily="34" charset="0"/>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0" name="Rectangle 9">
            <a:extLst>
              <a:ext uri="{FF2B5EF4-FFF2-40B4-BE49-F238E27FC236}">
                <a16:creationId xmlns:a16="http://schemas.microsoft.com/office/drawing/2014/main" id="{CA19C4FE-C9AA-C442-B60A-5184CECEA781}"/>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368784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slide 4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solidFill>
                  <a:srgbClr val="000000"/>
                </a:solidFill>
              </a:defRPr>
            </a:lvl1pPr>
          </a:lstStyle>
          <a:p>
            <a:r>
              <a:rPr lang="en-US" dirty="0"/>
              <a:t>Text slide 2 column with arrow image</a:t>
            </a:r>
            <a:endParaRPr lang="en-GB" dirty="0"/>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2" spcCol="18000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933750" indent="-285750">
              <a:buFont typeface="Arial" panose="020B0604020202020204" pitchFamily="34" charset="0"/>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0" name="Rectangle 9">
            <a:extLst>
              <a:ext uri="{FF2B5EF4-FFF2-40B4-BE49-F238E27FC236}">
                <a16:creationId xmlns:a16="http://schemas.microsoft.com/office/drawing/2014/main" id="{48BAE900-AEE5-CA45-8B3B-6F2DD318A8AD}"/>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1610383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slide 5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6761769" cy="1039599"/>
          </a:xfrm>
          <a:prstGeom prst="rect">
            <a:avLst/>
          </a:prstGeom>
        </p:spPr>
        <p:txBody>
          <a:bodyPr/>
          <a:lstStyle>
            <a:lvl1pPr>
              <a:defRPr>
                <a:solidFill>
                  <a:srgbClr val="000000"/>
                </a:solidFill>
              </a:defRPr>
            </a:lvl1pPr>
          </a:lstStyle>
          <a:p>
            <a:r>
              <a:rPr lang="en-US" dirty="0"/>
              <a:t>Text slide 1 column with box image</a:t>
            </a:r>
            <a:endParaRPr lang="en-GB" dirty="0"/>
          </a:p>
        </p:txBody>
      </p:sp>
      <p:sp>
        <p:nvSpPr>
          <p:cNvPr id="6" name="Text Placeholder 5"/>
          <p:cNvSpPr>
            <a:spLocks noGrp="1"/>
          </p:cNvSpPr>
          <p:nvPr>
            <p:ph type="body" sz="quarter" idx="12" hasCustomPrompt="1"/>
          </p:nvPr>
        </p:nvSpPr>
        <p:spPr>
          <a:xfrm>
            <a:off x="360000" y="2160000"/>
            <a:ext cx="5580000" cy="3636000"/>
          </a:xfrm>
          <a:prstGeom prst="rect">
            <a:avLst/>
          </a:prstGeom>
        </p:spPr>
        <p:txBody>
          <a:bodyPr numCol="1" spcCol="18000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864000" indent="-216000">
              <a:buFont typeface="Arial" panose="020B0604020202020204" pitchFamily="34" charset="0"/>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0" name="Rectangle 9">
            <a:extLst>
              <a:ext uri="{FF2B5EF4-FFF2-40B4-BE49-F238E27FC236}">
                <a16:creationId xmlns:a16="http://schemas.microsoft.com/office/drawing/2014/main" id="{AD7B7A36-E127-664C-96CA-3E62D5A1D146}"/>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361379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slide 6 - 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baseline="0">
                <a:solidFill>
                  <a:srgbClr val="000000"/>
                </a:solidFill>
              </a:defRPr>
            </a:lvl1pPr>
          </a:lstStyle>
          <a:p>
            <a:r>
              <a:rPr lang="en-US" dirty="0"/>
              <a:t>Text and image slide</a:t>
            </a:r>
            <a:endParaRPr lang="en-GB" dirty="0"/>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rgbClr val="333C46"/>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360000" y="2160000"/>
            <a:ext cx="5126038" cy="36360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9" name="Rectangle 8">
            <a:extLst>
              <a:ext uri="{FF2B5EF4-FFF2-40B4-BE49-F238E27FC236}">
                <a16:creationId xmlns:a16="http://schemas.microsoft.com/office/drawing/2014/main" id="{7A876BAA-F12F-7245-ABCD-129395BA2F2E}"/>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1224370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slide 7 -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59999" y="720000"/>
            <a:ext cx="7464001" cy="1039599"/>
          </a:xfrm>
          <a:prstGeom prst="rect">
            <a:avLst/>
          </a:prstGeom>
        </p:spPr>
        <p:txBody>
          <a:bodyPr/>
          <a:lstStyle>
            <a:lvl1pPr>
              <a:defRPr baseline="0">
                <a:solidFill>
                  <a:srgbClr val="000000"/>
                </a:solidFill>
              </a:defRPr>
            </a:lvl1pPr>
          </a:lstStyle>
          <a:p>
            <a:r>
              <a:rPr lang="en-US" dirty="0"/>
              <a:t>Smart Art slide example</a:t>
            </a:r>
            <a:br>
              <a:rPr lang="en-US" dirty="0"/>
            </a:br>
            <a:r>
              <a:rPr lang="en-US" dirty="0" err="1"/>
              <a:t>colours</a:t>
            </a:r>
            <a:r>
              <a:rPr lang="en-US" dirty="0"/>
              <a:t> are </a:t>
            </a:r>
            <a:r>
              <a:rPr lang="en-US" dirty="0" err="1"/>
              <a:t>customisable</a:t>
            </a:r>
            <a:endParaRPr lang="en-GB" dirty="0"/>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rgbClr val="333C46"/>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p:nvPr>
        </p:nvSpPr>
        <p:spPr>
          <a:xfrm>
            <a:off x="8460001" y="1728000"/>
            <a:ext cx="3420000" cy="436109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9" name="SmartArt Placeholder 8">
            <a:extLst>
              <a:ext uri="{FF2B5EF4-FFF2-40B4-BE49-F238E27FC236}">
                <a16:creationId xmlns:a16="http://schemas.microsoft.com/office/drawing/2014/main" id="{82056C2D-CE4D-4B0D-94D0-F588B99EC700}"/>
              </a:ext>
            </a:extLst>
          </p:cNvPr>
          <p:cNvSpPr>
            <a:spLocks noGrp="1"/>
          </p:cNvSpPr>
          <p:nvPr>
            <p:ph type="dgm" sz="quarter" idx="15"/>
          </p:nvPr>
        </p:nvSpPr>
        <p:spPr>
          <a:xfrm>
            <a:off x="359999" y="2028825"/>
            <a:ext cx="7464001" cy="4127500"/>
          </a:xfrm>
          <a:prstGeom prst="rect">
            <a:avLst/>
          </a:prstGeom>
        </p:spPr>
        <p:txBody>
          <a:bodyPr anchor="ctr" anchorCtr="0"/>
          <a:lstStyle>
            <a:lvl1pPr algn="ctr">
              <a:defRPr/>
            </a:lvl1pPr>
          </a:lstStyle>
          <a:p>
            <a:endParaRPr lang="en-GB"/>
          </a:p>
        </p:txBody>
      </p:sp>
      <p:sp>
        <p:nvSpPr>
          <p:cNvPr id="13" name="TextBox 12">
            <a:extLst>
              <a:ext uri="{FF2B5EF4-FFF2-40B4-BE49-F238E27FC236}">
                <a16:creationId xmlns:a16="http://schemas.microsoft.com/office/drawing/2014/main" id="{49FA7D70-8927-F24F-ACEA-FC5E7FE51C33}"/>
              </a:ext>
            </a:extLst>
          </p:cNvPr>
          <p:cNvSpPr txBox="1"/>
          <p:nvPr userDrawn="1"/>
        </p:nvSpPr>
        <p:spPr>
          <a:xfrm>
            <a:off x="0" y="8371513"/>
            <a:ext cx="12191999" cy="1985159"/>
          </a:xfrm>
          <a:prstGeom prst="rect">
            <a:avLst/>
          </a:prstGeom>
          <a:noFill/>
        </p:spPr>
        <p:txBody>
          <a:bodyPr wrap="square" lIns="0" tIns="0" rIns="0" bIns="0" rtlCol="0">
            <a:spAutoFit/>
          </a:bodyPr>
          <a:lstStyle/>
          <a:p>
            <a:pPr>
              <a:spcAft>
                <a:spcPts val="600"/>
              </a:spcAft>
            </a:pPr>
            <a:r>
              <a:rPr lang="en-GB" sz="1300" i="0" dirty="0">
                <a:solidFill>
                  <a:srgbClr val="071D49"/>
                </a:solidFill>
                <a:latin typeface="Arial" panose="020B0604020202020204" pitchFamily="34" charset="0"/>
                <a:cs typeface="Arial" panose="020B0604020202020204" pitchFamily="34" charset="0"/>
              </a:rPr>
              <a:t>To insert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Go to the ‘Insert’ tab </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Click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Scroll through to select the desired option that best suits your data/text.</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The SmartArt will automatically pick up the six MOD Muted colours as used in the Theme colours. </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SmartArt can be manually formatted to use other muted colours if required. Select elements of the SmartArt and right click to bring up formatting tools.</a:t>
            </a:r>
          </a:p>
        </p:txBody>
      </p:sp>
      <p:grpSp>
        <p:nvGrpSpPr>
          <p:cNvPr id="40" name="Group 39">
            <a:extLst>
              <a:ext uri="{FF2B5EF4-FFF2-40B4-BE49-F238E27FC236}">
                <a16:creationId xmlns:a16="http://schemas.microsoft.com/office/drawing/2014/main" id="{A3EBF3E7-ACA3-084A-8EF1-AECF407EA7B9}"/>
              </a:ext>
            </a:extLst>
          </p:cNvPr>
          <p:cNvGrpSpPr/>
          <p:nvPr userDrawn="1"/>
        </p:nvGrpSpPr>
        <p:grpSpPr>
          <a:xfrm>
            <a:off x="12313169" y="-276999"/>
            <a:ext cx="5764963" cy="7772178"/>
            <a:chOff x="12313169" y="-276999"/>
            <a:chExt cx="5764963" cy="7772178"/>
          </a:xfrm>
        </p:grpSpPr>
        <p:grpSp>
          <p:nvGrpSpPr>
            <p:cNvPr id="41" name="Group 40">
              <a:extLst>
                <a:ext uri="{FF2B5EF4-FFF2-40B4-BE49-F238E27FC236}">
                  <a16:creationId xmlns:a16="http://schemas.microsoft.com/office/drawing/2014/main" id="{DE5B74B1-F230-794C-92A4-1551FD239499}"/>
                </a:ext>
              </a:extLst>
            </p:cNvPr>
            <p:cNvGrpSpPr/>
            <p:nvPr userDrawn="1"/>
          </p:nvGrpSpPr>
          <p:grpSpPr>
            <a:xfrm>
              <a:off x="12313169" y="-276999"/>
              <a:ext cx="5586298" cy="7772178"/>
              <a:chOff x="12313169" y="-276999"/>
              <a:chExt cx="5586298" cy="7772178"/>
            </a:xfrm>
          </p:grpSpPr>
          <p:sp>
            <p:nvSpPr>
              <p:cNvPr id="45" name="TextBox 44">
                <a:extLst>
                  <a:ext uri="{FF2B5EF4-FFF2-40B4-BE49-F238E27FC236}">
                    <a16:creationId xmlns:a16="http://schemas.microsoft.com/office/drawing/2014/main" id="{DC396770-CBDE-8F42-8FD2-9D83407184F0}"/>
                  </a:ext>
                </a:extLst>
              </p:cNvPr>
              <p:cNvSpPr txBox="1"/>
              <p:nvPr userDrawn="1"/>
            </p:nvSpPr>
            <p:spPr>
              <a:xfrm>
                <a:off x="12424459" y="1751616"/>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B8B812C-1435-6745-ADE9-C771B4D4566E}"/>
                  </a:ext>
                </a:extLst>
              </p:cNvPr>
              <p:cNvSpPr txBox="1"/>
              <p:nvPr userDrawn="1"/>
            </p:nvSpPr>
            <p:spPr>
              <a:xfrm>
                <a:off x="16161145" y="77822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E1E985C0-1B9B-164F-A866-787E17091C9E}"/>
                  </a:ext>
                </a:extLst>
              </p:cNvPr>
              <p:cNvGrpSpPr/>
              <p:nvPr userDrawn="1"/>
            </p:nvGrpSpPr>
            <p:grpSpPr>
              <a:xfrm>
                <a:off x="12313169" y="-276999"/>
                <a:ext cx="4732554" cy="7772178"/>
                <a:chOff x="12313169" y="-276999"/>
                <a:chExt cx="4732554" cy="7772178"/>
              </a:xfrm>
            </p:grpSpPr>
            <p:sp>
              <p:nvSpPr>
                <p:cNvPr id="48" name="Rounded Rectangle 47">
                  <a:extLst>
                    <a:ext uri="{FF2B5EF4-FFF2-40B4-BE49-F238E27FC236}">
                      <a16:creationId xmlns:a16="http://schemas.microsoft.com/office/drawing/2014/main" id="{652FF1DE-B629-5546-9D6A-C8A365B2E96A}"/>
                    </a:ext>
                  </a:extLst>
                </p:cNvPr>
                <p:cNvSpPr/>
                <p:nvPr userDrawn="1"/>
              </p:nvSpPr>
              <p:spPr>
                <a:xfrm>
                  <a:off x="13645617" y="122429"/>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a:extLst>
                    <a:ext uri="{FF2B5EF4-FFF2-40B4-BE49-F238E27FC236}">
                      <a16:creationId xmlns:a16="http://schemas.microsoft.com/office/drawing/2014/main" id="{1AF328E8-6E07-F944-ACD2-D633D32560F5}"/>
                    </a:ext>
                  </a:extLst>
                </p:cNvPr>
                <p:cNvSpPr/>
                <p:nvPr userDrawn="1"/>
              </p:nvSpPr>
              <p:spPr>
                <a:xfrm>
                  <a:off x="16183057" y="108277"/>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0D408AE8-1B5D-204C-8087-EAD10237A1EE}"/>
                    </a:ext>
                  </a:extLst>
                </p:cNvPr>
                <p:cNvSpPr/>
                <p:nvPr userDrawn="1"/>
              </p:nvSpPr>
              <p:spPr>
                <a:xfrm>
                  <a:off x="12424459" y="109932"/>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41404D4B-26AF-1D44-BABB-35D04206D272}"/>
                    </a:ext>
                  </a:extLst>
                </p:cNvPr>
                <p:cNvSpPr/>
                <p:nvPr userDrawn="1"/>
              </p:nvSpPr>
              <p:spPr>
                <a:xfrm>
                  <a:off x="14853228" y="121789"/>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8852F08-49C8-5041-AA2C-6F3DE4A2AA20}"/>
                    </a:ext>
                  </a:extLst>
                </p:cNvPr>
                <p:cNvSpPr txBox="1"/>
                <p:nvPr userDrawn="1"/>
              </p:nvSpPr>
              <p:spPr>
                <a:xfrm>
                  <a:off x="12363915" y="-276999"/>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53" name="TextBox 52">
                  <a:extLst>
                    <a:ext uri="{FF2B5EF4-FFF2-40B4-BE49-F238E27FC236}">
                      <a16:creationId xmlns:a16="http://schemas.microsoft.com/office/drawing/2014/main" id="{268C4DBC-CE3A-E743-94AC-E8D2D2DAE346}"/>
                    </a:ext>
                  </a:extLst>
                </p:cNvPr>
                <p:cNvSpPr txBox="1"/>
                <p:nvPr userDrawn="1"/>
              </p:nvSpPr>
              <p:spPr>
                <a:xfrm>
                  <a:off x="13537849" y="729134"/>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71816C9A-AE30-A84D-A5FA-4B88BFEC72CC}"/>
                    </a:ext>
                  </a:extLst>
                </p:cNvPr>
                <p:cNvSpPr txBox="1"/>
                <p:nvPr userDrawn="1"/>
              </p:nvSpPr>
              <p:spPr>
                <a:xfrm>
                  <a:off x="12313169"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pic>
              <p:nvPicPr>
                <p:cNvPr id="55" name="Picture 54" descr="Diagram, text&#10;&#10;Description automatically generated">
                  <a:extLst>
                    <a:ext uri="{FF2B5EF4-FFF2-40B4-BE49-F238E27FC236}">
                      <a16:creationId xmlns:a16="http://schemas.microsoft.com/office/drawing/2014/main" id="{9816747C-9C20-044C-9E15-BB52925595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531030" y="2176951"/>
                  <a:ext cx="888887" cy="1694569"/>
                </a:xfrm>
                <a:prstGeom prst="rect">
                  <a:avLst/>
                </a:prstGeom>
              </p:spPr>
            </p:pic>
            <p:pic>
              <p:nvPicPr>
                <p:cNvPr id="56" name="Picture 55" descr="Diagram, text&#10;&#10;Description automatically generated">
                  <a:extLst>
                    <a:ext uri="{FF2B5EF4-FFF2-40B4-BE49-F238E27FC236}">
                      <a16:creationId xmlns:a16="http://schemas.microsoft.com/office/drawing/2014/main" id="{4CF6F002-CB13-6A4F-AF6F-D78FF08F915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486525" y="2176951"/>
                  <a:ext cx="888887" cy="1434433"/>
                </a:xfrm>
                <a:prstGeom prst="rect">
                  <a:avLst/>
                </a:prstGeom>
              </p:spPr>
            </p:pic>
            <p:pic>
              <p:nvPicPr>
                <p:cNvPr id="57" name="Picture 56" descr="Diagram, text&#10;&#10;Description automatically generated">
                  <a:extLst>
                    <a:ext uri="{FF2B5EF4-FFF2-40B4-BE49-F238E27FC236}">
                      <a16:creationId xmlns:a16="http://schemas.microsoft.com/office/drawing/2014/main" id="{CBBE78E3-45D7-054A-A4C9-0D40D5664A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4436757" y="2176951"/>
                  <a:ext cx="888887" cy="1918055"/>
                </a:xfrm>
                <a:prstGeom prst="rect">
                  <a:avLst/>
                </a:prstGeom>
              </p:spPr>
            </p:pic>
            <p:pic>
              <p:nvPicPr>
                <p:cNvPr id="58" name="Picture 57" descr="Diagram, text&#10;&#10;Description automatically generated">
                  <a:extLst>
                    <a:ext uri="{FF2B5EF4-FFF2-40B4-BE49-F238E27FC236}">
                      <a16:creationId xmlns:a16="http://schemas.microsoft.com/office/drawing/2014/main" id="{4D88FEBD-16C6-1549-BBC5-8BE3C73AE9D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389578" y="2176950"/>
                  <a:ext cx="888887" cy="1694569"/>
                </a:xfrm>
                <a:prstGeom prst="rect">
                  <a:avLst/>
                </a:prstGeom>
              </p:spPr>
            </p:pic>
            <p:sp>
              <p:nvSpPr>
                <p:cNvPr id="59" name="TextBox 58">
                  <a:extLst>
                    <a:ext uri="{FF2B5EF4-FFF2-40B4-BE49-F238E27FC236}">
                      <a16:creationId xmlns:a16="http://schemas.microsoft.com/office/drawing/2014/main" id="{D234999B-5E15-7A45-95E6-54020E8CEBA9}"/>
                    </a:ext>
                  </a:extLst>
                </p:cNvPr>
                <p:cNvSpPr txBox="1"/>
                <p:nvPr userDrawn="1"/>
              </p:nvSpPr>
              <p:spPr>
                <a:xfrm>
                  <a:off x="14853228"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36B7E3BA-EA5E-114D-9133-7DEBC2D6CE9E}"/>
                    </a:ext>
                  </a:extLst>
                </p:cNvPr>
                <p:cNvSpPr txBox="1"/>
                <p:nvPr userDrawn="1"/>
              </p:nvSpPr>
              <p:spPr>
                <a:xfrm>
                  <a:off x="13692510" y="49955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sp>
              <p:nvSpPr>
                <p:cNvPr id="61" name="Rounded Rectangle 60">
                  <a:extLst>
                    <a:ext uri="{FF2B5EF4-FFF2-40B4-BE49-F238E27FC236}">
                      <a16:creationId xmlns:a16="http://schemas.microsoft.com/office/drawing/2014/main" id="{DA54F8E8-9599-5F44-969D-6B396D659040}"/>
                    </a:ext>
                  </a:extLst>
                </p:cNvPr>
                <p:cNvSpPr/>
                <p:nvPr userDrawn="1"/>
              </p:nvSpPr>
              <p:spPr>
                <a:xfrm>
                  <a:off x="12504227" y="4405824"/>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EEFA2366-CCBA-FD48-A819-63C0705B1340}"/>
                    </a:ext>
                  </a:extLst>
                </p:cNvPr>
                <p:cNvSpPr/>
                <p:nvPr userDrawn="1"/>
              </p:nvSpPr>
              <p:spPr>
                <a:xfrm>
                  <a:off x="13726968" y="4417222"/>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14DED1E7-5B73-844C-98F5-4FC37FEA6379}"/>
                    </a:ext>
                  </a:extLst>
                </p:cNvPr>
                <p:cNvSpPr/>
                <p:nvPr userDrawn="1"/>
              </p:nvSpPr>
              <p:spPr>
                <a:xfrm>
                  <a:off x="14935985" y="4397175"/>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5AF53665-2724-2A48-93AF-408F08FE9B71}"/>
                    </a:ext>
                  </a:extLst>
                </p:cNvPr>
                <p:cNvSpPr/>
                <p:nvPr userDrawn="1"/>
              </p:nvSpPr>
              <p:spPr>
                <a:xfrm>
                  <a:off x="12453399" y="5858168"/>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EE26495E-CC4E-5E4C-9A1D-42F18FA3F975}"/>
                    </a:ext>
                  </a:extLst>
                </p:cNvPr>
                <p:cNvSpPr/>
                <p:nvPr userDrawn="1"/>
              </p:nvSpPr>
              <p:spPr>
                <a:xfrm>
                  <a:off x="13698000" y="5861639"/>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0AD241BF-DD55-594D-A8FA-3997886B6C67}"/>
                    </a:ext>
                  </a:extLst>
                </p:cNvPr>
                <p:cNvSpPr/>
                <p:nvPr userDrawn="1"/>
              </p:nvSpPr>
              <p:spPr>
                <a:xfrm>
                  <a:off x="14885239" y="5858168"/>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89B83ABE-5298-3F47-B053-7DFBFD1039AD}"/>
                    </a:ext>
                  </a:extLst>
                </p:cNvPr>
                <p:cNvSpPr txBox="1"/>
                <p:nvPr userDrawn="1"/>
              </p:nvSpPr>
              <p:spPr>
                <a:xfrm>
                  <a:off x="12421362" y="496561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3217580B-CF04-7E4B-8B8B-841CE42189F2}"/>
                    </a:ext>
                  </a:extLst>
                </p:cNvPr>
                <p:cNvSpPr txBox="1"/>
                <p:nvPr userDrawn="1"/>
              </p:nvSpPr>
              <p:spPr>
                <a:xfrm>
                  <a:off x="14870828" y="498920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258D4387-1ADE-484C-B1A4-88A7F8725C45}"/>
                    </a:ext>
                  </a:extLst>
                </p:cNvPr>
                <p:cNvSpPr txBox="1"/>
                <p:nvPr userDrawn="1"/>
              </p:nvSpPr>
              <p:spPr>
                <a:xfrm>
                  <a:off x="12381794" y="65483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C4A8BA7F-1B7D-AB4F-982C-1C6380C57949}"/>
                    </a:ext>
                  </a:extLst>
                </p:cNvPr>
                <p:cNvSpPr txBox="1"/>
                <p:nvPr userDrawn="1"/>
              </p:nvSpPr>
              <p:spPr>
                <a:xfrm>
                  <a:off x="13692510" y="658800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715DE1EB-F373-884E-A601-75DDEE17B575}"/>
                    </a:ext>
                  </a:extLst>
                </p:cNvPr>
                <p:cNvSpPr txBox="1"/>
                <p:nvPr userDrawn="1"/>
              </p:nvSpPr>
              <p:spPr>
                <a:xfrm>
                  <a:off x="14908389" y="6602627"/>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72" name="Rounded Rectangle 71">
                  <a:extLst>
                    <a:ext uri="{FF2B5EF4-FFF2-40B4-BE49-F238E27FC236}">
                      <a16:creationId xmlns:a16="http://schemas.microsoft.com/office/drawing/2014/main" id="{8CEBED88-2E4C-6D4B-9F2F-AC26B153F03E}"/>
                    </a:ext>
                  </a:extLst>
                </p:cNvPr>
                <p:cNvSpPr/>
                <p:nvPr userDrawn="1"/>
              </p:nvSpPr>
              <p:spPr>
                <a:xfrm>
                  <a:off x="16259427" y="4382235"/>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TextBox 41">
              <a:extLst>
                <a:ext uri="{FF2B5EF4-FFF2-40B4-BE49-F238E27FC236}">
                  <a16:creationId xmlns:a16="http://schemas.microsoft.com/office/drawing/2014/main" id="{75CE60D8-8EAC-8342-B15B-9327C747E9EC}"/>
                </a:ext>
              </a:extLst>
            </p:cNvPr>
            <p:cNvSpPr txBox="1"/>
            <p:nvPr userDrawn="1"/>
          </p:nvSpPr>
          <p:spPr>
            <a:xfrm>
              <a:off x="16208797" y="501143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CA9062BD-E33D-8E44-983A-A2D46EAAED83}"/>
                </a:ext>
              </a:extLst>
            </p:cNvPr>
            <p:cNvSpPr/>
            <p:nvPr userDrawn="1"/>
          </p:nvSpPr>
          <p:spPr>
            <a:xfrm>
              <a:off x="16457261" y="2143877"/>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76B48DF0-A13C-5A42-9171-A778E2713E63}"/>
                </a:ext>
              </a:extLst>
            </p:cNvPr>
            <p:cNvSpPr txBox="1"/>
            <p:nvPr userDrawn="1"/>
          </p:nvSpPr>
          <p:spPr>
            <a:xfrm>
              <a:off x="16339810" y="27724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0244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slide 8 - Table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baseline="0">
                <a:solidFill>
                  <a:srgbClr val="000000"/>
                </a:solidFill>
              </a:defRPr>
            </a:lvl1pPr>
          </a:lstStyle>
          <a:p>
            <a:r>
              <a:rPr lang="en-US" dirty="0"/>
              <a:t>Table, graph and charts examples</a:t>
            </a:r>
            <a:br>
              <a:rPr lang="en-US" dirty="0"/>
            </a:br>
            <a:r>
              <a:rPr lang="en-US" dirty="0" err="1"/>
              <a:t>colours</a:t>
            </a:r>
            <a:r>
              <a:rPr lang="en-US" dirty="0"/>
              <a:t> are </a:t>
            </a:r>
            <a:r>
              <a:rPr lang="en-US" dirty="0" err="1"/>
              <a:t>customisable</a:t>
            </a:r>
            <a:endParaRPr lang="en-GB" dirty="0"/>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rgbClr val="333C46"/>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360000" y="2160000"/>
            <a:ext cx="6420628" cy="3636000"/>
          </a:xfrm>
          <a:prstGeom prst="rect">
            <a:avLst/>
          </a:prstGeom>
        </p:spPr>
        <p:txBody>
          <a:bodyPr/>
          <a:lstStyle>
            <a:lvl1pPr>
              <a:defRPr>
                <a:solidFill>
                  <a:srgbClr val="000000"/>
                </a:solidFill>
              </a:defRPr>
            </a:lvl1pPr>
            <a:lvl2pPr marL="0" indent="0">
              <a:buNone/>
              <a:defRPr>
                <a:solidFill>
                  <a:srgbClr val="000000"/>
                </a:solidFill>
              </a:defRPr>
            </a:lvl2pPr>
          </a:lstStyle>
          <a:p>
            <a:pPr lvl="0"/>
            <a:r>
              <a:rPr lang="en-US" dirty="0"/>
              <a:t>Click to edit Master text styles</a:t>
            </a:r>
          </a:p>
          <a:p>
            <a:pPr lvl="1"/>
            <a:endParaRPr lang="en-GB" dirty="0"/>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graphicFrame>
        <p:nvGraphicFramePr>
          <p:cNvPr id="3" name="Table 2">
            <a:extLst>
              <a:ext uri="{FF2B5EF4-FFF2-40B4-BE49-F238E27FC236}">
                <a16:creationId xmlns:a16="http://schemas.microsoft.com/office/drawing/2014/main" id="{3BD0063C-A82B-4BB1-9317-EA97E5C66778}"/>
              </a:ext>
            </a:extLst>
          </p:cNvPr>
          <p:cNvGraphicFramePr>
            <a:graphicFrameLocks noGrp="1"/>
          </p:cNvGraphicFramePr>
          <p:nvPr userDrawn="1">
            <p:extLst>
              <p:ext uri="{D42A27DB-BD31-4B8C-83A1-F6EECF244321}">
                <p14:modId xmlns:p14="http://schemas.microsoft.com/office/powerpoint/2010/main" val="1472476372"/>
              </p:ext>
            </p:extLst>
          </p:nvPr>
        </p:nvGraphicFramePr>
        <p:xfrm>
          <a:off x="360000" y="3235680"/>
          <a:ext cx="6453805" cy="2560320"/>
        </p:xfrm>
        <a:graphic>
          <a:graphicData uri="http://schemas.openxmlformats.org/drawingml/2006/table">
            <a:tbl>
              <a:tblPr firstRow="1" bandRow="1">
                <a:tableStyleId>{5C22544A-7EE6-4342-B048-85BDC9FD1C3A}</a:tableStyleId>
              </a:tblPr>
              <a:tblGrid>
                <a:gridCol w="1290761">
                  <a:extLst>
                    <a:ext uri="{9D8B030D-6E8A-4147-A177-3AD203B41FA5}">
                      <a16:colId xmlns:a16="http://schemas.microsoft.com/office/drawing/2014/main" val="1203206813"/>
                    </a:ext>
                  </a:extLst>
                </a:gridCol>
                <a:gridCol w="1290761">
                  <a:extLst>
                    <a:ext uri="{9D8B030D-6E8A-4147-A177-3AD203B41FA5}">
                      <a16:colId xmlns:a16="http://schemas.microsoft.com/office/drawing/2014/main" val="1904668380"/>
                    </a:ext>
                  </a:extLst>
                </a:gridCol>
                <a:gridCol w="1290761">
                  <a:extLst>
                    <a:ext uri="{9D8B030D-6E8A-4147-A177-3AD203B41FA5}">
                      <a16:colId xmlns:a16="http://schemas.microsoft.com/office/drawing/2014/main" val="2558043872"/>
                    </a:ext>
                  </a:extLst>
                </a:gridCol>
                <a:gridCol w="1290761">
                  <a:extLst>
                    <a:ext uri="{9D8B030D-6E8A-4147-A177-3AD203B41FA5}">
                      <a16:colId xmlns:a16="http://schemas.microsoft.com/office/drawing/2014/main" val="1646850994"/>
                    </a:ext>
                  </a:extLst>
                </a:gridCol>
                <a:gridCol w="1290761">
                  <a:extLst>
                    <a:ext uri="{9D8B030D-6E8A-4147-A177-3AD203B41FA5}">
                      <a16:colId xmlns:a16="http://schemas.microsoft.com/office/drawing/2014/main" val="964918616"/>
                    </a:ext>
                  </a:extLst>
                </a:gridCol>
              </a:tblGrid>
              <a:tr h="347732">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4313929"/>
                  </a:ext>
                </a:extLst>
              </a:tr>
              <a:tr h="347732">
                <a:tc>
                  <a:txBody>
                    <a:bodyPr/>
                    <a:lstStyle/>
                    <a:p>
                      <a:r>
                        <a:rPr lang="en-GB" dirty="0">
                          <a:solidFill>
                            <a:srgbClr val="333C46"/>
                          </a:solidFill>
                        </a:rPr>
                        <a:t>Row1</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933264550"/>
                  </a:ext>
                </a:extLst>
              </a:tr>
              <a:tr h="347732">
                <a:tc>
                  <a:txBody>
                    <a:bodyPr/>
                    <a:lstStyle/>
                    <a:p>
                      <a:r>
                        <a:rPr lang="en-GB" dirty="0">
                          <a:solidFill>
                            <a:srgbClr val="333C46"/>
                          </a:solidFill>
                        </a:rPr>
                        <a:t>Row2</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145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12%</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142218518"/>
                  </a:ext>
                </a:extLst>
              </a:tr>
              <a:tr h="347732">
                <a:tc>
                  <a:txBody>
                    <a:bodyPr/>
                    <a:lstStyle/>
                    <a:p>
                      <a:r>
                        <a:rPr lang="en-GB" dirty="0">
                          <a:solidFill>
                            <a:srgbClr val="333C46"/>
                          </a:solidFill>
                        </a:rPr>
                        <a:t>Row3</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626729041"/>
                  </a:ext>
                </a:extLst>
              </a:tr>
              <a:tr h="347732">
                <a:tc>
                  <a:txBody>
                    <a:bodyPr/>
                    <a:lstStyle/>
                    <a:p>
                      <a:r>
                        <a:rPr lang="en-GB" dirty="0">
                          <a:solidFill>
                            <a:srgbClr val="333C46"/>
                          </a:solidFill>
                        </a:rPr>
                        <a:t>Row4</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252976342"/>
                  </a:ext>
                </a:extLst>
              </a:tr>
              <a:tr h="347732">
                <a:tc>
                  <a:txBody>
                    <a:bodyPr/>
                    <a:lstStyle/>
                    <a:p>
                      <a:r>
                        <a:rPr lang="en-GB" dirty="0">
                          <a:solidFill>
                            <a:srgbClr val="333C46"/>
                          </a:solidFill>
                        </a:rPr>
                        <a:t>Row5</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155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13%</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969779600"/>
                  </a:ext>
                </a:extLst>
              </a:tr>
              <a:tr h="347732">
                <a:tc>
                  <a:txBody>
                    <a:bodyPr/>
                    <a:lstStyle/>
                    <a:p>
                      <a:r>
                        <a:rPr lang="en-GB" dirty="0">
                          <a:solidFill>
                            <a:srgbClr val="333C46"/>
                          </a:solidFill>
                        </a:rPr>
                        <a:t>Total</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1200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2563640346"/>
                  </a:ext>
                </a:extLst>
              </a:tr>
            </a:tbl>
          </a:graphicData>
        </a:graphic>
      </p:graphicFrame>
      <p:sp>
        <p:nvSpPr>
          <p:cNvPr id="6" name="Chart Placeholder 5">
            <a:extLst>
              <a:ext uri="{FF2B5EF4-FFF2-40B4-BE49-F238E27FC236}">
                <a16:creationId xmlns:a16="http://schemas.microsoft.com/office/drawing/2014/main" id="{C61FF255-EE64-47BD-ACAB-0F312394B345}"/>
              </a:ext>
            </a:extLst>
          </p:cNvPr>
          <p:cNvSpPr>
            <a:spLocks noGrp="1"/>
          </p:cNvSpPr>
          <p:nvPr>
            <p:ph type="chart" sz="quarter" idx="15"/>
          </p:nvPr>
        </p:nvSpPr>
        <p:spPr>
          <a:xfrm>
            <a:off x="6972300" y="1524000"/>
            <a:ext cx="5219700" cy="4810125"/>
          </a:xfrm>
          <a:prstGeom prst="rect">
            <a:avLst/>
          </a:prstGeom>
        </p:spPr>
        <p:txBody>
          <a:bodyPr/>
          <a:lstStyle>
            <a:lvl1pPr algn="ctr">
              <a:defRPr>
                <a:solidFill>
                  <a:schemeClr val="tx2"/>
                </a:solidFill>
              </a:defRPr>
            </a:lvl1pPr>
          </a:lstStyle>
          <a:p>
            <a:endParaRPr lang="en-GB" dirty="0"/>
          </a:p>
        </p:txBody>
      </p:sp>
      <p:sp>
        <p:nvSpPr>
          <p:cNvPr id="14" name="TextBox 13">
            <a:extLst>
              <a:ext uri="{FF2B5EF4-FFF2-40B4-BE49-F238E27FC236}">
                <a16:creationId xmlns:a16="http://schemas.microsoft.com/office/drawing/2014/main" id="{E2812B96-97BD-184F-885D-78E75113B03C}"/>
              </a:ext>
            </a:extLst>
          </p:cNvPr>
          <p:cNvSpPr txBox="1"/>
          <p:nvPr userDrawn="1"/>
        </p:nvSpPr>
        <p:spPr>
          <a:xfrm>
            <a:off x="0" y="8523913"/>
            <a:ext cx="12192000" cy="1985159"/>
          </a:xfrm>
          <a:prstGeom prst="rect">
            <a:avLst/>
          </a:prstGeom>
          <a:noFill/>
        </p:spPr>
        <p:txBody>
          <a:bodyPr wrap="square" lIns="0" tIns="0" rIns="0" bIns="0" rtlCol="0">
            <a:spAutoFit/>
          </a:bodyPr>
          <a:lstStyle/>
          <a:p>
            <a:pPr>
              <a:spcAft>
                <a:spcPts val="600"/>
              </a:spcAft>
            </a:pPr>
            <a:r>
              <a:rPr lang="en-GB" sz="1300" i="0" dirty="0">
                <a:solidFill>
                  <a:srgbClr val="071D49"/>
                </a:solidFill>
                <a:latin typeface="Arial" panose="020B0604020202020204" pitchFamily="34" charset="0"/>
                <a:cs typeface="Arial" panose="020B0604020202020204" pitchFamily="34" charset="0"/>
              </a:rPr>
              <a:t>To insert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Go to the ‘Insert’ tab </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Click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Scroll through to select the desired option that best suits your data/text.</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The SmartArt will automatically pick up the six MOD Muted colours as used in the Theme colours. </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SmartArt can be manually formatted to use other muted colours if required. Select elements of the SmartArt and right click to bring up formatting tools.</a:t>
            </a:r>
          </a:p>
        </p:txBody>
      </p:sp>
      <p:grpSp>
        <p:nvGrpSpPr>
          <p:cNvPr id="44" name="Group 43">
            <a:extLst>
              <a:ext uri="{FF2B5EF4-FFF2-40B4-BE49-F238E27FC236}">
                <a16:creationId xmlns:a16="http://schemas.microsoft.com/office/drawing/2014/main" id="{CE6DDEF5-7AB5-AC47-9D21-E865CA2CE18D}"/>
              </a:ext>
            </a:extLst>
          </p:cNvPr>
          <p:cNvGrpSpPr/>
          <p:nvPr userDrawn="1"/>
        </p:nvGrpSpPr>
        <p:grpSpPr>
          <a:xfrm>
            <a:off x="12313169" y="-276999"/>
            <a:ext cx="5764963" cy="7772178"/>
            <a:chOff x="12313169" y="-276999"/>
            <a:chExt cx="5764963" cy="7772178"/>
          </a:xfrm>
        </p:grpSpPr>
        <p:grpSp>
          <p:nvGrpSpPr>
            <p:cNvPr id="45" name="Group 44">
              <a:extLst>
                <a:ext uri="{FF2B5EF4-FFF2-40B4-BE49-F238E27FC236}">
                  <a16:creationId xmlns:a16="http://schemas.microsoft.com/office/drawing/2014/main" id="{EAECCB8B-A760-674E-A7DF-5AD4068C3F1F}"/>
                </a:ext>
              </a:extLst>
            </p:cNvPr>
            <p:cNvGrpSpPr/>
            <p:nvPr userDrawn="1"/>
          </p:nvGrpSpPr>
          <p:grpSpPr>
            <a:xfrm>
              <a:off x="12313169" y="-276999"/>
              <a:ext cx="5586298" cy="7772178"/>
              <a:chOff x="12313169" y="-276999"/>
              <a:chExt cx="5586298" cy="7772178"/>
            </a:xfrm>
          </p:grpSpPr>
          <p:sp>
            <p:nvSpPr>
              <p:cNvPr id="49" name="TextBox 48">
                <a:extLst>
                  <a:ext uri="{FF2B5EF4-FFF2-40B4-BE49-F238E27FC236}">
                    <a16:creationId xmlns:a16="http://schemas.microsoft.com/office/drawing/2014/main" id="{9BEF353E-E3BF-FC47-A72F-904ED3124B0C}"/>
                  </a:ext>
                </a:extLst>
              </p:cNvPr>
              <p:cNvSpPr txBox="1"/>
              <p:nvPr userDrawn="1"/>
            </p:nvSpPr>
            <p:spPr>
              <a:xfrm>
                <a:off x="12424459" y="1751616"/>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68166ECB-7A15-0B4B-97AC-23D9D92AECA9}"/>
                  </a:ext>
                </a:extLst>
              </p:cNvPr>
              <p:cNvSpPr txBox="1"/>
              <p:nvPr userDrawn="1"/>
            </p:nvSpPr>
            <p:spPr>
              <a:xfrm>
                <a:off x="16161145" y="77822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7326DC0F-2CDB-9842-8BD9-68496B84AFF9}"/>
                  </a:ext>
                </a:extLst>
              </p:cNvPr>
              <p:cNvGrpSpPr/>
              <p:nvPr userDrawn="1"/>
            </p:nvGrpSpPr>
            <p:grpSpPr>
              <a:xfrm>
                <a:off x="12313169" y="-276999"/>
                <a:ext cx="4732554" cy="7772178"/>
                <a:chOff x="12313169" y="-276999"/>
                <a:chExt cx="4732554" cy="7772178"/>
              </a:xfrm>
            </p:grpSpPr>
            <p:sp>
              <p:nvSpPr>
                <p:cNvPr id="52" name="Rounded Rectangle 51">
                  <a:extLst>
                    <a:ext uri="{FF2B5EF4-FFF2-40B4-BE49-F238E27FC236}">
                      <a16:creationId xmlns:a16="http://schemas.microsoft.com/office/drawing/2014/main" id="{89257817-5DBA-4F4A-8E8E-E7BB7025FA65}"/>
                    </a:ext>
                  </a:extLst>
                </p:cNvPr>
                <p:cNvSpPr/>
                <p:nvPr userDrawn="1"/>
              </p:nvSpPr>
              <p:spPr>
                <a:xfrm>
                  <a:off x="13645617" y="122429"/>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ed Rectangle 52">
                  <a:extLst>
                    <a:ext uri="{FF2B5EF4-FFF2-40B4-BE49-F238E27FC236}">
                      <a16:creationId xmlns:a16="http://schemas.microsoft.com/office/drawing/2014/main" id="{0BFE3290-E433-4849-93D6-471E411FD544}"/>
                    </a:ext>
                  </a:extLst>
                </p:cNvPr>
                <p:cNvSpPr/>
                <p:nvPr userDrawn="1"/>
              </p:nvSpPr>
              <p:spPr>
                <a:xfrm>
                  <a:off x="16183057" y="108277"/>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2351A76C-B516-294E-A8BD-632DBD2FA0DA}"/>
                    </a:ext>
                  </a:extLst>
                </p:cNvPr>
                <p:cNvSpPr/>
                <p:nvPr userDrawn="1"/>
              </p:nvSpPr>
              <p:spPr>
                <a:xfrm>
                  <a:off x="12424459" y="109932"/>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a:extLst>
                    <a:ext uri="{FF2B5EF4-FFF2-40B4-BE49-F238E27FC236}">
                      <a16:creationId xmlns:a16="http://schemas.microsoft.com/office/drawing/2014/main" id="{76481B86-94F0-6C4C-ABA3-AF725EE2D759}"/>
                    </a:ext>
                  </a:extLst>
                </p:cNvPr>
                <p:cNvSpPr/>
                <p:nvPr userDrawn="1"/>
              </p:nvSpPr>
              <p:spPr>
                <a:xfrm>
                  <a:off x="14853228" y="121789"/>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72CABE7-9DCF-E447-973A-E549CD346D3F}"/>
                    </a:ext>
                  </a:extLst>
                </p:cNvPr>
                <p:cNvSpPr txBox="1"/>
                <p:nvPr userDrawn="1"/>
              </p:nvSpPr>
              <p:spPr>
                <a:xfrm>
                  <a:off x="12363915" y="-276999"/>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57" name="TextBox 56">
                  <a:extLst>
                    <a:ext uri="{FF2B5EF4-FFF2-40B4-BE49-F238E27FC236}">
                      <a16:creationId xmlns:a16="http://schemas.microsoft.com/office/drawing/2014/main" id="{D549203B-C055-4E41-BA23-D9A82D8B4404}"/>
                    </a:ext>
                  </a:extLst>
                </p:cNvPr>
                <p:cNvSpPr txBox="1"/>
                <p:nvPr userDrawn="1"/>
              </p:nvSpPr>
              <p:spPr>
                <a:xfrm>
                  <a:off x="13537849" y="729134"/>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9264B881-4466-7944-AB55-1AF3D14B56EE}"/>
                    </a:ext>
                  </a:extLst>
                </p:cNvPr>
                <p:cNvSpPr txBox="1"/>
                <p:nvPr userDrawn="1"/>
              </p:nvSpPr>
              <p:spPr>
                <a:xfrm>
                  <a:off x="12313169"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pic>
              <p:nvPicPr>
                <p:cNvPr id="59" name="Picture 58" descr="Diagram, text&#10;&#10;Description automatically generated">
                  <a:extLst>
                    <a:ext uri="{FF2B5EF4-FFF2-40B4-BE49-F238E27FC236}">
                      <a16:creationId xmlns:a16="http://schemas.microsoft.com/office/drawing/2014/main" id="{EE1022EB-8B1B-6548-8D3B-A99186811F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531030" y="2176951"/>
                  <a:ext cx="888887" cy="1694569"/>
                </a:xfrm>
                <a:prstGeom prst="rect">
                  <a:avLst/>
                </a:prstGeom>
              </p:spPr>
            </p:pic>
            <p:pic>
              <p:nvPicPr>
                <p:cNvPr id="60" name="Picture 59" descr="Diagram, text&#10;&#10;Description automatically generated">
                  <a:extLst>
                    <a:ext uri="{FF2B5EF4-FFF2-40B4-BE49-F238E27FC236}">
                      <a16:creationId xmlns:a16="http://schemas.microsoft.com/office/drawing/2014/main" id="{A3D0B3DC-8B50-EE43-AA7E-DA87446460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486525" y="2176951"/>
                  <a:ext cx="888887" cy="1434433"/>
                </a:xfrm>
                <a:prstGeom prst="rect">
                  <a:avLst/>
                </a:prstGeom>
              </p:spPr>
            </p:pic>
            <p:pic>
              <p:nvPicPr>
                <p:cNvPr id="61" name="Picture 60" descr="Diagram, text&#10;&#10;Description automatically generated">
                  <a:extLst>
                    <a:ext uri="{FF2B5EF4-FFF2-40B4-BE49-F238E27FC236}">
                      <a16:creationId xmlns:a16="http://schemas.microsoft.com/office/drawing/2014/main" id="{15375A87-41FD-2E4F-A94D-5B4275622C1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4436757" y="2176951"/>
                  <a:ext cx="888887" cy="1918055"/>
                </a:xfrm>
                <a:prstGeom prst="rect">
                  <a:avLst/>
                </a:prstGeom>
              </p:spPr>
            </p:pic>
            <p:pic>
              <p:nvPicPr>
                <p:cNvPr id="62" name="Picture 61" descr="Diagram, text&#10;&#10;Description automatically generated">
                  <a:extLst>
                    <a:ext uri="{FF2B5EF4-FFF2-40B4-BE49-F238E27FC236}">
                      <a16:creationId xmlns:a16="http://schemas.microsoft.com/office/drawing/2014/main" id="{92A8B6F2-F276-9A46-BCAA-9A85FD6D60D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389578" y="2176950"/>
                  <a:ext cx="888887" cy="1694569"/>
                </a:xfrm>
                <a:prstGeom prst="rect">
                  <a:avLst/>
                </a:prstGeom>
              </p:spPr>
            </p:pic>
            <p:sp>
              <p:nvSpPr>
                <p:cNvPr id="63" name="TextBox 62">
                  <a:extLst>
                    <a:ext uri="{FF2B5EF4-FFF2-40B4-BE49-F238E27FC236}">
                      <a16:creationId xmlns:a16="http://schemas.microsoft.com/office/drawing/2014/main" id="{5A959C10-3AAF-E14C-ABF9-A8D71EC07294}"/>
                    </a:ext>
                  </a:extLst>
                </p:cNvPr>
                <p:cNvSpPr txBox="1"/>
                <p:nvPr userDrawn="1"/>
              </p:nvSpPr>
              <p:spPr>
                <a:xfrm>
                  <a:off x="14853228"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5C5B88A5-F787-F64D-8760-11D8D1D6C609}"/>
                    </a:ext>
                  </a:extLst>
                </p:cNvPr>
                <p:cNvSpPr txBox="1"/>
                <p:nvPr userDrawn="1"/>
              </p:nvSpPr>
              <p:spPr>
                <a:xfrm>
                  <a:off x="13692510" y="49955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sp>
              <p:nvSpPr>
                <p:cNvPr id="65" name="Rounded Rectangle 64">
                  <a:extLst>
                    <a:ext uri="{FF2B5EF4-FFF2-40B4-BE49-F238E27FC236}">
                      <a16:creationId xmlns:a16="http://schemas.microsoft.com/office/drawing/2014/main" id="{DF841484-AB0E-4343-9A2C-E6BB997DED60}"/>
                    </a:ext>
                  </a:extLst>
                </p:cNvPr>
                <p:cNvSpPr/>
                <p:nvPr userDrawn="1"/>
              </p:nvSpPr>
              <p:spPr>
                <a:xfrm>
                  <a:off x="12504227" y="4405824"/>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66A0B1EE-E7B0-674E-B75A-A8A26C78C0D6}"/>
                    </a:ext>
                  </a:extLst>
                </p:cNvPr>
                <p:cNvSpPr/>
                <p:nvPr userDrawn="1"/>
              </p:nvSpPr>
              <p:spPr>
                <a:xfrm>
                  <a:off x="13726968" y="4417222"/>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A93407ED-907E-CA40-AC0A-CB4994D34609}"/>
                    </a:ext>
                  </a:extLst>
                </p:cNvPr>
                <p:cNvSpPr/>
                <p:nvPr userDrawn="1"/>
              </p:nvSpPr>
              <p:spPr>
                <a:xfrm>
                  <a:off x="14935985" y="4397175"/>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a:extLst>
                    <a:ext uri="{FF2B5EF4-FFF2-40B4-BE49-F238E27FC236}">
                      <a16:creationId xmlns:a16="http://schemas.microsoft.com/office/drawing/2014/main" id="{CB467040-D0ED-4D4B-8423-0195C1C538B0}"/>
                    </a:ext>
                  </a:extLst>
                </p:cNvPr>
                <p:cNvSpPr/>
                <p:nvPr userDrawn="1"/>
              </p:nvSpPr>
              <p:spPr>
                <a:xfrm>
                  <a:off x="12453399" y="5858168"/>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3B5D126E-02D1-D846-BF1A-3579DA9B866D}"/>
                    </a:ext>
                  </a:extLst>
                </p:cNvPr>
                <p:cNvSpPr/>
                <p:nvPr userDrawn="1"/>
              </p:nvSpPr>
              <p:spPr>
                <a:xfrm>
                  <a:off x="13698000" y="5861639"/>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4D8724C4-2FDC-184B-B2AD-F958BC529A89}"/>
                    </a:ext>
                  </a:extLst>
                </p:cNvPr>
                <p:cNvSpPr/>
                <p:nvPr userDrawn="1"/>
              </p:nvSpPr>
              <p:spPr>
                <a:xfrm>
                  <a:off x="14885239" y="5858168"/>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68415DB4-C2EB-DD43-B6BB-FE3BB9F39579}"/>
                    </a:ext>
                  </a:extLst>
                </p:cNvPr>
                <p:cNvSpPr txBox="1"/>
                <p:nvPr userDrawn="1"/>
              </p:nvSpPr>
              <p:spPr>
                <a:xfrm>
                  <a:off x="12421362" y="496561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D6670985-EB33-6549-999D-753896987EF0}"/>
                    </a:ext>
                  </a:extLst>
                </p:cNvPr>
                <p:cNvSpPr txBox="1"/>
                <p:nvPr userDrawn="1"/>
              </p:nvSpPr>
              <p:spPr>
                <a:xfrm>
                  <a:off x="14870828" y="498920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76F475A7-11E7-8E44-A5B1-C654EB56ED06}"/>
                    </a:ext>
                  </a:extLst>
                </p:cNvPr>
                <p:cNvSpPr txBox="1"/>
                <p:nvPr userDrawn="1"/>
              </p:nvSpPr>
              <p:spPr>
                <a:xfrm>
                  <a:off x="12381794" y="65483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C1BDB86-FA5A-904E-9813-45E44B754527}"/>
                    </a:ext>
                  </a:extLst>
                </p:cNvPr>
                <p:cNvSpPr txBox="1"/>
                <p:nvPr userDrawn="1"/>
              </p:nvSpPr>
              <p:spPr>
                <a:xfrm>
                  <a:off x="13692510" y="658800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D07A2BE-8C10-0D40-B9BD-AD54D85644B9}"/>
                    </a:ext>
                  </a:extLst>
                </p:cNvPr>
                <p:cNvSpPr txBox="1"/>
                <p:nvPr userDrawn="1"/>
              </p:nvSpPr>
              <p:spPr>
                <a:xfrm>
                  <a:off x="14908389" y="6602627"/>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76" name="Rounded Rectangle 75">
                  <a:extLst>
                    <a:ext uri="{FF2B5EF4-FFF2-40B4-BE49-F238E27FC236}">
                      <a16:creationId xmlns:a16="http://schemas.microsoft.com/office/drawing/2014/main" id="{C98F469D-6853-8748-B4A2-4D4D248CEDCF}"/>
                    </a:ext>
                  </a:extLst>
                </p:cNvPr>
                <p:cNvSpPr/>
                <p:nvPr userDrawn="1"/>
              </p:nvSpPr>
              <p:spPr>
                <a:xfrm>
                  <a:off x="16259427" y="4382235"/>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B441DB0-5045-2340-9E87-8B87E7E2BA6B}"/>
                </a:ext>
              </a:extLst>
            </p:cNvPr>
            <p:cNvSpPr txBox="1"/>
            <p:nvPr userDrawn="1"/>
          </p:nvSpPr>
          <p:spPr>
            <a:xfrm>
              <a:off x="16208797" y="501143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sp>
          <p:nvSpPr>
            <p:cNvPr id="47" name="Rounded Rectangle 46">
              <a:extLst>
                <a:ext uri="{FF2B5EF4-FFF2-40B4-BE49-F238E27FC236}">
                  <a16:creationId xmlns:a16="http://schemas.microsoft.com/office/drawing/2014/main" id="{26826EB7-6C94-DB4F-8654-21E3C4617C3C}"/>
                </a:ext>
              </a:extLst>
            </p:cNvPr>
            <p:cNvSpPr/>
            <p:nvPr userDrawn="1"/>
          </p:nvSpPr>
          <p:spPr>
            <a:xfrm>
              <a:off x="16457261" y="2143877"/>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5F03B3EF-30FE-8549-AAB2-0120A3A5A2C7}"/>
                </a:ext>
              </a:extLst>
            </p:cNvPr>
            <p:cNvSpPr txBox="1"/>
            <p:nvPr userDrawn="1"/>
          </p:nvSpPr>
          <p:spPr>
            <a:xfrm>
              <a:off x="16339810" y="27724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97605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slide option 1">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360000" y="4932000"/>
            <a:ext cx="6664255" cy="988355"/>
          </a:xfrm>
          <a:prstGeom prst="rect">
            <a:avLst/>
          </a:prstGeom>
          <a:solidFill>
            <a:schemeClr val="tx1"/>
          </a:solidFill>
          <a:ln>
            <a:solidFill>
              <a:srgbClr val="051E49"/>
            </a:solidFill>
          </a:ln>
        </p:spPr>
        <p:txBody>
          <a:bodyPr wrap="square" lIns="360000" tIns="0" rIns="0" bIns="0" anchor="ctr" anchorCtr="0"/>
          <a:lstStyle>
            <a:lvl1pPr marL="0" indent="0">
              <a:buNone/>
              <a:defRPr sz="2800">
                <a:solidFill>
                  <a:schemeClr val="accent5"/>
                </a:solidFill>
                <a:latin typeface="Arial" panose="020B0604020202020204" pitchFamily="34" charset="0"/>
                <a:cs typeface="Arial" panose="020B0604020202020204" pitchFamily="34" charset="0"/>
              </a:defRPr>
            </a:lvl1pPr>
            <a:lvl2pPr marL="0" indent="0">
              <a:buFontTx/>
              <a:buNone/>
              <a:defRPr>
                <a:solidFill>
                  <a:srgbClr val="FF8300"/>
                </a:solidFill>
              </a:defRPr>
            </a:lvl2pPr>
            <a:lvl5pPr>
              <a:defRPr/>
            </a:lvl5pPr>
          </a:lstStyle>
          <a:p>
            <a:pPr lvl="1"/>
            <a:r>
              <a:rPr lang="en-US" dirty="0"/>
              <a:t>Author name in accent </a:t>
            </a:r>
            <a:r>
              <a:rPr lang="en-US" dirty="0" err="1"/>
              <a:t>colour</a:t>
            </a:r>
            <a:endParaRPr lang="en-US" dirty="0"/>
          </a:p>
          <a:p>
            <a:pPr lvl="1"/>
            <a:r>
              <a:rPr lang="en-US" dirty="0"/>
              <a:t>Author title in accent </a:t>
            </a:r>
            <a:r>
              <a:rPr lang="en-US" dirty="0" err="1"/>
              <a:t>colour</a:t>
            </a:r>
            <a:endParaRPr lang="en-GB" dirty="0"/>
          </a:p>
        </p:txBody>
      </p:sp>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0" name="Text Placeholder 5">
            <a:extLst>
              <a:ext uri="{FF2B5EF4-FFF2-40B4-BE49-F238E27FC236}">
                <a16:creationId xmlns:a16="http://schemas.microsoft.com/office/drawing/2014/main" id="{CB4D9CE6-5A6E-43C4-B2CA-2CF71AC59A79}"/>
              </a:ext>
            </a:extLst>
          </p:cNvPr>
          <p:cNvSpPr>
            <a:spLocks noGrp="1"/>
          </p:cNvSpPr>
          <p:nvPr>
            <p:ph type="body" sz="quarter" idx="13" hasCustomPrompt="1"/>
          </p:nvPr>
        </p:nvSpPr>
        <p:spPr>
          <a:xfrm>
            <a:off x="360000" y="2160000"/>
            <a:ext cx="6664255" cy="2606478"/>
          </a:xfrm>
          <a:prstGeom prst="rect">
            <a:avLst/>
          </a:prstGeom>
        </p:spPr>
        <p:txBody>
          <a:bodyPr/>
          <a:lstStyle>
            <a:lvl1pPr>
              <a:defRPr>
                <a:solidFill>
                  <a:srgbClr val="333C46"/>
                </a:solidFill>
              </a:defRPr>
            </a:lvl1pPr>
          </a:lstStyle>
          <a:p>
            <a:pPr lvl="0"/>
            <a:r>
              <a:rPr lang="en-US" dirty="0"/>
              <a:t>“Quote slide with title for extended quote/references”</a:t>
            </a:r>
          </a:p>
        </p:txBody>
      </p:sp>
      <p:sp>
        <p:nvSpPr>
          <p:cNvPr id="11" name="Title 1">
            <a:extLst>
              <a:ext uri="{FF2B5EF4-FFF2-40B4-BE49-F238E27FC236}">
                <a16:creationId xmlns:a16="http://schemas.microsoft.com/office/drawing/2014/main" id="{465F65D0-E9C1-49F6-9CD1-A9EDB8CF108D}"/>
              </a:ext>
            </a:extLst>
          </p:cNvPr>
          <p:cNvSpPr>
            <a:spLocks noGrp="1"/>
          </p:cNvSpPr>
          <p:nvPr>
            <p:ph type="title" hasCustomPrompt="1"/>
          </p:nvPr>
        </p:nvSpPr>
        <p:spPr>
          <a:xfrm>
            <a:off x="360000" y="720000"/>
            <a:ext cx="11484996" cy="1039599"/>
          </a:xfrm>
          <a:prstGeom prst="rect">
            <a:avLst/>
          </a:prstGeom>
        </p:spPr>
        <p:txBody>
          <a:bodyPr/>
          <a:lstStyle>
            <a:lvl1pPr>
              <a:defRPr>
                <a:solidFill>
                  <a:srgbClr val="000000"/>
                </a:solidFill>
              </a:defRPr>
            </a:lvl1pPr>
          </a:lstStyle>
          <a:p>
            <a:r>
              <a:rPr lang="en-US" dirty="0"/>
              <a:t>Quote slide title</a:t>
            </a:r>
            <a:br>
              <a:rPr lang="en-US" dirty="0"/>
            </a:br>
            <a:r>
              <a:rPr lang="en-US" dirty="0"/>
              <a:t>(if required)</a:t>
            </a:r>
            <a:endParaRPr lang="en-GB" dirty="0"/>
          </a:p>
        </p:txBody>
      </p:sp>
      <p:sp>
        <p:nvSpPr>
          <p:cNvPr id="8" name="Rectangle 7">
            <a:extLst>
              <a:ext uri="{FF2B5EF4-FFF2-40B4-BE49-F238E27FC236}">
                <a16:creationId xmlns:a16="http://schemas.microsoft.com/office/drawing/2014/main" id="{309B5279-A0D1-9349-996C-A8823AD84AAA}"/>
              </a:ext>
            </a:extLst>
          </p:cNvPr>
          <p:cNvSpPr/>
          <p:nvPr userDrawn="1"/>
        </p:nvSpPr>
        <p:spPr>
          <a:xfrm>
            <a:off x="0" y="8358187"/>
            <a:ext cx="12192000" cy="186204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grpSp>
        <p:nvGrpSpPr>
          <p:cNvPr id="9" name="Group 8">
            <a:extLst>
              <a:ext uri="{FF2B5EF4-FFF2-40B4-BE49-F238E27FC236}">
                <a16:creationId xmlns:a16="http://schemas.microsoft.com/office/drawing/2014/main" id="{A558245B-4C17-E14F-B961-603798615DA9}"/>
              </a:ext>
            </a:extLst>
          </p:cNvPr>
          <p:cNvGrpSpPr/>
          <p:nvPr userDrawn="1"/>
        </p:nvGrpSpPr>
        <p:grpSpPr>
          <a:xfrm>
            <a:off x="12313169" y="-276999"/>
            <a:ext cx="5764963" cy="7772178"/>
            <a:chOff x="12313169" y="-276999"/>
            <a:chExt cx="5764963" cy="7772178"/>
          </a:xfrm>
        </p:grpSpPr>
        <p:grpSp>
          <p:nvGrpSpPr>
            <p:cNvPr id="12" name="Group 11">
              <a:extLst>
                <a:ext uri="{FF2B5EF4-FFF2-40B4-BE49-F238E27FC236}">
                  <a16:creationId xmlns:a16="http://schemas.microsoft.com/office/drawing/2014/main" id="{2E6BDCED-FB69-A34C-9D77-EEEF9DEE7446}"/>
                </a:ext>
              </a:extLst>
            </p:cNvPr>
            <p:cNvGrpSpPr/>
            <p:nvPr userDrawn="1"/>
          </p:nvGrpSpPr>
          <p:grpSpPr>
            <a:xfrm>
              <a:off x="12313169" y="-276999"/>
              <a:ext cx="5586298" cy="7772178"/>
              <a:chOff x="12313169" y="-276999"/>
              <a:chExt cx="5586298" cy="7772178"/>
            </a:xfrm>
          </p:grpSpPr>
          <p:sp>
            <p:nvSpPr>
              <p:cNvPr id="17" name="TextBox 16">
                <a:extLst>
                  <a:ext uri="{FF2B5EF4-FFF2-40B4-BE49-F238E27FC236}">
                    <a16:creationId xmlns:a16="http://schemas.microsoft.com/office/drawing/2014/main" id="{3E7EAF0B-9AFA-AA4C-A67B-4BA5D9460B40}"/>
                  </a:ext>
                </a:extLst>
              </p:cNvPr>
              <p:cNvSpPr txBox="1"/>
              <p:nvPr userDrawn="1"/>
            </p:nvSpPr>
            <p:spPr>
              <a:xfrm>
                <a:off x="12424459" y="1751616"/>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155D846-37EA-3245-A417-97B62A3F5893}"/>
                  </a:ext>
                </a:extLst>
              </p:cNvPr>
              <p:cNvSpPr txBox="1"/>
              <p:nvPr userDrawn="1"/>
            </p:nvSpPr>
            <p:spPr>
              <a:xfrm>
                <a:off x="16161145" y="77822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FCE5956A-0FAF-6C4F-A2BB-08033802E648}"/>
                  </a:ext>
                </a:extLst>
              </p:cNvPr>
              <p:cNvGrpSpPr/>
              <p:nvPr userDrawn="1"/>
            </p:nvGrpSpPr>
            <p:grpSpPr>
              <a:xfrm>
                <a:off x="12313169" y="-276999"/>
                <a:ext cx="4732554" cy="7772178"/>
                <a:chOff x="12313169" y="-276999"/>
                <a:chExt cx="4732554" cy="7772178"/>
              </a:xfrm>
            </p:grpSpPr>
            <p:sp>
              <p:nvSpPr>
                <p:cNvPr id="20" name="Rounded Rectangle 19">
                  <a:extLst>
                    <a:ext uri="{FF2B5EF4-FFF2-40B4-BE49-F238E27FC236}">
                      <a16:creationId xmlns:a16="http://schemas.microsoft.com/office/drawing/2014/main" id="{3769D0F9-D1B7-DD4F-9446-6CC5969F35E6}"/>
                    </a:ext>
                  </a:extLst>
                </p:cNvPr>
                <p:cNvSpPr/>
                <p:nvPr userDrawn="1"/>
              </p:nvSpPr>
              <p:spPr>
                <a:xfrm>
                  <a:off x="13645617" y="122429"/>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CD01BF69-6370-DC49-AAB1-092D8D2C7DC1}"/>
                    </a:ext>
                  </a:extLst>
                </p:cNvPr>
                <p:cNvSpPr/>
                <p:nvPr userDrawn="1"/>
              </p:nvSpPr>
              <p:spPr>
                <a:xfrm>
                  <a:off x="16183057" y="108277"/>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CC984B3D-49CC-BB4F-B1A8-5CF54F9D1B57}"/>
                    </a:ext>
                  </a:extLst>
                </p:cNvPr>
                <p:cNvSpPr/>
                <p:nvPr userDrawn="1"/>
              </p:nvSpPr>
              <p:spPr>
                <a:xfrm>
                  <a:off x="12424459" y="109932"/>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57C19851-CC7B-B443-948C-7D963AA01F15}"/>
                    </a:ext>
                  </a:extLst>
                </p:cNvPr>
                <p:cNvSpPr/>
                <p:nvPr userDrawn="1"/>
              </p:nvSpPr>
              <p:spPr>
                <a:xfrm>
                  <a:off x="14853228" y="121789"/>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03BF8EA-826F-3A41-A833-F1AFCC79EC50}"/>
                    </a:ext>
                  </a:extLst>
                </p:cNvPr>
                <p:cNvSpPr txBox="1"/>
                <p:nvPr userDrawn="1"/>
              </p:nvSpPr>
              <p:spPr>
                <a:xfrm>
                  <a:off x="12363915" y="-276999"/>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25" name="TextBox 24">
                  <a:extLst>
                    <a:ext uri="{FF2B5EF4-FFF2-40B4-BE49-F238E27FC236}">
                      <a16:creationId xmlns:a16="http://schemas.microsoft.com/office/drawing/2014/main" id="{29441CC4-1042-1D45-8CE3-DB5CF92BC956}"/>
                    </a:ext>
                  </a:extLst>
                </p:cNvPr>
                <p:cNvSpPr txBox="1"/>
                <p:nvPr userDrawn="1"/>
              </p:nvSpPr>
              <p:spPr>
                <a:xfrm>
                  <a:off x="13537849" y="729134"/>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6CA6EA1-5B09-DA4F-8959-4EDCB042197F}"/>
                    </a:ext>
                  </a:extLst>
                </p:cNvPr>
                <p:cNvSpPr txBox="1"/>
                <p:nvPr userDrawn="1"/>
              </p:nvSpPr>
              <p:spPr>
                <a:xfrm>
                  <a:off x="12313169"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pic>
              <p:nvPicPr>
                <p:cNvPr id="29" name="Picture 28" descr="Diagram, text&#10;&#10;Description automatically generated">
                  <a:extLst>
                    <a:ext uri="{FF2B5EF4-FFF2-40B4-BE49-F238E27FC236}">
                      <a16:creationId xmlns:a16="http://schemas.microsoft.com/office/drawing/2014/main" id="{5D347A7B-1847-D44A-B9C8-7D201E81F7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531030" y="2176951"/>
                  <a:ext cx="888887" cy="1694569"/>
                </a:xfrm>
                <a:prstGeom prst="rect">
                  <a:avLst/>
                </a:prstGeom>
              </p:spPr>
            </p:pic>
            <p:pic>
              <p:nvPicPr>
                <p:cNvPr id="30" name="Picture 29" descr="Diagram, text&#10;&#10;Description automatically generated">
                  <a:extLst>
                    <a:ext uri="{FF2B5EF4-FFF2-40B4-BE49-F238E27FC236}">
                      <a16:creationId xmlns:a16="http://schemas.microsoft.com/office/drawing/2014/main" id="{7E6BE3B7-4259-284E-AB14-1A62F4010A9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486525" y="2176951"/>
                  <a:ext cx="888887" cy="1434433"/>
                </a:xfrm>
                <a:prstGeom prst="rect">
                  <a:avLst/>
                </a:prstGeom>
              </p:spPr>
            </p:pic>
            <p:pic>
              <p:nvPicPr>
                <p:cNvPr id="31" name="Picture 30" descr="Diagram, text&#10;&#10;Description automatically generated">
                  <a:extLst>
                    <a:ext uri="{FF2B5EF4-FFF2-40B4-BE49-F238E27FC236}">
                      <a16:creationId xmlns:a16="http://schemas.microsoft.com/office/drawing/2014/main" id="{5CBA7545-CBC0-2B40-BD1D-AF8EC2827F9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4436757" y="2176951"/>
                  <a:ext cx="888887" cy="1918055"/>
                </a:xfrm>
                <a:prstGeom prst="rect">
                  <a:avLst/>
                </a:prstGeom>
              </p:spPr>
            </p:pic>
            <p:pic>
              <p:nvPicPr>
                <p:cNvPr id="32" name="Picture 31" descr="Diagram, text&#10;&#10;Description automatically generated">
                  <a:extLst>
                    <a:ext uri="{FF2B5EF4-FFF2-40B4-BE49-F238E27FC236}">
                      <a16:creationId xmlns:a16="http://schemas.microsoft.com/office/drawing/2014/main" id="{4EE093E8-060C-5047-8692-98AE650128A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389578" y="2176950"/>
                  <a:ext cx="888887" cy="1694569"/>
                </a:xfrm>
                <a:prstGeom prst="rect">
                  <a:avLst/>
                </a:prstGeom>
              </p:spPr>
            </p:pic>
            <p:sp>
              <p:nvSpPr>
                <p:cNvPr id="33" name="TextBox 32">
                  <a:extLst>
                    <a:ext uri="{FF2B5EF4-FFF2-40B4-BE49-F238E27FC236}">
                      <a16:creationId xmlns:a16="http://schemas.microsoft.com/office/drawing/2014/main" id="{98957075-14F0-2741-B25E-1513805CFE9A}"/>
                    </a:ext>
                  </a:extLst>
                </p:cNvPr>
                <p:cNvSpPr txBox="1"/>
                <p:nvPr userDrawn="1"/>
              </p:nvSpPr>
              <p:spPr>
                <a:xfrm>
                  <a:off x="14853228"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4567A14-785B-9D4F-A3D7-179C96F86BCC}"/>
                    </a:ext>
                  </a:extLst>
                </p:cNvPr>
                <p:cNvSpPr txBox="1"/>
                <p:nvPr userDrawn="1"/>
              </p:nvSpPr>
              <p:spPr>
                <a:xfrm>
                  <a:off x="13692510" y="49955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0DB12E4F-DAB3-E241-89A8-A98C8928E731}"/>
                    </a:ext>
                  </a:extLst>
                </p:cNvPr>
                <p:cNvSpPr/>
                <p:nvPr userDrawn="1"/>
              </p:nvSpPr>
              <p:spPr>
                <a:xfrm>
                  <a:off x="12504227" y="4405824"/>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D206323F-C33A-0B4B-A5BA-D2CFE6CD9630}"/>
                    </a:ext>
                  </a:extLst>
                </p:cNvPr>
                <p:cNvSpPr/>
                <p:nvPr userDrawn="1"/>
              </p:nvSpPr>
              <p:spPr>
                <a:xfrm>
                  <a:off x="13726968" y="4417222"/>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498950D-0906-1E49-8B3C-BEC3483F6F54}"/>
                    </a:ext>
                  </a:extLst>
                </p:cNvPr>
                <p:cNvSpPr/>
                <p:nvPr userDrawn="1"/>
              </p:nvSpPr>
              <p:spPr>
                <a:xfrm>
                  <a:off x="14935985" y="4397175"/>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68FDF1EF-50D5-3D4F-8FAC-05994CB3B330}"/>
                    </a:ext>
                  </a:extLst>
                </p:cNvPr>
                <p:cNvSpPr/>
                <p:nvPr userDrawn="1"/>
              </p:nvSpPr>
              <p:spPr>
                <a:xfrm>
                  <a:off x="12453399" y="5858168"/>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552DA0DF-5089-C74B-85BC-917D68E9851C}"/>
                    </a:ext>
                  </a:extLst>
                </p:cNvPr>
                <p:cNvSpPr/>
                <p:nvPr userDrawn="1"/>
              </p:nvSpPr>
              <p:spPr>
                <a:xfrm>
                  <a:off x="13698000" y="5861639"/>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CCF386DF-C887-A74C-9354-B60FA0A77C35}"/>
                    </a:ext>
                  </a:extLst>
                </p:cNvPr>
                <p:cNvSpPr/>
                <p:nvPr userDrawn="1"/>
              </p:nvSpPr>
              <p:spPr>
                <a:xfrm>
                  <a:off x="14885239" y="5858168"/>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A0E45C8-4D17-2945-977E-1E3EEE6FFDEF}"/>
                    </a:ext>
                  </a:extLst>
                </p:cNvPr>
                <p:cNvSpPr txBox="1"/>
                <p:nvPr userDrawn="1"/>
              </p:nvSpPr>
              <p:spPr>
                <a:xfrm>
                  <a:off x="12421362" y="496561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04F7C02-1871-6948-AE57-FB9DED0E1925}"/>
                    </a:ext>
                  </a:extLst>
                </p:cNvPr>
                <p:cNvSpPr txBox="1"/>
                <p:nvPr userDrawn="1"/>
              </p:nvSpPr>
              <p:spPr>
                <a:xfrm>
                  <a:off x="14870828" y="498920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82D56C5F-C59D-DF4D-B284-4662CF9CDFAF}"/>
                    </a:ext>
                  </a:extLst>
                </p:cNvPr>
                <p:cNvSpPr txBox="1"/>
                <p:nvPr userDrawn="1"/>
              </p:nvSpPr>
              <p:spPr>
                <a:xfrm>
                  <a:off x="12381794" y="65483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8B1095D-3C58-B24E-B175-9134F87F1C9A}"/>
                    </a:ext>
                  </a:extLst>
                </p:cNvPr>
                <p:cNvSpPr txBox="1"/>
                <p:nvPr userDrawn="1"/>
              </p:nvSpPr>
              <p:spPr>
                <a:xfrm>
                  <a:off x="13692510" y="658800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B5D5C88-419A-5E43-84B1-880756C7C6C2}"/>
                    </a:ext>
                  </a:extLst>
                </p:cNvPr>
                <p:cNvSpPr txBox="1"/>
                <p:nvPr userDrawn="1"/>
              </p:nvSpPr>
              <p:spPr>
                <a:xfrm>
                  <a:off x="14908389" y="6602627"/>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46" name="Rounded Rectangle 45">
                  <a:extLst>
                    <a:ext uri="{FF2B5EF4-FFF2-40B4-BE49-F238E27FC236}">
                      <a16:creationId xmlns:a16="http://schemas.microsoft.com/office/drawing/2014/main" id="{34D372AC-AEBA-A544-A74E-11BDB4901875}"/>
                    </a:ext>
                  </a:extLst>
                </p:cNvPr>
                <p:cNvSpPr/>
                <p:nvPr userDrawn="1"/>
              </p:nvSpPr>
              <p:spPr>
                <a:xfrm>
                  <a:off x="16259427" y="4382235"/>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a:extLst>
                <a:ext uri="{FF2B5EF4-FFF2-40B4-BE49-F238E27FC236}">
                  <a16:creationId xmlns:a16="http://schemas.microsoft.com/office/drawing/2014/main" id="{C3EE2524-D0F4-024A-B230-73E8FE408808}"/>
                </a:ext>
              </a:extLst>
            </p:cNvPr>
            <p:cNvSpPr txBox="1"/>
            <p:nvPr userDrawn="1"/>
          </p:nvSpPr>
          <p:spPr>
            <a:xfrm>
              <a:off x="16208797" y="501143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88DE316F-6CA4-914A-BD26-FFBA3D628B49}"/>
                </a:ext>
              </a:extLst>
            </p:cNvPr>
            <p:cNvSpPr/>
            <p:nvPr userDrawn="1"/>
          </p:nvSpPr>
          <p:spPr>
            <a:xfrm>
              <a:off x="16457261" y="2143877"/>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414D311-8AE0-5F49-BC91-28D075A9C36D}"/>
                </a:ext>
              </a:extLst>
            </p:cNvPr>
            <p:cNvSpPr txBox="1"/>
            <p:nvPr userDrawn="1"/>
          </p:nvSpPr>
          <p:spPr>
            <a:xfrm>
              <a:off x="16339810" y="27724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3911550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slide option 2">
    <p:spTree>
      <p:nvGrpSpPr>
        <p:cNvPr id="1" name=""/>
        <p:cNvGrpSpPr/>
        <p:nvPr/>
      </p:nvGrpSpPr>
      <p:grpSpPr>
        <a:xfrm>
          <a:off x="0" y="0"/>
          <a:ext cx="0" cy="0"/>
          <a:chOff x="0" y="0"/>
          <a:chExt cx="0" cy="0"/>
        </a:xfrm>
      </p:grpSpPr>
      <p:sp>
        <p:nvSpPr>
          <p:cNvPr id="16" name="Picture Placeholder 7" title="Client logo placeholder">
            <a:extLst>
              <a:ext uri="{FF2B5EF4-FFF2-40B4-BE49-F238E27FC236}">
                <a16:creationId xmlns:a16="http://schemas.microsoft.com/office/drawing/2014/main" id="{B0BB70C8-A321-4A1F-9327-8F6BE6BF8AEB}"/>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a:t>Partner/sponsor logo</a:t>
            </a:r>
          </a:p>
        </p:txBody>
      </p:sp>
      <p:sp>
        <p:nvSpPr>
          <p:cNvPr id="9" name="Text Placeholder 3"/>
          <p:cNvSpPr>
            <a:spLocks noGrp="1"/>
          </p:cNvSpPr>
          <p:nvPr>
            <p:ph type="body" sz="quarter" idx="11" hasCustomPrompt="1"/>
          </p:nvPr>
        </p:nvSpPr>
        <p:spPr>
          <a:xfrm>
            <a:off x="360000" y="4680001"/>
            <a:ext cx="4716825" cy="581230"/>
          </a:xfrm>
          <a:prstGeom prst="rect">
            <a:avLst/>
          </a:prstGeom>
        </p:spPr>
        <p:txBody>
          <a:bodyPr wrap="square" lIns="0" tIns="0" rIns="0" bIns="0"/>
          <a:lstStyle>
            <a:lvl1pPr marL="0" indent="0">
              <a:buNone/>
              <a:defRPr sz="2800">
                <a:solidFill>
                  <a:srgbClr val="FF8200"/>
                </a:solidFill>
                <a:latin typeface="Arial" panose="020B0604020202020204" pitchFamily="34" charset="0"/>
                <a:cs typeface="Arial" panose="020B0604020202020204" pitchFamily="34" charset="0"/>
              </a:defRPr>
            </a:lvl1pPr>
            <a:lvl5pPr>
              <a:defRPr/>
            </a:lvl5pPr>
          </a:lstStyle>
          <a:p>
            <a:pPr lvl="0"/>
            <a:r>
              <a:rPr lang="en-US"/>
              <a:t>Subtitle</a:t>
            </a:r>
            <a:endParaRPr lang="en-GB"/>
          </a:p>
        </p:txBody>
      </p:sp>
      <p:sp>
        <p:nvSpPr>
          <p:cNvPr id="7" name="Text Placeholder 2"/>
          <p:cNvSpPr>
            <a:spLocks noGrp="1"/>
          </p:cNvSpPr>
          <p:nvPr>
            <p:ph type="body" sz="quarter" idx="10" hasCustomPrompt="1"/>
          </p:nvPr>
        </p:nvSpPr>
        <p:spPr>
          <a:xfrm>
            <a:off x="360000" y="3312000"/>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Title goes here</a:t>
            </a:r>
          </a:p>
        </p:txBody>
      </p:sp>
      <p:sp>
        <p:nvSpPr>
          <p:cNvPr id="24" name="TextBox 23">
            <a:extLst>
              <a:ext uri="{FF2B5EF4-FFF2-40B4-BE49-F238E27FC236}">
                <a16:creationId xmlns:a16="http://schemas.microsoft.com/office/drawing/2014/main" id="{D1558722-96ED-4B0B-9416-E7039EFD6D85}"/>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a:solidFill>
                  <a:schemeClr val="bg1"/>
                </a:solidFill>
                <a:latin typeface="Arial" panose="020B0604020202020204" pitchFamily="34" charset="0"/>
                <a:cs typeface="Arial" panose="020B0604020202020204" pitchFamily="34" charset="0"/>
              </a:rPr>
              <a:t>Security Marking</a:t>
            </a:r>
          </a:p>
        </p:txBody>
      </p:sp>
      <p:sp>
        <p:nvSpPr>
          <p:cNvPr id="25" name="Date Placeholder 1">
            <a:extLst>
              <a:ext uri="{FF2B5EF4-FFF2-40B4-BE49-F238E27FC236}">
                <a16:creationId xmlns:a16="http://schemas.microsoft.com/office/drawing/2014/main" id="{D75394B1-85C7-4AB7-ACF3-A38C240630BA}"/>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a:t>Month YYYY</a:t>
            </a:r>
          </a:p>
        </p:txBody>
      </p:sp>
      <p:sp>
        <p:nvSpPr>
          <p:cNvPr id="8" name="Footer Placeholder 6">
            <a:extLst>
              <a:ext uri="{FF2B5EF4-FFF2-40B4-BE49-F238E27FC236}">
                <a16:creationId xmlns:a16="http://schemas.microsoft.com/office/drawing/2014/main" id="{88502135-5917-426A-B30C-E1B371D751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a:p>
        </p:txBody>
      </p:sp>
      <p:sp>
        <p:nvSpPr>
          <p:cNvPr id="10" name="TextBox 9">
            <a:extLst>
              <a:ext uri="{FF2B5EF4-FFF2-40B4-BE49-F238E27FC236}">
                <a16:creationId xmlns:a16="http://schemas.microsoft.com/office/drawing/2014/main" id="{005F2F31-B937-524D-B820-23D0D9E14C07}"/>
              </a:ext>
            </a:extLst>
          </p:cNvPr>
          <p:cNvSpPr txBox="1"/>
          <p:nvPr userDrawn="1"/>
        </p:nvSpPr>
        <p:spPr>
          <a:xfrm>
            <a:off x="9906000" y="6940964"/>
            <a:ext cx="2286000" cy="600164"/>
          </a:xfrm>
          <a:prstGeom prst="rect">
            <a:avLst/>
          </a:prstGeom>
          <a:noFill/>
        </p:spPr>
        <p:txBody>
          <a:bodyPr wrap="square" lIns="0" tIns="0" rIns="0" bIns="0" rtlCol="0">
            <a:spAutoFit/>
          </a:bodyPr>
          <a:lstStyle/>
          <a:p>
            <a:pPr marL="0" algn="l" defTabSz="914400" rtl="0" eaLnBrk="1" latinLnBrk="0" hangingPunct="1">
              <a:lnSpc>
                <a:spcPct val="100000"/>
              </a:lnSpc>
              <a:spcAft>
                <a:spcPts val="0"/>
              </a:spcAft>
            </a:pPr>
            <a:r>
              <a:rPr lang="en-GB" sz="1300" i="0">
                <a:effectLst/>
                <a:latin typeface="Arial" panose="020B0604020202020204" pitchFamily="34" charset="0"/>
                <a:ea typeface="Calibri" panose="020F0502020204030204" pitchFamily="34" charset="0"/>
                <a:cs typeface="Arial" panose="020B0604020202020204" pitchFamily="34" charset="0"/>
              </a:rPr>
              <a:t>If you do not have a partner, please delete this partner logo placeholder. </a:t>
            </a:r>
            <a:endParaRPr lang="en-GB" sz="1300" i="0" kern="120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7696662"/>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slide Fill 1 - 1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solidFill>
                  <a:schemeClr val="bg1"/>
                </a:solidFill>
              </a:defRPr>
            </a:lvl1pPr>
          </a:lstStyle>
          <a:p>
            <a:r>
              <a:rPr lang="en-US" dirty="0"/>
              <a:t>Text slide 1 column with arrow image</a:t>
            </a:r>
            <a:endParaRPr lang="en-GB" dirty="0"/>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1" spcCol="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648000" indent="0">
              <a:buNone/>
              <a:defRPr/>
            </a:lvl5pPr>
            <a:lvl6pPr marL="1149750" indent="-285750">
              <a:buFont typeface="Arial" panose="020B0604020202020204" pitchFamily="34" charset="0"/>
              <a:buChar char="•"/>
              <a:defRPr>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341562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option 1">
    <p:spTree>
      <p:nvGrpSpPr>
        <p:cNvPr id="1" name=""/>
        <p:cNvGrpSpPr/>
        <p:nvPr/>
      </p:nvGrpSpPr>
      <p:grpSpPr>
        <a:xfrm>
          <a:off x="0" y="0"/>
          <a:ext cx="0" cy="0"/>
          <a:chOff x="0" y="0"/>
          <a:chExt cx="0" cy="0"/>
        </a:xfrm>
      </p:grpSpPr>
      <p:sp>
        <p:nvSpPr>
          <p:cNvPr id="16" name="Picture Placeholder 7" title="Client logo placeholder">
            <a:extLst>
              <a:ext uri="{FF2B5EF4-FFF2-40B4-BE49-F238E27FC236}">
                <a16:creationId xmlns:a16="http://schemas.microsoft.com/office/drawing/2014/main" id="{B0BB70C8-A321-4A1F-9327-8F6BE6BF8AEB}"/>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dirty="0"/>
              <a:t>Partner/sponsor logo</a:t>
            </a:r>
          </a:p>
        </p:txBody>
      </p:sp>
      <p:sp>
        <p:nvSpPr>
          <p:cNvPr id="9" name="Text Placeholder 3"/>
          <p:cNvSpPr>
            <a:spLocks noGrp="1"/>
          </p:cNvSpPr>
          <p:nvPr>
            <p:ph type="body" sz="quarter" idx="11" hasCustomPrompt="1"/>
          </p:nvPr>
        </p:nvSpPr>
        <p:spPr>
          <a:xfrm>
            <a:off x="360000" y="4680001"/>
            <a:ext cx="4716825" cy="581230"/>
          </a:xfrm>
          <a:prstGeom prst="rect">
            <a:avLst/>
          </a:prstGeom>
        </p:spPr>
        <p:txBody>
          <a:bodyPr wrap="square" lIns="0" tIns="0" rIns="0" bIns="0"/>
          <a:lstStyle>
            <a:lvl1pPr marL="0" indent="0">
              <a:buNone/>
              <a:defRPr sz="2800">
                <a:solidFill>
                  <a:srgbClr val="FE8100"/>
                </a:solidFill>
                <a:latin typeface="Arial" panose="020B0604020202020204" pitchFamily="34" charset="0"/>
                <a:cs typeface="Arial" panose="020B0604020202020204" pitchFamily="34" charset="0"/>
              </a:defRPr>
            </a:lvl1pPr>
            <a:lvl5pPr>
              <a:defRPr/>
            </a:lvl5pPr>
          </a:lstStyle>
          <a:p>
            <a:pPr lvl="0"/>
            <a:r>
              <a:rPr lang="en-US" dirty="0"/>
              <a:t>Subtitle</a:t>
            </a:r>
            <a:endParaRPr lang="en-GB" dirty="0"/>
          </a:p>
        </p:txBody>
      </p:sp>
      <p:sp>
        <p:nvSpPr>
          <p:cNvPr id="7" name="Text Placeholder 2"/>
          <p:cNvSpPr>
            <a:spLocks noGrp="1"/>
          </p:cNvSpPr>
          <p:nvPr>
            <p:ph type="body" sz="quarter" idx="10" hasCustomPrompt="1"/>
          </p:nvPr>
        </p:nvSpPr>
        <p:spPr>
          <a:xfrm>
            <a:off x="360000" y="3312000"/>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Title goes here</a:t>
            </a:r>
          </a:p>
        </p:txBody>
      </p:sp>
      <p:sp>
        <p:nvSpPr>
          <p:cNvPr id="24" name="TextBox 23">
            <a:extLst>
              <a:ext uri="{FF2B5EF4-FFF2-40B4-BE49-F238E27FC236}">
                <a16:creationId xmlns:a16="http://schemas.microsoft.com/office/drawing/2014/main" id="{D1558722-96ED-4B0B-9416-E7039EFD6D85}"/>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dirty="0">
                <a:solidFill>
                  <a:schemeClr val="bg1"/>
                </a:solidFill>
                <a:latin typeface="Arial" panose="020B0604020202020204" pitchFamily="34" charset="0"/>
                <a:cs typeface="Arial" panose="020B0604020202020204" pitchFamily="34" charset="0"/>
              </a:rPr>
              <a:t>Security Marking</a:t>
            </a:r>
          </a:p>
        </p:txBody>
      </p:sp>
      <p:sp>
        <p:nvSpPr>
          <p:cNvPr id="25" name="Date Placeholder 1">
            <a:extLst>
              <a:ext uri="{FF2B5EF4-FFF2-40B4-BE49-F238E27FC236}">
                <a16:creationId xmlns:a16="http://schemas.microsoft.com/office/drawing/2014/main" id="{D75394B1-85C7-4AB7-ACF3-A38C240630BA}"/>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dirty="0"/>
              <a:t>Month YYYY</a:t>
            </a:r>
          </a:p>
        </p:txBody>
      </p:sp>
      <p:sp>
        <p:nvSpPr>
          <p:cNvPr id="8" name="Footer Placeholder 6">
            <a:extLst>
              <a:ext uri="{FF2B5EF4-FFF2-40B4-BE49-F238E27FC236}">
                <a16:creationId xmlns:a16="http://schemas.microsoft.com/office/drawing/2014/main" id="{88502135-5917-426A-B30C-E1B371D751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1" name="Rectangle 10">
            <a:extLst>
              <a:ext uri="{FF2B5EF4-FFF2-40B4-BE49-F238E27FC236}">
                <a16:creationId xmlns:a16="http://schemas.microsoft.com/office/drawing/2014/main" id="{A75DBA99-133D-9B40-BFEF-C6CA627D1B28}"/>
              </a:ext>
            </a:extLst>
          </p:cNvPr>
          <p:cNvSpPr/>
          <p:nvPr userDrawn="1"/>
        </p:nvSpPr>
        <p:spPr>
          <a:xfrm>
            <a:off x="231290" y="8481404"/>
            <a:ext cx="11960710" cy="473975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88F362B6-BD00-744E-877B-FA7BCA91722C}"/>
              </a:ext>
            </a:extLst>
          </p:cNvPr>
          <p:cNvGrpSpPr/>
          <p:nvPr userDrawn="1"/>
        </p:nvGrpSpPr>
        <p:grpSpPr>
          <a:xfrm>
            <a:off x="-5451056" y="-681453"/>
            <a:ext cx="5614377" cy="10432015"/>
            <a:chOff x="-5451056" y="-681453"/>
            <a:chExt cx="5614377" cy="10432015"/>
          </a:xfrm>
        </p:grpSpPr>
        <p:grpSp>
          <p:nvGrpSpPr>
            <p:cNvPr id="12" name="Group 11">
              <a:extLst>
                <a:ext uri="{FF2B5EF4-FFF2-40B4-BE49-F238E27FC236}">
                  <a16:creationId xmlns:a16="http://schemas.microsoft.com/office/drawing/2014/main" id="{6F319067-2579-C940-972C-C26DA61695F2}"/>
                </a:ext>
              </a:extLst>
            </p:cNvPr>
            <p:cNvGrpSpPr/>
            <p:nvPr userDrawn="1"/>
          </p:nvGrpSpPr>
          <p:grpSpPr>
            <a:xfrm>
              <a:off x="-5396728" y="-681453"/>
              <a:ext cx="5544350" cy="3913495"/>
              <a:chOff x="-5090474" y="-884610"/>
              <a:chExt cx="5544350" cy="3913495"/>
            </a:xfrm>
          </p:grpSpPr>
          <p:sp>
            <p:nvSpPr>
              <p:cNvPr id="43" name="TextBox 42">
                <a:extLst>
                  <a:ext uri="{FF2B5EF4-FFF2-40B4-BE49-F238E27FC236}">
                    <a16:creationId xmlns:a16="http://schemas.microsoft.com/office/drawing/2014/main" id="{FD0EE2BF-A1F1-8142-AA05-41736F979C45}"/>
                  </a:ext>
                </a:extLst>
              </p:cNvPr>
              <p:cNvSpPr txBox="1"/>
              <p:nvPr userDrawn="1"/>
            </p:nvSpPr>
            <p:spPr>
              <a:xfrm>
                <a:off x="-4979184" y="-884610"/>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White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bright and muted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dark background slides as well, chose the bright version of the dark and muted colours you have chosen here. </a:t>
                </a:r>
              </a:p>
            </p:txBody>
          </p:sp>
          <p:sp>
            <p:nvSpPr>
              <p:cNvPr id="44" name="TextBox 43">
                <a:extLst>
                  <a:ext uri="{FF2B5EF4-FFF2-40B4-BE49-F238E27FC236}">
                    <a16:creationId xmlns:a16="http://schemas.microsoft.com/office/drawing/2014/main" id="{5A811F78-A82D-AE41-A9AA-4C1642F2521B}"/>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AFF6B438-828D-CC4F-B9C8-32C5D11134F6}"/>
                  </a:ext>
                </a:extLst>
              </p:cNvPr>
              <p:cNvSpPr/>
              <p:nvPr userDrawn="1"/>
            </p:nvSpPr>
            <p:spPr>
              <a:xfrm>
                <a:off x="-3758026" y="1489183"/>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a:extLst>
                  <a:ext uri="{FF2B5EF4-FFF2-40B4-BE49-F238E27FC236}">
                    <a16:creationId xmlns:a16="http://schemas.microsoft.com/office/drawing/2014/main" id="{3A406C79-FADC-BE4E-B439-140D7F1538DC}"/>
                  </a:ext>
                </a:extLst>
              </p:cNvPr>
              <p:cNvSpPr/>
              <p:nvPr userDrawn="1"/>
            </p:nvSpPr>
            <p:spPr>
              <a:xfrm>
                <a:off x="-1220586" y="1475031"/>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DF7CB4FF-586F-C948-A2BC-265E55E86D23}"/>
                  </a:ext>
                </a:extLst>
              </p:cNvPr>
              <p:cNvSpPr/>
              <p:nvPr userDrawn="1"/>
            </p:nvSpPr>
            <p:spPr>
              <a:xfrm>
                <a:off x="-4979184" y="1476686"/>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352E8E6C-92D0-3142-8505-08E416E96016}"/>
                  </a:ext>
                </a:extLst>
              </p:cNvPr>
              <p:cNvSpPr/>
              <p:nvPr userDrawn="1"/>
            </p:nvSpPr>
            <p:spPr>
              <a:xfrm>
                <a:off x="-2550415" y="1488543"/>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9B35C727-F332-8A49-BB62-BF94F281FCE1}"/>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and muted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a:t>
                </a:r>
              </a:p>
            </p:txBody>
          </p:sp>
          <p:sp>
            <p:nvSpPr>
              <p:cNvPr id="50" name="TextBox 49">
                <a:extLst>
                  <a:ext uri="{FF2B5EF4-FFF2-40B4-BE49-F238E27FC236}">
                    <a16:creationId xmlns:a16="http://schemas.microsoft.com/office/drawing/2014/main" id="{5E3B689F-15CB-A146-A151-1245DF3F505F}"/>
                  </a:ext>
                </a:extLst>
              </p:cNvPr>
              <p:cNvSpPr txBox="1"/>
              <p:nvPr userDrawn="1"/>
            </p:nvSpPr>
            <p:spPr>
              <a:xfrm>
                <a:off x="-3865794" y="209588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F69A2CDC-9FB1-F547-9224-F74A380BCC3B}"/>
                  </a:ext>
                </a:extLst>
              </p:cNvPr>
              <p:cNvSpPr txBox="1"/>
              <p:nvPr userDrawn="1"/>
            </p:nvSpPr>
            <p:spPr>
              <a:xfrm>
                <a:off x="-1284446" y="210386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1AA8CA8-C888-4C4C-BB37-F159D369FE3A}"/>
                  </a:ext>
                </a:extLst>
              </p:cNvPr>
              <p:cNvSpPr txBox="1"/>
              <p:nvPr userDrawn="1"/>
            </p:nvSpPr>
            <p:spPr>
              <a:xfrm>
                <a:off x="-5090474" y="21363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C2916042-359C-9240-BB0B-8356614DF6AD}"/>
                  </a:ext>
                </a:extLst>
              </p:cNvPr>
              <p:cNvSpPr txBox="1"/>
              <p:nvPr userDrawn="1"/>
            </p:nvSpPr>
            <p:spPr>
              <a:xfrm>
                <a:off x="-2592363"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881B276D-88A4-3E4E-B931-AC7D5E984BDC}"/>
                </a:ext>
              </a:extLst>
            </p:cNvPr>
            <p:cNvSpPr txBox="1"/>
            <p:nvPr userDrawn="1"/>
          </p:nvSpPr>
          <p:spPr>
            <a:xfrm>
              <a:off x="-5441396" y="6256164"/>
              <a:ext cx="4845036" cy="1384995"/>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and muted colour - text</a:t>
              </a: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1CF1AC0C-5494-1540-B99F-420B4C7F3AB2}"/>
                </a:ext>
              </a:extLst>
            </p:cNvPr>
            <p:cNvSpPr/>
            <p:nvPr userDrawn="1"/>
          </p:nvSpPr>
          <p:spPr>
            <a:xfrm>
              <a:off x="-4091112" y="6691125"/>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B9EBD3B6-E0AB-8442-BF3E-675FC7E7170B}"/>
                </a:ext>
              </a:extLst>
            </p:cNvPr>
            <p:cNvSpPr/>
            <p:nvPr userDrawn="1"/>
          </p:nvSpPr>
          <p:spPr>
            <a:xfrm>
              <a:off x="-1511141" y="6676973"/>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C2094CAA-CE87-854E-A7FA-22B1325B2E2D}"/>
                </a:ext>
              </a:extLst>
            </p:cNvPr>
            <p:cNvSpPr/>
            <p:nvPr userDrawn="1"/>
          </p:nvSpPr>
          <p:spPr>
            <a:xfrm>
              <a:off x="-5312270" y="6678628"/>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0D8A881-C247-A947-9571-13A39A39B946}"/>
                </a:ext>
              </a:extLst>
            </p:cNvPr>
            <p:cNvSpPr/>
            <p:nvPr userDrawn="1"/>
          </p:nvSpPr>
          <p:spPr>
            <a:xfrm>
              <a:off x="-2840970" y="6690485"/>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36751B0-6E54-9740-B586-696D5CACCD7F}"/>
                </a:ext>
              </a:extLst>
            </p:cNvPr>
            <p:cNvSpPr txBox="1"/>
            <p:nvPr userDrawn="1"/>
          </p:nvSpPr>
          <p:spPr>
            <a:xfrm>
              <a:off x="-4156349" y="7297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3A7B3ED-F3BA-9644-80F2-D0A67A03DBC6}"/>
                </a:ext>
              </a:extLst>
            </p:cNvPr>
            <p:cNvSpPr txBox="1"/>
            <p:nvPr userDrawn="1"/>
          </p:nvSpPr>
          <p:spPr>
            <a:xfrm>
              <a:off x="-1575001" y="730581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A7208A1-B979-6D4A-A7D1-8688B0F8604F}"/>
                </a:ext>
              </a:extLst>
            </p:cNvPr>
            <p:cNvSpPr txBox="1"/>
            <p:nvPr userDrawn="1"/>
          </p:nvSpPr>
          <p:spPr>
            <a:xfrm>
              <a:off x="-5381029" y="733827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A8CE98D-17C5-FF4E-A3DD-2EAFDBBDE0E0}"/>
                </a:ext>
              </a:extLst>
            </p:cNvPr>
            <p:cNvSpPr txBox="1"/>
            <p:nvPr userDrawn="1"/>
          </p:nvSpPr>
          <p:spPr>
            <a:xfrm>
              <a:off x="-2882918" y="729716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657CB9AD-7C42-2D48-8E7E-097A7ABDC3F8}"/>
                </a:ext>
              </a:extLst>
            </p:cNvPr>
            <p:cNvSpPr/>
            <p:nvPr userDrawn="1"/>
          </p:nvSpPr>
          <p:spPr>
            <a:xfrm>
              <a:off x="-5269739" y="8198363"/>
              <a:ext cx="786296" cy="583381"/>
            </a:xfrm>
            <a:prstGeom prst="roundRect">
              <a:avLst/>
            </a:prstGeom>
            <a:solidFill>
              <a:srgbClr val="8E1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A1BD57B-B6C8-0148-BF41-DFAA3CA6908B}"/>
                </a:ext>
              </a:extLst>
            </p:cNvPr>
            <p:cNvSpPr txBox="1"/>
            <p:nvPr userDrawn="1"/>
          </p:nvSpPr>
          <p:spPr>
            <a:xfrm>
              <a:off x="-5381029" y="885801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pink</a:t>
              </a:r>
            </a:p>
            <a:p>
              <a:r>
                <a:rPr lang="en-US" sz="1000" dirty="0">
                  <a:latin typeface="Arial" panose="020B0604020202020204" pitchFamily="34" charset="0"/>
                  <a:cs typeface="Arial" panose="020B0604020202020204" pitchFamily="34" charset="0"/>
                </a:rPr>
                <a:t>RGB: 142 21 55</a:t>
              </a:r>
            </a:p>
            <a:p>
              <a:r>
                <a:rPr lang="en-US" sz="1000" dirty="0">
                  <a:latin typeface="Arial" panose="020B0604020202020204" pitchFamily="34" charset="0"/>
                  <a:cs typeface="Arial" panose="020B0604020202020204" pitchFamily="34" charset="0"/>
                </a:rPr>
                <a:t>CMYK: 28 100 58 32</a:t>
              </a:r>
            </a:p>
            <a:p>
              <a:r>
                <a:rPr lang="en-US" sz="1000" dirty="0">
                  <a:latin typeface="Arial" panose="020B0604020202020204" pitchFamily="34" charset="0"/>
                  <a:cs typeface="Arial" panose="020B0604020202020204" pitchFamily="34" charset="0"/>
                </a:rPr>
                <a:t># 8e1537</a:t>
              </a:r>
            </a:p>
            <a:p>
              <a:endParaRPr lang="en-US" sz="1200" dirty="0">
                <a:latin typeface="Arial" panose="020B0604020202020204" pitchFamily="34" charset="0"/>
                <a:cs typeface="Arial" panose="020B0604020202020204" pitchFamily="34" charset="0"/>
              </a:endParaRPr>
            </a:p>
          </p:txBody>
        </p:sp>
        <p:sp>
          <p:nvSpPr>
            <p:cNvPr id="27" name="Rounded Rectangle 26">
              <a:extLst>
                <a:ext uri="{FF2B5EF4-FFF2-40B4-BE49-F238E27FC236}">
                  <a16:creationId xmlns:a16="http://schemas.microsoft.com/office/drawing/2014/main" id="{078192CD-EF93-454F-989D-EA18EA62CA5E}"/>
                </a:ext>
              </a:extLst>
            </p:cNvPr>
            <p:cNvSpPr/>
            <p:nvPr userDrawn="1"/>
          </p:nvSpPr>
          <p:spPr>
            <a:xfrm>
              <a:off x="-4035855" y="8189714"/>
              <a:ext cx="786296" cy="583381"/>
            </a:xfrm>
            <a:prstGeom prst="roundRect">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3A7174B-3425-2E4C-8C97-FB4B5C800808}"/>
                </a:ext>
              </a:extLst>
            </p:cNvPr>
            <p:cNvSpPr txBox="1"/>
            <p:nvPr userDrawn="1"/>
          </p:nvSpPr>
          <p:spPr>
            <a:xfrm>
              <a:off x="-4147145" y="88493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purple</a:t>
              </a:r>
            </a:p>
            <a:p>
              <a:r>
                <a:rPr lang="en-US" sz="1000" dirty="0">
                  <a:latin typeface="Arial" panose="020B0604020202020204" pitchFamily="34" charset="0"/>
                  <a:cs typeface="Arial" panose="020B0604020202020204" pitchFamily="34" charset="0"/>
                </a:rPr>
                <a:t>RGB: 148 54 141</a:t>
              </a:r>
            </a:p>
            <a:p>
              <a:r>
                <a:rPr lang="en-US" sz="1000" dirty="0">
                  <a:latin typeface="Arial" panose="020B0604020202020204" pitchFamily="34" charset="0"/>
                  <a:cs typeface="Arial" panose="020B0604020202020204" pitchFamily="34" charset="0"/>
                </a:rPr>
                <a:t>CMYK: 51 89 0 0</a:t>
              </a:r>
            </a:p>
            <a:p>
              <a:r>
                <a:rPr lang="en-US" sz="1000" dirty="0">
                  <a:latin typeface="Arial" panose="020B0604020202020204" pitchFamily="34" charset="0"/>
                  <a:cs typeface="Arial" panose="020B0604020202020204" pitchFamily="34" charset="0"/>
                </a:rPr>
                <a:t>#94368d</a:t>
              </a:r>
            </a:p>
            <a:p>
              <a:endParaRPr lang="en-US" sz="1200" dirty="0">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23AF4D3F-4069-BC45-BEC2-339AD4DF7168}"/>
                </a:ext>
              </a:extLst>
            </p:cNvPr>
            <p:cNvSpPr/>
            <p:nvPr userDrawn="1"/>
          </p:nvSpPr>
          <p:spPr>
            <a:xfrm>
              <a:off x="-4074270" y="3141873"/>
              <a:ext cx="786296" cy="579186"/>
            </a:xfrm>
            <a:prstGeom prst="roundRect">
              <a:avLst/>
            </a:prstGeom>
            <a:solidFill>
              <a:srgbClr val="E05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0D250798-ED12-9A4D-87C3-980A0AED5C01}"/>
                </a:ext>
              </a:extLst>
            </p:cNvPr>
            <p:cNvSpPr/>
            <p:nvPr userDrawn="1"/>
          </p:nvSpPr>
          <p:spPr>
            <a:xfrm>
              <a:off x="-5295428" y="3129376"/>
              <a:ext cx="786296" cy="583381"/>
            </a:xfrm>
            <a:prstGeom prst="roundRect">
              <a:avLst/>
            </a:prstGeom>
            <a:solidFill>
              <a:srgbClr val="941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14AC8C5-5072-814A-98BB-48899A042800}"/>
                </a:ext>
              </a:extLst>
            </p:cNvPr>
            <p:cNvSpPr txBox="1"/>
            <p:nvPr userDrawn="1"/>
          </p:nvSpPr>
          <p:spPr>
            <a:xfrm>
              <a:off x="-4140785" y="385468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orange</a:t>
              </a:r>
            </a:p>
            <a:p>
              <a:r>
                <a:rPr lang="en-US" sz="1000" dirty="0">
                  <a:latin typeface="Arial" panose="020B0604020202020204" pitchFamily="34" charset="0"/>
                  <a:cs typeface="Arial" panose="020B0604020202020204" pitchFamily="34" charset="0"/>
                </a:rPr>
                <a:t>RGB: 224 89 43</a:t>
              </a:r>
            </a:p>
            <a:p>
              <a:r>
                <a:rPr lang="en-US" sz="1000" dirty="0">
                  <a:latin typeface="Arial" panose="020B0604020202020204" pitchFamily="34" charset="0"/>
                  <a:cs typeface="Arial" panose="020B0604020202020204" pitchFamily="34" charset="0"/>
                </a:rPr>
                <a:t>CMYK: 7 75 89 1</a:t>
              </a:r>
            </a:p>
            <a:p>
              <a:r>
                <a:rPr lang="en-US" sz="1000" dirty="0">
                  <a:latin typeface="Arial" panose="020B0604020202020204" pitchFamily="34" charset="0"/>
                  <a:cs typeface="Arial" panose="020B0604020202020204" pitchFamily="34" charset="0"/>
                </a:rPr>
                <a:t>#e0592b</a:t>
              </a:r>
            </a:p>
            <a:p>
              <a:endParaRPr lang="en-US" sz="1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D3A2441C-E59C-1548-97F4-FC9503C0193F}"/>
                </a:ext>
              </a:extLst>
            </p:cNvPr>
            <p:cNvSpPr txBox="1"/>
            <p:nvPr userDrawn="1"/>
          </p:nvSpPr>
          <p:spPr>
            <a:xfrm>
              <a:off x="-5406718" y="3789023"/>
              <a:ext cx="1738322" cy="707886"/>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pink</a:t>
              </a:r>
            </a:p>
            <a:p>
              <a:r>
                <a:rPr lang="en-US" sz="1000" dirty="0">
                  <a:latin typeface="Arial" panose="020B0604020202020204" pitchFamily="34" charset="0"/>
                  <a:cs typeface="Arial" panose="020B0604020202020204" pitchFamily="34" charset="0"/>
                </a:rPr>
                <a:t>RGB: 142 21 55</a:t>
              </a:r>
            </a:p>
            <a:p>
              <a:r>
                <a:rPr lang="en-US" sz="1000" dirty="0">
                  <a:latin typeface="Arial" panose="020B0604020202020204" pitchFamily="34" charset="0"/>
                  <a:cs typeface="Arial" panose="020B0604020202020204" pitchFamily="34" charset="0"/>
                </a:rPr>
                <a:t>CMYK: 28 100 58 32</a:t>
              </a:r>
            </a:p>
            <a:p>
              <a:r>
                <a:rPr lang="en-US" sz="1000" dirty="0">
                  <a:latin typeface="Arial" panose="020B0604020202020204" pitchFamily="34" charset="0"/>
                  <a:cs typeface="Arial" panose="020B0604020202020204" pitchFamily="34" charset="0"/>
                </a:rPr>
                <a:t># 8e1537</a:t>
              </a:r>
            </a:p>
          </p:txBody>
        </p:sp>
        <p:sp>
          <p:nvSpPr>
            <p:cNvPr id="33" name="Rounded Rectangle 32">
              <a:extLst>
                <a:ext uri="{FF2B5EF4-FFF2-40B4-BE49-F238E27FC236}">
                  <a16:creationId xmlns:a16="http://schemas.microsoft.com/office/drawing/2014/main" id="{94420D56-398B-FC4A-9E9C-A7C1AB4BEBE4}"/>
                </a:ext>
              </a:extLst>
            </p:cNvPr>
            <p:cNvSpPr/>
            <p:nvPr userDrawn="1"/>
          </p:nvSpPr>
          <p:spPr>
            <a:xfrm>
              <a:off x="-4118608" y="4672660"/>
              <a:ext cx="786296" cy="579186"/>
            </a:xfrm>
            <a:prstGeom prst="roundRect">
              <a:avLst/>
            </a:prstGeom>
            <a:solidFill>
              <a:srgbClr val="7B9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1E9D27E0-176C-4D49-8791-0FC7B68A875E}"/>
                </a:ext>
              </a:extLst>
            </p:cNvPr>
            <p:cNvSpPr/>
            <p:nvPr userDrawn="1"/>
          </p:nvSpPr>
          <p:spPr>
            <a:xfrm>
              <a:off x="-1581168" y="4658508"/>
              <a:ext cx="805301" cy="580466"/>
            </a:xfrm>
            <a:prstGeom prst="roundRect">
              <a:avLst/>
            </a:prstGeom>
            <a:solidFill>
              <a:srgbClr val="009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6A85BD5E-8AC3-DF47-8A28-F275B146D7E7}"/>
                </a:ext>
              </a:extLst>
            </p:cNvPr>
            <p:cNvSpPr/>
            <p:nvPr userDrawn="1"/>
          </p:nvSpPr>
          <p:spPr>
            <a:xfrm>
              <a:off x="-5339766" y="4660163"/>
              <a:ext cx="786296" cy="583381"/>
            </a:xfrm>
            <a:prstGeom prst="roundRect">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583F87CD-23B8-E845-8402-73B193844423}"/>
                </a:ext>
              </a:extLst>
            </p:cNvPr>
            <p:cNvSpPr/>
            <p:nvPr userDrawn="1"/>
          </p:nvSpPr>
          <p:spPr>
            <a:xfrm>
              <a:off x="-2910997" y="4672020"/>
              <a:ext cx="805301" cy="580466"/>
            </a:xfrm>
            <a:prstGeom prst="roundRect">
              <a:avLst/>
            </a:prstGeom>
            <a:solidFill>
              <a:srgbClr val="429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B7C82D5-537E-C84F-8E3F-629AAB819D90}"/>
                </a:ext>
              </a:extLst>
            </p:cNvPr>
            <p:cNvSpPr txBox="1"/>
            <p:nvPr userDrawn="1"/>
          </p:nvSpPr>
          <p:spPr>
            <a:xfrm>
              <a:off x="-4204279" y="534602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grey</a:t>
              </a:r>
            </a:p>
            <a:p>
              <a:r>
                <a:rPr lang="en-US" sz="1000" dirty="0">
                  <a:latin typeface="Arial" panose="020B0604020202020204" pitchFamily="34" charset="0"/>
                  <a:cs typeface="Arial" panose="020B0604020202020204" pitchFamily="34" charset="0"/>
                </a:rPr>
                <a:t>RGB: 123 152 172</a:t>
              </a:r>
            </a:p>
            <a:p>
              <a:r>
                <a:rPr lang="en-US" sz="1000" dirty="0">
                  <a:latin typeface="Arial" panose="020B0604020202020204" pitchFamily="34" charset="0"/>
                  <a:cs typeface="Arial" panose="020B0604020202020204" pitchFamily="34" charset="0"/>
                </a:rPr>
                <a:t>CMYK: 56 31 24 6</a:t>
              </a:r>
            </a:p>
            <a:p>
              <a:r>
                <a:rPr lang="en-US" sz="1000" dirty="0">
                  <a:latin typeface="Arial" panose="020B0604020202020204" pitchFamily="34" charset="0"/>
                  <a:cs typeface="Arial" panose="020B0604020202020204" pitchFamily="34" charset="0"/>
                </a:rPr>
                <a:t>#7b98ac</a:t>
              </a:r>
            </a:p>
            <a:p>
              <a:endParaRPr lang="en-US" sz="12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13EA8B3-A042-D149-86E8-4B2657B4CEA9}"/>
                </a:ext>
              </a:extLst>
            </p:cNvPr>
            <p:cNvSpPr txBox="1"/>
            <p:nvPr userDrawn="1"/>
          </p:nvSpPr>
          <p:spPr>
            <a:xfrm>
              <a:off x="-1645028" y="537240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green</a:t>
              </a:r>
            </a:p>
            <a:p>
              <a:r>
                <a:rPr lang="en-US" sz="1000" dirty="0">
                  <a:latin typeface="Arial" panose="020B0604020202020204" pitchFamily="34" charset="0"/>
                  <a:cs typeface="Arial" panose="020B0604020202020204" pitchFamily="34" charset="0"/>
                </a:rPr>
                <a:t>RGB: 0 148 95</a:t>
              </a:r>
            </a:p>
            <a:p>
              <a:r>
                <a:rPr lang="en-US" sz="1000" dirty="0">
                  <a:latin typeface="Arial" panose="020B0604020202020204" pitchFamily="34" charset="0"/>
                  <a:cs typeface="Arial" panose="020B0604020202020204" pitchFamily="34" charset="0"/>
                </a:rPr>
                <a:t>CMYK: 98 5 79 0</a:t>
              </a:r>
            </a:p>
            <a:p>
              <a:r>
                <a:rPr lang="en-US" sz="1000" dirty="0">
                  <a:latin typeface="Arial" panose="020B0604020202020204" pitchFamily="34" charset="0"/>
                  <a:cs typeface="Arial" panose="020B0604020202020204" pitchFamily="34" charset="0"/>
                </a:rPr>
                <a:t>#00945f</a:t>
              </a:r>
            </a:p>
            <a:p>
              <a:endParaRPr lang="en-US" sz="12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6D5E9E0-289D-2D4D-AE9D-341C2E84E9D7}"/>
                </a:ext>
              </a:extLst>
            </p:cNvPr>
            <p:cNvSpPr txBox="1"/>
            <p:nvPr userDrawn="1"/>
          </p:nvSpPr>
          <p:spPr>
            <a:xfrm>
              <a:off x="-5451056" y="531981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purple</a:t>
              </a:r>
            </a:p>
            <a:p>
              <a:r>
                <a:rPr lang="en-US" sz="1000" dirty="0">
                  <a:latin typeface="Arial" panose="020B0604020202020204" pitchFamily="34" charset="0"/>
                  <a:cs typeface="Arial" panose="020B0604020202020204" pitchFamily="34" charset="0"/>
                </a:rPr>
                <a:t>RGB: 148 54 141</a:t>
              </a:r>
            </a:p>
            <a:p>
              <a:r>
                <a:rPr lang="en-US" sz="1000" dirty="0">
                  <a:latin typeface="Arial" panose="020B0604020202020204" pitchFamily="34" charset="0"/>
                  <a:cs typeface="Arial" panose="020B0604020202020204" pitchFamily="34" charset="0"/>
                </a:rPr>
                <a:t>CMYK: 51 89 0 0</a:t>
              </a:r>
            </a:p>
            <a:p>
              <a:r>
                <a:rPr lang="en-US" sz="1000" dirty="0">
                  <a:latin typeface="Arial" panose="020B0604020202020204" pitchFamily="34" charset="0"/>
                  <a:cs typeface="Arial" panose="020B0604020202020204" pitchFamily="34" charset="0"/>
                </a:rPr>
                <a:t>#94368d</a:t>
              </a:r>
            </a:p>
            <a:p>
              <a:endParaRPr lang="en-US" sz="1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E1B6855-3186-1C44-9EBF-3BBB0DD96374}"/>
                </a:ext>
              </a:extLst>
            </p:cNvPr>
            <p:cNvSpPr txBox="1"/>
            <p:nvPr userDrawn="1"/>
          </p:nvSpPr>
          <p:spPr>
            <a:xfrm>
              <a:off x="-2952945" y="5363757"/>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blue</a:t>
              </a:r>
            </a:p>
            <a:p>
              <a:r>
                <a:rPr lang="en-US" sz="1000" dirty="0">
                  <a:latin typeface="Arial" panose="020B0604020202020204" pitchFamily="34" charset="0"/>
                  <a:cs typeface="Arial" panose="020B0604020202020204" pitchFamily="34" charset="0"/>
                </a:rPr>
                <a:t>RGB: 66 152 204</a:t>
              </a:r>
            </a:p>
            <a:p>
              <a:r>
                <a:rPr lang="en-US" sz="1000" dirty="0">
                  <a:latin typeface="Arial" panose="020B0604020202020204" pitchFamily="34" charset="0"/>
                  <a:cs typeface="Arial" panose="020B0604020202020204" pitchFamily="34" charset="0"/>
                </a:rPr>
                <a:t>CMYK: 72 28 6 0</a:t>
              </a:r>
            </a:p>
            <a:p>
              <a:r>
                <a:rPr lang="en-US" sz="1000" dirty="0">
                  <a:latin typeface="Arial" panose="020B0604020202020204" pitchFamily="34" charset="0"/>
                  <a:cs typeface="Arial" panose="020B0604020202020204" pitchFamily="34" charset="0"/>
                </a:rPr>
                <a:t>#4298cc</a:t>
              </a:r>
            </a:p>
            <a:p>
              <a:endParaRPr lang="en-US" sz="1200"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653F94EF-AEBB-CE46-9906-8A0FCBB0D221}"/>
                </a:ext>
              </a:extLst>
            </p:cNvPr>
            <p:cNvSpPr/>
            <p:nvPr userDrawn="1"/>
          </p:nvSpPr>
          <p:spPr>
            <a:xfrm>
              <a:off x="-2801204" y="8189714"/>
              <a:ext cx="786296" cy="583381"/>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2" name="TextBox 41">
              <a:extLst>
                <a:ext uri="{FF2B5EF4-FFF2-40B4-BE49-F238E27FC236}">
                  <a16:creationId xmlns:a16="http://schemas.microsoft.com/office/drawing/2014/main" id="{0E6C5A29-92C4-274D-95E4-9F90731B4CC8}"/>
                </a:ext>
              </a:extLst>
            </p:cNvPr>
            <p:cNvSpPr txBox="1"/>
            <p:nvPr userDrawn="1"/>
          </p:nvSpPr>
          <p:spPr>
            <a:xfrm>
              <a:off x="-2912494" y="88493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Black</a:t>
              </a:r>
            </a:p>
            <a:p>
              <a:r>
                <a:rPr lang="en-US" sz="1000" dirty="0">
                  <a:latin typeface="Arial" panose="020B0604020202020204" pitchFamily="34" charset="0"/>
                  <a:cs typeface="Arial" panose="020B0604020202020204" pitchFamily="34" charset="0"/>
                </a:rPr>
                <a:t>RGB: 0 0 0</a:t>
              </a:r>
            </a:p>
            <a:p>
              <a:r>
                <a:rPr lang="en-US" sz="1000" dirty="0">
                  <a:latin typeface="Arial" panose="020B0604020202020204" pitchFamily="34" charset="0"/>
                  <a:cs typeface="Arial" panose="020B0604020202020204" pitchFamily="34" charset="0"/>
                </a:rPr>
                <a:t>CMYK: 100 100 100 100</a:t>
              </a:r>
            </a:p>
            <a:p>
              <a:r>
                <a:rPr lang="en-US" sz="1000" dirty="0">
                  <a:latin typeface="Arial" panose="020B0604020202020204" pitchFamily="34" charset="0"/>
                  <a:cs typeface="Arial" panose="020B0604020202020204" pitchFamily="34" charset="0"/>
                </a:rPr>
                <a:t>#000000</a:t>
              </a:r>
            </a:p>
            <a:p>
              <a:endParaRPr lang="en-US" sz="1200" dirty="0">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0F2E9F63-CF43-1649-AD9F-C65D7E8A4DD5}"/>
              </a:ext>
            </a:extLst>
          </p:cNvPr>
          <p:cNvGrpSpPr/>
          <p:nvPr userDrawn="1"/>
        </p:nvGrpSpPr>
        <p:grpSpPr>
          <a:xfrm>
            <a:off x="12313169" y="-276999"/>
            <a:ext cx="5764963" cy="7772178"/>
            <a:chOff x="12313169" y="-276999"/>
            <a:chExt cx="5764963" cy="7772178"/>
          </a:xfrm>
        </p:grpSpPr>
        <p:grpSp>
          <p:nvGrpSpPr>
            <p:cNvPr id="55" name="Group 54">
              <a:extLst>
                <a:ext uri="{FF2B5EF4-FFF2-40B4-BE49-F238E27FC236}">
                  <a16:creationId xmlns:a16="http://schemas.microsoft.com/office/drawing/2014/main" id="{E890B46C-6B34-6941-8625-05BFEEEE3BED}"/>
                </a:ext>
              </a:extLst>
            </p:cNvPr>
            <p:cNvGrpSpPr/>
            <p:nvPr userDrawn="1"/>
          </p:nvGrpSpPr>
          <p:grpSpPr>
            <a:xfrm>
              <a:off x="12313169" y="-276999"/>
              <a:ext cx="5586298" cy="7772178"/>
              <a:chOff x="12313169" y="-276999"/>
              <a:chExt cx="5586298" cy="7772178"/>
            </a:xfrm>
          </p:grpSpPr>
          <p:sp>
            <p:nvSpPr>
              <p:cNvPr id="59" name="TextBox 58">
                <a:extLst>
                  <a:ext uri="{FF2B5EF4-FFF2-40B4-BE49-F238E27FC236}">
                    <a16:creationId xmlns:a16="http://schemas.microsoft.com/office/drawing/2014/main" id="{245806DA-6D81-284A-BCED-D3C3721C431D}"/>
                  </a:ext>
                </a:extLst>
              </p:cNvPr>
              <p:cNvSpPr txBox="1"/>
              <p:nvPr userDrawn="1"/>
            </p:nvSpPr>
            <p:spPr>
              <a:xfrm>
                <a:off x="12424459" y="1751616"/>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D8CC459D-FC95-D743-A578-6393742694B4}"/>
                  </a:ext>
                </a:extLst>
              </p:cNvPr>
              <p:cNvSpPr txBox="1"/>
              <p:nvPr userDrawn="1"/>
            </p:nvSpPr>
            <p:spPr>
              <a:xfrm>
                <a:off x="16161145" y="77822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grpSp>
            <p:nvGrpSpPr>
              <p:cNvPr id="61" name="Group 60">
                <a:extLst>
                  <a:ext uri="{FF2B5EF4-FFF2-40B4-BE49-F238E27FC236}">
                    <a16:creationId xmlns:a16="http://schemas.microsoft.com/office/drawing/2014/main" id="{F627DF21-7361-2E43-B3E1-A2B4B0857BB0}"/>
                  </a:ext>
                </a:extLst>
              </p:cNvPr>
              <p:cNvGrpSpPr/>
              <p:nvPr userDrawn="1"/>
            </p:nvGrpSpPr>
            <p:grpSpPr>
              <a:xfrm>
                <a:off x="12313169" y="-276999"/>
                <a:ext cx="4732554" cy="7772178"/>
                <a:chOff x="12313169" y="-276999"/>
                <a:chExt cx="4732554" cy="7772178"/>
              </a:xfrm>
            </p:grpSpPr>
            <p:sp>
              <p:nvSpPr>
                <p:cNvPr id="62" name="Rounded Rectangle 61">
                  <a:extLst>
                    <a:ext uri="{FF2B5EF4-FFF2-40B4-BE49-F238E27FC236}">
                      <a16:creationId xmlns:a16="http://schemas.microsoft.com/office/drawing/2014/main" id="{8B31DBD4-AB92-C04E-BEEC-1ACDB3494EA2}"/>
                    </a:ext>
                  </a:extLst>
                </p:cNvPr>
                <p:cNvSpPr/>
                <p:nvPr userDrawn="1"/>
              </p:nvSpPr>
              <p:spPr>
                <a:xfrm>
                  <a:off x="13645617" y="122429"/>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930888E5-CD37-664D-AC45-A407DA6D1A04}"/>
                    </a:ext>
                  </a:extLst>
                </p:cNvPr>
                <p:cNvSpPr/>
                <p:nvPr userDrawn="1"/>
              </p:nvSpPr>
              <p:spPr>
                <a:xfrm>
                  <a:off x="16183057" y="108277"/>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0F2A9A71-2425-6442-ADF0-0A06AEA536D7}"/>
                    </a:ext>
                  </a:extLst>
                </p:cNvPr>
                <p:cNvSpPr/>
                <p:nvPr userDrawn="1"/>
              </p:nvSpPr>
              <p:spPr>
                <a:xfrm>
                  <a:off x="12424459" y="109932"/>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65DE03EA-F157-F64D-B082-8248D005A8D1}"/>
                    </a:ext>
                  </a:extLst>
                </p:cNvPr>
                <p:cNvSpPr/>
                <p:nvPr userDrawn="1"/>
              </p:nvSpPr>
              <p:spPr>
                <a:xfrm>
                  <a:off x="14853228" y="121789"/>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FD25C541-BB12-264A-8C40-2D1A0D5D1267}"/>
                    </a:ext>
                  </a:extLst>
                </p:cNvPr>
                <p:cNvSpPr txBox="1"/>
                <p:nvPr userDrawn="1"/>
              </p:nvSpPr>
              <p:spPr>
                <a:xfrm>
                  <a:off x="12363915" y="-276999"/>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67" name="TextBox 66">
                  <a:extLst>
                    <a:ext uri="{FF2B5EF4-FFF2-40B4-BE49-F238E27FC236}">
                      <a16:creationId xmlns:a16="http://schemas.microsoft.com/office/drawing/2014/main" id="{AEEA1D98-1F87-4B48-916A-8AF121AC16C8}"/>
                    </a:ext>
                  </a:extLst>
                </p:cNvPr>
                <p:cNvSpPr txBox="1"/>
                <p:nvPr userDrawn="1"/>
              </p:nvSpPr>
              <p:spPr>
                <a:xfrm>
                  <a:off x="13537849" y="729134"/>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9E90B0CA-CC41-FB4B-9C4D-1E0324470908}"/>
                    </a:ext>
                  </a:extLst>
                </p:cNvPr>
                <p:cNvSpPr txBox="1"/>
                <p:nvPr userDrawn="1"/>
              </p:nvSpPr>
              <p:spPr>
                <a:xfrm>
                  <a:off x="12313169"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pic>
              <p:nvPicPr>
                <p:cNvPr id="69" name="Picture 68" descr="Diagram, text&#10;&#10;Description automatically generated">
                  <a:extLst>
                    <a:ext uri="{FF2B5EF4-FFF2-40B4-BE49-F238E27FC236}">
                      <a16:creationId xmlns:a16="http://schemas.microsoft.com/office/drawing/2014/main" id="{15C87DB3-8E15-A746-BE7A-5A604799CC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531030" y="2176951"/>
                  <a:ext cx="888887" cy="1694569"/>
                </a:xfrm>
                <a:prstGeom prst="rect">
                  <a:avLst/>
                </a:prstGeom>
              </p:spPr>
            </p:pic>
            <p:pic>
              <p:nvPicPr>
                <p:cNvPr id="70" name="Picture 69" descr="Diagram, text&#10;&#10;Description automatically generated">
                  <a:extLst>
                    <a:ext uri="{FF2B5EF4-FFF2-40B4-BE49-F238E27FC236}">
                      <a16:creationId xmlns:a16="http://schemas.microsoft.com/office/drawing/2014/main" id="{34AEA37C-6C0F-B849-80EF-CD9679A622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486525" y="2176951"/>
                  <a:ext cx="888887" cy="1434433"/>
                </a:xfrm>
                <a:prstGeom prst="rect">
                  <a:avLst/>
                </a:prstGeom>
              </p:spPr>
            </p:pic>
            <p:pic>
              <p:nvPicPr>
                <p:cNvPr id="71" name="Picture 70" descr="Diagram, text&#10;&#10;Description automatically generated">
                  <a:extLst>
                    <a:ext uri="{FF2B5EF4-FFF2-40B4-BE49-F238E27FC236}">
                      <a16:creationId xmlns:a16="http://schemas.microsoft.com/office/drawing/2014/main" id="{8F7295D9-AD8E-B64D-8A39-6743141DBF3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4436757" y="2176951"/>
                  <a:ext cx="888887" cy="1918055"/>
                </a:xfrm>
                <a:prstGeom prst="rect">
                  <a:avLst/>
                </a:prstGeom>
              </p:spPr>
            </p:pic>
            <p:pic>
              <p:nvPicPr>
                <p:cNvPr id="72" name="Picture 71" descr="Diagram, text&#10;&#10;Description automatically generated">
                  <a:extLst>
                    <a:ext uri="{FF2B5EF4-FFF2-40B4-BE49-F238E27FC236}">
                      <a16:creationId xmlns:a16="http://schemas.microsoft.com/office/drawing/2014/main" id="{709A3AA8-21E9-EB40-8EFF-0D63471FCDF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389578" y="2176950"/>
                  <a:ext cx="888887" cy="1694569"/>
                </a:xfrm>
                <a:prstGeom prst="rect">
                  <a:avLst/>
                </a:prstGeom>
              </p:spPr>
            </p:pic>
            <p:sp>
              <p:nvSpPr>
                <p:cNvPr id="73" name="TextBox 72">
                  <a:extLst>
                    <a:ext uri="{FF2B5EF4-FFF2-40B4-BE49-F238E27FC236}">
                      <a16:creationId xmlns:a16="http://schemas.microsoft.com/office/drawing/2014/main" id="{70061B6D-7CC2-3D42-8D51-72EC7DA02080}"/>
                    </a:ext>
                  </a:extLst>
                </p:cNvPr>
                <p:cNvSpPr txBox="1"/>
                <p:nvPr userDrawn="1"/>
              </p:nvSpPr>
              <p:spPr>
                <a:xfrm>
                  <a:off x="14853228"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EB636A8F-702B-2E41-AF3E-E132797B1D4D}"/>
                    </a:ext>
                  </a:extLst>
                </p:cNvPr>
                <p:cNvSpPr txBox="1"/>
                <p:nvPr userDrawn="1"/>
              </p:nvSpPr>
              <p:spPr>
                <a:xfrm>
                  <a:off x="13692510" y="49955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sp>
              <p:nvSpPr>
                <p:cNvPr id="75" name="Rounded Rectangle 74">
                  <a:extLst>
                    <a:ext uri="{FF2B5EF4-FFF2-40B4-BE49-F238E27FC236}">
                      <a16:creationId xmlns:a16="http://schemas.microsoft.com/office/drawing/2014/main" id="{1FEB12B7-5CAF-4042-9D57-5C6F38FB9C51}"/>
                    </a:ext>
                  </a:extLst>
                </p:cNvPr>
                <p:cNvSpPr/>
                <p:nvPr userDrawn="1"/>
              </p:nvSpPr>
              <p:spPr>
                <a:xfrm>
                  <a:off x="12504227" y="4405824"/>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1CF3A255-28A7-8143-8EE2-74A303ADA22A}"/>
                    </a:ext>
                  </a:extLst>
                </p:cNvPr>
                <p:cNvSpPr/>
                <p:nvPr userDrawn="1"/>
              </p:nvSpPr>
              <p:spPr>
                <a:xfrm>
                  <a:off x="13726968" y="4417222"/>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77241C65-1C6B-5640-A18B-BC87C83E4DC2}"/>
                    </a:ext>
                  </a:extLst>
                </p:cNvPr>
                <p:cNvSpPr/>
                <p:nvPr userDrawn="1"/>
              </p:nvSpPr>
              <p:spPr>
                <a:xfrm>
                  <a:off x="14935985" y="4397175"/>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FCB02C50-0FCF-204F-B732-29D732223FE5}"/>
                    </a:ext>
                  </a:extLst>
                </p:cNvPr>
                <p:cNvSpPr/>
                <p:nvPr userDrawn="1"/>
              </p:nvSpPr>
              <p:spPr>
                <a:xfrm>
                  <a:off x="12453399" y="5858168"/>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69EE10E3-6FDD-B640-81A3-8C6B19FCA02F}"/>
                    </a:ext>
                  </a:extLst>
                </p:cNvPr>
                <p:cNvSpPr/>
                <p:nvPr userDrawn="1"/>
              </p:nvSpPr>
              <p:spPr>
                <a:xfrm>
                  <a:off x="13698000" y="5861639"/>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B7520495-BD9A-4741-A48A-448008FE8C56}"/>
                    </a:ext>
                  </a:extLst>
                </p:cNvPr>
                <p:cNvSpPr/>
                <p:nvPr userDrawn="1"/>
              </p:nvSpPr>
              <p:spPr>
                <a:xfrm>
                  <a:off x="14885239" y="5858168"/>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EE87213F-0CE8-3341-94FA-499266DDA984}"/>
                    </a:ext>
                  </a:extLst>
                </p:cNvPr>
                <p:cNvSpPr txBox="1"/>
                <p:nvPr userDrawn="1"/>
              </p:nvSpPr>
              <p:spPr>
                <a:xfrm>
                  <a:off x="12421362" y="496561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C0CB222B-8E9A-9646-B4B6-3EA68C38221A}"/>
                    </a:ext>
                  </a:extLst>
                </p:cNvPr>
                <p:cNvSpPr txBox="1"/>
                <p:nvPr userDrawn="1"/>
              </p:nvSpPr>
              <p:spPr>
                <a:xfrm>
                  <a:off x="14870828" y="498920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AA51FF17-63BD-FF4F-992B-6F5D0D4EAF76}"/>
                    </a:ext>
                  </a:extLst>
                </p:cNvPr>
                <p:cNvSpPr txBox="1"/>
                <p:nvPr userDrawn="1"/>
              </p:nvSpPr>
              <p:spPr>
                <a:xfrm>
                  <a:off x="12381794" y="65483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70C6D9E9-B958-014D-88B5-A7443CB050F5}"/>
                    </a:ext>
                  </a:extLst>
                </p:cNvPr>
                <p:cNvSpPr txBox="1"/>
                <p:nvPr userDrawn="1"/>
              </p:nvSpPr>
              <p:spPr>
                <a:xfrm>
                  <a:off x="13692510" y="658800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47B00FD0-7794-7949-B40A-25124B5A5893}"/>
                    </a:ext>
                  </a:extLst>
                </p:cNvPr>
                <p:cNvSpPr txBox="1"/>
                <p:nvPr userDrawn="1"/>
              </p:nvSpPr>
              <p:spPr>
                <a:xfrm>
                  <a:off x="14908389" y="6602627"/>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86" name="Rounded Rectangle 85">
                  <a:extLst>
                    <a:ext uri="{FF2B5EF4-FFF2-40B4-BE49-F238E27FC236}">
                      <a16:creationId xmlns:a16="http://schemas.microsoft.com/office/drawing/2014/main" id="{C114C3F7-D7CA-284D-89DB-18AEA77A11E2}"/>
                    </a:ext>
                  </a:extLst>
                </p:cNvPr>
                <p:cNvSpPr/>
                <p:nvPr userDrawn="1"/>
              </p:nvSpPr>
              <p:spPr>
                <a:xfrm>
                  <a:off x="16259427" y="4382235"/>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a:extLst>
                <a:ext uri="{FF2B5EF4-FFF2-40B4-BE49-F238E27FC236}">
                  <a16:creationId xmlns:a16="http://schemas.microsoft.com/office/drawing/2014/main" id="{3EFCB1CB-F08C-7B47-B266-8F24739F0750}"/>
                </a:ext>
              </a:extLst>
            </p:cNvPr>
            <p:cNvSpPr txBox="1"/>
            <p:nvPr userDrawn="1"/>
          </p:nvSpPr>
          <p:spPr>
            <a:xfrm>
              <a:off x="16208797" y="501143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sp>
          <p:nvSpPr>
            <p:cNvPr id="57" name="Rounded Rectangle 56">
              <a:extLst>
                <a:ext uri="{FF2B5EF4-FFF2-40B4-BE49-F238E27FC236}">
                  <a16:creationId xmlns:a16="http://schemas.microsoft.com/office/drawing/2014/main" id="{36BC580D-4CBA-9140-B164-0E165DEFC857}"/>
                </a:ext>
              </a:extLst>
            </p:cNvPr>
            <p:cNvSpPr/>
            <p:nvPr userDrawn="1"/>
          </p:nvSpPr>
          <p:spPr>
            <a:xfrm>
              <a:off x="16457261" y="2143877"/>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203789AB-A164-2D4D-9E59-E74BB5DF9C5C}"/>
                </a:ext>
              </a:extLst>
            </p:cNvPr>
            <p:cNvSpPr txBox="1"/>
            <p:nvPr userDrawn="1"/>
          </p:nvSpPr>
          <p:spPr>
            <a:xfrm>
              <a:off x="16339810" y="27724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83728916"/>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slide Fill 2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solidFill>
                  <a:schemeClr val="bg1"/>
                </a:solidFill>
              </a:defRPr>
            </a:lvl1pPr>
          </a:lstStyle>
          <a:p>
            <a:r>
              <a:rPr lang="en-US" dirty="0"/>
              <a:t>Text slide 2 column with arrow image</a:t>
            </a:r>
            <a:endParaRPr lang="en-GB" dirty="0"/>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2" spcCol="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933750" indent="-285750">
              <a:buFont typeface="Arial" panose="020B0604020202020204" pitchFamily="34" charset="0"/>
              <a:buChar char="•"/>
              <a:defRPr/>
            </a:lvl5pPr>
            <a:lvl6pPr>
              <a:defRPr>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3990438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slide Fill 3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6761769" cy="1039599"/>
          </a:xfrm>
          <a:prstGeom prst="rect">
            <a:avLst/>
          </a:prstGeom>
        </p:spPr>
        <p:txBody>
          <a:bodyPr/>
          <a:lstStyle>
            <a:lvl1pPr>
              <a:defRPr>
                <a:solidFill>
                  <a:schemeClr val="bg1"/>
                </a:solidFill>
              </a:defRPr>
            </a:lvl1pPr>
          </a:lstStyle>
          <a:p>
            <a:r>
              <a:rPr lang="en-US" dirty="0"/>
              <a:t>Text slide 1 column with box image</a:t>
            </a:r>
            <a:endParaRPr lang="en-GB" dirty="0"/>
          </a:p>
        </p:txBody>
      </p:sp>
      <p:sp>
        <p:nvSpPr>
          <p:cNvPr id="6" name="Text Placeholder 5"/>
          <p:cNvSpPr>
            <a:spLocks noGrp="1"/>
          </p:cNvSpPr>
          <p:nvPr>
            <p:ph type="body" sz="quarter" idx="12" hasCustomPrompt="1"/>
          </p:nvPr>
        </p:nvSpPr>
        <p:spPr>
          <a:xfrm>
            <a:off x="360000" y="2160000"/>
            <a:ext cx="5580000" cy="3636000"/>
          </a:xfrm>
          <a:prstGeom prst="rect">
            <a:avLst/>
          </a:prstGeom>
        </p:spPr>
        <p:txBody>
          <a:bodyPr numCol="1" spcCol="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933750" indent="-285750">
              <a:buFont typeface="Arial" panose="020B0604020202020204" pitchFamily="34" charset="0"/>
              <a:buChar char="•"/>
              <a:defRPr/>
            </a:lvl5pPr>
            <a:lvl6pPr>
              <a:defRPr>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785817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slide Fill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1"/>
            <a:ext cx="11484996" cy="546092"/>
          </a:xfrm>
          <a:prstGeom prst="rect">
            <a:avLst/>
          </a:prstGeom>
        </p:spPr>
        <p:txBody>
          <a:bodyPr/>
          <a:lstStyle>
            <a:lvl1pPr>
              <a:defRPr baseline="0">
                <a:solidFill>
                  <a:schemeClr val="bg1"/>
                </a:solidFill>
              </a:defRPr>
            </a:lvl1pPr>
          </a:lstStyle>
          <a:p>
            <a:r>
              <a:rPr lang="en-US" dirty="0"/>
              <a:t>Text and image slide</a:t>
            </a:r>
            <a:endParaRPr lang="en-GB" dirty="0"/>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p:nvPr>
        </p:nvSpPr>
        <p:spPr>
          <a:xfrm>
            <a:off x="360000" y="2160000"/>
            <a:ext cx="5126038" cy="36360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4" name="Content Placeholder 3">
            <a:extLst>
              <a:ext uri="{FF2B5EF4-FFF2-40B4-BE49-F238E27FC236}">
                <a16:creationId xmlns:a16="http://schemas.microsoft.com/office/drawing/2014/main" id="{5AA5CAE6-B0D3-4CB3-B038-8E3C3BF8977F}"/>
              </a:ext>
            </a:extLst>
          </p:cNvPr>
          <p:cNvSpPr>
            <a:spLocks noGrp="1"/>
          </p:cNvSpPr>
          <p:nvPr>
            <p:ph sz="quarter" idx="15" hasCustomPrompt="1"/>
          </p:nvPr>
        </p:nvSpPr>
        <p:spPr>
          <a:xfrm>
            <a:off x="360363" y="1242174"/>
            <a:ext cx="5723637" cy="474663"/>
          </a:xfrm>
          <a:prstGeom prst="rect">
            <a:avLst/>
          </a:prstGeom>
        </p:spPr>
        <p:txBody>
          <a:bodyPr/>
          <a:lstStyle>
            <a:lvl1pPr>
              <a:defRPr sz="3300">
                <a:solidFill>
                  <a:srgbClr val="FF8300"/>
                </a:solidFill>
              </a:defRPr>
            </a:lvl1pPr>
          </a:lstStyle>
          <a:p>
            <a:pPr lvl="0"/>
            <a:r>
              <a:rPr lang="en-US" dirty="0"/>
              <a:t>this line in bright accent </a:t>
            </a:r>
            <a:r>
              <a:rPr lang="en-US" dirty="0" err="1"/>
              <a:t>colour</a:t>
            </a:r>
            <a:endParaRPr lang="en-GB" dirty="0"/>
          </a:p>
        </p:txBody>
      </p:sp>
    </p:spTree>
    <p:extLst>
      <p:ext uri="{BB962C8B-B14F-4D97-AF65-F5344CB8AC3E}">
        <p14:creationId xmlns:p14="http://schemas.microsoft.com/office/powerpoint/2010/main" val="785146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slide Fill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baseline="0">
                <a:solidFill>
                  <a:schemeClr val="bg1"/>
                </a:solidFill>
              </a:defRPr>
            </a:lvl1pPr>
          </a:lstStyle>
          <a:p>
            <a:r>
              <a:rPr lang="en-US" dirty="0"/>
              <a:t>Text and image slide</a:t>
            </a:r>
            <a:br>
              <a:rPr lang="en-US" dirty="0"/>
            </a:br>
            <a:r>
              <a:rPr lang="en-US" dirty="0"/>
              <a:t>with icons</a:t>
            </a:r>
            <a:endParaRPr lang="en-GB" dirty="0"/>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1788460" y="2160000"/>
            <a:ext cx="3697578" cy="6914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3" name="Content Placeholder 9">
            <a:extLst>
              <a:ext uri="{FF2B5EF4-FFF2-40B4-BE49-F238E27FC236}">
                <a16:creationId xmlns:a16="http://schemas.microsoft.com/office/drawing/2014/main" id="{AAE92BD7-0353-4D4B-9558-4AF0F9D4F6C9}"/>
              </a:ext>
            </a:extLst>
          </p:cNvPr>
          <p:cNvSpPr>
            <a:spLocks noGrp="1"/>
          </p:cNvSpPr>
          <p:nvPr>
            <p:ph sz="quarter" idx="15" hasCustomPrompt="1"/>
          </p:nvPr>
        </p:nvSpPr>
        <p:spPr>
          <a:xfrm>
            <a:off x="1788460" y="3015541"/>
            <a:ext cx="3697578" cy="6914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Content Placeholder 9">
            <a:extLst>
              <a:ext uri="{FF2B5EF4-FFF2-40B4-BE49-F238E27FC236}">
                <a16:creationId xmlns:a16="http://schemas.microsoft.com/office/drawing/2014/main" id="{E1895885-F46C-46F9-9FC1-084C755AEA47}"/>
              </a:ext>
            </a:extLst>
          </p:cNvPr>
          <p:cNvSpPr>
            <a:spLocks noGrp="1"/>
          </p:cNvSpPr>
          <p:nvPr>
            <p:ph sz="quarter" idx="16" hasCustomPrompt="1"/>
          </p:nvPr>
        </p:nvSpPr>
        <p:spPr>
          <a:xfrm>
            <a:off x="1793292" y="3888187"/>
            <a:ext cx="3697578" cy="6914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5" name="Content Placeholder 9">
            <a:extLst>
              <a:ext uri="{FF2B5EF4-FFF2-40B4-BE49-F238E27FC236}">
                <a16:creationId xmlns:a16="http://schemas.microsoft.com/office/drawing/2014/main" id="{52CF2AA3-D110-40DB-8BA0-6DC5F8A327BB}"/>
              </a:ext>
            </a:extLst>
          </p:cNvPr>
          <p:cNvSpPr>
            <a:spLocks noGrp="1"/>
          </p:cNvSpPr>
          <p:nvPr>
            <p:ph sz="quarter" idx="17" hasCustomPrompt="1"/>
          </p:nvPr>
        </p:nvSpPr>
        <p:spPr>
          <a:xfrm>
            <a:off x="1788460" y="4780353"/>
            <a:ext cx="3697578" cy="6914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170608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xt slide fill 6 - 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1338974"/>
            <a:ext cx="4535558" cy="447624"/>
          </a:xfrm>
          <a:prstGeom prst="rect">
            <a:avLst/>
          </a:prstGeom>
        </p:spPr>
        <p:txBody>
          <a:bodyPr/>
          <a:lstStyle>
            <a:lvl1pPr>
              <a:defRPr baseline="0">
                <a:solidFill>
                  <a:schemeClr val="bg1"/>
                </a:solidFill>
              </a:defRPr>
            </a:lvl1pPr>
          </a:lstStyle>
          <a:p>
            <a:r>
              <a:rPr lang="en-US" dirty="0"/>
              <a:t>Text and image slide</a:t>
            </a:r>
            <a:endParaRPr lang="en-GB" dirty="0"/>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359999" y="2785397"/>
            <a:ext cx="4437083" cy="289795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6" name="Content Placeholder 5">
            <a:extLst>
              <a:ext uri="{FF2B5EF4-FFF2-40B4-BE49-F238E27FC236}">
                <a16:creationId xmlns:a16="http://schemas.microsoft.com/office/drawing/2014/main" id="{8A1D418E-1AD6-466B-8386-35B8B7EBEA64}"/>
              </a:ext>
            </a:extLst>
          </p:cNvPr>
          <p:cNvSpPr>
            <a:spLocks noGrp="1"/>
          </p:cNvSpPr>
          <p:nvPr>
            <p:ph sz="quarter" idx="15" hasCustomPrompt="1"/>
          </p:nvPr>
        </p:nvSpPr>
        <p:spPr>
          <a:xfrm>
            <a:off x="360306" y="1810242"/>
            <a:ext cx="4535251" cy="801688"/>
          </a:xfrm>
          <a:prstGeom prst="rect">
            <a:avLst/>
          </a:prstGeom>
        </p:spPr>
        <p:txBody>
          <a:bodyPr/>
          <a:lstStyle>
            <a:lvl1pPr>
              <a:defRPr sz="3300">
                <a:solidFill>
                  <a:srgbClr val="FF8300"/>
                </a:solidFill>
              </a:defRPr>
            </a:lvl1pPr>
          </a:lstStyle>
          <a:p>
            <a:pPr lvl="0"/>
            <a:r>
              <a:rPr lang="en-US" dirty="0"/>
              <a:t>this line in bright accent </a:t>
            </a:r>
            <a:r>
              <a:rPr lang="en-US" dirty="0" err="1"/>
              <a:t>colour</a:t>
            </a:r>
            <a:endParaRPr lang="en-US" dirty="0"/>
          </a:p>
        </p:txBody>
      </p:sp>
    </p:spTree>
    <p:extLst>
      <p:ext uri="{BB962C8B-B14F-4D97-AF65-F5344CB8AC3E}">
        <p14:creationId xmlns:p14="http://schemas.microsoft.com/office/powerpoint/2010/main" val="135384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slide option 2">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360000" y="4932000"/>
            <a:ext cx="7378691" cy="988355"/>
          </a:xfrm>
          <a:prstGeom prst="rect">
            <a:avLst/>
          </a:prstGeom>
        </p:spPr>
        <p:txBody>
          <a:bodyPr wrap="square" lIns="0" tIns="0" rIns="0" bIns="0"/>
          <a:lstStyle>
            <a:lvl1pPr marL="0" indent="0">
              <a:buNone/>
              <a:defRPr sz="2800">
                <a:solidFill>
                  <a:schemeClr val="accent5"/>
                </a:solidFill>
                <a:latin typeface="Arial" panose="020B0604020202020204" pitchFamily="34" charset="0"/>
                <a:cs typeface="Arial" panose="020B0604020202020204" pitchFamily="34" charset="0"/>
              </a:defRPr>
            </a:lvl1pPr>
            <a:lvl2pPr marL="0" indent="0">
              <a:buFontTx/>
              <a:buNone/>
              <a:defRPr>
                <a:solidFill>
                  <a:srgbClr val="FF8300"/>
                </a:solidFill>
              </a:defRPr>
            </a:lvl2pPr>
            <a:lvl5pPr>
              <a:defRPr/>
            </a:lvl5pPr>
          </a:lstStyle>
          <a:p>
            <a:pPr lvl="1"/>
            <a:r>
              <a:rPr lang="en-US" dirty="0"/>
              <a:t>Author name in bright accent </a:t>
            </a:r>
            <a:r>
              <a:rPr lang="en-US" dirty="0" err="1"/>
              <a:t>colour</a:t>
            </a:r>
            <a:endParaRPr lang="en-US" dirty="0"/>
          </a:p>
          <a:p>
            <a:pPr lvl="1"/>
            <a:r>
              <a:rPr lang="en-US" dirty="0"/>
              <a:t>Author title in bright accent </a:t>
            </a:r>
            <a:r>
              <a:rPr lang="en-US" dirty="0" err="1"/>
              <a:t>colour</a:t>
            </a:r>
            <a:endParaRPr lang="en-GB" dirty="0"/>
          </a:p>
        </p:txBody>
      </p:sp>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0" name="Text Placeholder 5">
            <a:extLst>
              <a:ext uri="{FF2B5EF4-FFF2-40B4-BE49-F238E27FC236}">
                <a16:creationId xmlns:a16="http://schemas.microsoft.com/office/drawing/2014/main" id="{CB4D9CE6-5A6E-43C4-B2CA-2CF71AC59A79}"/>
              </a:ext>
            </a:extLst>
          </p:cNvPr>
          <p:cNvSpPr>
            <a:spLocks noGrp="1"/>
          </p:cNvSpPr>
          <p:nvPr>
            <p:ph type="body" sz="quarter" idx="13" hasCustomPrompt="1"/>
          </p:nvPr>
        </p:nvSpPr>
        <p:spPr>
          <a:xfrm>
            <a:off x="360000" y="2160000"/>
            <a:ext cx="6664255" cy="2606478"/>
          </a:xfrm>
          <a:prstGeom prst="rect">
            <a:avLst/>
          </a:prstGeom>
        </p:spPr>
        <p:txBody>
          <a:bodyPr/>
          <a:lstStyle>
            <a:lvl1pPr>
              <a:defRPr>
                <a:solidFill>
                  <a:schemeClr val="bg1"/>
                </a:solidFill>
              </a:defRPr>
            </a:lvl1pPr>
          </a:lstStyle>
          <a:p>
            <a:pPr lvl="0"/>
            <a:r>
              <a:rPr lang="en-US" dirty="0"/>
              <a:t>“Quote slide with title for extended quote/references”</a:t>
            </a:r>
          </a:p>
        </p:txBody>
      </p:sp>
      <p:sp>
        <p:nvSpPr>
          <p:cNvPr id="11" name="Title 1">
            <a:extLst>
              <a:ext uri="{FF2B5EF4-FFF2-40B4-BE49-F238E27FC236}">
                <a16:creationId xmlns:a16="http://schemas.microsoft.com/office/drawing/2014/main" id="{465F65D0-E9C1-49F6-9CD1-A9EDB8CF108D}"/>
              </a:ext>
            </a:extLst>
          </p:cNvPr>
          <p:cNvSpPr>
            <a:spLocks noGrp="1"/>
          </p:cNvSpPr>
          <p:nvPr>
            <p:ph type="title" hasCustomPrompt="1"/>
          </p:nvPr>
        </p:nvSpPr>
        <p:spPr>
          <a:xfrm>
            <a:off x="360000" y="720000"/>
            <a:ext cx="11484996" cy="1039599"/>
          </a:xfrm>
          <a:prstGeom prst="rect">
            <a:avLst/>
          </a:prstGeom>
        </p:spPr>
        <p:txBody>
          <a:bodyPr/>
          <a:lstStyle>
            <a:lvl1pPr>
              <a:defRPr>
                <a:solidFill>
                  <a:schemeClr val="bg1"/>
                </a:solidFill>
              </a:defRPr>
            </a:lvl1pPr>
          </a:lstStyle>
          <a:p>
            <a:r>
              <a:rPr lang="en-US" dirty="0"/>
              <a:t>Quote slide title</a:t>
            </a:r>
            <a:br>
              <a:rPr lang="en-US" dirty="0"/>
            </a:br>
            <a:r>
              <a:rPr lang="en-US" dirty="0"/>
              <a:t>(if required)</a:t>
            </a:r>
            <a:endParaRPr lang="en-GB" dirty="0"/>
          </a:p>
        </p:txBody>
      </p:sp>
    </p:spTree>
    <p:extLst>
      <p:ext uri="{BB962C8B-B14F-4D97-AF65-F5344CB8AC3E}">
        <p14:creationId xmlns:p14="http://schemas.microsoft.com/office/powerpoint/2010/main" val="3374179788"/>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slide option 3">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1E7DFFBD-5B75-41BB-B281-582146D4B50E}"/>
              </a:ext>
            </a:extLst>
          </p:cNvPr>
          <p:cNvSpPr>
            <a:spLocks noGrp="1"/>
          </p:cNvSpPr>
          <p:nvPr>
            <p:ph type="body" sz="quarter" idx="13" hasCustomPrompt="1"/>
          </p:nvPr>
        </p:nvSpPr>
        <p:spPr>
          <a:xfrm>
            <a:off x="4176000" y="828001"/>
            <a:ext cx="7378691" cy="4089046"/>
          </a:xfrm>
          <a:prstGeom prst="rect">
            <a:avLst/>
          </a:prstGeom>
        </p:spPr>
        <p:txBody>
          <a:bodyPr wrap="square" lIns="0" tIns="0" rIns="0" bIns="0" anchor="b" anchorCtr="0"/>
          <a:lstStyle>
            <a:lvl1pPr marL="0" indent="0">
              <a:buNone/>
              <a:defRPr lang="en-GB" sz="3900" kern="1200" dirty="0">
                <a:no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“Quote slide with background colour”</a:t>
            </a:r>
          </a:p>
        </p:txBody>
      </p:sp>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4175999" y="4932000"/>
            <a:ext cx="7378691" cy="988355"/>
          </a:xfrm>
          <a:prstGeom prst="rect">
            <a:avLst/>
          </a:prstGeom>
        </p:spPr>
        <p:txBody>
          <a:bodyPr wrap="square" lIns="0" tIns="0" rIns="0" bIns="0"/>
          <a:lstStyle>
            <a:lvl1pPr marL="0" indent="0">
              <a:buNone/>
              <a:defRPr sz="2800">
                <a:solidFill>
                  <a:srgbClr val="FF8300"/>
                </a:solidFill>
                <a:latin typeface="Arial" panose="020B0604020202020204" pitchFamily="34" charset="0"/>
                <a:cs typeface="Arial" panose="020B0604020202020204" pitchFamily="34" charset="0"/>
              </a:defRPr>
            </a:lvl1pPr>
            <a:lvl5pPr>
              <a:defRPr/>
            </a:lvl5pPr>
          </a:lstStyle>
          <a:p>
            <a:pPr lvl="0"/>
            <a:r>
              <a:rPr lang="en-US" dirty="0"/>
              <a:t>Author in bright accent </a:t>
            </a:r>
            <a:r>
              <a:rPr lang="en-US" dirty="0" err="1"/>
              <a:t>colour</a:t>
            </a:r>
            <a:endParaRPr lang="en-GB" dirty="0"/>
          </a:p>
        </p:txBody>
      </p:sp>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738744269"/>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uidance slide 1 - Available slides">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pic>
        <p:nvPicPr>
          <p:cNvPr id="20" name="Picture 19">
            <a:extLst>
              <a:ext uri="{FF2B5EF4-FFF2-40B4-BE49-F238E27FC236}">
                <a16:creationId xmlns:a16="http://schemas.microsoft.com/office/drawing/2014/main" id="{98E5C27C-14F5-6844-AAF5-FB4040216C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63518" y="2473381"/>
            <a:ext cx="2474071" cy="183005"/>
          </a:xfrm>
          <a:prstGeom prst="rect">
            <a:avLst/>
          </a:prstGeom>
        </p:spPr>
      </p:pic>
      <p:pic>
        <p:nvPicPr>
          <p:cNvPr id="22" name="Picture 21">
            <a:extLst>
              <a:ext uri="{FF2B5EF4-FFF2-40B4-BE49-F238E27FC236}">
                <a16:creationId xmlns:a16="http://schemas.microsoft.com/office/drawing/2014/main" id="{47F3AD49-DBB8-634C-91E3-3D386C29F41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66504" y="1344149"/>
            <a:ext cx="2514601" cy="183006"/>
          </a:xfrm>
          <a:prstGeom prst="rect">
            <a:avLst/>
          </a:prstGeom>
        </p:spPr>
      </p:pic>
      <p:pic>
        <p:nvPicPr>
          <p:cNvPr id="3" name="Picture 2" descr="A picture containing person, outdoor, man, woman&#10;&#10;Description automatically generated">
            <a:extLst>
              <a:ext uri="{FF2B5EF4-FFF2-40B4-BE49-F238E27FC236}">
                <a16:creationId xmlns:a16="http://schemas.microsoft.com/office/drawing/2014/main" id="{7C00AD05-3CF4-204D-94F5-700BBB5D2D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67819" y="1638323"/>
            <a:ext cx="1005929" cy="565753"/>
          </a:xfrm>
          <a:prstGeom prst="rect">
            <a:avLst/>
          </a:prstGeom>
          <a:ln w="12700">
            <a:solidFill>
              <a:schemeClr val="bg2">
                <a:lumMod val="75000"/>
              </a:schemeClr>
            </a:solidFill>
          </a:ln>
        </p:spPr>
      </p:pic>
      <p:pic>
        <p:nvPicPr>
          <p:cNvPr id="5" name="Picture 4" descr="A screenshot of a cell phone&#10;&#10;Description automatically generated">
            <a:extLst>
              <a:ext uri="{FF2B5EF4-FFF2-40B4-BE49-F238E27FC236}">
                <a16:creationId xmlns:a16="http://schemas.microsoft.com/office/drawing/2014/main" id="{AFEC8B13-FD40-094B-866A-1D1819310A0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29045" y="1636669"/>
            <a:ext cx="1005928" cy="569144"/>
          </a:xfrm>
          <a:prstGeom prst="rect">
            <a:avLst/>
          </a:prstGeom>
          <a:noFill/>
          <a:ln w="12700">
            <a:solidFill>
              <a:schemeClr val="bg2">
                <a:lumMod val="75000"/>
              </a:schemeClr>
            </a:solidFill>
          </a:ln>
        </p:spPr>
      </p:pic>
      <p:pic>
        <p:nvPicPr>
          <p:cNvPr id="7" name="Picture 6" descr="A person wearing a hat&#10;&#10;Description automatically generated">
            <a:extLst>
              <a:ext uri="{FF2B5EF4-FFF2-40B4-BE49-F238E27FC236}">
                <a16:creationId xmlns:a16="http://schemas.microsoft.com/office/drawing/2014/main" id="{4DC266FE-B147-5F4E-BAF4-721DE6A380F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663222" y="2794633"/>
            <a:ext cx="1003166" cy="564199"/>
          </a:xfrm>
          <a:prstGeom prst="rect">
            <a:avLst/>
          </a:prstGeom>
          <a:ln w="12700">
            <a:solidFill>
              <a:schemeClr val="bg2">
                <a:lumMod val="75000"/>
              </a:schemeClr>
            </a:solidFill>
          </a:ln>
        </p:spPr>
      </p:pic>
      <p:pic>
        <p:nvPicPr>
          <p:cNvPr id="12" name="Picture 11" descr="A screenshot of a cell phone&#10;&#10;Description automatically generated">
            <a:extLst>
              <a:ext uri="{FF2B5EF4-FFF2-40B4-BE49-F238E27FC236}">
                <a16:creationId xmlns:a16="http://schemas.microsoft.com/office/drawing/2014/main" id="{803EC397-7A5F-DC4B-B4D0-FADBDC6106A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682441" y="3959115"/>
            <a:ext cx="1013551" cy="570945"/>
          </a:xfrm>
          <a:prstGeom prst="rect">
            <a:avLst/>
          </a:prstGeom>
          <a:ln w="12700">
            <a:solidFill>
              <a:schemeClr val="bg2">
                <a:lumMod val="75000"/>
              </a:schemeClr>
            </a:solidFill>
          </a:ln>
        </p:spPr>
      </p:pic>
      <p:pic>
        <p:nvPicPr>
          <p:cNvPr id="14" name="Picture 13" descr="A screenshot of a social media post&#10;&#10;Description automatically generated">
            <a:extLst>
              <a:ext uri="{FF2B5EF4-FFF2-40B4-BE49-F238E27FC236}">
                <a16:creationId xmlns:a16="http://schemas.microsoft.com/office/drawing/2014/main" id="{7A5FB555-56F7-4349-BEBC-B4E30328719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751124" y="3959115"/>
            <a:ext cx="1008608" cy="570941"/>
          </a:xfrm>
          <a:prstGeom prst="rect">
            <a:avLst/>
          </a:prstGeom>
          <a:ln w="12700">
            <a:solidFill>
              <a:schemeClr val="bg2">
                <a:lumMod val="75000"/>
              </a:schemeClr>
            </a:solidFill>
          </a:ln>
        </p:spPr>
      </p:pic>
      <p:pic>
        <p:nvPicPr>
          <p:cNvPr id="16" name="Picture 15" descr="A screenshot of a social media post&#10;&#10;Description automatically generated">
            <a:extLst>
              <a:ext uri="{FF2B5EF4-FFF2-40B4-BE49-F238E27FC236}">
                <a16:creationId xmlns:a16="http://schemas.microsoft.com/office/drawing/2014/main" id="{B70655C9-6DBF-E145-8CBE-584541B547E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686449" y="4697940"/>
            <a:ext cx="999962" cy="565833"/>
          </a:xfrm>
          <a:prstGeom prst="rect">
            <a:avLst/>
          </a:prstGeom>
          <a:ln w="12700">
            <a:solidFill>
              <a:schemeClr val="bg2">
                <a:lumMod val="75000"/>
              </a:schemeClr>
            </a:solidFill>
          </a:ln>
        </p:spPr>
      </p:pic>
      <p:pic>
        <p:nvPicPr>
          <p:cNvPr id="18" name="Picture 17" descr="A screenshot of a cell phone&#10;&#10;Description automatically generated">
            <a:extLst>
              <a:ext uri="{FF2B5EF4-FFF2-40B4-BE49-F238E27FC236}">
                <a16:creationId xmlns:a16="http://schemas.microsoft.com/office/drawing/2014/main" id="{EEEC9948-B76F-B246-A032-530C768A18D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685623" y="5426014"/>
            <a:ext cx="992931" cy="569019"/>
          </a:xfrm>
          <a:prstGeom prst="rect">
            <a:avLst/>
          </a:prstGeom>
          <a:ln w="12700">
            <a:solidFill>
              <a:schemeClr val="bg2">
                <a:lumMod val="75000"/>
              </a:schemeClr>
            </a:solidFill>
          </a:ln>
        </p:spPr>
      </p:pic>
      <p:pic>
        <p:nvPicPr>
          <p:cNvPr id="25" name="Picture 24" descr="A screenshot of a cell phone&#10;&#10;Description automatically generated">
            <a:extLst>
              <a:ext uri="{FF2B5EF4-FFF2-40B4-BE49-F238E27FC236}">
                <a16:creationId xmlns:a16="http://schemas.microsoft.com/office/drawing/2014/main" id="{97BD40DC-319A-3441-8D74-D727190A6B4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745799" y="4698699"/>
            <a:ext cx="1005960" cy="565955"/>
          </a:xfrm>
          <a:prstGeom prst="rect">
            <a:avLst/>
          </a:prstGeom>
          <a:ln w="12700">
            <a:solidFill>
              <a:schemeClr val="bg2">
                <a:lumMod val="75000"/>
              </a:schemeClr>
            </a:solidFill>
          </a:ln>
        </p:spPr>
      </p:pic>
      <p:pic>
        <p:nvPicPr>
          <p:cNvPr id="29" name="Picture 28" descr="A screenshot of a cell phone&#10;&#10;Description automatically generated">
            <a:extLst>
              <a:ext uri="{FF2B5EF4-FFF2-40B4-BE49-F238E27FC236}">
                <a16:creationId xmlns:a16="http://schemas.microsoft.com/office/drawing/2014/main" id="{A7BA4483-C1A4-5D44-8EBA-A4325F74EE5A}"/>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732859" y="5425708"/>
            <a:ext cx="1004388" cy="565990"/>
          </a:xfrm>
          <a:prstGeom prst="rect">
            <a:avLst/>
          </a:prstGeom>
          <a:ln w="12700">
            <a:solidFill>
              <a:schemeClr val="bg2">
                <a:lumMod val="75000"/>
              </a:schemeClr>
            </a:solidFill>
          </a:ln>
        </p:spPr>
      </p:pic>
      <p:pic>
        <p:nvPicPr>
          <p:cNvPr id="33" name="Picture 32" descr="A screenshot of a person&#10;&#10;Description automatically generated">
            <a:extLst>
              <a:ext uri="{FF2B5EF4-FFF2-40B4-BE49-F238E27FC236}">
                <a16:creationId xmlns:a16="http://schemas.microsoft.com/office/drawing/2014/main" id="{0C4E1271-3015-4549-A07A-8110C319FA5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472062" y="2796861"/>
            <a:ext cx="1031701" cy="582114"/>
          </a:xfrm>
          <a:prstGeom prst="rect">
            <a:avLst/>
          </a:prstGeom>
          <a:ln w="12700">
            <a:solidFill>
              <a:schemeClr val="bg2">
                <a:lumMod val="75000"/>
              </a:schemeClr>
            </a:solidFill>
          </a:ln>
        </p:spPr>
      </p:pic>
      <p:pic>
        <p:nvPicPr>
          <p:cNvPr id="35" name="Picture 34" descr="A close up of a sign&#10;&#10;Description automatically generated">
            <a:extLst>
              <a:ext uri="{FF2B5EF4-FFF2-40B4-BE49-F238E27FC236}">
                <a16:creationId xmlns:a16="http://schemas.microsoft.com/office/drawing/2014/main" id="{A0DC009C-D976-9C4A-9BB1-D32E9D45AC2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549307" y="3563794"/>
            <a:ext cx="1028491" cy="578841"/>
          </a:xfrm>
          <a:prstGeom prst="rect">
            <a:avLst/>
          </a:prstGeom>
          <a:ln w="12700">
            <a:solidFill>
              <a:schemeClr val="bg2">
                <a:lumMod val="75000"/>
              </a:schemeClr>
            </a:solidFill>
          </a:ln>
        </p:spPr>
      </p:pic>
      <p:pic>
        <p:nvPicPr>
          <p:cNvPr id="37" name="Picture 36" descr="A person holding a sign&#10;&#10;Description automatically generated">
            <a:extLst>
              <a:ext uri="{FF2B5EF4-FFF2-40B4-BE49-F238E27FC236}">
                <a16:creationId xmlns:a16="http://schemas.microsoft.com/office/drawing/2014/main" id="{6C618D1D-A4EB-5844-AF3C-DA4AE865A3AD}"/>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548486" y="2793869"/>
            <a:ext cx="1029328" cy="581209"/>
          </a:xfrm>
          <a:prstGeom prst="rect">
            <a:avLst/>
          </a:prstGeom>
          <a:ln w="12700">
            <a:solidFill>
              <a:schemeClr val="bg2">
                <a:lumMod val="75000"/>
              </a:schemeClr>
            </a:solidFill>
          </a:ln>
        </p:spPr>
      </p:pic>
      <p:pic>
        <p:nvPicPr>
          <p:cNvPr id="46" name="Picture 45">
            <a:extLst>
              <a:ext uri="{FF2B5EF4-FFF2-40B4-BE49-F238E27FC236}">
                <a16:creationId xmlns:a16="http://schemas.microsoft.com/office/drawing/2014/main" id="{6D61186F-0F1C-A34D-AAE4-E49CFE620255}"/>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l="-468"/>
          <a:stretch/>
        </p:blipFill>
        <p:spPr>
          <a:xfrm>
            <a:off x="6652504" y="2474813"/>
            <a:ext cx="2514601" cy="183006"/>
          </a:xfrm>
          <a:prstGeom prst="rect">
            <a:avLst/>
          </a:prstGeom>
        </p:spPr>
      </p:pic>
      <p:pic>
        <p:nvPicPr>
          <p:cNvPr id="51" name="Picture 50">
            <a:extLst>
              <a:ext uri="{FF2B5EF4-FFF2-40B4-BE49-F238E27FC236}">
                <a16:creationId xmlns:a16="http://schemas.microsoft.com/office/drawing/2014/main" id="{A1E6CF01-1178-2F4F-B715-CD1D6129D200}"/>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l="-1834"/>
          <a:stretch/>
        </p:blipFill>
        <p:spPr>
          <a:xfrm>
            <a:off x="6623693" y="3632038"/>
            <a:ext cx="2514601" cy="183006"/>
          </a:xfrm>
          <a:prstGeom prst="rect">
            <a:avLst/>
          </a:prstGeom>
        </p:spPr>
      </p:pic>
      <p:pic>
        <p:nvPicPr>
          <p:cNvPr id="60" name="Picture 59">
            <a:extLst>
              <a:ext uri="{FF2B5EF4-FFF2-40B4-BE49-F238E27FC236}">
                <a16:creationId xmlns:a16="http://schemas.microsoft.com/office/drawing/2014/main" id="{FE294897-1777-904F-83AA-306314E69C42}"/>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l="-1834"/>
          <a:stretch/>
        </p:blipFill>
        <p:spPr>
          <a:xfrm>
            <a:off x="9431681" y="1327614"/>
            <a:ext cx="2514601" cy="183006"/>
          </a:xfrm>
          <a:prstGeom prst="rect">
            <a:avLst/>
          </a:prstGeom>
        </p:spPr>
      </p:pic>
      <p:sp>
        <p:nvSpPr>
          <p:cNvPr id="32" name="Title 5">
            <a:extLst>
              <a:ext uri="{FF2B5EF4-FFF2-40B4-BE49-F238E27FC236}">
                <a16:creationId xmlns:a16="http://schemas.microsoft.com/office/drawing/2014/main" id="{55A74458-FEFB-F64D-ABE3-8808A0C8CEAC}"/>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3284C"/>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300" b="0" i="0" u="none" strike="noStrike" kern="1200" cap="none" spc="0" normalizeH="0" baseline="0" noProof="0" dirty="0">
                <a:ln>
                  <a:noFill/>
                </a:ln>
                <a:solidFill>
                  <a:srgbClr val="8E1537"/>
                </a:solidFill>
                <a:effectLst/>
                <a:uLnTx/>
                <a:uFillTx/>
                <a:latin typeface="Arial" panose="020B0604020202020204" pitchFamily="34" charset="0"/>
                <a:ea typeface="+mj-ea"/>
                <a:cs typeface="Arial" panose="020B0604020202020204" pitchFamily="34" charset="0"/>
              </a:rPr>
              <a:t>Slides available in this template</a:t>
            </a:r>
          </a:p>
        </p:txBody>
      </p:sp>
      <p:sp>
        <p:nvSpPr>
          <p:cNvPr id="34" name="Content Placeholder 8">
            <a:extLst>
              <a:ext uri="{FF2B5EF4-FFF2-40B4-BE49-F238E27FC236}">
                <a16:creationId xmlns:a16="http://schemas.microsoft.com/office/drawing/2014/main" id="{CF2D413D-2233-7649-90E1-2B858967CABB}"/>
              </a:ext>
            </a:extLst>
          </p:cNvPr>
          <p:cNvSpPr txBox="1">
            <a:spLocks/>
          </p:cNvSpPr>
          <p:nvPr userDrawn="1"/>
        </p:nvSpPr>
        <p:spPr>
          <a:xfrm>
            <a:off x="360000" y="1654667"/>
            <a:ext cx="5929776" cy="4840292"/>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template has 26 slide examples (see image right):</a:t>
            </a:r>
          </a:p>
          <a:p>
            <a:pPr marL="216000" marR="0" lvl="1"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Cover slides (3 front and 1 rear)</a:t>
            </a:r>
          </a:p>
          <a:p>
            <a:pPr marL="216000" marR="0" lvl="1"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Section/divider slides</a:t>
            </a:r>
          </a:p>
          <a:p>
            <a:pPr marL="216000" marR="0" lvl="1"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 Content slides with a white background</a:t>
            </a:r>
          </a:p>
          <a:p>
            <a:pPr marL="216000" marR="0" lvl="1"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Content slides with a coloured or image background</a:t>
            </a:r>
          </a:p>
          <a:p>
            <a:pPr marL="216000" marR="0" lvl="1" indent="-2160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5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guidance slides</a:t>
            </a:r>
          </a:p>
          <a:p>
            <a:endParaRPr lang="en-GB" sz="1550" b="0" kern="1200" dirty="0">
              <a:solidFill>
                <a:srgbClr val="000000"/>
              </a:solidFill>
              <a:effectLst/>
              <a:latin typeface="Arial" panose="020B0604020202020204" pitchFamily="34" charset="0"/>
              <a:ea typeface="+mn-ea"/>
              <a:cs typeface="Arial" panose="020B0604020202020204" pitchFamily="34" charset="0"/>
            </a:endParaRPr>
          </a:p>
          <a:p>
            <a:r>
              <a:rPr lang="en-GB" sz="1550" b="0" kern="1200" dirty="0">
                <a:solidFill>
                  <a:srgbClr val="000000"/>
                </a:solidFill>
                <a:effectLst/>
                <a:latin typeface="Arial" panose="020B0604020202020204" pitchFamily="34" charset="0"/>
                <a:ea typeface="+mn-ea"/>
                <a:cs typeface="Arial" panose="020B0604020202020204" pitchFamily="34" charset="0"/>
              </a:rPr>
              <a:t>The ‘Duplicate Layout’ function is an easy way to add additional slides, to do this:</a:t>
            </a:r>
          </a:p>
          <a:p>
            <a:pPr marL="285750" indent="-285750">
              <a:buFont typeface="Arial" panose="020B0604020202020204" pitchFamily="34" charset="0"/>
              <a:buChar char="•"/>
            </a:pPr>
            <a:r>
              <a:rPr lang="en-GB" sz="1550" b="0" kern="1200" dirty="0">
                <a:solidFill>
                  <a:srgbClr val="000000"/>
                </a:solidFill>
                <a:effectLst/>
                <a:latin typeface="Arial" panose="020B0604020202020204" pitchFamily="34" charset="0"/>
                <a:ea typeface="+mn-ea"/>
                <a:cs typeface="Arial" panose="020B0604020202020204" pitchFamily="34" charset="0"/>
              </a:rPr>
              <a:t>Select the slide you wish to copy in the slide view to the left</a:t>
            </a:r>
          </a:p>
          <a:p>
            <a:pPr marL="285750" indent="-285750">
              <a:buFont typeface="Arial" panose="020B0604020202020204" pitchFamily="34" charset="0"/>
              <a:buChar char="•"/>
            </a:pPr>
            <a:r>
              <a:rPr lang="en-GB" sz="1550" b="0" kern="1200" dirty="0">
                <a:solidFill>
                  <a:srgbClr val="000000"/>
                </a:solidFill>
                <a:effectLst/>
                <a:latin typeface="Arial" panose="020B0604020202020204" pitchFamily="34" charset="0"/>
                <a:ea typeface="+mn-ea"/>
                <a:cs typeface="Arial" panose="020B0604020202020204" pitchFamily="34" charset="0"/>
              </a:rPr>
              <a:t>Right click to view options </a:t>
            </a:r>
          </a:p>
          <a:p>
            <a:pPr marL="285750" indent="-285750">
              <a:buFont typeface="Arial" panose="020B0604020202020204" pitchFamily="34" charset="0"/>
              <a:buChar char="•"/>
            </a:pPr>
            <a:r>
              <a:rPr lang="en-GB" sz="1550" b="0" kern="1200" dirty="0">
                <a:solidFill>
                  <a:srgbClr val="000000"/>
                </a:solidFill>
                <a:effectLst/>
                <a:latin typeface="Arial" panose="020B0604020202020204" pitchFamily="34" charset="0"/>
                <a:ea typeface="+mn-ea"/>
                <a:cs typeface="Arial" panose="020B0604020202020204" pitchFamily="34" charset="0"/>
              </a:rPr>
              <a:t>Click duplicate layout </a:t>
            </a:r>
          </a:p>
          <a:p>
            <a:pPr marL="285750" indent="-285750">
              <a:buFont typeface="Arial" panose="020B0604020202020204" pitchFamily="34" charset="0"/>
              <a:buChar char="•"/>
            </a:pPr>
            <a:endParaRPr lang="en-GB" sz="155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sz="1550" b="0" kern="1200" dirty="0">
                <a:solidFill>
                  <a:srgbClr val="000000"/>
                </a:solidFill>
                <a:effectLst/>
                <a:latin typeface="Arial" panose="020B0604020202020204" pitchFamily="34" charset="0"/>
                <a:ea typeface="+mn-ea"/>
                <a:cs typeface="Arial" panose="020B0604020202020204" pitchFamily="34" charset="0"/>
              </a:rPr>
              <a:t>Within these templates it is possible to edit the background and footer line colour, change images and text and reformat shape properties including colour and fill. </a:t>
            </a:r>
          </a:p>
          <a:p>
            <a:pPr marL="0" indent="0">
              <a:buFont typeface="Arial" panose="020B0604020202020204" pitchFamily="34" charset="0"/>
              <a:buNone/>
            </a:pPr>
            <a:endParaRPr lang="en-GB" sz="1600" b="0" kern="1200" dirty="0">
              <a:solidFill>
                <a:srgbClr val="333C46"/>
              </a:solidFill>
              <a:effectLst/>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2D350A3A-D6FB-CC4B-926D-2C7795EE7540}"/>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4368D"/>
                </a:solidFill>
                <a:effectLst/>
                <a:latin typeface="Arial" panose="020B0604020202020204" pitchFamily="34" charset="0"/>
                <a:ea typeface="+mn-ea"/>
                <a:cs typeface="Arial" panose="020B0604020202020204" pitchFamily="34" charset="0"/>
              </a:rPr>
              <a:t>Delete these guidance slides before finalising your presentation.</a:t>
            </a:r>
            <a:r>
              <a:rPr kumimoji="0" lang="en-GB" sz="1600" b="0" i="0" u="none" strike="noStrike" kern="1200" cap="none" spc="0" normalizeH="0" baseline="0" noProof="0" dirty="0">
                <a:ln>
                  <a:noFill/>
                </a:ln>
                <a:solidFill>
                  <a:srgbClr val="94368D"/>
                </a:solidFill>
                <a:effectLst/>
                <a:uLnTx/>
                <a:uFillTx/>
                <a:latin typeface="Arial" panose="020B0604020202020204" pitchFamily="34" charset="0"/>
                <a:ea typeface="+mn-ea"/>
                <a:cs typeface="Arial" panose="020B0604020202020204" pitchFamily="34" charset="0"/>
              </a:rPr>
              <a:t> </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8696C66D-7A28-E848-B761-965F4870A0B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729046" y="2793869"/>
            <a:ext cx="1022714" cy="576530"/>
          </a:xfrm>
          <a:prstGeom prst="rect">
            <a:avLst/>
          </a:prstGeom>
          <a:ln w="12700">
            <a:solidFill>
              <a:schemeClr val="bg1">
                <a:lumMod val="50000"/>
              </a:schemeClr>
            </a:solidFill>
          </a:ln>
        </p:spPr>
      </p:pic>
      <p:pic>
        <p:nvPicPr>
          <p:cNvPr id="8" name="Picture 7" descr="Graphical user interface, PowerPoint&#10;&#10;Description automatically generated">
            <a:extLst>
              <a:ext uri="{FF2B5EF4-FFF2-40B4-BE49-F238E27FC236}">
                <a16:creationId xmlns:a16="http://schemas.microsoft.com/office/drawing/2014/main" id="{9CD88073-74A2-3148-9584-14A57FC307C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463518" y="4327453"/>
            <a:ext cx="1016104" cy="576000"/>
          </a:xfrm>
          <a:prstGeom prst="rect">
            <a:avLst/>
          </a:prstGeom>
          <a:noFill/>
          <a:ln w="12700">
            <a:solidFill>
              <a:schemeClr val="bg1">
                <a:lumMod val="50000"/>
              </a:schemeClr>
            </a:solidFill>
          </a:ln>
        </p:spPr>
      </p:pic>
      <p:pic>
        <p:nvPicPr>
          <p:cNvPr id="11" name="Picture 10" descr="Graphical user interface, text, application&#10;&#10;Description automatically generated">
            <a:extLst>
              <a:ext uri="{FF2B5EF4-FFF2-40B4-BE49-F238E27FC236}">
                <a16:creationId xmlns:a16="http://schemas.microsoft.com/office/drawing/2014/main" id="{EA102A81-4288-EA4B-A035-1E0CEBA444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486336" y="1624311"/>
            <a:ext cx="1055314" cy="593776"/>
          </a:xfrm>
          <a:prstGeom prst="rect">
            <a:avLst/>
          </a:prstGeom>
          <a:ln w="12700">
            <a:solidFill>
              <a:schemeClr val="bg1">
                <a:lumMod val="50000"/>
              </a:schemeClr>
            </a:solidFill>
          </a:ln>
        </p:spPr>
      </p:pic>
      <p:pic>
        <p:nvPicPr>
          <p:cNvPr id="15" name="Picture 14" descr="Graphical user interface, application&#10;&#10;Description automatically generated">
            <a:extLst>
              <a:ext uri="{FF2B5EF4-FFF2-40B4-BE49-F238E27FC236}">
                <a16:creationId xmlns:a16="http://schemas.microsoft.com/office/drawing/2014/main" id="{279B634E-5CA0-0040-AD31-F11390E1017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463518" y="3563793"/>
            <a:ext cx="1026530" cy="578842"/>
          </a:xfrm>
          <a:prstGeom prst="rect">
            <a:avLst/>
          </a:prstGeom>
          <a:ln w="12700">
            <a:solidFill>
              <a:schemeClr val="bg1">
                <a:lumMod val="50000"/>
              </a:schemeClr>
            </a:solidFill>
          </a:ln>
        </p:spPr>
      </p:pic>
    </p:spTree>
    <p:extLst>
      <p:ext uri="{BB962C8B-B14F-4D97-AF65-F5344CB8AC3E}">
        <p14:creationId xmlns:p14="http://schemas.microsoft.com/office/powerpoint/2010/main" val="374588877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uidance slide 2 - Colour">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40" name="Text Placeholder 2">
            <a:extLst>
              <a:ext uri="{FF2B5EF4-FFF2-40B4-BE49-F238E27FC236}">
                <a16:creationId xmlns:a16="http://schemas.microsoft.com/office/drawing/2014/main" id="{42F0739E-0E23-5144-B1EA-82BD8DF7E136}"/>
              </a:ext>
            </a:extLst>
          </p:cNvPr>
          <p:cNvSpPr txBox="1">
            <a:spLocks/>
          </p:cNvSpPr>
          <p:nvPr userDrawn="1"/>
        </p:nvSpPr>
        <p:spPr>
          <a:xfrm>
            <a:off x="2590616" y="4875247"/>
            <a:ext cx="9289384" cy="135410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400" b="0" kern="1200" dirty="0">
                <a:solidFill>
                  <a:srgbClr val="333C46"/>
                </a:solidFill>
                <a:effectLst/>
                <a:latin typeface="Arial" panose="020B0604020202020204" pitchFamily="34" charset="0"/>
                <a:ea typeface="+mn-ea"/>
                <a:cs typeface="Arial" panose="020B0604020202020204" pitchFamily="34" charset="0"/>
              </a:rPr>
              <a:t>All colour combination options can be found on the background guidance on all the slide, these have been set to make sure that the combinations used are fully accessible. Further guidance on this can be found in the MOD Brand Guidelines and on the </a:t>
            </a:r>
            <a:r>
              <a:rPr lang="en-GB" sz="1400" b="0" kern="1200" dirty="0" err="1">
                <a:solidFill>
                  <a:srgbClr val="333C46"/>
                </a:solidFill>
                <a:effectLst/>
                <a:latin typeface="Arial" panose="020B0604020202020204" pitchFamily="34" charset="0"/>
                <a:ea typeface="+mn-ea"/>
                <a:cs typeface="Arial" panose="020B0604020202020204" pitchFamily="34" charset="0"/>
              </a:rPr>
              <a:t>BrandHub</a:t>
            </a:r>
            <a:r>
              <a:rPr lang="en-GB" sz="1400" b="0" kern="1200" dirty="0">
                <a:solidFill>
                  <a:srgbClr val="333C46"/>
                </a:solidFill>
                <a:effectLst/>
                <a:latin typeface="Arial" panose="020B0604020202020204" pitchFamily="34" charset="0"/>
                <a:ea typeface="+mn-ea"/>
                <a:cs typeface="Arial" panose="020B0604020202020204" pitchFamily="34" charset="0"/>
              </a:rPr>
              <a:t> </a:t>
            </a:r>
            <a:r>
              <a:rPr lang="en-GB" sz="1400" dirty="0">
                <a:solidFill>
                  <a:srgbClr val="333C46"/>
                </a:solidFill>
                <a:latin typeface="Arial" panose="020B0604020202020204" pitchFamily="34" charset="0"/>
                <a:cs typeface="Arial" panose="020B0604020202020204" pitchFamily="34" charset="0"/>
              </a:rPr>
              <a:t>(</a:t>
            </a:r>
            <a:r>
              <a:rPr lang="en-GB" sz="1400" dirty="0">
                <a:solidFill>
                  <a:srgbClr val="333C46"/>
                </a:solidFill>
                <a:latin typeface="Arial" panose="020B0604020202020204" pitchFamily="34" charset="0"/>
                <a:cs typeface="Arial" panose="020B0604020202020204" pitchFamily="34" charset="0"/>
                <a:hlinkClick r:id="rId2"/>
              </a:rPr>
              <a:t>https://modgovuk.sharepoint.com/sites/DDC-Brand</a:t>
            </a:r>
            <a:r>
              <a:rPr lang="en-GB" sz="1400" dirty="0">
                <a:solidFill>
                  <a:srgbClr val="333C46"/>
                </a:solidFill>
                <a:latin typeface="Arial" panose="020B0604020202020204" pitchFamily="34" charset="0"/>
                <a:cs typeface="Arial" panose="020B0604020202020204" pitchFamily="34" charset="0"/>
              </a:rPr>
              <a:t>) (</a:t>
            </a:r>
            <a:r>
              <a:rPr lang="en-GB" sz="1400" dirty="0" err="1">
                <a:solidFill>
                  <a:srgbClr val="333C46"/>
                </a:solidFill>
                <a:latin typeface="Arial" panose="020B0604020202020204" pitchFamily="34" charset="0"/>
                <a:cs typeface="Arial" panose="020B0604020202020204" pitchFamily="34" charset="0"/>
              </a:rPr>
              <a:t>DefNet</a:t>
            </a:r>
            <a:r>
              <a:rPr lang="en-GB" sz="1400" dirty="0">
                <a:solidFill>
                  <a:srgbClr val="333C46"/>
                </a:solidFill>
                <a:latin typeface="Arial" panose="020B0604020202020204" pitchFamily="34" charset="0"/>
                <a:cs typeface="Arial" panose="020B0604020202020204" pitchFamily="34" charset="0"/>
              </a:rPr>
              <a:t> user only).</a:t>
            </a:r>
            <a:r>
              <a:rPr lang="en-GB" sz="1400" b="0" kern="1200" dirty="0">
                <a:solidFill>
                  <a:srgbClr val="333C46"/>
                </a:solidFill>
                <a:effectLst/>
                <a:latin typeface="Arial" panose="020B0604020202020204" pitchFamily="34" charset="0"/>
                <a:ea typeface="+mn-ea"/>
                <a:cs typeface="Arial" panose="020B0604020202020204" pitchFamily="34" charset="0"/>
              </a:rPr>
              <a:t>  </a:t>
            </a:r>
          </a:p>
          <a:p>
            <a:pPr>
              <a:lnSpc>
                <a:spcPct val="100000"/>
              </a:lnSpc>
              <a:spcAft>
                <a:spcPts val="0"/>
              </a:spcAft>
            </a:pPr>
            <a:endParaRPr lang="en-GB" sz="1400" b="0" kern="1200" dirty="0">
              <a:solidFill>
                <a:srgbClr val="333C46"/>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400" b="0" kern="1200" dirty="0">
                <a:solidFill>
                  <a:srgbClr val="333C46"/>
                </a:solidFill>
                <a:effectLst/>
                <a:latin typeface="Arial" panose="020B0604020202020204" pitchFamily="34" charset="0"/>
                <a:ea typeface="+mn-ea"/>
                <a:cs typeface="Arial" panose="020B0604020202020204" pitchFamily="34" charset="0"/>
              </a:rPr>
              <a:t>Colours for footers and sub-headings must be changed manually on each slide. The theme colours available (see image to the left) are from the MOD muted colour palette and can be used for charts, graphs and SmartArt.</a:t>
            </a:r>
            <a:endParaRPr kumimoji="0" lang="en-GB" sz="14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pic>
        <p:nvPicPr>
          <p:cNvPr id="41" name="Picture 40">
            <a:extLst>
              <a:ext uri="{FF2B5EF4-FFF2-40B4-BE49-F238E27FC236}">
                <a16:creationId xmlns:a16="http://schemas.microsoft.com/office/drawing/2014/main" id="{2FB8D97B-7C6A-6449-B21E-D6250E9BA0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0488" y="4875247"/>
            <a:ext cx="1902563" cy="1253453"/>
          </a:xfrm>
          <a:prstGeom prst="rect">
            <a:avLst/>
          </a:prstGeom>
          <a:effectLst>
            <a:outerShdw blurRad="50800" dist="38100" dir="2700000" algn="tl" rotWithShape="0">
              <a:prstClr val="black">
                <a:alpha val="40000"/>
              </a:prstClr>
            </a:outerShdw>
          </a:effectLst>
        </p:spPr>
      </p:pic>
      <p:sp>
        <p:nvSpPr>
          <p:cNvPr id="42" name="Title 5">
            <a:extLst>
              <a:ext uri="{FF2B5EF4-FFF2-40B4-BE49-F238E27FC236}">
                <a16:creationId xmlns:a16="http://schemas.microsoft.com/office/drawing/2014/main" id="{108D3BCF-82C2-3542-BDB5-B59E1BBFAE34}"/>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3284C"/>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13284C"/>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300" b="0" i="0" u="none" strike="noStrike" kern="1200" cap="none" spc="0" normalizeH="0" baseline="0" noProof="0" dirty="0">
                <a:ln>
                  <a:noFill/>
                </a:ln>
                <a:solidFill>
                  <a:srgbClr val="8E1537"/>
                </a:solidFill>
                <a:effectLst/>
                <a:uLnTx/>
                <a:uFillTx/>
                <a:latin typeface="Arial" panose="020B0604020202020204" pitchFamily="34" charset="0"/>
                <a:ea typeface="+mj-ea"/>
                <a:cs typeface="Arial" panose="020B0604020202020204" pitchFamily="34" charset="0"/>
              </a:rPr>
              <a:t>Colour</a:t>
            </a:r>
          </a:p>
        </p:txBody>
      </p:sp>
      <p:sp>
        <p:nvSpPr>
          <p:cNvPr id="43" name="Rectangle 42">
            <a:extLst>
              <a:ext uri="{FF2B5EF4-FFF2-40B4-BE49-F238E27FC236}">
                <a16:creationId xmlns:a16="http://schemas.microsoft.com/office/drawing/2014/main" id="{0C9267EA-3A07-F74C-B800-9F9A90BA40A9}"/>
              </a:ext>
            </a:extLst>
          </p:cNvPr>
          <p:cNvSpPr/>
          <p:nvPr userDrawn="1"/>
        </p:nvSpPr>
        <p:spPr>
          <a:xfrm>
            <a:off x="294426" y="105054"/>
            <a:ext cx="10290130" cy="338554"/>
          </a:xfrm>
          <a:prstGeom prst="rect">
            <a:avLst/>
          </a:prstGeom>
        </p:spPr>
        <p:txBody>
          <a:bodyPr wrap="square">
            <a:spAutoFit/>
          </a:bodyPr>
          <a:lstStyle/>
          <a:p>
            <a:r>
              <a:rPr lang="en-GB" sz="1600" b="0" kern="1200" dirty="0">
                <a:solidFill>
                  <a:srgbClr val="93368C"/>
                </a:solidFill>
                <a:effectLst/>
                <a:latin typeface="Arial" panose="020B0604020202020204" pitchFamily="34" charset="0"/>
                <a:ea typeface="+mn-ea"/>
                <a:cs typeface="Arial" panose="020B0604020202020204" pitchFamily="34" charset="0"/>
              </a:rPr>
              <a:t>Delete these guidance slides before finalising your presentation.</a:t>
            </a:r>
            <a:r>
              <a:rPr kumimoji="0" lang="en-GB" sz="1600" b="0" i="0" u="none" strike="noStrike" kern="1200" cap="none" spc="0" normalizeH="0" baseline="0" noProof="0" dirty="0">
                <a:ln>
                  <a:noFill/>
                </a:ln>
                <a:solidFill>
                  <a:srgbClr val="93368C"/>
                </a:solidFill>
                <a:effectLst/>
                <a:uLnTx/>
                <a:uFillTx/>
                <a:latin typeface="Arial" panose="020B0604020202020204" pitchFamily="34" charset="0"/>
                <a:ea typeface="+mn-ea"/>
                <a:cs typeface="Arial" panose="020B0604020202020204" pitchFamily="34" charset="0"/>
              </a:rPr>
              <a:t> </a:t>
            </a:r>
          </a:p>
        </p:txBody>
      </p:sp>
      <p:pic>
        <p:nvPicPr>
          <p:cNvPr id="44" name="Picture 43" descr="A picture containing calendar&#10;&#10;Description automatically generated">
            <a:extLst>
              <a:ext uri="{FF2B5EF4-FFF2-40B4-BE49-F238E27FC236}">
                <a16:creationId xmlns:a16="http://schemas.microsoft.com/office/drawing/2014/main" id="{669A9CB3-3B95-3444-ADE9-B682EAB5D4B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71" t="18712" b="62119"/>
          <a:stretch/>
        </p:blipFill>
        <p:spPr>
          <a:xfrm>
            <a:off x="1028700" y="1541006"/>
            <a:ext cx="10524290" cy="927740"/>
          </a:xfrm>
          <a:prstGeom prst="rect">
            <a:avLst/>
          </a:prstGeom>
        </p:spPr>
      </p:pic>
      <p:pic>
        <p:nvPicPr>
          <p:cNvPr id="45" name="Picture 44" descr="A picture containing calendar&#10;&#10;Description automatically generated">
            <a:extLst>
              <a:ext uri="{FF2B5EF4-FFF2-40B4-BE49-F238E27FC236}">
                <a16:creationId xmlns:a16="http://schemas.microsoft.com/office/drawing/2014/main" id="{C8EB8E3C-1328-D04A-A69C-046F4BA84A5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71" t="53896" b="26935"/>
          <a:stretch/>
        </p:blipFill>
        <p:spPr>
          <a:xfrm>
            <a:off x="1028700" y="2584686"/>
            <a:ext cx="10524290" cy="927740"/>
          </a:xfrm>
          <a:prstGeom prst="rect">
            <a:avLst/>
          </a:prstGeom>
        </p:spPr>
      </p:pic>
      <p:pic>
        <p:nvPicPr>
          <p:cNvPr id="46" name="Picture 45" descr="A picture containing calendar&#10;&#10;Description automatically generated">
            <a:extLst>
              <a:ext uri="{FF2B5EF4-FFF2-40B4-BE49-F238E27FC236}">
                <a16:creationId xmlns:a16="http://schemas.microsoft.com/office/drawing/2014/main" id="{315CC753-8D02-ED4C-BB31-FB73BEFC314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623" t="79242" r="-353" b="1589"/>
          <a:stretch/>
        </p:blipFill>
        <p:spPr>
          <a:xfrm>
            <a:off x="1028700" y="3628366"/>
            <a:ext cx="10524290" cy="927740"/>
          </a:xfrm>
          <a:prstGeom prst="rect">
            <a:avLst/>
          </a:prstGeom>
        </p:spPr>
      </p:pic>
    </p:spTree>
    <p:extLst>
      <p:ext uri="{BB962C8B-B14F-4D97-AF65-F5344CB8AC3E}">
        <p14:creationId xmlns:p14="http://schemas.microsoft.com/office/powerpoint/2010/main" val="2659195023"/>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uidance slide 3 - Icons">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7" name="Title 5">
            <a:extLst>
              <a:ext uri="{FF2B5EF4-FFF2-40B4-BE49-F238E27FC236}">
                <a16:creationId xmlns:a16="http://schemas.microsoft.com/office/drawing/2014/main" id="{7FD5AD9F-9DB5-6A4C-8218-7B2E842FA583}"/>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300" b="0" i="0" u="none" strike="noStrike" kern="1200" cap="none" spc="0" normalizeH="0" baseline="0" noProof="0" dirty="0">
                <a:ln>
                  <a:noFill/>
                </a:ln>
                <a:solidFill>
                  <a:srgbClr val="8D1536"/>
                </a:solidFill>
                <a:effectLst/>
                <a:uLnTx/>
                <a:uFillTx/>
                <a:latin typeface="Arial" panose="020B0604020202020204" pitchFamily="34" charset="0"/>
                <a:ea typeface="+mj-ea"/>
                <a:cs typeface="Arial" panose="020B0604020202020204" pitchFamily="34" charset="0"/>
              </a:rPr>
              <a:t>Icons</a:t>
            </a:r>
          </a:p>
        </p:txBody>
      </p:sp>
      <p:sp>
        <p:nvSpPr>
          <p:cNvPr id="8" name="Rectangle 7">
            <a:extLst>
              <a:ext uri="{FF2B5EF4-FFF2-40B4-BE49-F238E27FC236}">
                <a16:creationId xmlns:a16="http://schemas.microsoft.com/office/drawing/2014/main" id="{8D469279-23DF-2F40-8236-86B60B8F8B23}"/>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3368C"/>
                </a:solidFill>
                <a:effectLst/>
                <a:latin typeface="Arial" panose="020B0604020202020204" pitchFamily="34" charset="0"/>
                <a:ea typeface="+mn-ea"/>
                <a:cs typeface="Arial" panose="020B0604020202020204" pitchFamily="34" charset="0"/>
              </a:rPr>
              <a:t>Delete these guidance slides before finalising your presentation.</a:t>
            </a:r>
            <a:r>
              <a:rPr kumimoji="0" lang="en-GB" sz="1600" b="0" i="0" u="none" strike="noStrike" kern="1200" cap="none" spc="0" normalizeH="0" baseline="0" noProof="0" dirty="0">
                <a:ln>
                  <a:noFill/>
                </a:ln>
                <a:solidFill>
                  <a:srgbClr val="93368C"/>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66488739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option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35750B-EAB7-40A1-93B2-633A3D56A041}"/>
              </a:ext>
            </a:extLst>
          </p:cNvPr>
          <p:cNvSpPr/>
          <p:nvPr userDrawn="1"/>
        </p:nvSpPr>
        <p:spPr>
          <a:xfrm>
            <a:off x="0" y="0"/>
            <a:ext cx="12192000" cy="6858000"/>
          </a:xfrm>
          <a:prstGeom prst="rect">
            <a:avLst/>
          </a:prstGeom>
          <a:solidFill>
            <a:schemeClr val="tx1">
              <a:alpha val="8470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7" title="Client logo placeholder">
            <a:extLst>
              <a:ext uri="{FF2B5EF4-FFF2-40B4-BE49-F238E27FC236}">
                <a16:creationId xmlns:a16="http://schemas.microsoft.com/office/drawing/2014/main" id="{5173D73D-8B41-41AA-A6FD-1D661CD3CED1}"/>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dirty="0"/>
              <a:t>Partner/sponsor logo</a:t>
            </a:r>
          </a:p>
        </p:txBody>
      </p:sp>
      <p:sp>
        <p:nvSpPr>
          <p:cNvPr id="21" name="TextBox 20">
            <a:extLst>
              <a:ext uri="{FF2B5EF4-FFF2-40B4-BE49-F238E27FC236}">
                <a16:creationId xmlns:a16="http://schemas.microsoft.com/office/drawing/2014/main" id="{E4A1EFAA-9D32-42B4-B002-C891B7B2794D}"/>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dirty="0">
                <a:solidFill>
                  <a:schemeClr val="bg1"/>
                </a:solidFill>
                <a:latin typeface="Arial" panose="020B0604020202020204" pitchFamily="34" charset="0"/>
                <a:cs typeface="Arial" panose="020B0604020202020204" pitchFamily="34" charset="0"/>
              </a:rPr>
              <a:t>Security Marking</a:t>
            </a:r>
          </a:p>
        </p:txBody>
      </p:sp>
      <p:sp>
        <p:nvSpPr>
          <p:cNvPr id="22" name="Date Placeholder 1">
            <a:extLst>
              <a:ext uri="{FF2B5EF4-FFF2-40B4-BE49-F238E27FC236}">
                <a16:creationId xmlns:a16="http://schemas.microsoft.com/office/drawing/2014/main" id="{53F10D2B-62D2-48DE-B217-DE0192B3EEAC}"/>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dirty="0"/>
              <a:t>Month YYYY</a:t>
            </a:r>
          </a:p>
        </p:txBody>
      </p:sp>
      <p:sp>
        <p:nvSpPr>
          <p:cNvPr id="24" name="Text Placeholder 3">
            <a:extLst>
              <a:ext uri="{FF2B5EF4-FFF2-40B4-BE49-F238E27FC236}">
                <a16:creationId xmlns:a16="http://schemas.microsoft.com/office/drawing/2014/main" id="{D480880D-4272-4D72-81E5-E6663E7FAF94}"/>
              </a:ext>
            </a:extLst>
          </p:cNvPr>
          <p:cNvSpPr>
            <a:spLocks noGrp="1"/>
          </p:cNvSpPr>
          <p:nvPr>
            <p:ph type="body" sz="quarter" idx="11" hasCustomPrompt="1"/>
          </p:nvPr>
        </p:nvSpPr>
        <p:spPr>
          <a:xfrm>
            <a:off x="360000" y="5831470"/>
            <a:ext cx="4716825" cy="581230"/>
          </a:xfrm>
          <a:prstGeom prst="rect">
            <a:avLst/>
          </a:prstGeom>
        </p:spPr>
        <p:txBody>
          <a:bodyPr wrap="square" lIns="0" tIns="0" rIns="0" bIns="0"/>
          <a:lstStyle>
            <a:lvl1pPr marL="0" indent="0">
              <a:buNone/>
              <a:defRPr sz="2800">
                <a:solidFill>
                  <a:srgbClr val="FE8100"/>
                </a:solidFill>
                <a:latin typeface="Arial" panose="020B0604020202020204" pitchFamily="34" charset="0"/>
                <a:cs typeface="Arial" panose="020B0604020202020204" pitchFamily="34" charset="0"/>
              </a:defRPr>
            </a:lvl1pPr>
            <a:lvl5pPr>
              <a:defRPr/>
            </a:lvl5pPr>
          </a:lstStyle>
          <a:p>
            <a:pPr lvl="0"/>
            <a:r>
              <a:rPr lang="en-US" dirty="0"/>
              <a:t>Subtitle</a:t>
            </a:r>
            <a:endParaRPr lang="en-GB" dirty="0"/>
          </a:p>
        </p:txBody>
      </p:sp>
      <p:sp>
        <p:nvSpPr>
          <p:cNvPr id="25" name="Text Placeholder 2">
            <a:extLst>
              <a:ext uri="{FF2B5EF4-FFF2-40B4-BE49-F238E27FC236}">
                <a16:creationId xmlns:a16="http://schemas.microsoft.com/office/drawing/2014/main" id="{F451E1C9-ECFF-4AE1-B520-EC1BEAEB0FD1}"/>
              </a:ext>
            </a:extLst>
          </p:cNvPr>
          <p:cNvSpPr>
            <a:spLocks noGrp="1"/>
          </p:cNvSpPr>
          <p:nvPr>
            <p:ph type="body" sz="quarter" idx="10" hasCustomPrompt="1"/>
          </p:nvPr>
        </p:nvSpPr>
        <p:spPr>
          <a:xfrm>
            <a:off x="360000" y="4463469"/>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Title goes here</a:t>
            </a:r>
          </a:p>
        </p:txBody>
      </p:sp>
      <p:sp>
        <p:nvSpPr>
          <p:cNvPr id="8" name="Footer Placeholder 6">
            <a:extLst>
              <a:ext uri="{FF2B5EF4-FFF2-40B4-BE49-F238E27FC236}">
                <a16:creationId xmlns:a16="http://schemas.microsoft.com/office/drawing/2014/main" id="{5453D8D0-A2A9-460A-8FE6-9936AE41B93B}"/>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0" name="Rectangle 9">
            <a:extLst>
              <a:ext uri="{FF2B5EF4-FFF2-40B4-BE49-F238E27FC236}">
                <a16:creationId xmlns:a16="http://schemas.microsoft.com/office/drawing/2014/main" id="{61F575D5-7143-F143-9E5E-E8551DBD81F8}"/>
              </a:ext>
            </a:extLst>
          </p:cNvPr>
          <p:cNvSpPr/>
          <p:nvPr userDrawn="1"/>
        </p:nvSpPr>
        <p:spPr>
          <a:xfrm>
            <a:off x="12518503" y="0"/>
            <a:ext cx="2487122" cy="714041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45720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BD0FC4C-2034-7847-A14A-0CD740C2D9B6}"/>
              </a:ext>
            </a:extLst>
          </p:cNvPr>
          <p:cNvGrpSpPr/>
          <p:nvPr userDrawn="1"/>
        </p:nvGrpSpPr>
        <p:grpSpPr>
          <a:xfrm>
            <a:off x="-5354197" y="-932183"/>
            <a:ext cx="5714197" cy="9870371"/>
            <a:chOff x="-5354197" y="-932183"/>
            <a:chExt cx="5714197" cy="9870371"/>
          </a:xfrm>
        </p:grpSpPr>
        <p:grpSp>
          <p:nvGrpSpPr>
            <p:cNvPr id="12" name="Group 11">
              <a:extLst>
                <a:ext uri="{FF2B5EF4-FFF2-40B4-BE49-F238E27FC236}">
                  <a16:creationId xmlns:a16="http://schemas.microsoft.com/office/drawing/2014/main" id="{5CB625F2-48F7-7E42-873C-5752CB2F21E9}"/>
                </a:ext>
              </a:extLst>
            </p:cNvPr>
            <p:cNvGrpSpPr/>
            <p:nvPr userDrawn="1"/>
          </p:nvGrpSpPr>
          <p:grpSpPr>
            <a:xfrm>
              <a:off x="-5354197" y="-932183"/>
              <a:ext cx="5714197" cy="9870371"/>
              <a:chOff x="-5260321" y="-989372"/>
              <a:chExt cx="5714197" cy="9870371"/>
            </a:xfrm>
          </p:grpSpPr>
          <p:sp>
            <p:nvSpPr>
              <p:cNvPr id="16" name="TextBox 15">
                <a:extLst>
                  <a:ext uri="{FF2B5EF4-FFF2-40B4-BE49-F238E27FC236}">
                    <a16:creationId xmlns:a16="http://schemas.microsoft.com/office/drawing/2014/main" id="{DE196CEA-22FC-D649-B11C-82CAD1F774F3}"/>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C9E79E61-0C59-3445-BD74-60C0A0C6E2A9}"/>
                  </a:ext>
                </a:extLst>
              </p:cNvPr>
              <p:cNvGrpSpPr/>
              <p:nvPr userDrawn="1"/>
            </p:nvGrpSpPr>
            <p:grpSpPr>
              <a:xfrm>
                <a:off x="-5260321" y="-989372"/>
                <a:ext cx="5714197" cy="9870371"/>
                <a:chOff x="-5260321" y="-989372"/>
                <a:chExt cx="5714197" cy="9870371"/>
              </a:xfrm>
            </p:grpSpPr>
            <p:sp>
              <p:nvSpPr>
                <p:cNvPr id="18" name="TextBox 17">
                  <a:extLst>
                    <a:ext uri="{FF2B5EF4-FFF2-40B4-BE49-F238E27FC236}">
                      <a16:creationId xmlns:a16="http://schemas.microsoft.com/office/drawing/2014/main" id="{C3818D9D-EF6B-3946-A0EC-9A9E9372857B}"/>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19" name="TextBox 18">
                  <a:extLst>
                    <a:ext uri="{FF2B5EF4-FFF2-40B4-BE49-F238E27FC236}">
                      <a16:creationId xmlns:a16="http://schemas.microsoft.com/office/drawing/2014/main" id="{1277D4C0-B1D0-BB44-BA22-1EE277C99C6E}"/>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1572F019-E5E3-514F-A249-658BD08BE1D7}"/>
                    </a:ext>
                  </a:extLst>
                </p:cNvPr>
                <p:cNvSpPr/>
                <p:nvPr userDrawn="1"/>
              </p:nvSpPr>
              <p:spPr>
                <a:xfrm>
                  <a:off x="-3758026" y="1489183"/>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21F9E493-228E-C447-9160-76156806B327}"/>
                    </a:ext>
                  </a:extLst>
                </p:cNvPr>
                <p:cNvSpPr/>
                <p:nvPr userDrawn="1"/>
              </p:nvSpPr>
              <p:spPr>
                <a:xfrm>
                  <a:off x="-1220586" y="1475031"/>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CD0687AC-BAEF-9143-AE1D-FD350F148C64}"/>
                    </a:ext>
                  </a:extLst>
                </p:cNvPr>
                <p:cNvSpPr/>
                <p:nvPr userDrawn="1"/>
              </p:nvSpPr>
              <p:spPr>
                <a:xfrm>
                  <a:off x="-4979184" y="1476686"/>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603C75D-4FC7-1A43-86A3-35407213FFC5}"/>
                    </a:ext>
                  </a:extLst>
                </p:cNvPr>
                <p:cNvSpPr/>
                <p:nvPr userDrawn="1"/>
              </p:nvSpPr>
              <p:spPr>
                <a:xfrm>
                  <a:off x="-2550415" y="1488543"/>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F08335-A18F-AA41-B3E2-D904147F2774}"/>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29" name="TextBox 28">
                  <a:extLst>
                    <a:ext uri="{FF2B5EF4-FFF2-40B4-BE49-F238E27FC236}">
                      <a16:creationId xmlns:a16="http://schemas.microsoft.com/office/drawing/2014/main" id="{E81946FB-903E-E447-8A20-E6EC74B5E861}"/>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30" name="TextBox 29">
                  <a:extLst>
                    <a:ext uri="{FF2B5EF4-FFF2-40B4-BE49-F238E27FC236}">
                      <a16:creationId xmlns:a16="http://schemas.microsoft.com/office/drawing/2014/main" id="{062A8F03-BA7D-454A-98B6-4A1469781612}"/>
                    </a:ext>
                  </a:extLst>
                </p:cNvPr>
                <p:cNvSpPr txBox="1"/>
                <p:nvPr userDrawn="1"/>
              </p:nvSpPr>
              <p:spPr>
                <a:xfrm>
                  <a:off x="-3865794" y="209588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30FAE40-9C61-3D46-8FFA-A4CD5E7B49BC}"/>
                    </a:ext>
                  </a:extLst>
                </p:cNvPr>
                <p:cNvSpPr txBox="1"/>
                <p:nvPr userDrawn="1"/>
              </p:nvSpPr>
              <p:spPr>
                <a:xfrm>
                  <a:off x="-1284446" y="210386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BCB798F-2CD6-4247-BCE9-7F1A9862C7EB}"/>
                    </a:ext>
                  </a:extLst>
                </p:cNvPr>
                <p:cNvSpPr txBox="1"/>
                <p:nvPr userDrawn="1"/>
              </p:nvSpPr>
              <p:spPr>
                <a:xfrm>
                  <a:off x="-5090474" y="21363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E67D4A8-77B0-C64E-A154-4F3A7234AA76}"/>
                    </a:ext>
                  </a:extLst>
                </p:cNvPr>
                <p:cNvSpPr txBox="1"/>
                <p:nvPr userDrawn="1"/>
              </p:nvSpPr>
              <p:spPr>
                <a:xfrm>
                  <a:off x="-2592363"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34" name="Rounded Rectangle 33">
                  <a:extLst>
                    <a:ext uri="{FF2B5EF4-FFF2-40B4-BE49-F238E27FC236}">
                      <a16:creationId xmlns:a16="http://schemas.microsoft.com/office/drawing/2014/main" id="{3F1151D3-CFC0-A243-96DD-AFD9F3252C6C}"/>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6042059B-6F65-704B-8A73-68183C7ECEB0}"/>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BAFF7CB5-9071-1E4A-9401-8B4B05628205}"/>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CC4E2762-B763-3842-8B50-CB65E244261C}"/>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5B3F0901-8AD6-1044-9A2B-A916BCEE6589}"/>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D58F0059-F748-1649-86F8-74FB7BC7618A}"/>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EEDAE22-F2E9-614D-993C-87F68DDD4F36}"/>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5C28527F-9B14-6A49-A4F1-6D69753C7DBA}"/>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9C301BF-FB4C-E943-A5AA-EC81CDAA5A6F}"/>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0315501A-8B65-B046-8119-6F93D8E72BCE}"/>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9EF80E3-DF6D-8F49-A11E-27FF4862DA67}"/>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56B1967F-E7AA-814A-8E83-C5A84B76D578}"/>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46" name="Picture 45" descr="Diagram, text&#10;&#10;Description automatically generated">
                  <a:extLst>
                    <a:ext uri="{FF2B5EF4-FFF2-40B4-BE49-F238E27FC236}">
                      <a16:creationId xmlns:a16="http://schemas.microsoft.com/office/drawing/2014/main" id="{F007B302-D395-9F44-9435-BF28B5AD65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pic>
              <p:nvPicPr>
                <p:cNvPr id="47" name="Picture 46" descr="Diagram, text&#10;&#10;Description automatically generated">
                  <a:extLst>
                    <a:ext uri="{FF2B5EF4-FFF2-40B4-BE49-F238E27FC236}">
                      <a16:creationId xmlns:a16="http://schemas.microsoft.com/office/drawing/2014/main" id="{09B349E1-BCC3-B249-85BE-35CB309C0B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98255" y="6962944"/>
                  <a:ext cx="888887" cy="1434433"/>
                </a:xfrm>
                <a:prstGeom prst="rect">
                  <a:avLst/>
                </a:prstGeom>
              </p:spPr>
            </p:pic>
            <p:pic>
              <p:nvPicPr>
                <p:cNvPr id="48" name="Picture 47" descr="Diagram, text&#10;&#10;Description automatically generated">
                  <a:extLst>
                    <a:ext uri="{FF2B5EF4-FFF2-40B4-BE49-F238E27FC236}">
                      <a16:creationId xmlns:a16="http://schemas.microsoft.com/office/drawing/2014/main" id="{36894930-732D-F44D-8915-61AC533913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248023" y="6962944"/>
                  <a:ext cx="888887" cy="1918055"/>
                </a:xfrm>
                <a:prstGeom prst="rect">
                  <a:avLst/>
                </a:prstGeom>
              </p:spPr>
            </p:pic>
            <p:pic>
              <p:nvPicPr>
                <p:cNvPr id="49" name="Picture 48" descr="Diagram, text&#10;&#10;Description automatically generated">
                  <a:extLst>
                    <a:ext uri="{FF2B5EF4-FFF2-40B4-BE49-F238E27FC236}">
                      <a16:creationId xmlns:a16="http://schemas.microsoft.com/office/drawing/2014/main" id="{C026D879-C99F-5B4B-B96B-5DAF4909A75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295202" y="6962943"/>
                  <a:ext cx="888887" cy="1694569"/>
                </a:xfrm>
                <a:prstGeom prst="rect">
                  <a:avLst/>
                </a:prstGeom>
              </p:spPr>
            </p:pic>
            <p:sp>
              <p:nvSpPr>
                <p:cNvPr id="50" name="Rounded Rectangle 49">
                  <a:extLst>
                    <a:ext uri="{FF2B5EF4-FFF2-40B4-BE49-F238E27FC236}">
                      <a16:creationId xmlns:a16="http://schemas.microsoft.com/office/drawing/2014/main" id="{8106C5F5-C9B0-534B-AE26-FD24A20287B2}"/>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22DD1D85-DE42-A940-89F9-4091AFEBFF50}"/>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13" name="Rounded Rectangle 12">
              <a:extLst>
                <a:ext uri="{FF2B5EF4-FFF2-40B4-BE49-F238E27FC236}">
                  <a16:creationId xmlns:a16="http://schemas.microsoft.com/office/drawing/2014/main" id="{2C66B500-F628-2C49-87C9-1FBBCA474FBA}"/>
                </a:ext>
              </a:extLst>
            </p:cNvPr>
            <p:cNvSpPr/>
            <p:nvPr userDrawn="1"/>
          </p:nvSpPr>
          <p:spPr>
            <a:xfrm>
              <a:off x="-1357499"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6A33C49-31A9-ED46-8CA7-B3C31BCEF4CB}"/>
                </a:ext>
              </a:extLst>
            </p:cNvPr>
            <p:cNvSpPr txBox="1"/>
            <p:nvPr userDrawn="1"/>
          </p:nvSpPr>
          <p:spPr>
            <a:xfrm>
              <a:off x="-1474950"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27426878"/>
      </p:ext>
    </p:extLst>
  </p:cSld>
  <p:clrMapOvr>
    <a:masterClrMapping/>
  </p:clrMapOvr>
  <p:extLst>
    <p:ext uri="{DCECCB84-F9BA-43D5-87BE-67443E8EF086}">
      <p15:sldGuideLst xmlns:p15="http://schemas.microsoft.com/office/powerpoint/2012/main">
        <p15:guide id="1" orient="horz" pos="867" userDrawn="1">
          <p15:clr>
            <a:srgbClr val="FBAE40"/>
          </p15:clr>
        </p15:guide>
        <p15:guide id="2" pos="483" userDrawn="1">
          <p15:clr>
            <a:srgbClr val="FBAE40"/>
          </p15:clr>
        </p15:guide>
        <p15:guide id="3" pos="721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uidance slide 4 - Image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4BE597-9E05-4808-9550-90E88520F4F7}"/>
              </a:ext>
            </a:extLst>
          </p:cNvPr>
          <p:cNvSpPr>
            <a:spLocks noGrp="1"/>
          </p:cNvSpPr>
          <p:nvPr>
            <p:ph type="ftr" sz="quarter" idx="10"/>
          </p:nvPr>
        </p:nvSpPr>
        <p:spPr/>
        <p:txBody>
          <a:bodyPr/>
          <a:lstStyle/>
          <a:p>
            <a:endParaRPr lang="en-GB" dirty="0"/>
          </a:p>
        </p:txBody>
      </p:sp>
      <p:sp>
        <p:nvSpPr>
          <p:cNvPr id="3" name="Slide Number Placeholder 2">
            <a:extLst>
              <a:ext uri="{FF2B5EF4-FFF2-40B4-BE49-F238E27FC236}">
                <a16:creationId xmlns:a16="http://schemas.microsoft.com/office/drawing/2014/main" id="{77E8440B-B2C1-435D-B1C4-00089B2D8F45}"/>
              </a:ext>
            </a:extLst>
          </p:cNvPr>
          <p:cNvSpPr>
            <a:spLocks noGrp="1"/>
          </p:cNvSpPr>
          <p:nvPr>
            <p:ph type="sldNum" sz="quarter" idx="11"/>
          </p:nvPr>
        </p:nvSpPr>
        <p:spPr/>
        <p:txBody>
          <a:bodyPr/>
          <a:lstStyle/>
          <a:p>
            <a:fld id="{5C01B2B2-3B32-4177-9645-58C2813D6AA3}" type="slidenum">
              <a:rPr lang="en-GB" smtClean="0"/>
              <a:pPr/>
              <a:t>‹#›</a:t>
            </a:fld>
            <a:endParaRPr lang="en-GB" dirty="0"/>
          </a:p>
        </p:txBody>
      </p:sp>
      <p:sp>
        <p:nvSpPr>
          <p:cNvPr id="30" name="Text Placeholder 2">
            <a:extLst>
              <a:ext uri="{FF2B5EF4-FFF2-40B4-BE49-F238E27FC236}">
                <a16:creationId xmlns:a16="http://schemas.microsoft.com/office/drawing/2014/main" id="{3FF09BF6-5C00-C740-90EA-A1EF8F00E7E6}"/>
              </a:ext>
            </a:extLst>
          </p:cNvPr>
          <p:cNvSpPr txBox="1">
            <a:spLocks/>
          </p:cNvSpPr>
          <p:nvPr userDrawn="1"/>
        </p:nvSpPr>
        <p:spPr>
          <a:xfrm>
            <a:off x="359999" y="1680466"/>
            <a:ext cx="8274657" cy="5087533"/>
          </a:xfrm>
          <a:prstGeom prst="rect">
            <a:avLst/>
          </a:prstGeom>
          <a:noFill/>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1550" b="0" kern="1200" dirty="0">
                <a:solidFill>
                  <a:srgbClr val="000000"/>
                </a:solidFill>
                <a:effectLst/>
                <a:latin typeface="Arial" panose="020B0604020202020204" pitchFamily="34" charset="0"/>
                <a:ea typeface="+mn-ea"/>
                <a:cs typeface="Arial" panose="020B0604020202020204" pitchFamily="34" charset="0"/>
              </a:rPr>
              <a:t>To add an image or shape:</a:t>
            </a:r>
          </a:p>
          <a:p>
            <a:pPr marL="285750" indent="-285750">
              <a:lnSpc>
                <a:spcPct val="100000"/>
              </a:lnSpc>
              <a:spcAft>
                <a:spcPts val="600"/>
              </a:spcAft>
              <a:buFont typeface="Arial" panose="020B0604020202020204" pitchFamily="34" charset="0"/>
              <a:buChar char="•"/>
            </a:pPr>
            <a:r>
              <a:rPr lang="en-GB" sz="1550" b="0" kern="1200" dirty="0">
                <a:solidFill>
                  <a:srgbClr val="000000"/>
                </a:solidFill>
                <a:effectLst/>
                <a:latin typeface="Arial" panose="020B0604020202020204" pitchFamily="34" charset="0"/>
                <a:ea typeface="+mn-ea"/>
                <a:cs typeface="Arial" panose="020B0604020202020204" pitchFamily="34" charset="0"/>
              </a:rPr>
              <a:t>select and copy an existing example onto a new slide</a:t>
            </a:r>
          </a:p>
          <a:p>
            <a:pPr marL="285750" indent="-285750">
              <a:lnSpc>
                <a:spcPct val="100000"/>
              </a:lnSpc>
              <a:spcAft>
                <a:spcPts val="600"/>
              </a:spcAft>
              <a:buFont typeface="Arial" panose="020B0604020202020204" pitchFamily="34" charset="0"/>
              <a:buChar char="•"/>
            </a:pPr>
            <a:r>
              <a:rPr lang="en-GB" sz="1550" b="0" kern="1200" dirty="0">
                <a:solidFill>
                  <a:srgbClr val="000000"/>
                </a:solidFill>
                <a:effectLst/>
                <a:latin typeface="Arial" panose="020B0604020202020204" pitchFamily="34" charset="0"/>
                <a:ea typeface="+mn-ea"/>
                <a:cs typeface="Arial" panose="020B0604020202020204" pitchFamily="34" charset="0"/>
              </a:rPr>
              <a:t>edit image or fill colour.</a:t>
            </a:r>
          </a:p>
          <a:p>
            <a:pPr marL="285750" indent="-285750">
              <a:lnSpc>
                <a:spcPct val="100000"/>
              </a:lnSpc>
              <a:spcAft>
                <a:spcPts val="600"/>
              </a:spcAft>
              <a:buFont typeface="Arial" panose="020B0604020202020204" pitchFamily="34" charset="0"/>
              <a:buChar char="•"/>
            </a:pPr>
            <a:endParaRPr lang="en-GB" sz="155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550" b="0" kern="1200" dirty="0">
                <a:solidFill>
                  <a:srgbClr val="000000"/>
                </a:solidFill>
                <a:effectLst/>
                <a:latin typeface="Arial" panose="020B0604020202020204" pitchFamily="34" charset="0"/>
                <a:ea typeface="+mn-ea"/>
                <a:cs typeface="Arial" panose="020B0604020202020204" pitchFamily="34" charset="0"/>
              </a:rPr>
              <a:t>To change an image, select the object and right-click to bring up the shortcut menu and select:</a:t>
            </a:r>
          </a:p>
          <a:p>
            <a:pPr marL="285750" indent="-285750">
              <a:lnSpc>
                <a:spcPct val="100000"/>
              </a:lnSpc>
              <a:spcAft>
                <a:spcPts val="600"/>
              </a:spcAft>
              <a:buFont typeface="Arial" panose="020B0604020202020204" pitchFamily="34" charset="0"/>
              <a:buChar char="•"/>
            </a:pPr>
            <a:r>
              <a:rPr lang="en-GB" sz="1550" b="1" kern="1200" dirty="0">
                <a:solidFill>
                  <a:srgbClr val="000000"/>
                </a:solidFill>
                <a:effectLst/>
                <a:latin typeface="Arial" panose="020B0604020202020204" pitchFamily="34" charset="0"/>
                <a:ea typeface="+mn-ea"/>
                <a:cs typeface="Arial" panose="020B0604020202020204" pitchFamily="34" charset="0"/>
              </a:rPr>
              <a:t>Either</a:t>
            </a:r>
            <a:r>
              <a:rPr lang="en-GB" sz="1550" b="0" kern="1200" dirty="0">
                <a:solidFill>
                  <a:srgbClr val="000000"/>
                </a:solidFill>
                <a:effectLst/>
                <a:latin typeface="Arial" panose="020B0604020202020204" pitchFamily="34" charset="0"/>
                <a:ea typeface="+mn-ea"/>
                <a:cs typeface="Arial" panose="020B0604020202020204" pitchFamily="34" charset="0"/>
              </a:rPr>
              <a:t> ‘Change Picture’ and browse for a new image.</a:t>
            </a:r>
          </a:p>
          <a:p>
            <a:pPr marL="285750" indent="-285750">
              <a:lnSpc>
                <a:spcPct val="100000"/>
              </a:lnSpc>
              <a:spcAft>
                <a:spcPts val="600"/>
              </a:spcAft>
              <a:buFont typeface="Arial" panose="020B0604020202020204" pitchFamily="34" charset="0"/>
              <a:buChar char="•"/>
            </a:pPr>
            <a:r>
              <a:rPr lang="en-GB" sz="1550" b="1" kern="1200" dirty="0">
                <a:solidFill>
                  <a:srgbClr val="000000"/>
                </a:solidFill>
                <a:effectLst/>
                <a:latin typeface="Arial" panose="020B0604020202020204" pitchFamily="34" charset="0"/>
                <a:ea typeface="+mn-ea"/>
                <a:cs typeface="Arial" panose="020B0604020202020204" pitchFamily="34" charset="0"/>
              </a:rPr>
              <a:t>Or</a:t>
            </a:r>
            <a:r>
              <a:rPr lang="en-GB" sz="1550" b="0" kern="1200" dirty="0">
                <a:solidFill>
                  <a:srgbClr val="000000"/>
                </a:solidFill>
                <a:effectLst/>
                <a:latin typeface="Arial" panose="020B0604020202020204" pitchFamily="34" charset="0"/>
                <a:ea typeface="+mn-ea"/>
                <a:cs typeface="Arial" panose="020B0604020202020204" pitchFamily="34" charset="0"/>
              </a:rPr>
              <a:t> ‘Format Background’ or ‘Format Picture’, select ‘Picture or texture fill’, click ‘File’ and browse for a new image.</a:t>
            </a:r>
          </a:p>
          <a:p>
            <a:pPr marL="0" indent="0">
              <a:lnSpc>
                <a:spcPct val="100000"/>
              </a:lnSpc>
              <a:spcAft>
                <a:spcPts val="600"/>
              </a:spcAft>
              <a:buFont typeface="Arial" panose="020B0604020202020204" pitchFamily="34" charset="0"/>
              <a:buNone/>
            </a:pPr>
            <a:r>
              <a:rPr lang="en-GB" sz="1550" b="0" kern="1200" dirty="0">
                <a:solidFill>
                  <a:srgbClr val="000000"/>
                </a:solidFill>
                <a:effectLst/>
                <a:latin typeface="Arial" panose="020B0604020202020204" pitchFamily="34" charset="0"/>
                <a:ea typeface="+mn-ea"/>
                <a:cs typeface="Arial" panose="020B0604020202020204" pitchFamily="34" charset="0"/>
              </a:rPr>
              <a:t>To adjust an image within a shape, use the ‘Offset’ and ‘Scale’ values. The ‘Picture Corrections’ tool can help enhance an image placed behind a transparent shape. </a:t>
            </a:r>
          </a:p>
          <a:p>
            <a:pPr>
              <a:lnSpc>
                <a:spcPct val="100000"/>
              </a:lnSpc>
              <a:spcAft>
                <a:spcPts val="600"/>
              </a:spcAft>
            </a:pPr>
            <a:endParaRPr lang="en-GB" sz="1550" b="0" kern="1200" dirty="0">
              <a:solidFill>
                <a:srgbClr val="000000"/>
              </a:solidFill>
              <a:effectLst/>
              <a:latin typeface="Arial" panose="020B0604020202020204" pitchFamily="34" charset="0"/>
              <a:ea typeface="+mn-ea"/>
              <a:cs typeface="Arial" panose="020B0604020202020204" pitchFamily="34" charset="0"/>
            </a:endParaRPr>
          </a:p>
          <a:p>
            <a:pPr>
              <a:lnSpc>
                <a:spcPct val="100000"/>
              </a:lnSpc>
              <a:spcAft>
                <a:spcPts val="600"/>
              </a:spcAft>
            </a:pPr>
            <a:r>
              <a:rPr lang="en-GB" sz="1550" b="0" kern="1200" dirty="0">
                <a:solidFill>
                  <a:srgbClr val="000000"/>
                </a:solidFill>
                <a:effectLst/>
                <a:latin typeface="Arial" panose="020B0604020202020204" pitchFamily="34" charset="0"/>
                <a:ea typeface="+mn-ea"/>
                <a:cs typeface="Arial" panose="020B0604020202020204" pitchFamily="34" charset="0"/>
              </a:rPr>
              <a:t>To change an object or background full colour, in the ‘Format Shape’ window select ‘Solid fill’ and click the ‘Colour’ drop down button. </a:t>
            </a:r>
          </a:p>
          <a:p>
            <a:pPr marL="285750" indent="-285750">
              <a:lnSpc>
                <a:spcPct val="100000"/>
              </a:lnSpc>
              <a:spcAft>
                <a:spcPts val="1200"/>
              </a:spcAft>
              <a:buFont typeface="Arial" panose="020B0604020202020204" pitchFamily="34" charset="0"/>
              <a:buChar char="•"/>
            </a:pPr>
            <a:r>
              <a:rPr lang="en-GB" sz="1550" b="1" kern="1200" dirty="0">
                <a:solidFill>
                  <a:srgbClr val="000000"/>
                </a:solidFill>
                <a:effectLst/>
                <a:latin typeface="Arial" panose="020B0604020202020204" pitchFamily="34" charset="0"/>
                <a:ea typeface="+mn-ea"/>
                <a:cs typeface="Arial" panose="020B0604020202020204" pitchFamily="34" charset="0"/>
              </a:rPr>
              <a:t>Either</a:t>
            </a:r>
            <a:r>
              <a:rPr lang="en-GB" sz="1550" b="0" kern="1200" dirty="0">
                <a:solidFill>
                  <a:srgbClr val="000000"/>
                </a:solidFill>
                <a:effectLst/>
                <a:latin typeface="Arial" panose="020B0604020202020204" pitchFamily="34" charset="0"/>
                <a:ea typeface="+mn-ea"/>
                <a:cs typeface="Arial" panose="020B0604020202020204" pitchFamily="34" charset="0"/>
              </a:rPr>
              <a:t> click ‘More Colours’, select ‘Custom’ and enter the RGB colour values.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550" b="1" kern="1200" dirty="0">
                <a:solidFill>
                  <a:srgbClr val="000000"/>
                </a:solidFill>
                <a:effectLst/>
                <a:latin typeface="Arial" panose="020B0604020202020204" pitchFamily="34" charset="0"/>
                <a:ea typeface="+mn-ea"/>
                <a:cs typeface="Arial" panose="020B0604020202020204" pitchFamily="34" charset="0"/>
              </a:rPr>
              <a:t>Or </a:t>
            </a:r>
            <a:r>
              <a:rPr lang="en-GB" sz="1550" b="0" kern="1200" dirty="0">
                <a:solidFill>
                  <a:srgbClr val="000000"/>
                </a:solidFill>
                <a:effectLst/>
                <a:latin typeface="Arial" panose="020B0604020202020204" pitchFamily="34" charset="0"/>
                <a:ea typeface="+mn-ea"/>
                <a:cs typeface="Arial" panose="020B0604020202020204" pitchFamily="34" charset="0"/>
              </a:rPr>
              <a:t>use the ‘Eyedropper’ formatting tool</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pic>
        <p:nvPicPr>
          <p:cNvPr id="31" name="Picture 30">
            <a:extLst>
              <a:ext uri="{FF2B5EF4-FFF2-40B4-BE49-F238E27FC236}">
                <a16:creationId xmlns:a16="http://schemas.microsoft.com/office/drawing/2014/main" id="{59C837A2-AA85-5440-BAFE-A8A4FC57C44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428"/>
          <a:stretch/>
        </p:blipFill>
        <p:spPr>
          <a:xfrm>
            <a:off x="8750501" y="3187528"/>
            <a:ext cx="1335939" cy="2965622"/>
          </a:xfrm>
          <a:prstGeom prst="rect">
            <a:avLst/>
          </a:prstGeom>
          <a:blipFill>
            <a:blip r:embed="rId3"/>
            <a:tile tx="0" ty="0" sx="100000" sy="100000" flip="none" algn="tl"/>
          </a:blipFill>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EC8EA22D-1165-4644-BECF-1AEF1B33CB4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49313" y="2263060"/>
            <a:ext cx="1787913" cy="3892319"/>
          </a:xfrm>
          <a:prstGeom prst="rect">
            <a:avLst/>
          </a:prstGeom>
          <a:effectLst>
            <a:outerShdw blurRad="50800" dist="38100" dir="2700000" algn="tl" rotWithShape="0">
              <a:prstClr val="black">
                <a:alpha val="40000"/>
              </a:prstClr>
            </a:outerShdw>
          </a:effectLst>
        </p:spPr>
      </p:pic>
      <p:sp>
        <p:nvSpPr>
          <p:cNvPr id="33" name="TextBox 32">
            <a:extLst>
              <a:ext uri="{FF2B5EF4-FFF2-40B4-BE49-F238E27FC236}">
                <a16:creationId xmlns:a16="http://schemas.microsoft.com/office/drawing/2014/main" id="{357266B1-E583-3543-A8DB-84793A7ABE27}"/>
              </a:ext>
            </a:extLst>
          </p:cNvPr>
          <p:cNvSpPr txBox="1"/>
          <p:nvPr userDrawn="1"/>
        </p:nvSpPr>
        <p:spPr>
          <a:xfrm>
            <a:off x="10087282" y="1840334"/>
            <a:ext cx="92721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Fill and line</a:t>
            </a:r>
          </a:p>
        </p:txBody>
      </p:sp>
      <p:sp>
        <p:nvSpPr>
          <p:cNvPr id="34" name="TextBox 33">
            <a:extLst>
              <a:ext uri="{FF2B5EF4-FFF2-40B4-BE49-F238E27FC236}">
                <a16:creationId xmlns:a16="http://schemas.microsoft.com/office/drawing/2014/main" id="{38798B75-A368-C244-B94E-A183BF6892EC}"/>
              </a:ext>
            </a:extLst>
          </p:cNvPr>
          <p:cNvSpPr txBox="1"/>
          <p:nvPr userDrawn="1"/>
        </p:nvSpPr>
        <p:spPr>
          <a:xfrm>
            <a:off x="10727431" y="1994200"/>
            <a:ext cx="69078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Effects</a:t>
            </a:r>
          </a:p>
        </p:txBody>
      </p:sp>
      <p:sp>
        <p:nvSpPr>
          <p:cNvPr id="35" name="TextBox 34">
            <a:extLst>
              <a:ext uri="{FF2B5EF4-FFF2-40B4-BE49-F238E27FC236}">
                <a16:creationId xmlns:a16="http://schemas.microsoft.com/office/drawing/2014/main" id="{EBFB7A72-CE2A-894D-BAD2-A659B920B836}"/>
              </a:ext>
            </a:extLst>
          </p:cNvPr>
          <p:cNvSpPr txBox="1"/>
          <p:nvPr userDrawn="1"/>
        </p:nvSpPr>
        <p:spPr>
          <a:xfrm>
            <a:off x="11226431" y="1841148"/>
            <a:ext cx="103536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Size, position and Alt text</a:t>
            </a:r>
          </a:p>
        </p:txBody>
      </p:sp>
      <p:sp>
        <p:nvSpPr>
          <p:cNvPr id="36" name="TextBox 35">
            <a:extLst>
              <a:ext uri="{FF2B5EF4-FFF2-40B4-BE49-F238E27FC236}">
                <a16:creationId xmlns:a16="http://schemas.microsoft.com/office/drawing/2014/main" id="{590434F0-850B-8340-9D12-26D85C4FDFE7}"/>
              </a:ext>
            </a:extLst>
          </p:cNvPr>
          <p:cNvSpPr txBox="1"/>
          <p:nvPr userDrawn="1"/>
        </p:nvSpPr>
        <p:spPr>
          <a:xfrm>
            <a:off x="11424532" y="2347552"/>
            <a:ext cx="83052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Picture corrections</a:t>
            </a:r>
          </a:p>
        </p:txBody>
      </p:sp>
      <p:cxnSp>
        <p:nvCxnSpPr>
          <p:cNvPr id="37" name="Straight Connector 36">
            <a:extLst>
              <a:ext uri="{FF2B5EF4-FFF2-40B4-BE49-F238E27FC236}">
                <a16:creationId xmlns:a16="http://schemas.microsoft.com/office/drawing/2014/main" id="{8359803A-DEF6-E044-9885-F845735B68DA}"/>
              </a:ext>
            </a:extLst>
          </p:cNvPr>
          <p:cNvCxnSpPr>
            <a:cxnSpLocks/>
          </p:cNvCxnSpPr>
          <p:nvPr userDrawn="1"/>
        </p:nvCxnSpPr>
        <p:spPr>
          <a:xfrm flipH="1">
            <a:off x="11129755" y="2547607"/>
            <a:ext cx="483657" cy="14353"/>
          </a:xfrm>
          <a:prstGeom prst="line">
            <a:avLst/>
          </a:prstGeom>
          <a:noFill/>
          <a:ln w="6350" cap="flat" cmpd="sng" algn="ctr">
            <a:solidFill>
              <a:srgbClr val="3F6578"/>
            </a:solidFill>
            <a:prstDash val="solid"/>
            <a:miter lim="800000"/>
          </a:ln>
          <a:effectLst/>
        </p:spPr>
      </p:cxnSp>
      <p:cxnSp>
        <p:nvCxnSpPr>
          <p:cNvPr id="38" name="Straight Connector 37">
            <a:extLst>
              <a:ext uri="{FF2B5EF4-FFF2-40B4-BE49-F238E27FC236}">
                <a16:creationId xmlns:a16="http://schemas.microsoft.com/office/drawing/2014/main" id="{CA375185-257A-1D48-98FE-68F88759F848}"/>
              </a:ext>
            </a:extLst>
          </p:cNvPr>
          <p:cNvCxnSpPr>
            <a:cxnSpLocks/>
          </p:cNvCxnSpPr>
          <p:nvPr userDrawn="1"/>
        </p:nvCxnSpPr>
        <p:spPr>
          <a:xfrm flipH="1">
            <a:off x="10614205" y="2226105"/>
            <a:ext cx="260658" cy="244721"/>
          </a:xfrm>
          <a:prstGeom prst="line">
            <a:avLst/>
          </a:prstGeom>
          <a:noFill/>
          <a:ln w="6350" cap="flat" cmpd="sng" algn="ctr">
            <a:solidFill>
              <a:srgbClr val="3F6578"/>
            </a:solidFill>
            <a:prstDash val="solid"/>
            <a:miter lim="800000"/>
          </a:ln>
          <a:effectLst/>
        </p:spPr>
      </p:cxnSp>
      <p:cxnSp>
        <p:nvCxnSpPr>
          <p:cNvPr id="39" name="Straight Connector 38">
            <a:extLst>
              <a:ext uri="{FF2B5EF4-FFF2-40B4-BE49-F238E27FC236}">
                <a16:creationId xmlns:a16="http://schemas.microsoft.com/office/drawing/2014/main" id="{D940C99F-FB0F-AC41-845F-CB1E3826ACA5}"/>
              </a:ext>
            </a:extLst>
          </p:cNvPr>
          <p:cNvCxnSpPr>
            <a:cxnSpLocks/>
          </p:cNvCxnSpPr>
          <p:nvPr userDrawn="1"/>
        </p:nvCxnSpPr>
        <p:spPr>
          <a:xfrm flipH="1">
            <a:off x="10391168" y="2041203"/>
            <a:ext cx="46841" cy="426303"/>
          </a:xfrm>
          <a:prstGeom prst="line">
            <a:avLst/>
          </a:prstGeom>
          <a:noFill/>
          <a:ln w="6350" cap="flat" cmpd="sng" algn="ctr">
            <a:solidFill>
              <a:srgbClr val="3F6578"/>
            </a:solidFill>
            <a:prstDash val="solid"/>
            <a:miter lim="800000"/>
          </a:ln>
          <a:effectLst/>
        </p:spPr>
      </p:cxnSp>
      <p:pic>
        <p:nvPicPr>
          <p:cNvPr id="40" name="Picture 39">
            <a:extLst>
              <a:ext uri="{FF2B5EF4-FFF2-40B4-BE49-F238E27FC236}">
                <a16:creationId xmlns:a16="http://schemas.microsoft.com/office/drawing/2014/main" id="{9D0F95AD-E724-6E49-89D1-CFFA2959B1D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750501" y="1586189"/>
            <a:ext cx="1335940" cy="1425545"/>
          </a:xfrm>
          <a:prstGeom prst="rect">
            <a:avLst/>
          </a:prstGeom>
          <a:effectLst>
            <a:outerShdw blurRad="50800" dist="38100" dir="2700000" algn="tl" rotWithShape="0">
              <a:prstClr val="black">
                <a:alpha val="40000"/>
              </a:prstClr>
            </a:outerShdw>
          </a:effectLst>
        </p:spPr>
      </p:pic>
      <p:cxnSp>
        <p:nvCxnSpPr>
          <p:cNvPr id="41" name="Straight Connector 40">
            <a:extLst>
              <a:ext uri="{FF2B5EF4-FFF2-40B4-BE49-F238E27FC236}">
                <a16:creationId xmlns:a16="http://schemas.microsoft.com/office/drawing/2014/main" id="{40456A66-30FC-2641-9239-2BDACDE01979}"/>
              </a:ext>
            </a:extLst>
          </p:cNvPr>
          <p:cNvCxnSpPr>
            <a:cxnSpLocks/>
          </p:cNvCxnSpPr>
          <p:nvPr userDrawn="1"/>
        </p:nvCxnSpPr>
        <p:spPr>
          <a:xfrm flipH="1">
            <a:off x="10848234" y="2132648"/>
            <a:ext cx="523349" cy="346503"/>
          </a:xfrm>
          <a:prstGeom prst="line">
            <a:avLst/>
          </a:prstGeom>
          <a:noFill/>
          <a:ln w="6350" cap="flat" cmpd="sng" algn="ctr">
            <a:solidFill>
              <a:srgbClr val="3F6578"/>
            </a:solidFill>
            <a:prstDash val="solid"/>
            <a:miter lim="800000"/>
          </a:ln>
          <a:effectLst/>
        </p:spPr>
      </p:cxnSp>
      <p:sp>
        <p:nvSpPr>
          <p:cNvPr id="42" name="Title 5">
            <a:extLst>
              <a:ext uri="{FF2B5EF4-FFF2-40B4-BE49-F238E27FC236}">
                <a16:creationId xmlns:a16="http://schemas.microsoft.com/office/drawing/2014/main" id="{F4A71918-646D-FE40-9053-B39096A8D829}"/>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3284C"/>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13284C"/>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300" b="0" i="0" u="none" strike="noStrike" kern="1200" cap="none" spc="0" normalizeH="0" baseline="0" noProof="0" dirty="0">
                <a:ln>
                  <a:noFill/>
                </a:ln>
                <a:solidFill>
                  <a:srgbClr val="8E1537"/>
                </a:solidFill>
                <a:effectLst/>
                <a:uLnTx/>
                <a:uFillTx/>
                <a:latin typeface="Arial" panose="020B0604020202020204" pitchFamily="34" charset="0"/>
                <a:ea typeface="+mj-ea"/>
                <a:cs typeface="Arial" panose="020B0604020202020204" pitchFamily="34" charset="0"/>
              </a:rPr>
              <a:t>Images, shapes and background fills </a:t>
            </a:r>
          </a:p>
        </p:txBody>
      </p:sp>
      <p:sp>
        <p:nvSpPr>
          <p:cNvPr id="44" name="Rectangle 43">
            <a:extLst>
              <a:ext uri="{FF2B5EF4-FFF2-40B4-BE49-F238E27FC236}">
                <a16:creationId xmlns:a16="http://schemas.microsoft.com/office/drawing/2014/main" id="{BE3EDA1B-079D-DB4F-AD25-237172B76147}"/>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3368C"/>
                </a:solidFill>
                <a:effectLst/>
                <a:latin typeface="Arial" panose="020B0604020202020204" pitchFamily="34" charset="0"/>
                <a:ea typeface="+mn-ea"/>
                <a:cs typeface="Arial" panose="020B0604020202020204" pitchFamily="34" charset="0"/>
              </a:rPr>
              <a:t>Delete these guidance slides before finalising your presentation.</a:t>
            </a:r>
            <a:r>
              <a:rPr kumimoji="0" lang="en-GB" sz="1600" b="0" i="0" u="none" strike="noStrike" kern="1200" cap="none" spc="0" normalizeH="0" baseline="0" noProof="0" dirty="0">
                <a:ln>
                  <a:noFill/>
                </a:ln>
                <a:solidFill>
                  <a:srgbClr val="93368C"/>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536940164"/>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uidance slide 5 - Misc">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5" name="Text Placeholder 2">
            <a:extLst>
              <a:ext uri="{FF2B5EF4-FFF2-40B4-BE49-F238E27FC236}">
                <a16:creationId xmlns:a16="http://schemas.microsoft.com/office/drawing/2014/main" id="{5A839531-9743-F944-832D-F9D2B2BF7979}"/>
              </a:ext>
            </a:extLst>
          </p:cNvPr>
          <p:cNvSpPr txBox="1">
            <a:spLocks/>
          </p:cNvSpPr>
          <p:nvPr userDrawn="1"/>
        </p:nvSpPr>
        <p:spPr>
          <a:xfrm>
            <a:off x="473212" y="1385390"/>
            <a:ext cx="6013314" cy="4947499"/>
          </a:xfrm>
          <a:prstGeom prst="rect">
            <a:avLst/>
          </a:prstGeom>
          <a:noFill/>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550" b="1" kern="1200" dirty="0">
                <a:solidFill>
                  <a:srgbClr val="8D1536"/>
                </a:solidFill>
                <a:effectLst/>
                <a:latin typeface="Arial" panose="020B0604020202020204" pitchFamily="34" charset="0"/>
                <a:ea typeface="+mn-ea"/>
                <a:cs typeface="Arial" panose="020B0604020202020204" pitchFamily="34" charset="0"/>
              </a:rPr>
              <a:t>View or hide guidance </a:t>
            </a:r>
            <a:endParaRPr lang="en-GB" sz="1550" b="0" kern="1200" dirty="0">
              <a:solidFill>
                <a:srgbClr val="8D1536"/>
              </a:solidFill>
              <a:effectLst/>
              <a:latin typeface="Arial" panose="020B0604020202020204" pitchFamily="34" charset="0"/>
              <a:ea typeface="+mn-ea"/>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Select the slide and right-click the mouse button</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Select ‘Format Background’</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In the pop-up window (see image right), tick ‘Hide background graphics’</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Untick to view.</a:t>
            </a: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 </a:t>
            </a:r>
          </a:p>
          <a:p>
            <a:pPr>
              <a:lnSpc>
                <a:spcPct val="100000"/>
              </a:lnSpc>
              <a:spcAft>
                <a:spcPts val="0"/>
              </a:spcAft>
            </a:pPr>
            <a:r>
              <a:rPr lang="en-GB" sz="1550" b="1" kern="1200" dirty="0">
                <a:solidFill>
                  <a:srgbClr val="8D1536"/>
                </a:solidFill>
                <a:effectLst/>
                <a:latin typeface="Arial" panose="020B0604020202020204" pitchFamily="34" charset="0"/>
                <a:ea typeface="+mn-ea"/>
                <a:cs typeface="Arial" panose="020B0604020202020204" pitchFamily="34" charset="0"/>
              </a:rPr>
              <a:t>Tables, charts, graphs and SmartArt </a:t>
            </a:r>
            <a:endParaRPr lang="en-GB" sz="1550" b="0" kern="1200" dirty="0">
              <a:solidFill>
                <a:srgbClr val="8D1536"/>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Only use the 6 MOD muted colours (in ‘Theme Colours’).</a:t>
            </a: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 </a:t>
            </a:r>
            <a:endPar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50" b="1" kern="1200" dirty="0">
                <a:solidFill>
                  <a:srgbClr val="8D1536"/>
                </a:solidFill>
                <a:effectLst/>
                <a:latin typeface="Arial" panose="020B0604020202020204" pitchFamily="34" charset="0"/>
                <a:ea typeface="+mn-ea"/>
                <a:cs typeface="Arial" panose="020B0604020202020204" pitchFamily="34" charset="0"/>
              </a:rPr>
              <a:t>Changing the security marking and footer text</a:t>
            </a:r>
            <a:endParaRPr lang="en-GB" sz="1550" b="0" kern="1200" dirty="0">
              <a:solidFill>
                <a:srgbClr val="8D1536"/>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50" b="0" kern="1200" dirty="0">
                <a:solidFill>
                  <a:srgbClr val="333C46"/>
                </a:solidFill>
                <a:effectLst/>
                <a:latin typeface="Arial" panose="020B0604020202020204" pitchFamily="34" charset="0"/>
                <a:ea typeface="+mn-ea"/>
                <a:cs typeface="Arial" panose="020B0604020202020204" pitchFamily="34" charset="0"/>
              </a:rPr>
              <a:t>Use ‘Replace’ tool available from the ‘Home’ tab.</a:t>
            </a:r>
          </a:p>
          <a:p>
            <a:pPr>
              <a:lnSpc>
                <a:spcPct val="100000"/>
              </a:lnSpc>
              <a:spcAft>
                <a:spcPts val="0"/>
              </a:spcAft>
            </a:pPr>
            <a:endPar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50" b="1" kern="1200" dirty="0">
                <a:solidFill>
                  <a:srgbClr val="8D1536"/>
                </a:solidFill>
                <a:effectLst/>
                <a:latin typeface="Arial" panose="020B0604020202020204" pitchFamily="34" charset="0"/>
                <a:ea typeface="+mn-ea"/>
                <a:cs typeface="Arial" panose="020B0604020202020204" pitchFamily="34" charset="0"/>
              </a:rPr>
              <a:t>Reducing document size</a:t>
            </a:r>
            <a:endParaRPr kumimoji="0" lang="en-GB" sz="1550" b="0" i="0" u="none" strike="noStrike" kern="1200" cap="none" spc="0" normalizeH="0" baseline="0" noProof="0" dirty="0">
              <a:ln>
                <a:noFill/>
              </a:ln>
              <a:solidFill>
                <a:srgbClr val="8D153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50" b="0" kern="1200" dirty="0">
                <a:solidFill>
                  <a:srgbClr val="333C46"/>
                </a:solidFill>
                <a:effectLst/>
                <a:latin typeface="Arial" panose="020B0604020202020204" pitchFamily="34" charset="0"/>
                <a:ea typeface="+mn-ea"/>
                <a:cs typeface="Arial" panose="020B0604020202020204" pitchFamily="34" charset="0"/>
              </a:rPr>
              <a:t>To keep overall presentation file size manageable, be aware of image file sizes. Ideally images should be under 1Mb. </a:t>
            </a:r>
            <a:endParaRPr kumimoji="0" lang="en-GB" sz="18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pic>
        <p:nvPicPr>
          <p:cNvPr id="18" name="Picture 17">
            <a:extLst>
              <a:ext uri="{FF2B5EF4-FFF2-40B4-BE49-F238E27FC236}">
                <a16:creationId xmlns:a16="http://schemas.microsoft.com/office/drawing/2014/main" id="{373D938C-008D-F24C-8333-8692C6E923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75804" y="1429555"/>
            <a:ext cx="4092771" cy="3865395"/>
          </a:xfrm>
          <a:prstGeom prst="rect">
            <a:avLst/>
          </a:prstGeom>
          <a:effectLst>
            <a:outerShdw blurRad="50800" dist="38100" dir="2700000" algn="tl" rotWithShape="0">
              <a:prstClr val="black">
                <a:alpha val="40000"/>
              </a:prstClr>
            </a:outerShdw>
          </a:effectLst>
        </p:spPr>
      </p:pic>
      <p:sp>
        <p:nvSpPr>
          <p:cNvPr id="19" name="Title 5">
            <a:extLst>
              <a:ext uri="{FF2B5EF4-FFF2-40B4-BE49-F238E27FC236}">
                <a16:creationId xmlns:a16="http://schemas.microsoft.com/office/drawing/2014/main" id="{273444B6-4016-9145-85BC-B7FB484E3CDE}"/>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p:txBody>
      </p:sp>
      <p:sp>
        <p:nvSpPr>
          <p:cNvPr id="20" name="Rectangle 19">
            <a:extLst>
              <a:ext uri="{FF2B5EF4-FFF2-40B4-BE49-F238E27FC236}">
                <a16:creationId xmlns:a16="http://schemas.microsoft.com/office/drawing/2014/main" id="{BAD889D3-3847-7F46-B1F7-BEFB77CB4CC0}"/>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3368C"/>
                </a:solidFill>
                <a:effectLst/>
                <a:latin typeface="Arial" panose="020B0604020202020204" pitchFamily="34" charset="0"/>
                <a:ea typeface="+mn-ea"/>
                <a:cs typeface="Arial" panose="020B0604020202020204" pitchFamily="34" charset="0"/>
              </a:rPr>
              <a:t>Delete these guidance slides before finalising your presentation.</a:t>
            </a:r>
            <a:r>
              <a:rPr kumimoji="0" lang="en-GB" sz="1600" b="0" i="0" u="none" strike="noStrike" kern="1200" cap="none" spc="0" normalizeH="0" baseline="0" noProof="0" dirty="0">
                <a:ln>
                  <a:noFill/>
                </a:ln>
                <a:solidFill>
                  <a:srgbClr val="93368C"/>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451823240"/>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uidance slide 6 - Misc">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8" name="Text Placeholder 2">
            <a:extLst>
              <a:ext uri="{FF2B5EF4-FFF2-40B4-BE49-F238E27FC236}">
                <a16:creationId xmlns:a16="http://schemas.microsoft.com/office/drawing/2014/main" id="{57506B68-9ED4-734B-B56D-AC3BEDA6CFAA}"/>
              </a:ext>
            </a:extLst>
          </p:cNvPr>
          <p:cNvSpPr txBox="1">
            <a:spLocks/>
          </p:cNvSpPr>
          <p:nvPr userDrawn="1"/>
        </p:nvSpPr>
        <p:spPr>
          <a:xfrm>
            <a:off x="360000" y="1391101"/>
            <a:ext cx="6126525" cy="4861276"/>
          </a:xfrm>
          <a:prstGeom prst="rect">
            <a:avLst/>
          </a:prstGeom>
          <a:noFill/>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550" b="1" kern="1200" dirty="0">
                <a:solidFill>
                  <a:srgbClr val="8D1536"/>
                </a:solidFill>
                <a:effectLst/>
                <a:latin typeface="Arial" panose="020B0604020202020204" pitchFamily="34" charset="0"/>
                <a:ea typeface="+mn-ea"/>
                <a:cs typeface="Arial" panose="020B0604020202020204" pitchFamily="34" charset="0"/>
              </a:rPr>
              <a:t>Footer and slide numbers</a:t>
            </a:r>
            <a:endParaRPr lang="en-GB" sz="1550" b="0" kern="1200" dirty="0">
              <a:solidFill>
                <a:srgbClr val="8D1536"/>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If the footer and slide number are missing;</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Select ‘Insert’</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‘Header and Footer’ </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Tick the ‘Slide number’ and ‘Footer’ boxes</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Click ‘Apply’</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See the ‘Header and Footer’ image. </a:t>
            </a:r>
          </a:p>
          <a:p>
            <a:pPr>
              <a:lnSpc>
                <a:spcPct val="100000"/>
              </a:lnSpc>
              <a:spcAft>
                <a:spcPts val="0"/>
              </a:spcAft>
            </a:pPr>
            <a:r>
              <a:rPr lang="en-GB" sz="1550" b="0" kern="1200" dirty="0">
                <a:solidFill>
                  <a:srgbClr val="8D1536"/>
                </a:solidFill>
                <a:effectLst/>
                <a:latin typeface="Arial" panose="020B0604020202020204" pitchFamily="34" charset="0"/>
                <a:ea typeface="+mn-ea"/>
                <a:cs typeface="Arial" panose="020B0604020202020204" pitchFamily="34" charset="0"/>
              </a:rPr>
              <a:t> </a:t>
            </a:r>
          </a:p>
          <a:p>
            <a:pPr>
              <a:lnSpc>
                <a:spcPct val="100000"/>
              </a:lnSpc>
              <a:spcAft>
                <a:spcPts val="0"/>
              </a:spcAft>
            </a:pPr>
            <a:r>
              <a:rPr lang="en-GB" sz="1550" b="1" kern="1200" dirty="0">
                <a:solidFill>
                  <a:srgbClr val="8D1536"/>
                </a:solidFill>
                <a:effectLst/>
                <a:latin typeface="Arial" panose="020B0604020202020204" pitchFamily="34" charset="0"/>
                <a:ea typeface="+mn-ea"/>
                <a:cs typeface="Arial" panose="020B0604020202020204" pitchFamily="34" charset="0"/>
              </a:rPr>
              <a:t>Using the eyedropper tool </a:t>
            </a:r>
            <a:endParaRPr lang="en-GB" sz="1550" b="0" kern="1200" dirty="0">
              <a:solidFill>
                <a:srgbClr val="8D1536"/>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When formatting a shape or line, you will see the ‘Theme Colours’ menu. </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Click the ‘Eyedropper’ tool</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Your cursor will become an eyedropper</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Click a colour onscreen to recolour your shape</a:t>
            </a:r>
          </a:p>
          <a:p>
            <a:pPr marL="0" indent="0">
              <a:lnSpc>
                <a:spcPct val="100000"/>
              </a:lnSpc>
              <a:spcAft>
                <a:spcPts val="0"/>
              </a:spcAft>
              <a:buFont typeface="Arial" panose="020B0604020202020204" pitchFamily="34" charset="0"/>
              <a:buNone/>
            </a:pPr>
            <a:r>
              <a:rPr lang="en-GB" sz="1550" b="0" kern="1200" dirty="0">
                <a:solidFill>
                  <a:srgbClr val="333C46"/>
                </a:solidFill>
                <a:effectLst/>
                <a:latin typeface="Arial" panose="020B0604020202020204" pitchFamily="34" charset="0"/>
                <a:ea typeface="+mn-ea"/>
                <a:cs typeface="Arial" panose="020B0604020202020204" pitchFamily="34" charset="0"/>
              </a:rPr>
              <a:t>This ensures MOD bright or muted colours are correctly used. See example (right) where title background has been selected.</a:t>
            </a: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 </a:t>
            </a:r>
          </a:p>
        </p:txBody>
      </p:sp>
      <p:pic>
        <p:nvPicPr>
          <p:cNvPr id="9" name="Picture 8">
            <a:extLst>
              <a:ext uri="{FF2B5EF4-FFF2-40B4-BE49-F238E27FC236}">
                <a16:creationId xmlns:a16="http://schemas.microsoft.com/office/drawing/2014/main" id="{6070A1CC-3734-9748-AEED-EDB7124200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66274" y="958498"/>
            <a:ext cx="4102301" cy="260935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B6157663-7102-FE44-9DBD-E78C5870E2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75804" y="3676588"/>
            <a:ext cx="4092771" cy="2181287"/>
          </a:xfrm>
          <a:prstGeom prst="rect">
            <a:avLst/>
          </a:prstGeom>
        </p:spPr>
      </p:pic>
      <p:sp>
        <p:nvSpPr>
          <p:cNvPr id="13" name="Title 5">
            <a:extLst>
              <a:ext uri="{FF2B5EF4-FFF2-40B4-BE49-F238E27FC236}">
                <a16:creationId xmlns:a16="http://schemas.microsoft.com/office/drawing/2014/main" id="{89DDDB41-9C0E-4C44-ADAD-DDECBD29F971}"/>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p:txBody>
      </p:sp>
      <p:sp>
        <p:nvSpPr>
          <p:cNvPr id="14" name="Rectangle 13">
            <a:extLst>
              <a:ext uri="{FF2B5EF4-FFF2-40B4-BE49-F238E27FC236}">
                <a16:creationId xmlns:a16="http://schemas.microsoft.com/office/drawing/2014/main" id="{CC88BEE7-D342-3D4D-8A70-14E02AFE4F5C}"/>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3368C"/>
                </a:solidFill>
                <a:effectLst/>
                <a:latin typeface="Arial" panose="020B0604020202020204" pitchFamily="34" charset="0"/>
                <a:ea typeface="+mn-ea"/>
                <a:cs typeface="Arial" panose="020B0604020202020204" pitchFamily="34" charset="0"/>
              </a:rPr>
              <a:t>Delete these guidance slides before finalising your presentation.</a:t>
            </a:r>
            <a:r>
              <a:rPr kumimoji="0" lang="en-GB" sz="1600" b="0" i="0" u="none" strike="noStrike" kern="1200" cap="none" spc="0" normalizeH="0" baseline="0" noProof="0" dirty="0">
                <a:ln>
                  <a:noFill/>
                </a:ln>
                <a:solidFill>
                  <a:srgbClr val="93368C"/>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56782918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ear Cover slide">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1CF98E7-22D9-4DE9-A5B0-8DBEF95CADDB}"/>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dirty="0">
                <a:solidFill>
                  <a:schemeClr val="bg1"/>
                </a:solidFill>
                <a:latin typeface="Arial" panose="020B0604020202020204" pitchFamily="34" charset="0"/>
                <a:cs typeface="Arial" panose="020B0604020202020204" pitchFamily="34" charset="0"/>
              </a:rPr>
              <a:t>Security Marking</a:t>
            </a:r>
          </a:p>
        </p:txBody>
      </p:sp>
      <p:sp>
        <p:nvSpPr>
          <p:cNvPr id="13" name="Text Placeholder 3">
            <a:extLst>
              <a:ext uri="{FF2B5EF4-FFF2-40B4-BE49-F238E27FC236}">
                <a16:creationId xmlns:a16="http://schemas.microsoft.com/office/drawing/2014/main" id="{A7E35C54-EB32-47C3-8CA9-BF921B30B689}"/>
              </a:ext>
            </a:extLst>
          </p:cNvPr>
          <p:cNvSpPr>
            <a:spLocks noGrp="1"/>
          </p:cNvSpPr>
          <p:nvPr>
            <p:ph idx="1" hasCustomPrompt="1"/>
          </p:nvPr>
        </p:nvSpPr>
        <p:spPr>
          <a:xfrm>
            <a:off x="359999" y="2160000"/>
            <a:ext cx="11484997" cy="3636000"/>
          </a:xfrm>
          <a:prstGeom prst="rect">
            <a:avLst/>
          </a:prstGeom>
        </p:spPr>
        <p:txBody>
          <a:bodyPr vert="horz" lIns="0" tIns="0" rIns="0" bIns="0" rtlCol="0" anchor="b" anchorCtr="0">
            <a:noAutofit/>
          </a:bodyPr>
          <a:lstStyle>
            <a:lvl1pPr marL="0" indent="0">
              <a:buFontTx/>
              <a:buNone/>
              <a:defRPr>
                <a:solidFill>
                  <a:schemeClr val="bg1"/>
                </a:solidFill>
              </a:defRPr>
            </a:lvl1pPr>
          </a:lstStyle>
          <a:p>
            <a:pPr lvl="0"/>
            <a:r>
              <a:rPr lang="en-US" dirty="0"/>
              <a:t>[Rear cover slide - Add contact details]</a:t>
            </a:r>
          </a:p>
          <a:p>
            <a:pPr lvl="0"/>
            <a:endParaRPr lang="en-US" dirty="0"/>
          </a:p>
          <a:p>
            <a:pPr lvl="0"/>
            <a:r>
              <a:rPr lang="en-US" dirty="0"/>
              <a:t>[Add copyright details if applicable]</a:t>
            </a:r>
          </a:p>
        </p:txBody>
      </p:sp>
      <p:sp>
        <p:nvSpPr>
          <p:cNvPr id="4" name="Footer Placeholder 6">
            <a:extLst>
              <a:ext uri="{FF2B5EF4-FFF2-40B4-BE49-F238E27FC236}">
                <a16:creationId xmlns:a16="http://schemas.microsoft.com/office/drawing/2014/main" id="{A0FB387A-87C2-4489-9F64-7780BEAD93F4}"/>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5" name="Rectangle 4">
            <a:extLst>
              <a:ext uri="{FF2B5EF4-FFF2-40B4-BE49-F238E27FC236}">
                <a16:creationId xmlns:a16="http://schemas.microsoft.com/office/drawing/2014/main" id="{32F9CE77-8643-8742-BF7A-5D17FECCB163}"/>
              </a:ext>
            </a:extLst>
          </p:cNvPr>
          <p:cNvSpPr/>
          <p:nvPr userDrawn="1"/>
        </p:nvSpPr>
        <p:spPr>
          <a:xfrm>
            <a:off x="12349038" y="140117"/>
            <a:ext cx="2487122" cy="714041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ACFE5C69-DDBB-FA4D-931D-AC09F2C81B03}"/>
              </a:ext>
            </a:extLst>
          </p:cNvPr>
          <p:cNvGrpSpPr/>
          <p:nvPr userDrawn="1"/>
        </p:nvGrpSpPr>
        <p:grpSpPr>
          <a:xfrm>
            <a:off x="-5354197" y="-932183"/>
            <a:ext cx="5714197" cy="9870371"/>
            <a:chOff x="-5354197" y="-932183"/>
            <a:chExt cx="5714197" cy="9870371"/>
          </a:xfrm>
        </p:grpSpPr>
        <p:grpSp>
          <p:nvGrpSpPr>
            <p:cNvPr id="7" name="Group 6">
              <a:extLst>
                <a:ext uri="{FF2B5EF4-FFF2-40B4-BE49-F238E27FC236}">
                  <a16:creationId xmlns:a16="http://schemas.microsoft.com/office/drawing/2014/main" id="{748B87FB-8962-B043-B035-CEB8FB35DA2C}"/>
                </a:ext>
              </a:extLst>
            </p:cNvPr>
            <p:cNvGrpSpPr/>
            <p:nvPr userDrawn="1"/>
          </p:nvGrpSpPr>
          <p:grpSpPr>
            <a:xfrm>
              <a:off x="-5354197" y="-932183"/>
              <a:ext cx="5714197" cy="9870371"/>
              <a:chOff x="-5260321" y="-989372"/>
              <a:chExt cx="5714197" cy="9870371"/>
            </a:xfrm>
          </p:grpSpPr>
          <p:sp>
            <p:nvSpPr>
              <p:cNvPr id="10" name="TextBox 9">
                <a:extLst>
                  <a:ext uri="{FF2B5EF4-FFF2-40B4-BE49-F238E27FC236}">
                    <a16:creationId xmlns:a16="http://schemas.microsoft.com/office/drawing/2014/main" id="{FEA65302-7CF5-5A45-9C5F-A358E178781D}"/>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5DDB2C-E9A5-384E-A84C-925267D656D0}"/>
                  </a:ext>
                </a:extLst>
              </p:cNvPr>
              <p:cNvGrpSpPr/>
              <p:nvPr userDrawn="1"/>
            </p:nvGrpSpPr>
            <p:grpSpPr>
              <a:xfrm>
                <a:off x="-5260321" y="-989372"/>
                <a:ext cx="5714197" cy="9870371"/>
                <a:chOff x="-5260321" y="-989372"/>
                <a:chExt cx="5714197" cy="9870371"/>
              </a:xfrm>
            </p:grpSpPr>
            <p:sp>
              <p:nvSpPr>
                <p:cNvPr id="12" name="TextBox 11">
                  <a:extLst>
                    <a:ext uri="{FF2B5EF4-FFF2-40B4-BE49-F238E27FC236}">
                      <a16:creationId xmlns:a16="http://schemas.microsoft.com/office/drawing/2014/main" id="{5A0A7A51-C9DB-4240-ABB6-19D11AB4E61A}"/>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14" name="TextBox 13">
                  <a:extLst>
                    <a:ext uri="{FF2B5EF4-FFF2-40B4-BE49-F238E27FC236}">
                      <a16:creationId xmlns:a16="http://schemas.microsoft.com/office/drawing/2014/main" id="{81A3FBB3-7492-CE43-B681-2B9C8F344767}"/>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52BAD46F-D6BB-914A-96BA-C0B51387C89A}"/>
                    </a:ext>
                  </a:extLst>
                </p:cNvPr>
                <p:cNvSpPr/>
                <p:nvPr userDrawn="1"/>
              </p:nvSpPr>
              <p:spPr>
                <a:xfrm>
                  <a:off x="-3758026" y="1489183"/>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387035D1-F215-F34F-A1F0-0DA394B16DB0}"/>
                    </a:ext>
                  </a:extLst>
                </p:cNvPr>
                <p:cNvSpPr/>
                <p:nvPr userDrawn="1"/>
              </p:nvSpPr>
              <p:spPr>
                <a:xfrm>
                  <a:off x="-1220586" y="1475031"/>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7B354314-876C-734D-8A1C-CFEEB5B6605B}"/>
                    </a:ext>
                  </a:extLst>
                </p:cNvPr>
                <p:cNvSpPr/>
                <p:nvPr userDrawn="1"/>
              </p:nvSpPr>
              <p:spPr>
                <a:xfrm>
                  <a:off x="-4979184" y="1476686"/>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95BFA54-EDC6-DE4E-8255-D274BAE69B1D}"/>
                    </a:ext>
                  </a:extLst>
                </p:cNvPr>
                <p:cNvSpPr/>
                <p:nvPr userDrawn="1"/>
              </p:nvSpPr>
              <p:spPr>
                <a:xfrm>
                  <a:off x="-2550415" y="1488543"/>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C0F0A45-143F-A54F-A063-627A5AB9E541}"/>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20" name="TextBox 19">
                  <a:extLst>
                    <a:ext uri="{FF2B5EF4-FFF2-40B4-BE49-F238E27FC236}">
                      <a16:creationId xmlns:a16="http://schemas.microsoft.com/office/drawing/2014/main" id="{4D92ECA6-A6E1-F64D-9DD6-A2E626930E1C}"/>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21" name="TextBox 20">
                  <a:extLst>
                    <a:ext uri="{FF2B5EF4-FFF2-40B4-BE49-F238E27FC236}">
                      <a16:creationId xmlns:a16="http://schemas.microsoft.com/office/drawing/2014/main" id="{400849B7-E61A-2541-9CB7-19837BD6FCF5}"/>
                    </a:ext>
                  </a:extLst>
                </p:cNvPr>
                <p:cNvSpPr txBox="1"/>
                <p:nvPr userDrawn="1"/>
              </p:nvSpPr>
              <p:spPr>
                <a:xfrm>
                  <a:off x="-3865794" y="209588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2D827DB-7639-7942-862E-1A45BA073A86}"/>
                    </a:ext>
                  </a:extLst>
                </p:cNvPr>
                <p:cNvSpPr txBox="1"/>
                <p:nvPr userDrawn="1"/>
              </p:nvSpPr>
              <p:spPr>
                <a:xfrm>
                  <a:off x="-1284446" y="210386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55726F4-6AA3-934F-B1C0-FDE813BF34C2}"/>
                    </a:ext>
                  </a:extLst>
                </p:cNvPr>
                <p:cNvSpPr txBox="1"/>
                <p:nvPr userDrawn="1"/>
              </p:nvSpPr>
              <p:spPr>
                <a:xfrm>
                  <a:off x="-5090474" y="21363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1E7F7C5-E463-FE46-A6A1-2FBE2BA098EB}"/>
                    </a:ext>
                  </a:extLst>
                </p:cNvPr>
                <p:cNvSpPr txBox="1"/>
                <p:nvPr userDrawn="1"/>
              </p:nvSpPr>
              <p:spPr>
                <a:xfrm>
                  <a:off x="-2592363"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735150F9-E9BB-0043-ADBD-61A9AA621751}"/>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E14D4DD0-D037-4144-ABB8-618DAACD3994}"/>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C0186E42-FF6C-AF48-BFF9-91D2D270B0A3}"/>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CD1862F1-6EAE-6749-9B7C-AF876531DEE9}"/>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EA8F12CA-C2BB-BE4D-A73D-8C3966BD0466}"/>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5066867E-548D-DA4C-8C39-C73338FE68C9}"/>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43D0C41-F685-CF42-852E-6F21A034E10C}"/>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80FB4F3C-4529-4A4B-A2EA-59A8BF7B4454}"/>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7CB91C8-4105-C549-9E05-C143FD5FC470}"/>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9D290431-2210-7A46-905C-CD17CC805970}"/>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5D18A6C-2A2C-BB4C-B2D1-47C4CE548374}"/>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3F61E61-3A1B-E846-A758-ECE389261E10}"/>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38" name="Picture 37" descr="Diagram, text&#10;&#10;Description automatically generated">
                  <a:extLst>
                    <a:ext uri="{FF2B5EF4-FFF2-40B4-BE49-F238E27FC236}">
                      <a16:creationId xmlns:a16="http://schemas.microsoft.com/office/drawing/2014/main" id="{AD882062-E963-2745-A6AB-7F40FD7BE3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pic>
              <p:nvPicPr>
                <p:cNvPr id="39" name="Picture 38" descr="Diagram, text&#10;&#10;Description automatically generated">
                  <a:extLst>
                    <a:ext uri="{FF2B5EF4-FFF2-40B4-BE49-F238E27FC236}">
                      <a16:creationId xmlns:a16="http://schemas.microsoft.com/office/drawing/2014/main" id="{3A3472C3-C41D-DA41-B41E-BF51FB06472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98255" y="6962944"/>
                  <a:ext cx="888887" cy="1434433"/>
                </a:xfrm>
                <a:prstGeom prst="rect">
                  <a:avLst/>
                </a:prstGeom>
              </p:spPr>
            </p:pic>
            <p:pic>
              <p:nvPicPr>
                <p:cNvPr id="40" name="Picture 39" descr="Diagram, text&#10;&#10;Description automatically generated">
                  <a:extLst>
                    <a:ext uri="{FF2B5EF4-FFF2-40B4-BE49-F238E27FC236}">
                      <a16:creationId xmlns:a16="http://schemas.microsoft.com/office/drawing/2014/main" id="{9B76FE78-1313-3844-849D-4BFF13712B2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248023" y="6962944"/>
                  <a:ext cx="888887" cy="1918055"/>
                </a:xfrm>
                <a:prstGeom prst="rect">
                  <a:avLst/>
                </a:prstGeom>
              </p:spPr>
            </p:pic>
            <p:pic>
              <p:nvPicPr>
                <p:cNvPr id="41" name="Picture 40" descr="Diagram, text&#10;&#10;Description automatically generated">
                  <a:extLst>
                    <a:ext uri="{FF2B5EF4-FFF2-40B4-BE49-F238E27FC236}">
                      <a16:creationId xmlns:a16="http://schemas.microsoft.com/office/drawing/2014/main" id="{F693FD68-0FA0-BD45-A7A7-1D7B3E61F69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295202" y="6962943"/>
                  <a:ext cx="888887" cy="1694569"/>
                </a:xfrm>
                <a:prstGeom prst="rect">
                  <a:avLst/>
                </a:prstGeom>
              </p:spPr>
            </p:pic>
            <p:sp>
              <p:nvSpPr>
                <p:cNvPr id="42" name="Rounded Rectangle 41">
                  <a:extLst>
                    <a:ext uri="{FF2B5EF4-FFF2-40B4-BE49-F238E27FC236}">
                      <a16:creationId xmlns:a16="http://schemas.microsoft.com/office/drawing/2014/main" id="{46BCAB45-36D1-F648-B46F-1BD5F1540305}"/>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AB38410-0A28-6748-A0C5-80A6528F1382}"/>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8" name="Rounded Rectangle 7">
              <a:extLst>
                <a:ext uri="{FF2B5EF4-FFF2-40B4-BE49-F238E27FC236}">
                  <a16:creationId xmlns:a16="http://schemas.microsoft.com/office/drawing/2014/main" id="{01F0028F-CD58-4748-9822-96363D85DEA0}"/>
                </a:ext>
              </a:extLst>
            </p:cNvPr>
            <p:cNvSpPr/>
            <p:nvPr userDrawn="1"/>
          </p:nvSpPr>
          <p:spPr>
            <a:xfrm>
              <a:off x="-1357499"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E00CD46-7B67-FB40-A673-4B23D7FB5EE7}"/>
                </a:ext>
              </a:extLst>
            </p:cNvPr>
            <p:cNvSpPr txBox="1"/>
            <p:nvPr userDrawn="1"/>
          </p:nvSpPr>
          <p:spPr>
            <a:xfrm>
              <a:off x="-1474950"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04475820"/>
      </p:ext>
    </p:extLst>
  </p:cSld>
  <p:clrMapOvr>
    <a:masterClrMapping/>
  </p:clrMapOvr>
  <p:extLst>
    <p:ext uri="{DCECCB84-F9BA-43D5-87BE-67443E8EF086}">
      <p15:sldGuideLst xmlns:p15="http://schemas.microsoft.com/office/powerpoint/2012/main">
        <p15:guide id="0" orient="horz" pos="890">
          <p15:clr>
            <a:srgbClr val="FBAE40"/>
          </p15:clr>
        </p15:guide>
        <p15:guide id="1" pos="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1">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F6E08EF7-CE72-49B9-B45C-0BD4EBB632A5}"/>
              </a:ext>
            </a:extLst>
          </p:cNvPr>
          <p:cNvSpPr>
            <a:spLocks noGrp="1"/>
          </p:cNvSpPr>
          <p:nvPr>
            <p:ph type="body" sz="quarter" idx="11" hasCustomPrompt="1"/>
          </p:nvPr>
        </p:nvSpPr>
        <p:spPr>
          <a:xfrm>
            <a:off x="7093309" y="5440874"/>
            <a:ext cx="4716825" cy="988355"/>
          </a:xfrm>
          <a:prstGeom prst="rect">
            <a:avLst/>
          </a:prstGeom>
        </p:spPr>
        <p:txBody>
          <a:bodyPr wrap="square" lIns="0" tIns="0" rIns="0" bIns="0"/>
          <a:lstStyle>
            <a:lvl1pPr marL="0" indent="0">
              <a:buNone/>
              <a:defRPr sz="3900">
                <a:solidFill>
                  <a:srgbClr val="FE8100"/>
                </a:solidFill>
                <a:latin typeface="Arial" panose="020B0604020202020204" pitchFamily="34" charset="0"/>
                <a:cs typeface="Arial" panose="020B0604020202020204" pitchFamily="34" charset="0"/>
              </a:defRPr>
            </a:lvl1pPr>
            <a:lvl5pPr>
              <a:defRPr/>
            </a:lvl5pPr>
          </a:lstStyle>
          <a:p>
            <a:pPr lvl="0"/>
            <a:r>
              <a:rPr lang="en-US" dirty="0"/>
              <a:t>accent </a:t>
            </a:r>
            <a:r>
              <a:rPr lang="en-US" dirty="0" err="1"/>
              <a:t>colour</a:t>
            </a:r>
            <a:endParaRPr lang="en-GB" dirty="0"/>
          </a:p>
        </p:txBody>
      </p:sp>
      <p:sp>
        <p:nvSpPr>
          <p:cNvPr id="14" name="Text Placeholder 2">
            <a:extLst>
              <a:ext uri="{FF2B5EF4-FFF2-40B4-BE49-F238E27FC236}">
                <a16:creationId xmlns:a16="http://schemas.microsoft.com/office/drawing/2014/main" id="{5F3F0FC4-B0AF-4245-BA2B-06A370039AA2}"/>
              </a:ext>
            </a:extLst>
          </p:cNvPr>
          <p:cNvSpPr>
            <a:spLocks noGrp="1"/>
          </p:cNvSpPr>
          <p:nvPr>
            <p:ph type="body" sz="quarter" idx="10" hasCustomPrompt="1"/>
          </p:nvPr>
        </p:nvSpPr>
        <p:spPr>
          <a:xfrm>
            <a:off x="7093309" y="4243709"/>
            <a:ext cx="4716825"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Divider title</a:t>
            </a:r>
          </a:p>
        </p:txBody>
      </p:sp>
      <p:sp>
        <p:nvSpPr>
          <p:cNvPr id="4" name="Footer Placeholder 6">
            <a:extLst>
              <a:ext uri="{FF2B5EF4-FFF2-40B4-BE49-F238E27FC236}">
                <a16:creationId xmlns:a16="http://schemas.microsoft.com/office/drawing/2014/main" id="{D7104BE7-8154-4404-A4E8-E53056AF8E28}"/>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2" name="Slide Number Placeholder 1">
            <a:extLst>
              <a:ext uri="{FF2B5EF4-FFF2-40B4-BE49-F238E27FC236}">
                <a16:creationId xmlns:a16="http://schemas.microsoft.com/office/drawing/2014/main" id="{210F6998-2D0D-4E5D-A7F8-F5C3F7205A4B}"/>
              </a:ext>
            </a:extLst>
          </p:cNvPr>
          <p:cNvSpPr>
            <a:spLocks noGrp="1"/>
          </p:cNvSpPr>
          <p:nvPr>
            <p:ph type="sldNum" sz="quarter" idx="12"/>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6" name="Rectangle 5">
            <a:extLst>
              <a:ext uri="{FF2B5EF4-FFF2-40B4-BE49-F238E27FC236}">
                <a16:creationId xmlns:a16="http://schemas.microsoft.com/office/drawing/2014/main" id="{9A2182B7-D063-8840-B222-DB1AF77FDE7D}"/>
              </a:ext>
            </a:extLst>
          </p:cNvPr>
          <p:cNvSpPr/>
          <p:nvPr userDrawn="1"/>
        </p:nvSpPr>
        <p:spPr>
          <a:xfrm>
            <a:off x="12330750" y="1347125"/>
            <a:ext cx="2487122" cy="58323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use the ‘Offset’ and ‘Scale’ values. </a:t>
            </a:r>
          </a:p>
          <a:p>
            <a:pPr marL="0" indent="0">
              <a:lnSpc>
                <a:spcPct val="100000"/>
              </a:lnSpc>
              <a:spcAft>
                <a:spcPts val="600"/>
              </a:spcAft>
              <a:buFont typeface="Arial" panose="020B0604020202020204" pitchFamily="34" charset="0"/>
              <a:buNone/>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8169854"/>
      </p:ext>
    </p:extLst>
  </p:cSld>
  <p:clrMapOvr>
    <a:masterClrMapping/>
  </p:clrMapOvr>
  <p:extLst>
    <p:ext uri="{DCECCB84-F9BA-43D5-87BE-67443E8EF086}">
      <p15:sldGuideLst xmlns:p15="http://schemas.microsoft.com/office/powerpoint/2012/main">
        <p15:guide id="1" orient="horz" pos="867">
          <p15:clr>
            <a:srgbClr val="FBAE40"/>
          </p15:clr>
        </p15:guide>
        <p15:guide id="2" pos="48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360000" y="4272874"/>
            <a:ext cx="4716825" cy="988355"/>
          </a:xfrm>
          <a:prstGeom prst="rect">
            <a:avLst/>
          </a:prstGeom>
        </p:spPr>
        <p:txBody>
          <a:bodyPr wrap="square" lIns="0" tIns="0" rIns="0" bIns="0"/>
          <a:lstStyle>
            <a:lvl1pPr marL="0" indent="0">
              <a:buNone/>
              <a:defRPr sz="3900">
                <a:solidFill>
                  <a:srgbClr val="FE8100"/>
                </a:solidFill>
                <a:latin typeface="Arial" panose="020B0604020202020204" pitchFamily="34" charset="0"/>
                <a:cs typeface="Arial" panose="020B0604020202020204" pitchFamily="34" charset="0"/>
              </a:defRPr>
            </a:lvl1pPr>
            <a:lvl5pPr>
              <a:defRPr/>
            </a:lvl5pPr>
          </a:lstStyle>
          <a:p>
            <a:pPr lvl="0"/>
            <a:r>
              <a:rPr lang="en-US" dirty="0"/>
              <a:t>Accent </a:t>
            </a:r>
            <a:r>
              <a:rPr lang="en-US" dirty="0" err="1"/>
              <a:t>colour</a:t>
            </a:r>
            <a:endParaRPr lang="en-GB" dirty="0"/>
          </a:p>
        </p:txBody>
      </p:sp>
      <p:sp>
        <p:nvSpPr>
          <p:cNvPr id="7" name="Text Placeholder 2"/>
          <p:cNvSpPr>
            <a:spLocks noGrp="1"/>
          </p:cNvSpPr>
          <p:nvPr>
            <p:ph type="body" sz="quarter" idx="10" hasCustomPrompt="1"/>
          </p:nvPr>
        </p:nvSpPr>
        <p:spPr>
          <a:xfrm>
            <a:off x="360000" y="3075709"/>
            <a:ext cx="4716825"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Divider title</a:t>
            </a:r>
          </a:p>
        </p:txBody>
      </p:sp>
      <p:sp>
        <p:nvSpPr>
          <p:cNvPr id="4" name="Footer Placeholder 6">
            <a:extLst>
              <a:ext uri="{FF2B5EF4-FFF2-40B4-BE49-F238E27FC236}">
                <a16:creationId xmlns:a16="http://schemas.microsoft.com/office/drawing/2014/main" id="{F66F5C58-F20F-4621-B429-5E16DEEAA3B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2" name="Slide Number Placeholder 1">
            <a:extLst>
              <a:ext uri="{FF2B5EF4-FFF2-40B4-BE49-F238E27FC236}">
                <a16:creationId xmlns:a16="http://schemas.microsoft.com/office/drawing/2014/main" id="{401EF2C4-5456-4534-940A-7FFFE523409C}"/>
              </a:ext>
            </a:extLst>
          </p:cNvPr>
          <p:cNvSpPr>
            <a:spLocks noGrp="1"/>
          </p:cNvSpPr>
          <p:nvPr>
            <p:ph type="sldNum" sz="quarter" idx="12"/>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6" name="Rectangle 5">
            <a:extLst>
              <a:ext uri="{FF2B5EF4-FFF2-40B4-BE49-F238E27FC236}">
                <a16:creationId xmlns:a16="http://schemas.microsoft.com/office/drawing/2014/main" id="{CE94DE6F-4492-4742-8102-DF6960E1B1F3}"/>
              </a:ext>
            </a:extLst>
          </p:cNvPr>
          <p:cNvSpPr/>
          <p:nvPr userDrawn="1"/>
        </p:nvSpPr>
        <p:spPr>
          <a:xfrm>
            <a:off x="12330750" y="1347125"/>
            <a:ext cx="2487122" cy="58323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use the ‘Offset’ and ‘Scale’ values. </a:t>
            </a:r>
          </a:p>
          <a:p>
            <a:pPr marL="0" indent="0">
              <a:lnSpc>
                <a:spcPct val="100000"/>
              </a:lnSpc>
              <a:spcAft>
                <a:spcPts val="600"/>
              </a:spcAft>
              <a:buFont typeface="Arial" panose="020B0604020202020204" pitchFamily="34" charset="0"/>
              <a:buNone/>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6399578"/>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3">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2809919" y="4443158"/>
            <a:ext cx="6841244" cy="988355"/>
          </a:xfrm>
          <a:prstGeom prst="rect">
            <a:avLst/>
          </a:prstGeom>
        </p:spPr>
        <p:txBody>
          <a:bodyPr wrap="square" lIns="0" tIns="0" rIns="0" bIns="0"/>
          <a:lstStyle>
            <a:lvl1pPr marL="0" indent="0">
              <a:buNone/>
              <a:defRPr sz="3900" b="1">
                <a:solidFill>
                  <a:schemeClr val="bg1"/>
                </a:solidFill>
                <a:latin typeface="Arial" panose="020B0604020202020204" pitchFamily="34" charset="0"/>
                <a:cs typeface="Arial" panose="020B0604020202020204" pitchFamily="34" charset="0"/>
              </a:defRPr>
            </a:lvl1pPr>
            <a:lvl5pPr>
              <a:defRPr/>
            </a:lvl5pPr>
          </a:lstStyle>
          <a:p>
            <a:pPr lvl="0"/>
            <a:r>
              <a:rPr lang="en-US" dirty="0"/>
              <a:t>Second line in accent </a:t>
            </a:r>
            <a:r>
              <a:rPr lang="en-US" dirty="0" err="1"/>
              <a:t>colour</a:t>
            </a:r>
            <a:endParaRPr lang="en-GB" dirty="0"/>
          </a:p>
        </p:txBody>
      </p:sp>
      <p:sp>
        <p:nvSpPr>
          <p:cNvPr id="16" name="Text Placeholder 2">
            <a:extLst>
              <a:ext uri="{FF2B5EF4-FFF2-40B4-BE49-F238E27FC236}">
                <a16:creationId xmlns:a16="http://schemas.microsoft.com/office/drawing/2014/main" id="{1E7DFFBD-5B75-41BB-B281-582146D4B50E}"/>
              </a:ext>
            </a:extLst>
          </p:cNvPr>
          <p:cNvSpPr>
            <a:spLocks noGrp="1"/>
          </p:cNvSpPr>
          <p:nvPr>
            <p:ph type="body" sz="quarter" idx="13" hasCustomPrompt="1"/>
          </p:nvPr>
        </p:nvSpPr>
        <p:spPr>
          <a:xfrm>
            <a:off x="2809919" y="3245993"/>
            <a:ext cx="6841244"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Divider title</a:t>
            </a:r>
          </a:p>
        </p:txBody>
      </p:sp>
      <p:sp>
        <p:nvSpPr>
          <p:cNvPr id="5" name="Footer Placeholder 6">
            <a:extLst>
              <a:ext uri="{FF2B5EF4-FFF2-40B4-BE49-F238E27FC236}">
                <a16:creationId xmlns:a16="http://schemas.microsoft.com/office/drawing/2014/main" id="{C504CFB1-3231-4178-ABB0-BF331DB0BEAA}"/>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2" name="Slide Number Placeholder 1">
            <a:extLst>
              <a:ext uri="{FF2B5EF4-FFF2-40B4-BE49-F238E27FC236}">
                <a16:creationId xmlns:a16="http://schemas.microsoft.com/office/drawing/2014/main" id="{A71DA89B-A3B2-432A-BBB4-ABCE4543C5E4}"/>
              </a:ext>
            </a:extLst>
          </p:cNvPr>
          <p:cNvSpPr>
            <a:spLocks noGrp="1"/>
          </p:cNvSpPr>
          <p:nvPr>
            <p:ph type="sldNum" sz="quarter" idx="14"/>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Rectangle 6">
            <a:extLst>
              <a:ext uri="{FF2B5EF4-FFF2-40B4-BE49-F238E27FC236}">
                <a16:creationId xmlns:a16="http://schemas.microsoft.com/office/drawing/2014/main" id="{99C41E3A-D27B-CD43-B215-6A70E8133C9E}"/>
              </a:ext>
            </a:extLst>
          </p:cNvPr>
          <p:cNvSpPr/>
          <p:nvPr userDrawn="1"/>
        </p:nvSpPr>
        <p:spPr>
          <a:xfrm>
            <a:off x="12349038" y="140117"/>
            <a:ext cx="2775138" cy="701730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(Triangle top left needs to stay as MoD Dark Grey)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Triangle top left needs to stay as MoD Dark Grey</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shape’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
        <p:nvSpPr>
          <p:cNvPr id="8" name="Isosceles Triangle 1">
            <a:extLst>
              <a:ext uri="{FF2B5EF4-FFF2-40B4-BE49-F238E27FC236}">
                <a16:creationId xmlns:a16="http://schemas.microsoft.com/office/drawing/2014/main" id="{67903377-7538-4E1B-AB13-B5880185746F}"/>
              </a:ext>
            </a:extLst>
          </p:cNvPr>
          <p:cNvSpPr/>
          <p:nvPr userDrawn="1"/>
        </p:nvSpPr>
        <p:spPr>
          <a:xfrm rot="5400000">
            <a:off x="-21839" y="18613"/>
            <a:ext cx="4601603" cy="4557925"/>
          </a:xfrm>
          <a:custGeom>
            <a:avLst/>
            <a:gdLst>
              <a:gd name="connsiteX0" fmla="*/ 0 w 4554419"/>
              <a:gd name="connsiteY0" fmla="*/ 4572000 h 4572000"/>
              <a:gd name="connsiteX1" fmla="*/ 2277210 w 4554419"/>
              <a:gd name="connsiteY1" fmla="*/ 0 h 4572000"/>
              <a:gd name="connsiteX2" fmla="*/ 4554419 w 4554419"/>
              <a:gd name="connsiteY2" fmla="*/ 4572000 h 4572000"/>
              <a:gd name="connsiteX3" fmla="*/ 0 w 4554419"/>
              <a:gd name="connsiteY3" fmla="*/ 4572000 h 4572000"/>
              <a:gd name="connsiteX0" fmla="*/ 0 w 4554419"/>
              <a:gd name="connsiteY0" fmla="*/ 5187465 h 5187465"/>
              <a:gd name="connsiteX1" fmla="*/ 17587 w 4554419"/>
              <a:gd name="connsiteY1" fmla="*/ 0 h 5187465"/>
              <a:gd name="connsiteX2" fmla="*/ 4554419 w 4554419"/>
              <a:gd name="connsiteY2" fmla="*/ 5187465 h 5187465"/>
              <a:gd name="connsiteX3" fmla="*/ 0 w 4554419"/>
              <a:gd name="connsiteY3" fmla="*/ 5187465 h 5187465"/>
              <a:gd name="connsiteX0" fmla="*/ 0 w 4554419"/>
              <a:gd name="connsiteY0" fmla="*/ 4563211 h 4563211"/>
              <a:gd name="connsiteX1" fmla="*/ 8795 w 4554419"/>
              <a:gd name="connsiteY1" fmla="*/ 0 h 4563211"/>
              <a:gd name="connsiteX2" fmla="*/ 4554419 w 4554419"/>
              <a:gd name="connsiteY2" fmla="*/ 4563211 h 4563211"/>
              <a:gd name="connsiteX3" fmla="*/ 0 w 4554419"/>
              <a:gd name="connsiteY3" fmla="*/ 4563211 h 4563211"/>
              <a:gd name="connsiteX0" fmla="*/ 3194 w 4557613"/>
              <a:gd name="connsiteY0" fmla="*/ 4557925 h 4557925"/>
              <a:gd name="connsiteX1" fmla="*/ 1519 w 4557613"/>
              <a:gd name="connsiteY1" fmla="*/ 0 h 4557925"/>
              <a:gd name="connsiteX2" fmla="*/ 4557613 w 4557613"/>
              <a:gd name="connsiteY2" fmla="*/ 4557925 h 4557925"/>
              <a:gd name="connsiteX3" fmla="*/ 3194 w 4557613"/>
              <a:gd name="connsiteY3" fmla="*/ 4557925 h 4557925"/>
            </a:gdLst>
            <a:ahLst/>
            <a:cxnLst>
              <a:cxn ang="0">
                <a:pos x="connsiteX0" y="connsiteY0"/>
              </a:cxn>
              <a:cxn ang="0">
                <a:pos x="connsiteX1" y="connsiteY1"/>
              </a:cxn>
              <a:cxn ang="0">
                <a:pos x="connsiteX2" y="connsiteY2"/>
              </a:cxn>
              <a:cxn ang="0">
                <a:pos x="connsiteX3" y="connsiteY3"/>
              </a:cxn>
            </a:cxnLst>
            <a:rect l="l" t="t" r="r" b="b"/>
            <a:pathLst>
              <a:path w="4557613" h="4557925">
                <a:moveTo>
                  <a:pt x="3194" y="4557925"/>
                </a:moveTo>
                <a:cubicBezTo>
                  <a:pt x="9056" y="2828770"/>
                  <a:pt x="-4343" y="1729155"/>
                  <a:pt x="1519" y="0"/>
                </a:cubicBezTo>
                <a:lnTo>
                  <a:pt x="4557613" y="4557925"/>
                </a:lnTo>
                <a:lnTo>
                  <a:pt x="3194" y="4557925"/>
                </a:lnTo>
                <a:close/>
              </a:path>
            </a:pathLst>
          </a:custGeom>
          <a:solidFill>
            <a:srgbClr val="BA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5">
            <a:extLst>
              <a:ext uri="{FF2B5EF4-FFF2-40B4-BE49-F238E27FC236}">
                <a16:creationId xmlns:a16="http://schemas.microsoft.com/office/drawing/2014/main" id="{6A2FE68A-B030-41C4-9ABE-329F0F65FF7C}"/>
              </a:ext>
            </a:extLst>
          </p:cNvPr>
          <p:cNvSpPr>
            <a:spLocks/>
          </p:cNvSpPr>
          <p:nvPr userDrawn="1"/>
        </p:nvSpPr>
        <p:spPr bwMode="auto">
          <a:xfrm flipH="1" flipV="1">
            <a:off x="2257787" y="-70601"/>
            <a:ext cx="10001588" cy="5452441"/>
          </a:xfrm>
          <a:custGeom>
            <a:avLst/>
            <a:gdLst>
              <a:gd name="T0" fmla="*/ 2672 w 2740"/>
              <a:gd name="T1" fmla="*/ 0 h 2739"/>
              <a:gd name="T2" fmla="*/ 1779 w 2740"/>
              <a:gd name="T3" fmla="*/ 0 h 2739"/>
              <a:gd name="T4" fmla="*/ 1731 w 2740"/>
              <a:gd name="T5" fmla="*/ 19 h 2739"/>
              <a:gd name="T6" fmla="*/ 0 w 2740"/>
              <a:gd name="T7" fmla="*/ 1750 h 2739"/>
              <a:gd name="T8" fmla="*/ 990 w 2740"/>
              <a:gd name="T9" fmla="*/ 2739 h 2739"/>
              <a:gd name="T10" fmla="*/ 1563 w 2740"/>
              <a:gd name="T11" fmla="*/ 2164 h 2739"/>
              <a:gd name="T12" fmla="*/ 1565 w 2740"/>
              <a:gd name="T13" fmla="*/ 2166 h 2739"/>
              <a:gd name="T14" fmla="*/ 2720 w 2740"/>
              <a:gd name="T15" fmla="*/ 1008 h 2739"/>
              <a:gd name="T16" fmla="*/ 2740 w 2740"/>
              <a:gd name="T17" fmla="*/ 960 h 2739"/>
              <a:gd name="T18" fmla="*/ 2740 w 2740"/>
              <a:gd name="T19" fmla="*/ 68 h 2739"/>
              <a:gd name="T20" fmla="*/ 2672 w 2740"/>
              <a:gd name="T21" fmla="*/ 0 h 2739"/>
              <a:gd name="connsiteX0" fmla="*/ 9753 w 10001"/>
              <a:gd name="connsiteY0" fmla="*/ 185 h 10185"/>
              <a:gd name="connsiteX1" fmla="*/ 6494 w 10001"/>
              <a:gd name="connsiteY1" fmla="*/ 185 h 10185"/>
              <a:gd name="connsiteX2" fmla="*/ 6319 w 10001"/>
              <a:gd name="connsiteY2" fmla="*/ 254 h 10185"/>
              <a:gd name="connsiteX3" fmla="*/ 3205 w 10001"/>
              <a:gd name="connsiteY3" fmla="*/ 3363 h 10185"/>
              <a:gd name="connsiteX4" fmla="*/ 1 w 10001"/>
              <a:gd name="connsiteY4" fmla="*/ 6574 h 10185"/>
              <a:gd name="connsiteX5" fmla="*/ 3614 w 10001"/>
              <a:gd name="connsiteY5" fmla="*/ 10185 h 10185"/>
              <a:gd name="connsiteX6" fmla="*/ 5705 w 10001"/>
              <a:gd name="connsiteY6" fmla="*/ 8086 h 10185"/>
              <a:gd name="connsiteX7" fmla="*/ 5713 w 10001"/>
              <a:gd name="connsiteY7" fmla="*/ 8093 h 10185"/>
              <a:gd name="connsiteX8" fmla="*/ 9928 w 10001"/>
              <a:gd name="connsiteY8" fmla="*/ 3865 h 10185"/>
              <a:gd name="connsiteX9" fmla="*/ 10001 w 10001"/>
              <a:gd name="connsiteY9" fmla="*/ 3690 h 10185"/>
              <a:gd name="connsiteX10" fmla="*/ 10001 w 10001"/>
              <a:gd name="connsiteY10" fmla="*/ 433 h 10185"/>
              <a:gd name="connsiteX11" fmla="*/ 9753 w 10001"/>
              <a:gd name="connsiteY11" fmla="*/ 185 h 10185"/>
              <a:gd name="connsiteX0" fmla="*/ 9753 w 10001"/>
              <a:gd name="connsiteY0" fmla="*/ 185 h 10185"/>
              <a:gd name="connsiteX1" fmla="*/ 6494 w 10001"/>
              <a:gd name="connsiteY1" fmla="*/ 185 h 10185"/>
              <a:gd name="connsiteX2" fmla="*/ 6319 w 10001"/>
              <a:gd name="connsiteY2" fmla="*/ 254 h 10185"/>
              <a:gd name="connsiteX3" fmla="*/ 3205 w 10001"/>
              <a:gd name="connsiteY3" fmla="*/ 3363 h 10185"/>
              <a:gd name="connsiteX4" fmla="*/ 3205 w 10001"/>
              <a:gd name="connsiteY4" fmla="*/ 3363 h 10185"/>
              <a:gd name="connsiteX5" fmla="*/ 1 w 10001"/>
              <a:gd name="connsiteY5" fmla="*/ 6574 h 10185"/>
              <a:gd name="connsiteX6" fmla="*/ 3614 w 10001"/>
              <a:gd name="connsiteY6" fmla="*/ 10185 h 10185"/>
              <a:gd name="connsiteX7" fmla="*/ 5705 w 10001"/>
              <a:gd name="connsiteY7" fmla="*/ 8086 h 10185"/>
              <a:gd name="connsiteX8" fmla="*/ 5713 w 10001"/>
              <a:gd name="connsiteY8" fmla="*/ 8093 h 10185"/>
              <a:gd name="connsiteX9" fmla="*/ 9928 w 10001"/>
              <a:gd name="connsiteY9" fmla="*/ 3865 h 10185"/>
              <a:gd name="connsiteX10" fmla="*/ 10001 w 10001"/>
              <a:gd name="connsiteY10" fmla="*/ 3690 h 10185"/>
              <a:gd name="connsiteX11" fmla="*/ 10001 w 10001"/>
              <a:gd name="connsiteY11" fmla="*/ 433 h 10185"/>
              <a:gd name="connsiteX12" fmla="*/ 9753 w 10001"/>
              <a:gd name="connsiteY12" fmla="*/ 185 h 10185"/>
              <a:gd name="connsiteX0" fmla="*/ 9753 w 10001"/>
              <a:gd name="connsiteY0" fmla="*/ 185 h 10210"/>
              <a:gd name="connsiteX1" fmla="*/ 6494 w 10001"/>
              <a:gd name="connsiteY1" fmla="*/ 185 h 10210"/>
              <a:gd name="connsiteX2" fmla="*/ 6319 w 10001"/>
              <a:gd name="connsiteY2" fmla="*/ 254 h 10210"/>
              <a:gd name="connsiteX3" fmla="*/ 3205 w 10001"/>
              <a:gd name="connsiteY3" fmla="*/ 3363 h 10210"/>
              <a:gd name="connsiteX4" fmla="*/ 3205 w 10001"/>
              <a:gd name="connsiteY4" fmla="*/ 3363 h 10210"/>
              <a:gd name="connsiteX5" fmla="*/ 1 w 10001"/>
              <a:gd name="connsiteY5" fmla="*/ 6574 h 10210"/>
              <a:gd name="connsiteX6" fmla="*/ 3614 w 10001"/>
              <a:gd name="connsiteY6" fmla="*/ 10185 h 10210"/>
              <a:gd name="connsiteX7" fmla="*/ 5705 w 10001"/>
              <a:gd name="connsiteY7" fmla="*/ 8086 h 10210"/>
              <a:gd name="connsiteX8" fmla="*/ 5713 w 10001"/>
              <a:gd name="connsiteY8" fmla="*/ 8093 h 10210"/>
              <a:gd name="connsiteX9" fmla="*/ 9928 w 10001"/>
              <a:gd name="connsiteY9" fmla="*/ 3865 h 10210"/>
              <a:gd name="connsiteX10" fmla="*/ 10001 w 10001"/>
              <a:gd name="connsiteY10" fmla="*/ 3690 h 10210"/>
              <a:gd name="connsiteX11" fmla="*/ 10001 w 10001"/>
              <a:gd name="connsiteY11" fmla="*/ 433 h 10210"/>
              <a:gd name="connsiteX12" fmla="*/ 9753 w 10001"/>
              <a:gd name="connsiteY12" fmla="*/ 185 h 10210"/>
              <a:gd name="connsiteX0" fmla="*/ 6548 w 6796"/>
              <a:gd name="connsiteY0" fmla="*/ 185 h 10353"/>
              <a:gd name="connsiteX1" fmla="*/ 3289 w 6796"/>
              <a:gd name="connsiteY1" fmla="*/ 185 h 10353"/>
              <a:gd name="connsiteX2" fmla="*/ 3114 w 6796"/>
              <a:gd name="connsiteY2" fmla="*/ 254 h 10353"/>
              <a:gd name="connsiteX3" fmla="*/ 0 w 6796"/>
              <a:gd name="connsiteY3" fmla="*/ 3363 h 10353"/>
              <a:gd name="connsiteX4" fmla="*/ 0 w 6796"/>
              <a:gd name="connsiteY4" fmla="*/ 3363 h 10353"/>
              <a:gd name="connsiteX5" fmla="*/ 409 w 6796"/>
              <a:gd name="connsiteY5" fmla="*/ 10185 h 10353"/>
              <a:gd name="connsiteX6" fmla="*/ 2500 w 6796"/>
              <a:gd name="connsiteY6" fmla="*/ 8086 h 10353"/>
              <a:gd name="connsiteX7" fmla="*/ 2508 w 6796"/>
              <a:gd name="connsiteY7" fmla="*/ 8093 h 10353"/>
              <a:gd name="connsiteX8" fmla="*/ 6723 w 6796"/>
              <a:gd name="connsiteY8" fmla="*/ 3865 h 10353"/>
              <a:gd name="connsiteX9" fmla="*/ 6796 w 6796"/>
              <a:gd name="connsiteY9" fmla="*/ 3690 h 10353"/>
              <a:gd name="connsiteX10" fmla="*/ 6796 w 6796"/>
              <a:gd name="connsiteY10" fmla="*/ 433 h 10353"/>
              <a:gd name="connsiteX11" fmla="*/ 6548 w 6796"/>
              <a:gd name="connsiteY11" fmla="*/ 185 h 10353"/>
              <a:gd name="connsiteX0" fmla="*/ 9635 w 10000"/>
              <a:gd name="connsiteY0" fmla="*/ 180 h 7818"/>
              <a:gd name="connsiteX1" fmla="*/ 4840 w 10000"/>
              <a:gd name="connsiteY1" fmla="*/ 180 h 7818"/>
              <a:gd name="connsiteX2" fmla="*/ 4582 w 10000"/>
              <a:gd name="connsiteY2" fmla="*/ 246 h 7818"/>
              <a:gd name="connsiteX3" fmla="*/ 0 w 10000"/>
              <a:gd name="connsiteY3" fmla="*/ 3249 h 7818"/>
              <a:gd name="connsiteX4" fmla="*/ 0 w 10000"/>
              <a:gd name="connsiteY4" fmla="*/ 3249 h 7818"/>
              <a:gd name="connsiteX5" fmla="*/ 3679 w 10000"/>
              <a:gd name="connsiteY5" fmla="*/ 7811 h 7818"/>
              <a:gd name="connsiteX6" fmla="*/ 3690 w 10000"/>
              <a:gd name="connsiteY6" fmla="*/ 7818 h 7818"/>
              <a:gd name="connsiteX7" fmla="*/ 9893 w 10000"/>
              <a:gd name="connsiteY7" fmla="*/ 3734 h 7818"/>
              <a:gd name="connsiteX8" fmla="*/ 10000 w 10000"/>
              <a:gd name="connsiteY8" fmla="*/ 3565 h 7818"/>
              <a:gd name="connsiteX9" fmla="*/ 10000 w 10000"/>
              <a:gd name="connsiteY9" fmla="*/ 419 h 7818"/>
              <a:gd name="connsiteX10" fmla="*/ 9635 w 10000"/>
              <a:gd name="connsiteY10" fmla="*/ 180 h 7818"/>
              <a:gd name="connsiteX0" fmla="*/ 9635 w 10390"/>
              <a:gd name="connsiteY0" fmla="*/ 230 h 9992"/>
              <a:gd name="connsiteX1" fmla="*/ 4840 w 10390"/>
              <a:gd name="connsiteY1" fmla="*/ 230 h 9992"/>
              <a:gd name="connsiteX2" fmla="*/ 4582 w 10390"/>
              <a:gd name="connsiteY2" fmla="*/ 315 h 9992"/>
              <a:gd name="connsiteX3" fmla="*/ 0 w 10390"/>
              <a:gd name="connsiteY3" fmla="*/ 4156 h 9992"/>
              <a:gd name="connsiteX4" fmla="*/ 0 w 10390"/>
              <a:gd name="connsiteY4" fmla="*/ 4156 h 9992"/>
              <a:gd name="connsiteX5" fmla="*/ 3679 w 10390"/>
              <a:gd name="connsiteY5" fmla="*/ 9991 h 9992"/>
              <a:gd name="connsiteX6" fmla="*/ 9893 w 10390"/>
              <a:gd name="connsiteY6" fmla="*/ 4776 h 9992"/>
              <a:gd name="connsiteX7" fmla="*/ 10000 w 10390"/>
              <a:gd name="connsiteY7" fmla="*/ 4560 h 9992"/>
              <a:gd name="connsiteX8" fmla="*/ 10000 w 10390"/>
              <a:gd name="connsiteY8" fmla="*/ 536 h 9992"/>
              <a:gd name="connsiteX9" fmla="*/ 9635 w 10390"/>
              <a:gd name="connsiteY9" fmla="*/ 230 h 9992"/>
              <a:gd name="connsiteX0" fmla="*/ 9273 w 10000"/>
              <a:gd name="connsiteY0" fmla="*/ 230 h 4780"/>
              <a:gd name="connsiteX1" fmla="*/ 4658 w 10000"/>
              <a:gd name="connsiteY1" fmla="*/ 230 h 4780"/>
              <a:gd name="connsiteX2" fmla="*/ 4410 w 10000"/>
              <a:gd name="connsiteY2" fmla="*/ 315 h 4780"/>
              <a:gd name="connsiteX3" fmla="*/ 0 w 10000"/>
              <a:gd name="connsiteY3" fmla="*/ 4159 h 4780"/>
              <a:gd name="connsiteX4" fmla="*/ 0 w 10000"/>
              <a:gd name="connsiteY4" fmla="*/ 4159 h 4780"/>
              <a:gd name="connsiteX5" fmla="*/ 9522 w 10000"/>
              <a:gd name="connsiteY5" fmla="*/ 4780 h 4780"/>
              <a:gd name="connsiteX6" fmla="*/ 9625 w 10000"/>
              <a:gd name="connsiteY6" fmla="*/ 4564 h 4780"/>
              <a:gd name="connsiteX7" fmla="*/ 9625 w 10000"/>
              <a:gd name="connsiteY7" fmla="*/ 536 h 4780"/>
              <a:gd name="connsiteX8" fmla="*/ 9273 w 10000"/>
              <a:gd name="connsiteY8" fmla="*/ 230 h 4780"/>
              <a:gd name="connsiteX0" fmla="*/ 9273 w 9625"/>
              <a:gd name="connsiteY0" fmla="*/ 481 h 9548"/>
              <a:gd name="connsiteX1" fmla="*/ 4658 w 9625"/>
              <a:gd name="connsiteY1" fmla="*/ 481 h 9548"/>
              <a:gd name="connsiteX2" fmla="*/ 4410 w 9625"/>
              <a:gd name="connsiteY2" fmla="*/ 659 h 9548"/>
              <a:gd name="connsiteX3" fmla="*/ 0 w 9625"/>
              <a:gd name="connsiteY3" fmla="*/ 8701 h 9548"/>
              <a:gd name="connsiteX4" fmla="*/ 0 w 9625"/>
              <a:gd name="connsiteY4" fmla="*/ 8701 h 9548"/>
              <a:gd name="connsiteX5" fmla="*/ 9625 w 9625"/>
              <a:gd name="connsiteY5" fmla="*/ 9548 h 9548"/>
              <a:gd name="connsiteX6" fmla="*/ 9625 w 9625"/>
              <a:gd name="connsiteY6" fmla="*/ 1121 h 9548"/>
              <a:gd name="connsiteX7" fmla="*/ 9273 w 9625"/>
              <a:gd name="connsiteY7" fmla="*/ 481 h 9548"/>
              <a:gd name="connsiteX0" fmla="*/ 9634 w 10000"/>
              <a:gd name="connsiteY0" fmla="*/ 497 h 9993"/>
              <a:gd name="connsiteX1" fmla="*/ 4839 w 10000"/>
              <a:gd name="connsiteY1" fmla="*/ 497 h 9993"/>
              <a:gd name="connsiteX2" fmla="*/ 4582 w 10000"/>
              <a:gd name="connsiteY2" fmla="*/ 683 h 9993"/>
              <a:gd name="connsiteX3" fmla="*/ 0 w 10000"/>
              <a:gd name="connsiteY3" fmla="*/ 9106 h 9993"/>
              <a:gd name="connsiteX4" fmla="*/ 0 w 10000"/>
              <a:gd name="connsiteY4" fmla="*/ 9106 h 9993"/>
              <a:gd name="connsiteX5" fmla="*/ 10000 w 10000"/>
              <a:gd name="connsiteY5" fmla="*/ 9993 h 9993"/>
              <a:gd name="connsiteX6" fmla="*/ 10000 w 10000"/>
              <a:gd name="connsiteY6" fmla="*/ 1167 h 9993"/>
              <a:gd name="connsiteX7" fmla="*/ 9634 w 10000"/>
              <a:gd name="connsiteY7" fmla="*/ 497 h 9993"/>
              <a:gd name="connsiteX0" fmla="*/ 9634 w 10000"/>
              <a:gd name="connsiteY0" fmla="*/ 497 h 10000"/>
              <a:gd name="connsiteX1" fmla="*/ 4839 w 10000"/>
              <a:gd name="connsiteY1" fmla="*/ 497 h 10000"/>
              <a:gd name="connsiteX2" fmla="*/ 4582 w 10000"/>
              <a:gd name="connsiteY2" fmla="*/ 683 h 10000"/>
              <a:gd name="connsiteX3" fmla="*/ 0 w 10000"/>
              <a:gd name="connsiteY3" fmla="*/ 9112 h 10000"/>
              <a:gd name="connsiteX4" fmla="*/ 0 w 10000"/>
              <a:gd name="connsiteY4" fmla="*/ 9112 h 10000"/>
              <a:gd name="connsiteX5" fmla="*/ 10000 w 10000"/>
              <a:gd name="connsiteY5" fmla="*/ 10000 h 10000"/>
              <a:gd name="connsiteX6" fmla="*/ 10000 w 10000"/>
              <a:gd name="connsiteY6" fmla="*/ 1168 h 10000"/>
              <a:gd name="connsiteX7" fmla="*/ 9634 w 10000"/>
              <a:gd name="connsiteY7" fmla="*/ 497 h 10000"/>
              <a:gd name="connsiteX0" fmla="*/ 9634 w 10000"/>
              <a:gd name="connsiteY0" fmla="*/ 497 h 10000"/>
              <a:gd name="connsiteX1" fmla="*/ 4839 w 10000"/>
              <a:gd name="connsiteY1" fmla="*/ 497 h 10000"/>
              <a:gd name="connsiteX2" fmla="*/ 4582 w 10000"/>
              <a:gd name="connsiteY2" fmla="*/ 683 h 10000"/>
              <a:gd name="connsiteX3" fmla="*/ 0 w 10000"/>
              <a:gd name="connsiteY3" fmla="*/ 9112 h 10000"/>
              <a:gd name="connsiteX4" fmla="*/ 0 w 10000"/>
              <a:gd name="connsiteY4" fmla="*/ 9112 h 10000"/>
              <a:gd name="connsiteX5" fmla="*/ 10000 w 10000"/>
              <a:gd name="connsiteY5" fmla="*/ 10000 h 10000"/>
              <a:gd name="connsiteX6" fmla="*/ 10000 w 10000"/>
              <a:gd name="connsiteY6" fmla="*/ 1168 h 10000"/>
              <a:gd name="connsiteX7" fmla="*/ 9634 w 10000"/>
              <a:gd name="connsiteY7" fmla="*/ 497 h 10000"/>
              <a:gd name="connsiteX0" fmla="*/ 9634 w 10000"/>
              <a:gd name="connsiteY0" fmla="*/ 0 h 9503"/>
              <a:gd name="connsiteX1" fmla="*/ 4839 w 10000"/>
              <a:gd name="connsiteY1" fmla="*/ 0 h 9503"/>
              <a:gd name="connsiteX2" fmla="*/ 4582 w 10000"/>
              <a:gd name="connsiteY2" fmla="*/ 186 h 9503"/>
              <a:gd name="connsiteX3" fmla="*/ 0 w 10000"/>
              <a:gd name="connsiteY3" fmla="*/ 8615 h 9503"/>
              <a:gd name="connsiteX4" fmla="*/ 0 w 10000"/>
              <a:gd name="connsiteY4" fmla="*/ 8615 h 9503"/>
              <a:gd name="connsiteX5" fmla="*/ 10000 w 10000"/>
              <a:gd name="connsiteY5" fmla="*/ 9503 h 9503"/>
              <a:gd name="connsiteX6" fmla="*/ 10000 w 10000"/>
              <a:gd name="connsiteY6" fmla="*/ 671 h 9503"/>
              <a:gd name="connsiteX7" fmla="*/ 9634 w 10000"/>
              <a:gd name="connsiteY7" fmla="*/ 0 h 9503"/>
              <a:gd name="connsiteX0" fmla="*/ 9634 w 10000"/>
              <a:gd name="connsiteY0" fmla="*/ 0 h 10000"/>
              <a:gd name="connsiteX1" fmla="*/ 4839 w 10000"/>
              <a:gd name="connsiteY1" fmla="*/ 0 h 10000"/>
              <a:gd name="connsiteX2" fmla="*/ 4582 w 10000"/>
              <a:gd name="connsiteY2" fmla="*/ 196 h 10000"/>
              <a:gd name="connsiteX3" fmla="*/ 0 w 10000"/>
              <a:gd name="connsiteY3" fmla="*/ 9066 h 10000"/>
              <a:gd name="connsiteX4" fmla="*/ 0 w 10000"/>
              <a:gd name="connsiteY4" fmla="*/ 9066 h 10000"/>
              <a:gd name="connsiteX5" fmla="*/ 10000 w 10000"/>
              <a:gd name="connsiteY5" fmla="*/ 10000 h 10000"/>
              <a:gd name="connsiteX6" fmla="*/ 10000 w 10000"/>
              <a:gd name="connsiteY6" fmla="*/ 706 h 10000"/>
              <a:gd name="connsiteX7" fmla="*/ 9634 w 10000"/>
              <a:gd name="connsiteY7" fmla="*/ 0 h 10000"/>
              <a:gd name="connsiteX0" fmla="*/ 9634 w 10000"/>
              <a:gd name="connsiteY0" fmla="*/ 0 h 10000"/>
              <a:gd name="connsiteX1" fmla="*/ 4839 w 10000"/>
              <a:gd name="connsiteY1" fmla="*/ 0 h 10000"/>
              <a:gd name="connsiteX2" fmla="*/ 4582 w 10000"/>
              <a:gd name="connsiteY2" fmla="*/ 196 h 10000"/>
              <a:gd name="connsiteX3" fmla="*/ 0 w 10000"/>
              <a:gd name="connsiteY3" fmla="*/ 9066 h 10000"/>
              <a:gd name="connsiteX4" fmla="*/ 0 w 10000"/>
              <a:gd name="connsiteY4" fmla="*/ 9066 h 10000"/>
              <a:gd name="connsiteX5" fmla="*/ 10000 w 10000"/>
              <a:gd name="connsiteY5" fmla="*/ 10000 h 10000"/>
              <a:gd name="connsiteX6" fmla="*/ 10000 w 10000"/>
              <a:gd name="connsiteY6" fmla="*/ 706 h 10000"/>
              <a:gd name="connsiteX7" fmla="*/ 9634 w 10000"/>
              <a:gd name="connsiteY7" fmla="*/ 0 h 10000"/>
              <a:gd name="connsiteX0" fmla="*/ 9634 w 10000"/>
              <a:gd name="connsiteY0" fmla="*/ 0 h 10000"/>
              <a:gd name="connsiteX1" fmla="*/ 4839 w 10000"/>
              <a:gd name="connsiteY1" fmla="*/ 0 h 10000"/>
              <a:gd name="connsiteX2" fmla="*/ 4582 w 10000"/>
              <a:gd name="connsiteY2" fmla="*/ 196 h 10000"/>
              <a:gd name="connsiteX3" fmla="*/ 0 w 10000"/>
              <a:gd name="connsiteY3" fmla="*/ 9066 h 10000"/>
              <a:gd name="connsiteX4" fmla="*/ 0 w 10000"/>
              <a:gd name="connsiteY4" fmla="*/ 9066 h 10000"/>
              <a:gd name="connsiteX5" fmla="*/ 10000 w 10000"/>
              <a:gd name="connsiteY5" fmla="*/ 10000 h 10000"/>
              <a:gd name="connsiteX6" fmla="*/ 10000 w 10000"/>
              <a:gd name="connsiteY6" fmla="*/ 706 h 10000"/>
              <a:gd name="connsiteX7" fmla="*/ 9634 w 10000"/>
              <a:gd name="connsiteY7" fmla="*/ 0 h 10000"/>
              <a:gd name="connsiteX0" fmla="*/ 9634 w 10000"/>
              <a:gd name="connsiteY0" fmla="*/ 0 h 9093"/>
              <a:gd name="connsiteX1" fmla="*/ 4839 w 10000"/>
              <a:gd name="connsiteY1" fmla="*/ 0 h 9093"/>
              <a:gd name="connsiteX2" fmla="*/ 4582 w 10000"/>
              <a:gd name="connsiteY2" fmla="*/ 196 h 9093"/>
              <a:gd name="connsiteX3" fmla="*/ 0 w 10000"/>
              <a:gd name="connsiteY3" fmla="*/ 9066 h 9093"/>
              <a:gd name="connsiteX4" fmla="*/ 0 w 10000"/>
              <a:gd name="connsiteY4" fmla="*/ 9066 h 9093"/>
              <a:gd name="connsiteX5" fmla="*/ 10000 w 10000"/>
              <a:gd name="connsiteY5" fmla="*/ 9093 h 9093"/>
              <a:gd name="connsiteX6" fmla="*/ 10000 w 10000"/>
              <a:gd name="connsiteY6" fmla="*/ 706 h 9093"/>
              <a:gd name="connsiteX7" fmla="*/ 9634 w 10000"/>
              <a:gd name="connsiteY7" fmla="*/ 0 h 9093"/>
              <a:gd name="connsiteX0" fmla="*/ 9634 w 10000"/>
              <a:gd name="connsiteY0" fmla="*/ 0 h 11475"/>
              <a:gd name="connsiteX1" fmla="*/ 4839 w 10000"/>
              <a:gd name="connsiteY1" fmla="*/ 0 h 11475"/>
              <a:gd name="connsiteX2" fmla="*/ 4582 w 10000"/>
              <a:gd name="connsiteY2" fmla="*/ 216 h 11475"/>
              <a:gd name="connsiteX3" fmla="*/ 0 w 10000"/>
              <a:gd name="connsiteY3" fmla="*/ 9970 h 11475"/>
              <a:gd name="connsiteX4" fmla="*/ 0 w 10000"/>
              <a:gd name="connsiteY4" fmla="*/ 9970 h 11475"/>
              <a:gd name="connsiteX5" fmla="*/ 10000 w 10000"/>
              <a:gd name="connsiteY5" fmla="*/ 10000 h 11475"/>
              <a:gd name="connsiteX6" fmla="*/ 10000 w 10000"/>
              <a:gd name="connsiteY6" fmla="*/ 776 h 11475"/>
              <a:gd name="connsiteX7" fmla="*/ 9634 w 10000"/>
              <a:gd name="connsiteY7" fmla="*/ 0 h 11475"/>
              <a:gd name="connsiteX0" fmla="*/ 9634 w 10000"/>
              <a:gd name="connsiteY0" fmla="*/ 0 h 11475"/>
              <a:gd name="connsiteX1" fmla="*/ 4839 w 10000"/>
              <a:gd name="connsiteY1" fmla="*/ 0 h 11475"/>
              <a:gd name="connsiteX2" fmla="*/ 4582 w 10000"/>
              <a:gd name="connsiteY2" fmla="*/ 216 h 11475"/>
              <a:gd name="connsiteX3" fmla="*/ 0 w 10000"/>
              <a:gd name="connsiteY3" fmla="*/ 9970 h 11475"/>
              <a:gd name="connsiteX4" fmla="*/ 0 w 10000"/>
              <a:gd name="connsiteY4" fmla="*/ 9970 h 11475"/>
              <a:gd name="connsiteX5" fmla="*/ 10000 w 10000"/>
              <a:gd name="connsiteY5" fmla="*/ 10000 h 11475"/>
              <a:gd name="connsiteX6" fmla="*/ 10000 w 10000"/>
              <a:gd name="connsiteY6" fmla="*/ 776 h 11475"/>
              <a:gd name="connsiteX7" fmla="*/ 9634 w 10000"/>
              <a:gd name="connsiteY7" fmla="*/ 0 h 11475"/>
              <a:gd name="connsiteX0" fmla="*/ 9634 w 10000"/>
              <a:gd name="connsiteY0" fmla="*/ 0 h 11475"/>
              <a:gd name="connsiteX1" fmla="*/ 4839 w 10000"/>
              <a:gd name="connsiteY1" fmla="*/ 0 h 11475"/>
              <a:gd name="connsiteX2" fmla="*/ 4582 w 10000"/>
              <a:gd name="connsiteY2" fmla="*/ 216 h 11475"/>
              <a:gd name="connsiteX3" fmla="*/ 0 w 10000"/>
              <a:gd name="connsiteY3" fmla="*/ 9970 h 11475"/>
              <a:gd name="connsiteX4" fmla="*/ 0 w 10000"/>
              <a:gd name="connsiteY4" fmla="*/ 9970 h 11475"/>
              <a:gd name="connsiteX5" fmla="*/ 10000 w 10000"/>
              <a:gd name="connsiteY5" fmla="*/ 10000 h 11475"/>
              <a:gd name="connsiteX6" fmla="*/ 10000 w 10000"/>
              <a:gd name="connsiteY6" fmla="*/ 776 h 11475"/>
              <a:gd name="connsiteX7" fmla="*/ 9634 w 10000"/>
              <a:gd name="connsiteY7" fmla="*/ 0 h 11475"/>
              <a:gd name="connsiteX0" fmla="*/ 9634 w 10000"/>
              <a:gd name="connsiteY0" fmla="*/ 0 h 10000"/>
              <a:gd name="connsiteX1" fmla="*/ 4839 w 10000"/>
              <a:gd name="connsiteY1" fmla="*/ 0 h 10000"/>
              <a:gd name="connsiteX2" fmla="*/ 4582 w 10000"/>
              <a:gd name="connsiteY2" fmla="*/ 216 h 10000"/>
              <a:gd name="connsiteX3" fmla="*/ 0 w 10000"/>
              <a:gd name="connsiteY3" fmla="*/ 9970 h 10000"/>
              <a:gd name="connsiteX4" fmla="*/ 0 w 10000"/>
              <a:gd name="connsiteY4" fmla="*/ 9970 h 10000"/>
              <a:gd name="connsiteX5" fmla="*/ 10000 w 10000"/>
              <a:gd name="connsiteY5" fmla="*/ 10000 h 10000"/>
              <a:gd name="connsiteX6" fmla="*/ 10000 w 10000"/>
              <a:gd name="connsiteY6" fmla="*/ 776 h 10000"/>
              <a:gd name="connsiteX7" fmla="*/ 9634 w 10000"/>
              <a:gd name="connsiteY7" fmla="*/ 0 h 10000"/>
              <a:gd name="connsiteX0" fmla="*/ 9634 w 10000"/>
              <a:gd name="connsiteY0" fmla="*/ 0 h 10000"/>
              <a:gd name="connsiteX1" fmla="*/ 4839 w 10000"/>
              <a:gd name="connsiteY1" fmla="*/ 0 h 10000"/>
              <a:gd name="connsiteX2" fmla="*/ 4582 w 10000"/>
              <a:gd name="connsiteY2" fmla="*/ 216 h 10000"/>
              <a:gd name="connsiteX3" fmla="*/ 0 w 10000"/>
              <a:gd name="connsiteY3" fmla="*/ 9970 h 10000"/>
              <a:gd name="connsiteX4" fmla="*/ 0 w 10000"/>
              <a:gd name="connsiteY4" fmla="*/ 9970 h 10000"/>
              <a:gd name="connsiteX5" fmla="*/ 2122 w 10000"/>
              <a:gd name="connsiteY5" fmla="*/ 9970 h 10000"/>
              <a:gd name="connsiteX6" fmla="*/ 10000 w 10000"/>
              <a:gd name="connsiteY6" fmla="*/ 10000 h 10000"/>
              <a:gd name="connsiteX7" fmla="*/ 10000 w 10000"/>
              <a:gd name="connsiteY7" fmla="*/ 776 h 10000"/>
              <a:gd name="connsiteX8" fmla="*/ 9634 w 10000"/>
              <a:gd name="connsiteY8" fmla="*/ 0 h 10000"/>
              <a:gd name="connsiteX0" fmla="*/ 9634 w 10000"/>
              <a:gd name="connsiteY0" fmla="*/ 0 h 10000"/>
              <a:gd name="connsiteX1" fmla="*/ 4839 w 10000"/>
              <a:gd name="connsiteY1" fmla="*/ 0 h 10000"/>
              <a:gd name="connsiteX2" fmla="*/ 4582 w 10000"/>
              <a:gd name="connsiteY2" fmla="*/ 216 h 10000"/>
              <a:gd name="connsiteX3" fmla="*/ 0 w 10000"/>
              <a:gd name="connsiteY3" fmla="*/ 9970 h 10000"/>
              <a:gd name="connsiteX4" fmla="*/ 0 w 10000"/>
              <a:gd name="connsiteY4" fmla="*/ 9970 h 10000"/>
              <a:gd name="connsiteX5" fmla="*/ 2122 w 10000"/>
              <a:gd name="connsiteY5" fmla="*/ 9970 h 10000"/>
              <a:gd name="connsiteX6" fmla="*/ 2122 w 10000"/>
              <a:gd name="connsiteY6" fmla="*/ 9970 h 10000"/>
              <a:gd name="connsiteX7" fmla="*/ 10000 w 10000"/>
              <a:gd name="connsiteY7" fmla="*/ 10000 h 10000"/>
              <a:gd name="connsiteX8" fmla="*/ 10000 w 10000"/>
              <a:gd name="connsiteY8" fmla="*/ 776 h 10000"/>
              <a:gd name="connsiteX9" fmla="*/ 9634 w 10000"/>
              <a:gd name="connsiteY9" fmla="*/ 0 h 10000"/>
              <a:gd name="connsiteX0" fmla="*/ 9634 w 10000"/>
              <a:gd name="connsiteY0" fmla="*/ 0 h 10000"/>
              <a:gd name="connsiteX1" fmla="*/ 4839 w 10000"/>
              <a:gd name="connsiteY1" fmla="*/ 0 h 10000"/>
              <a:gd name="connsiteX2" fmla="*/ 4582 w 10000"/>
              <a:gd name="connsiteY2" fmla="*/ 216 h 10000"/>
              <a:gd name="connsiteX3" fmla="*/ 2129 w 10000"/>
              <a:gd name="connsiteY3" fmla="*/ 5469 h 10000"/>
              <a:gd name="connsiteX4" fmla="*/ 0 w 10000"/>
              <a:gd name="connsiteY4" fmla="*/ 9970 h 10000"/>
              <a:gd name="connsiteX5" fmla="*/ 0 w 10000"/>
              <a:gd name="connsiteY5" fmla="*/ 9970 h 10000"/>
              <a:gd name="connsiteX6" fmla="*/ 2122 w 10000"/>
              <a:gd name="connsiteY6" fmla="*/ 9970 h 10000"/>
              <a:gd name="connsiteX7" fmla="*/ 2122 w 10000"/>
              <a:gd name="connsiteY7" fmla="*/ 9970 h 10000"/>
              <a:gd name="connsiteX8" fmla="*/ 10000 w 10000"/>
              <a:gd name="connsiteY8" fmla="*/ 10000 h 10000"/>
              <a:gd name="connsiteX9" fmla="*/ 10000 w 10000"/>
              <a:gd name="connsiteY9" fmla="*/ 776 h 10000"/>
              <a:gd name="connsiteX10" fmla="*/ 9634 w 10000"/>
              <a:gd name="connsiteY10" fmla="*/ 0 h 10000"/>
              <a:gd name="connsiteX0" fmla="*/ 9634 w 10000"/>
              <a:gd name="connsiteY0" fmla="*/ 0 h 10000"/>
              <a:gd name="connsiteX1" fmla="*/ 4839 w 10000"/>
              <a:gd name="connsiteY1" fmla="*/ 0 h 10000"/>
              <a:gd name="connsiteX2" fmla="*/ 4582 w 10000"/>
              <a:gd name="connsiteY2" fmla="*/ 216 h 10000"/>
              <a:gd name="connsiteX3" fmla="*/ 2129 w 10000"/>
              <a:gd name="connsiteY3" fmla="*/ 5469 h 10000"/>
              <a:gd name="connsiteX4" fmla="*/ 0 w 10000"/>
              <a:gd name="connsiteY4" fmla="*/ 9970 h 10000"/>
              <a:gd name="connsiteX5" fmla="*/ 2122 w 10000"/>
              <a:gd name="connsiteY5" fmla="*/ 9970 h 10000"/>
              <a:gd name="connsiteX6" fmla="*/ 2122 w 10000"/>
              <a:gd name="connsiteY6" fmla="*/ 9970 h 10000"/>
              <a:gd name="connsiteX7" fmla="*/ 10000 w 10000"/>
              <a:gd name="connsiteY7" fmla="*/ 10000 h 10000"/>
              <a:gd name="connsiteX8" fmla="*/ 10000 w 10000"/>
              <a:gd name="connsiteY8" fmla="*/ 776 h 10000"/>
              <a:gd name="connsiteX9" fmla="*/ 9634 w 10000"/>
              <a:gd name="connsiteY9" fmla="*/ 0 h 10000"/>
              <a:gd name="connsiteX0" fmla="*/ 7512 w 7878"/>
              <a:gd name="connsiteY0" fmla="*/ 0 h 10000"/>
              <a:gd name="connsiteX1" fmla="*/ 2717 w 7878"/>
              <a:gd name="connsiteY1" fmla="*/ 0 h 10000"/>
              <a:gd name="connsiteX2" fmla="*/ 2460 w 7878"/>
              <a:gd name="connsiteY2" fmla="*/ 216 h 10000"/>
              <a:gd name="connsiteX3" fmla="*/ 7 w 7878"/>
              <a:gd name="connsiteY3" fmla="*/ 5469 h 10000"/>
              <a:gd name="connsiteX4" fmla="*/ 0 w 7878"/>
              <a:gd name="connsiteY4" fmla="*/ 9970 h 10000"/>
              <a:gd name="connsiteX5" fmla="*/ 0 w 7878"/>
              <a:gd name="connsiteY5" fmla="*/ 9970 h 10000"/>
              <a:gd name="connsiteX6" fmla="*/ 7878 w 7878"/>
              <a:gd name="connsiteY6" fmla="*/ 10000 h 10000"/>
              <a:gd name="connsiteX7" fmla="*/ 7878 w 7878"/>
              <a:gd name="connsiteY7" fmla="*/ 776 h 10000"/>
              <a:gd name="connsiteX8" fmla="*/ 7512 w 7878"/>
              <a:gd name="connsiteY8" fmla="*/ 0 h 10000"/>
              <a:gd name="connsiteX0" fmla="*/ 9535 w 10045"/>
              <a:gd name="connsiteY0" fmla="*/ 0 h 9970"/>
              <a:gd name="connsiteX1" fmla="*/ 3449 w 10045"/>
              <a:gd name="connsiteY1" fmla="*/ 0 h 9970"/>
              <a:gd name="connsiteX2" fmla="*/ 3123 w 10045"/>
              <a:gd name="connsiteY2" fmla="*/ 216 h 9970"/>
              <a:gd name="connsiteX3" fmla="*/ 9 w 10045"/>
              <a:gd name="connsiteY3" fmla="*/ 5469 h 9970"/>
              <a:gd name="connsiteX4" fmla="*/ 0 w 10045"/>
              <a:gd name="connsiteY4" fmla="*/ 9970 h 9970"/>
              <a:gd name="connsiteX5" fmla="*/ 0 w 10045"/>
              <a:gd name="connsiteY5" fmla="*/ 9970 h 9970"/>
              <a:gd name="connsiteX6" fmla="*/ 10045 w 10045"/>
              <a:gd name="connsiteY6" fmla="*/ 9955 h 9970"/>
              <a:gd name="connsiteX7" fmla="*/ 10000 w 10045"/>
              <a:gd name="connsiteY7" fmla="*/ 776 h 9970"/>
              <a:gd name="connsiteX8" fmla="*/ 9535 w 10045"/>
              <a:gd name="connsiteY8" fmla="*/ 0 h 9970"/>
              <a:gd name="connsiteX0" fmla="*/ 9492 w 10000"/>
              <a:gd name="connsiteY0" fmla="*/ 0 h 10000"/>
              <a:gd name="connsiteX1" fmla="*/ 3434 w 10000"/>
              <a:gd name="connsiteY1" fmla="*/ 0 h 10000"/>
              <a:gd name="connsiteX2" fmla="*/ 3109 w 10000"/>
              <a:gd name="connsiteY2" fmla="*/ 217 h 10000"/>
              <a:gd name="connsiteX3" fmla="*/ 9 w 10000"/>
              <a:gd name="connsiteY3" fmla="*/ 5485 h 10000"/>
              <a:gd name="connsiteX4" fmla="*/ 0 w 10000"/>
              <a:gd name="connsiteY4" fmla="*/ 10000 h 10000"/>
              <a:gd name="connsiteX5" fmla="*/ 0 w 10000"/>
              <a:gd name="connsiteY5" fmla="*/ 10000 h 10000"/>
              <a:gd name="connsiteX6" fmla="*/ 10000 w 10000"/>
              <a:gd name="connsiteY6" fmla="*/ 9985 h 10000"/>
              <a:gd name="connsiteX7" fmla="*/ 9955 w 10000"/>
              <a:gd name="connsiteY7" fmla="*/ 778 h 10000"/>
              <a:gd name="connsiteX8" fmla="*/ 9492 w 10000"/>
              <a:gd name="connsiteY8" fmla="*/ 0 h 10000"/>
              <a:gd name="connsiteX0" fmla="*/ 9492 w 9991"/>
              <a:gd name="connsiteY0" fmla="*/ 0 h 10000"/>
              <a:gd name="connsiteX1" fmla="*/ 3434 w 9991"/>
              <a:gd name="connsiteY1" fmla="*/ 0 h 10000"/>
              <a:gd name="connsiteX2" fmla="*/ 3109 w 9991"/>
              <a:gd name="connsiteY2" fmla="*/ 217 h 10000"/>
              <a:gd name="connsiteX3" fmla="*/ 9 w 9991"/>
              <a:gd name="connsiteY3" fmla="*/ 5485 h 10000"/>
              <a:gd name="connsiteX4" fmla="*/ 0 w 9991"/>
              <a:gd name="connsiteY4" fmla="*/ 10000 h 10000"/>
              <a:gd name="connsiteX5" fmla="*/ 0 w 9991"/>
              <a:gd name="connsiteY5" fmla="*/ 10000 h 10000"/>
              <a:gd name="connsiteX6" fmla="*/ 9991 w 9991"/>
              <a:gd name="connsiteY6" fmla="*/ 9955 h 10000"/>
              <a:gd name="connsiteX7" fmla="*/ 9955 w 9991"/>
              <a:gd name="connsiteY7" fmla="*/ 778 h 10000"/>
              <a:gd name="connsiteX8" fmla="*/ 9492 w 9991"/>
              <a:gd name="connsiteY8" fmla="*/ 0 h 10000"/>
              <a:gd name="connsiteX0" fmla="*/ 9501 w 9973"/>
              <a:gd name="connsiteY0" fmla="*/ 0 h 10000"/>
              <a:gd name="connsiteX1" fmla="*/ 3437 w 9973"/>
              <a:gd name="connsiteY1" fmla="*/ 0 h 10000"/>
              <a:gd name="connsiteX2" fmla="*/ 3112 w 9973"/>
              <a:gd name="connsiteY2" fmla="*/ 217 h 10000"/>
              <a:gd name="connsiteX3" fmla="*/ 9 w 9973"/>
              <a:gd name="connsiteY3" fmla="*/ 5485 h 10000"/>
              <a:gd name="connsiteX4" fmla="*/ 0 w 9973"/>
              <a:gd name="connsiteY4" fmla="*/ 10000 h 10000"/>
              <a:gd name="connsiteX5" fmla="*/ 0 w 9973"/>
              <a:gd name="connsiteY5" fmla="*/ 10000 h 10000"/>
              <a:gd name="connsiteX6" fmla="*/ 9973 w 9973"/>
              <a:gd name="connsiteY6" fmla="*/ 9970 h 10000"/>
              <a:gd name="connsiteX7" fmla="*/ 9964 w 9973"/>
              <a:gd name="connsiteY7" fmla="*/ 778 h 10000"/>
              <a:gd name="connsiteX8" fmla="*/ 9501 w 9973"/>
              <a:gd name="connsiteY8" fmla="*/ 0 h 10000"/>
              <a:gd name="connsiteX0" fmla="*/ 9527 w 10000"/>
              <a:gd name="connsiteY0" fmla="*/ 0 h 10015"/>
              <a:gd name="connsiteX1" fmla="*/ 3446 w 10000"/>
              <a:gd name="connsiteY1" fmla="*/ 0 h 10015"/>
              <a:gd name="connsiteX2" fmla="*/ 3120 w 10000"/>
              <a:gd name="connsiteY2" fmla="*/ 217 h 10015"/>
              <a:gd name="connsiteX3" fmla="*/ 9 w 10000"/>
              <a:gd name="connsiteY3" fmla="*/ 5485 h 10015"/>
              <a:gd name="connsiteX4" fmla="*/ 0 w 10000"/>
              <a:gd name="connsiteY4" fmla="*/ 10000 h 10015"/>
              <a:gd name="connsiteX5" fmla="*/ 0 w 10000"/>
              <a:gd name="connsiteY5" fmla="*/ 10000 h 10015"/>
              <a:gd name="connsiteX6" fmla="*/ 10000 w 10000"/>
              <a:gd name="connsiteY6" fmla="*/ 10015 h 10015"/>
              <a:gd name="connsiteX7" fmla="*/ 9991 w 10000"/>
              <a:gd name="connsiteY7" fmla="*/ 778 h 10015"/>
              <a:gd name="connsiteX8" fmla="*/ 9527 w 10000"/>
              <a:gd name="connsiteY8" fmla="*/ 0 h 10015"/>
              <a:gd name="connsiteX0" fmla="*/ 9527 w 10740"/>
              <a:gd name="connsiteY0" fmla="*/ 0 h 10015"/>
              <a:gd name="connsiteX1" fmla="*/ 3446 w 10740"/>
              <a:gd name="connsiteY1" fmla="*/ 0 h 10015"/>
              <a:gd name="connsiteX2" fmla="*/ 3120 w 10740"/>
              <a:gd name="connsiteY2" fmla="*/ 217 h 10015"/>
              <a:gd name="connsiteX3" fmla="*/ 9 w 10740"/>
              <a:gd name="connsiteY3" fmla="*/ 5485 h 10015"/>
              <a:gd name="connsiteX4" fmla="*/ 0 w 10740"/>
              <a:gd name="connsiteY4" fmla="*/ 10000 h 10015"/>
              <a:gd name="connsiteX5" fmla="*/ 0 w 10740"/>
              <a:gd name="connsiteY5" fmla="*/ 10000 h 10015"/>
              <a:gd name="connsiteX6" fmla="*/ 10000 w 10740"/>
              <a:gd name="connsiteY6" fmla="*/ 10015 h 10015"/>
              <a:gd name="connsiteX7" fmla="*/ 9998 w 10740"/>
              <a:gd name="connsiteY7" fmla="*/ 8673 h 10015"/>
              <a:gd name="connsiteX8" fmla="*/ 9991 w 10740"/>
              <a:gd name="connsiteY8" fmla="*/ 778 h 10015"/>
              <a:gd name="connsiteX9" fmla="*/ 9527 w 10740"/>
              <a:gd name="connsiteY9" fmla="*/ 0 h 10015"/>
              <a:gd name="connsiteX0" fmla="*/ 9527 w 10740"/>
              <a:gd name="connsiteY0" fmla="*/ 0 h 10015"/>
              <a:gd name="connsiteX1" fmla="*/ 3446 w 10740"/>
              <a:gd name="connsiteY1" fmla="*/ 0 h 10015"/>
              <a:gd name="connsiteX2" fmla="*/ 3120 w 10740"/>
              <a:gd name="connsiteY2" fmla="*/ 217 h 10015"/>
              <a:gd name="connsiteX3" fmla="*/ 9 w 10740"/>
              <a:gd name="connsiteY3" fmla="*/ 5485 h 10015"/>
              <a:gd name="connsiteX4" fmla="*/ 0 w 10740"/>
              <a:gd name="connsiteY4" fmla="*/ 10000 h 10015"/>
              <a:gd name="connsiteX5" fmla="*/ 0 w 10740"/>
              <a:gd name="connsiteY5" fmla="*/ 10000 h 10015"/>
              <a:gd name="connsiteX6" fmla="*/ 10000 w 10740"/>
              <a:gd name="connsiteY6" fmla="*/ 10015 h 10015"/>
              <a:gd name="connsiteX7" fmla="*/ 9998 w 10740"/>
              <a:gd name="connsiteY7" fmla="*/ 8673 h 10015"/>
              <a:gd name="connsiteX8" fmla="*/ 9998 w 10740"/>
              <a:gd name="connsiteY8" fmla="*/ 8673 h 10015"/>
              <a:gd name="connsiteX9" fmla="*/ 9991 w 10740"/>
              <a:gd name="connsiteY9" fmla="*/ 778 h 10015"/>
              <a:gd name="connsiteX10" fmla="*/ 9527 w 10740"/>
              <a:gd name="connsiteY10" fmla="*/ 0 h 10015"/>
              <a:gd name="connsiteX0" fmla="*/ 9527 w 10740"/>
              <a:gd name="connsiteY0" fmla="*/ 0 h 10015"/>
              <a:gd name="connsiteX1" fmla="*/ 3446 w 10740"/>
              <a:gd name="connsiteY1" fmla="*/ 0 h 10015"/>
              <a:gd name="connsiteX2" fmla="*/ 3120 w 10740"/>
              <a:gd name="connsiteY2" fmla="*/ 217 h 10015"/>
              <a:gd name="connsiteX3" fmla="*/ 614 w 10740"/>
              <a:gd name="connsiteY3" fmla="*/ 4455 h 10015"/>
              <a:gd name="connsiteX4" fmla="*/ 9 w 10740"/>
              <a:gd name="connsiteY4" fmla="*/ 5485 h 10015"/>
              <a:gd name="connsiteX5" fmla="*/ 0 w 10740"/>
              <a:gd name="connsiteY5" fmla="*/ 10000 h 10015"/>
              <a:gd name="connsiteX6" fmla="*/ 0 w 10740"/>
              <a:gd name="connsiteY6" fmla="*/ 10000 h 10015"/>
              <a:gd name="connsiteX7" fmla="*/ 10000 w 10740"/>
              <a:gd name="connsiteY7" fmla="*/ 10015 h 10015"/>
              <a:gd name="connsiteX8" fmla="*/ 9998 w 10740"/>
              <a:gd name="connsiteY8" fmla="*/ 8673 h 10015"/>
              <a:gd name="connsiteX9" fmla="*/ 9998 w 10740"/>
              <a:gd name="connsiteY9" fmla="*/ 8673 h 10015"/>
              <a:gd name="connsiteX10" fmla="*/ 9991 w 10740"/>
              <a:gd name="connsiteY10" fmla="*/ 778 h 10015"/>
              <a:gd name="connsiteX11" fmla="*/ 9527 w 10740"/>
              <a:gd name="connsiteY11" fmla="*/ 0 h 10015"/>
              <a:gd name="connsiteX0" fmla="*/ 9527 w 10740"/>
              <a:gd name="connsiteY0" fmla="*/ 0 h 10015"/>
              <a:gd name="connsiteX1" fmla="*/ 3446 w 10740"/>
              <a:gd name="connsiteY1" fmla="*/ 0 h 10015"/>
              <a:gd name="connsiteX2" fmla="*/ 3120 w 10740"/>
              <a:gd name="connsiteY2" fmla="*/ 217 h 10015"/>
              <a:gd name="connsiteX3" fmla="*/ 614 w 10740"/>
              <a:gd name="connsiteY3" fmla="*/ 4455 h 10015"/>
              <a:gd name="connsiteX4" fmla="*/ 614 w 10740"/>
              <a:gd name="connsiteY4" fmla="*/ 4455 h 10015"/>
              <a:gd name="connsiteX5" fmla="*/ 9 w 10740"/>
              <a:gd name="connsiteY5" fmla="*/ 5485 h 10015"/>
              <a:gd name="connsiteX6" fmla="*/ 0 w 10740"/>
              <a:gd name="connsiteY6" fmla="*/ 10000 h 10015"/>
              <a:gd name="connsiteX7" fmla="*/ 0 w 10740"/>
              <a:gd name="connsiteY7" fmla="*/ 10000 h 10015"/>
              <a:gd name="connsiteX8" fmla="*/ 10000 w 10740"/>
              <a:gd name="connsiteY8" fmla="*/ 10015 h 10015"/>
              <a:gd name="connsiteX9" fmla="*/ 9998 w 10740"/>
              <a:gd name="connsiteY9" fmla="*/ 8673 h 10015"/>
              <a:gd name="connsiteX10" fmla="*/ 9998 w 10740"/>
              <a:gd name="connsiteY10" fmla="*/ 8673 h 10015"/>
              <a:gd name="connsiteX11" fmla="*/ 9991 w 10740"/>
              <a:gd name="connsiteY11" fmla="*/ 778 h 10015"/>
              <a:gd name="connsiteX12" fmla="*/ 9527 w 10740"/>
              <a:gd name="connsiteY12" fmla="*/ 0 h 10015"/>
              <a:gd name="connsiteX0" fmla="*/ 9527 w 10027"/>
              <a:gd name="connsiteY0" fmla="*/ 0 h 10000"/>
              <a:gd name="connsiteX1" fmla="*/ 3446 w 10027"/>
              <a:gd name="connsiteY1" fmla="*/ 0 h 10000"/>
              <a:gd name="connsiteX2" fmla="*/ 3120 w 10027"/>
              <a:gd name="connsiteY2" fmla="*/ 217 h 10000"/>
              <a:gd name="connsiteX3" fmla="*/ 614 w 10027"/>
              <a:gd name="connsiteY3" fmla="*/ 4455 h 10000"/>
              <a:gd name="connsiteX4" fmla="*/ 614 w 10027"/>
              <a:gd name="connsiteY4" fmla="*/ 4455 h 10000"/>
              <a:gd name="connsiteX5" fmla="*/ 9 w 10027"/>
              <a:gd name="connsiteY5" fmla="*/ 5485 h 10000"/>
              <a:gd name="connsiteX6" fmla="*/ 0 w 10027"/>
              <a:gd name="connsiteY6" fmla="*/ 10000 h 10000"/>
              <a:gd name="connsiteX7" fmla="*/ 0 w 10027"/>
              <a:gd name="connsiteY7" fmla="*/ 10000 h 10000"/>
              <a:gd name="connsiteX8" fmla="*/ 9998 w 10027"/>
              <a:gd name="connsiteY8" fmla="*/ 8673 h 10000"/>
              <a:gd name="connsiteX9" fmla="*/ 9998 w 10027"/>
              <a:gd name="connsiteY9" fmla="*/ 8673 h 10000"/>
              <a:gd name="connsiteX10" fmla="*/ 9991 w 10027"/>
              <a:gd name="connsiteY10" fmla="*/ 778 h 10000"/>
              <a:gd name="connsiteX11" fmla="*/ 9527 w 10027"/>
              <a:gd name="connsiteY11" fmla="*/ 0 h 10000"/>
              <a:gd name="connsiteX0" fmla="*/ 9527 w 10027"/>
              <a:gd name="connsiteY0" fmla="*/ 0 h 10000"/>
              <a:gd name="connsiteX1" fmla="*/ 3446 w 10027"/>
              <a:gd name="connsiteY1" fmla="*/ 0 h 10000"/>
              <a:gd name="connsiteX2" fmla="*/ 3120 w 10027"/>
              <a:gd name="connsiteY2" fmla="*/ 217 h 10000"/>
              <a:gd name="connsiteX3" fmla="*/ 614 w 10027"/>
              <a:gd name="connsiteY3" fmla="*/ 4455 h 10000"/>
              <a:gd name="connsiteX4" fmla="*/ 614 w 10027"/>
              <a:gd name="connsiteY4" fmla="*/ 4455 h 10000"/>
              <a:gd name="connsiteX5" fmla="*/ 0 w 10027"/>
              <a:gd name="connsiteY5" fmla="*/ 10000 h 10000"/>
              <a:gd name="connsiteX6" fmla="*/ 0 w 10027"/>
              <a:gd name="connsiteY6" fmla="*/ 10000 h 10000"/>
              <a:gd name="connsiteX7" fmla="*/ 9998 w 10027"/>
              <a:gd name="connsiteY7" fmla="*/ 8673 h 10000"/>
              <a:gd name="connsiteX8" fmla="*/ 9998 w 10027"/>
              <a:gd name="connsiteY8" fmla="*/ 8673 h 10000"/>
              <a:gd name="connsiteX9" fmla="*/ 9991 w 10027"/>
              <a:gd name="connsiteY9" fmla="*/ 778 h 10000"/>
              <a:gd name="connsiteX10" fmla="*/ 9527 w 10027"/>
              <a:gd name="connsiteY10" fmla="*/ 0 h 10000"/>
              <a:gd name="connsiteX0" fmla="*/ 9527 w 10027"/>
              <a:gd name="connsiteY0" fmla="*/ 0 h 10000"/>
              <a:gd name="connsiteX1" fmla="*/ 3446 w 10027"/>
              <a:gd name="connsiteY1" fmla="*/ 0 h 10000"/>
              <a:gd name="connsiteX2" fmla="*/ 3120 w 10027"/>
              <a:gd name="connsiteY2" fmla="*/ 217 h 10000"/>
              <a:gd name="connsiteX3" fmla="*/ 614 w 10027"/>
              <a:gd name="connsiteY3" fmla="*/ 4455 h 10000"/>
              <a:gd name="connsiteX4" fmla="*/ 614 w 10027"/>
              <a:gd name="connsiteY4" fmla="*/ 4455 h 10000"/>
              <a:gd name="connsiteX5" fmla="*/ 0 w 10027"/>
              <a:gd name="connsiteY5" fmla="*/ 10000 h 10000"/>
              <a:gd name="connsiteX6" fmla="*/ 610 w 10027"/>
              <a:gd name="connsiteY6" fmla="*/ 8624 h 10000"/>
              <a:gd name="connsiteX7" fmla="*/ 9998 w 10027"/>
              <a:gd name="connsiteY7" fmla="*/ 8673 h 10000"/>
              <a:gd name="connsiteX8" fmla="*/ 9998 w 10027"/>
              <a:gd name="connsiteY8" fmla="*/ 8673 h 10000"/>
              <a:gd name="connsiteX9" fmla="*/ 9991 w 10027"/>
              <a:gd name="connsiteY9" fmla="*/ 778 h 10000"/>
              <a:gd name="connsiteX10" fmla="*/ 9527 w 10027"/>
              <a:gd name="connsiteY10" fmla="*/ 0 h 10000"/>
              <a:gd name="connsiteX0" fmla="*/ 9611 w 10111"/>
              <a:gd name="connsiteY0" fmla="*/ 0 h 8673"/>
              <a:gd name="connsiteX1" fmla="*/ 3530 w 10111"/>
              <a:gd name="connsiteY1" fmla="*/ 0 h 8673"/>
              <a:gd name="connsiteX2" fmla="*/ 3204 w 10111"/>
              <a:gd name="connsiteY2" fmla="*/ 217 h 8673"/>
              <a:gd name="connsiteX3" fmla="*/ 698 w 10111"/>
              <a:gd name="connsiteY3" fmla="*/ 4455 h 8673"/>
              <a:gd name="connsiteX4" fmla="*/ 698 w 10111"/>
              <a:gd name="connsiteY4" fmla="*/ 4455 h 8673"/>
              <a:gd name="connsiteX5" fmla="*/ 694 w 10111"/>
              <a:gd name="connsiteY5" fmla="*/ 8624 h 8673"/>
              <a:gd name="connsiteX6" fmla="*/ 10082 w 10111"/>
              <a:gd name="connsiteY6" fmla="*/ 8673 h 8673"/>
              <a:gd name="connsiteX7" fmla="*/ 10082 w 10111"/>
              <a:gd name="connsiteY7" fmla="*/ 8673 h 8673"/>
              <a:gd name="connsiteX8" fmla="*/ 10075 w 10111"/>
              <a:gd name="connsiteY8" fmla="*/ 778 h 8673"/>
              <a:gd name="connsiteX9" fmla="*/ 9611 w 10111"/>
              <a:gd name="connsiteY9" fmla="*/ 0 h 8673"/>
              <a:gd name="connsiteX0" fmla="*/ 9505 w 10000"/>
              <a:gd name="connsiteY0" fmla="*/ 0 h 10000"/>
              <a:gd name="connsiteX1" fmla="*/ 3491 w 10000"/>
              <a:gd name="connsiteY1" fmla="*/ 0 h 10000"/>
              <a:gd name="connsiteX2" fmla="*/ 3169 w 10000"/>
              <a:gd name="connsiteY2" fmla="*/ 250 h 10000"/>
              <a:gd name="connsiteX3" fmla="*/ 690 w 10000"/>
              <a:gd name="connsiteY3" fmla="*/ 5137 h 10000"/>
              <a:gd name="connsiteX4" fmla="*/ 690 w 10000"/>
              <a:gd name="connsiteY4" fmla="*/ 5137 h 10000"/>
              <a:gd name="connsiteX5" fmla="*/ 686 w 10000"/>
              <a:gd name="connsiteY5" fmla="*/ 9957 h 10000"/>
              <a:gd name="connsiteX6" fmla="*/ 9971 w 10000"/>
              <a:gd name="connsiteY6" fmla="*/ 10000 h 10000"/>
              <a:gd name="connsiteX7" fmla="*/ 9971 w 10000"/>
              <a:gd name="connsiteY7" fmla="*/ 10000 h 10000"/>
              <a:gd name="connsiteX8" fmla="*/ 9964 w 10000"/>
              <a:gd name="connsiteY8" fmla="*/ 897 h 10000"/>
              <a:gd name="connsiteX9" fmla="*/ 9505 w 10000"/>
              <a:gd name="connsiteY9" fmla="*/ 0 h 10000"/>
              <a:gd name="connsiteX0" fmla="*/ 8819 w 9314"/>
              <a:gd name="connsiteY0" fmla="*/ 0 h 10000"/>
              <a:gd name="connsiteX1" fmla="*/ 2805 w 9314"/>
              <a:gd name="connsiteY1" fmla="*/ 0 h 10000"/>
              <a:gd name="connsiteX2" fmla="*/ 2483 w 9314"/>
              <a:gd name="connsiteY2" fmla="*/ 250 h 10000"/>
              <a:gd name="connsiteX3" fmla="*/ 4 w 9314"/>
              <a:gd name="connsiteY3" fmla="*/ 5137 h 10000"/>
              <a:gd name="connsiteX4" fmla="*/ 0 w 9314"/>
              <a:gd name="connsiteY4" fmla="*/ 9957 h 10000"/>
              <a:gd name="connsiteX5" fmla="*/ 9285 w 9314"/>
              <a:gd name="connsiteY5" fmla="*/ 10000 h 10000"/>
              <a:gd name="connsiteX6" fmla="*/ 9285 w 9314"/>
              <a:gd name="connsiteY6" fmla="*/ 10000 h 10000"/>
              <a:gd name="connsiteX7" fmla="*/ 9278 w 9314"/>
              <a:gd name="connsiteY7" fmla="*/ 897 h 10000"/>
              <a:gd name="connsiteX8" fmla="*/ 8819 w 9314"/>
              <a:gd name="connsiteY8" fmla="*/ 0 h 10000"/>
              <a:gd name="connsiteX0" fmla="*/ 9483 w 10014"/>
              <a:gd name="connsiteY0" fmla="*/ 0 h 10000"/>
              <a:gd name="connsiteX1" fmla="*/ 3026 w 10014"/>
              <a:gd name="connsiteY1" fmla="*/ 0 h 10000"/>
              <a:gd name="connsiteX2" fmla="*/ 2680 w 10014"/>
              <a:gd name="connsiteY2" fmla="*/ 250 h 10000"/>
              <a:gd name="connsiteX3" fmla="*/ 18 w 10014"/>
              <a:gd name="connsiteY3" fmla="*/ 5137 h 10000"/>
              <a:gd name="connsiteX4" fmla="*/ 0 w 10014"/>
              <a:gd name="connsiteY4" fmla="*/ 9970 h 10000"/>
              <a:gd name="connsiteX5" fmla="*/ 9983 w 10014"/>
              <a:gd name="connsiteY5" fmla="*/ 10000 h 10000"/>
              <a:gd name="connsiteX6" fmla="*/ 9983 w 10014"/>
              <a:gd name="connsiteY6" fmla="*/ 10000 h 10000"/>
              <a:gd name="connsiteX7" fmla="*/ 9975 w 10014"/>
              <a:gd name="connsiteY7" fmla="*/ 897 h 10000"/>
              <a:gd name="connsiteX8" fmla="*/ 9483 w 10014"/>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4" h="10000">
                <a:moveTo>
                  <a:pt x="9483" y="0"/>
                </a:moveTo>
                <a:lnTo>
                  <a:pt x="3026" y="0"/>
                </a:lnTo>
                <a:cubicBezTo>
                  <a:pt x="2826" y="-2"/>
                  <a:pt x="2773" y="78"/>
                  <a:pt x="2680" y="250"/>
                </a:cubicBezTo>
                <a:lnTo>
                  <a:pt x="18" y="5137"/>
                </a:lnTo>
                <a:cubicBezTo>
                  <a:pt x="17" y="6744"/>
                  <a:pt x="1" y="8363"/>
                  <a:pt x="0" y="9970"/>
                </a:cubicBezTo>
                <a:lnTo>
                  <a:pt x="9983" y="10000"/>
                </a:lnTo>
                <a:lnTo>
                  <a:pt x="9983" y="10000"/>
                </a:lnTo>
                <a:cubicBezTo>
                  <a:pt x="9982" y="8483"/>
                  <a:pt x="10060" y="2564"/>
                  <a:pt x="9975" y="897"/>
                </a:cubicBezTo>
                <a:cubicBezTo>
                  <a:pt x="9975" y="400"/>
                  <a:pt x="9761" y="0"/>
                  <a:pt x="9483"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792414876"/>
      </p:ext>
    </p:extLst>
  </p:cSld>
  <p:clrMapOvr>
    <a:masterClrMapping/>
  </p:clrMapOvr>
  <p:extLst>
    <p:ext uri="{DCECCB84-F9BA-43D5-87BE-67443E8EF086}">
      <p15:sldGuideLst xmlns:p15="http://schemas.microsoft.com/office/powerpoint/2012/main">
        <p15:guide id="1" orient="horz" pos="867" userDrawn="1">
          <p15:clr>
            <a:srgbClr val="FBAE40"/>
          </p15:clr>
        </p15:guide>
        <p15:guide id="2" pos="7197" userDrawn="1">
          <p15:clr>
            <a:srgbClr val="FBAE40"/>
          </p15:clr>
        </p15:guide>
        <p15:guide id="3" pos="4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3">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2809919" y="4443158"/>
            <a:ext cx="6841244" cy="988355"/>
          </a:xfrm>
          <a:prstGeom prst="rect">
            <a:avLst/>
          </a:prstGeom>
        </p:spPr>
        <p:txBody>
          <a:bodyPr wrap="square" lIns="0" tIns="0" rIns="0" bIns="0"/>
          <a:lstStyle>
            <a:lvl1pPr marL="0" indent="0">
              <a:buNone/>
              <a:defRPr sz="3900" b="1">
                <a:solidFill>
                  <a:srgbClr val="051E49"/>
                </a:solidFill>
                <a:latin typeface="Arial" panose="020B0604020202020204" pitchFamily="34" charset="0"/>
                <a:cs typeface="Arial" panose="020B0604020202020204" pitchFamily="34" charset="0"/>
              </a:defRPr>
            </a:lvl1pPr>
            <a:lvl5pPr>
              <a:defRPr/>
            </a:lvl5pPr>
          </a:lstStyle>
          <a:p>
            <a:pPr lvl="0"/>
            <a:r>
              <a:rPr lang="en-US" dirty="0"/>
              <a:t>Second line in accent </a:t>
            </a:r>
            <a:r>
              <a:rPr lang="en-US" dirty="0" err="1"/>
              <a:t>colour</a:t>
            </a:r>
            <a:endParaRPr lang="en-GB" dirty="0"/>
          </a:p>
        </p:txBody>
      </p:sp>
      <p:sp>
        <p:nvSpPr>
          <p:cNvPr id="16" name="Text Placeholder 2">
            <a:extLst>
              <a:ext uri="{FF2B5EF4-FFF2-40B4-BE49-F238E27FC236}">
                <a16:creationId xmlns:a16="http://schemas.microsoft.com/office/drawing/2014/main" id="{1E7DFFBD-5B75-41BB-B281-582146D4B50E}"/>
              </a:ext>
            </a:extLst>
          </p:cNvPr>
          <p:cNvSpPr>
            <a:spLocks noGrp="1"/>
          </p:cNvSpPr>
          <p:nvPr>
            <p:ph type="body" sz="quarter" idx="13" hasCustomPrompt="1"/>
          </p:nvPr>
        </p:nvSpPr>
        <p:spPr>
          <a:xfrm>
            <a:off x="2809919" y="3245993"/>
            <a:ext cx="6841244"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Divider title</a:t>
            </a:r>
          </a:p>
        </p:txBody>
      </p:sp>
      <p:sp>
        <p:nvSpPr>
          <p:cNvPr id="5" name="Footer Placeholder 6">
            <a:extLst>
              <a:ext uri="{FF2B5EF4-FFF2-40B4-BE49-F238E27FC236}">
                <a16:creationId xmlns:a16="http://schemas.microsoft.com/office/drawing/2014/main" id="{C504CFB1-3231-4178-ABB0-BF331DB0BEAA}"/>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2" name="Slide Number Placeholder 1">
            <a:extLst>
              <a:ext uri="{FF2B5EF4-FFF2-40B4-BE49-F238E27FC236}">
                <a16:creationId xmlns:a16="http://schemas.microsoft.com/office/drawing/2014/main" id="{A71DA89B-A3B2-432A-BBB4-ABCE4543C5E4}"/>
              </a:ext>
            </a:extLst>
          </p:cNvPr>
          <p:cNvSpPr>
            <a:spLocks noGrp="1"/>
          </p:cNvSpPr>
          <p:nvPr>
            <p:ph type="sldNum" sz="quarter" idx="14"/>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Rectangle 6">
            <a:extLst>
              <a:ext uri="{FF2B5EF4-FFF2-40B4-BE49-F238E27FC236}">
                <a16:creationId xmlns:a16="http://schemas.microsoft.com/office/drawing/2014/main" id="{99C41E3A-D27B-CD43-B215-6A70E8133C9E}"/>
              </a:ext>
            </a:extLst>
          </p:cNvPr>
          <p:cNvSpPr/>
          <p:nvPr userDrawn="1"/>
        </p:nvSpPr>
        <p:spPr>
          <a:xfrm>
            <a:off x="12349038" y="140117"/>
            <a:ext cx="2775138" cy="701730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(Triangle top left needs to stay as MOD bright grey)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Triangle top left needs to stay as MoD Dark Grey</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shape’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1944500"/>
      </p:ext>
    </p:extLst>
  </p:cSld>
  <p:clrMapOvr>
    <a:masterClrMapping/>
  </p:clrMapOvr>
  <p:extLst>
    <p:ext uri="{DCECCB84-F9BA-43D5-87BE-67443E8EF086}">
      <p15:sldGuideLst xmlns:p15="http://schemas.microsoft.com/office/powerpoint/2012/main">
        <p15:guide id="1" orient="horz" pos="867" userDrawn="1">
          <p15:clr>
            <a:srgbClr val="FBAE40"/>
          </p15:clr>
        </p15:guide>
        <p15:guide id="2" pos="7197" userDrawn="1">
          <p15:clr>
            <a:srgbClr val="FBAE40"/>
          </p15:clr>
        </p15:guide>
        <p15:guide id="3" pos="48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slide 1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a:solidFill>
                  <a:srgbClr val="000000"/>
                </a:solidFill>
              </a:defRPr>
            </a:lvl1pPr>
          </a:lstStyle>
          <a:p>
            <a:r>
              <a:rPr lang="en-US" dirty="0"/>
              <a:t>Text only slide – 1 column</a:t>
            </a:r>
            <a:endParaRPr lang="en-GB" dirty="0"/>
          </a:p>
        </p:txBody>
      </p:sp>
      <p:sp>
        <p:nvSpPr>
          <p:cNvPr id="6" name="Text Placeholder 5"/>
          <p:cNvSpPr>
            <a:spLocks noGrp="1"/>
          </p:cNvSpPr>
          <p:nvPr>
            <p:ph type="body" sz="quarter" idx="12"/>
          </p:nvPr>
        </p:nvSpPr>
        <p:spPr>
          <a:xfrm>
            <a:off x="360000" y="2160000"/>
            <a:ext cx="11484000" cy="3636000"/>
          </a:xfrm>
          <a:prstGeom prst="rect">
            <a:avLst/>
          </a:prstGeom>
        </p:spPr>
        <p:txBody>
          <a:bodyPr/>
          <a:lstStyle>
            <a:lvl1pPr>
              <a:lnSpc>
                <a:spcPct val="90000"/>
              </a:lnSpc>
              <a:defRPr>
                <a:solidFill>
                  <a:srgbClr val="000000"/>
                </a:solidFill>
              </a:defRPr>
            </a:lvl1pPr>
            <a:lvl2pPr>
              <a:lnSpc>
                <a:spcPct val="90000"/>
              </a:lnSpc>
              <a:defRPr>
                <a:solidFill>
                  <a:srgbClr val="000000"/>
                </a:solidFill>
              </a:defRPr>
            </a:lvl2pPr>
            <a:lvl3pPr>
              <a:lnSpc>
                <a:spcPct val="90000"/>
              </a:lnSpc>
              <a:defRPr>
                <a:solidFill>
                  <a:srgbClr val="000000"/>
                </a:solidFill>
              </a:defRPr>
            </a:lvl3pPr>
            <a:lvl4pPr>
              <a:lnSpc>
                <a:spcPct val="90000"/>
              </a:lnSpc>
              <a:defRPr>
                <a:solidFill>
                  <a:srgbClr val="000000"/>
                </a:solidFill>
              </a:defRPr>
            </a:lvl4pPr>
            <a:lvl5pPr>
              <a:lnSpc>
                <a:spcPct val="90000"/>
              </a:lnSpc>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Tree>
    <p:extLst>
      <p:ext uri="{BB962C8B-B14F-4D97-AF65-F5344CB8AC3E}">
        <p14:creationId xmlns:p14="http://schemas.microsoft.com/office/powerpoint/2010/main" val="2207953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4.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A075F7A-C9DC-A44F-B1F1-6778C962FC2F}"/>
              </a:ext>
            </a:extLst>
          </p:cNvPr>
          <p:cNvSpPr txBox="1"/>
          <p:nvPr userDrawn="1"/>
        </p:nvSpPr>
        <p:spPr>
          <a:xfrm>
            <a:off x="6497" y="7213784"/>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862FBB5-48EE-A942-B3AC-DEF61464AC09}"/>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sp>
        <p:nvSpPr>
          <p:cNvPr id="20" name="TextBox 19">
            <a:extLst>
              <a:ext uri="{FF2B5EF4-FFF2-40B4-BE49-F238E27FC236}">
                <a16:creationId xmlns:a16="http://schemas.microsoft.com/office/drawing/2014/main" id="{C01C8291-7F9D-3E47-A97E-05608088598E}"/>
              </a:ext>
            </a:extLst>
          </p:cNvPr>
          <p:cNvSpPr txBox="1"/>
          <p:nvPr userDrawn="1"/>
        </p:nvSpPr>
        <p:spPr>
          <a:xfrm>
            <a:off x="-209550" y="7196513"/>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58EB71D-2CC4-1C42-9629-88FFC23005E2}"/>
              </a:ext>
            </a:extLst>
          </p:cNvPr>
          <p:cNvSpPr txBox="1"/>
          <p:nvPr userDrawn="1"/>
        </p:nvSpPr>
        <p:spPr>
          <a:xfrm>
            <a:off x="9906000" y="7143446"/>
            <a:ext cx="2286000" cy="600164"/>
          </a:xfrm>
          <a:prstGeom prst="rect">
            <a:avLst/>
          </a:prstGeom>
          <a:noFill/>
        </p:spPr>
        <p:txBody>
          <a:bodyPr wrap="square" lIns="0" tIns="0" rIns="0" bIns="0" rtlCol="0">
            <a:spAutoFit/>
          </a:bodyPr>
          <a:lstStyle/>
          <a:p>
            <a:pPr marL="0" algn="l"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If you do not have a partner, please delete this partner logo placeholder. </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1022782"/>
      </p:ext>
    </p:extLst>
  </p:cSld>
  <p:clrMap bg1="lt1" tx1="dk1" bg2="lt2" tx2="dk2" accent1="accent1" accent2="accent2" accent3="accent3" accent4="accent4" accent5="accent5" accent6="accent6" hlink="hlink" folHlink="folHlink"/>
  <p:sldLayoutIdLst>
    <p:sldLayoutId id="2147483690" r:id="rId1"/>
    <p:sldLayoutId id="2147483841" r:id="rId2"/>
    <p:sldLayoutId id="2147483779" r:id="rId3"/>
    <p:sldLayoutId id="2147483796"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ooter Placeholder 6">
            <a:extLst>
              <a:ext uri="{FF2B5EF4-FFF2-40B4-BE49-F238E27FC236}">
                <a16:creationId xmlns:a16="http://schemas.microsoft.com/office/drawing/2014/main" id="{053F3CD7-0E08-224F-B6A6-2ED36BF5184B}"/>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7" name="Slide Number Placeholder 2">
            <a:extLst>
              <a:ext uri="{FF2B5EF4-FFF2-40B4-BE49-F238E27FC236}">
                <a16:creationId xmlns:a16="http://schemas.microsoft.com/office/drawing/2014/main" id="{51BC312C-2FD0-624C-BDD1-4F0518C24495}"/>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8" name="TextBox 17">
            <a:extLst>
              <a:ext uri="{FF2B5EF4-FFF2-40B4-BE49-F238E27FC236}">
                <a16:creationId xmlns:a16="http://schemas.microsoft.com/office/drawing/2014/main" id="{B0F292E7-AC8D-564D-9E5F-424BEBBDCCB3}"/>
              </a:ext>
            </a:extLst>
          </p:cNvPr>
          <p:cNvSpPr txBox="1"/>
          <p:nvPr userDrawn="1"/>
        </p:nvSpPr>
        <p:spPr>
          <a:xfrm>
            <a:off x="6497" y="7288705"/>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E5087ADE-8EB3-B24C-9B42-C693B2AE6443}"/>
              </a:ext>
            </a:extLst>
          </p:cNvPr>
          <p:cNvSpPr txBox="1"/>
          <p:nvPr userDrawn="1"/>
        </p:nvSpPr>
        <p:spPr>
          <a:xfrm>
            <a:off x="6497" y="7228493"/>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19DC9B4-7C71-9940-9A66-81602F472500}"/>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grpSp>
        <p:nvGrpSpPr>
          <p:cNvPr id="51" name="Group 50">
            <a:extLst>
              <a:ext uri="{FF2B5EF4-FFF2-40B4-BE49-F238E27FC236}">
                <a16:creationId xmlns:a16="http://schemas.microsoft.com/office/drawing/2014/main" id="{42C6C6E9-A7ED-A04F-B6DF-2316BE9FAD13}"/>
              </a:ext>
            </a:extLst>
          </p:cNvPr>
          <p:cNvGrpSpPr/>
          <p:nvPr userDrawn="1"/>
        </p:nvGrpSpPr>
        <p:grpSpPr>
          <a:xfrm>
            <a:off x="-5354197" y="-932183"/>
            <a:ext cx="5714197" cy="9870371"/>
            <a:chOff x="-5354197" y="-932183"/>
            <a:chExt cx="5714197" cy="9870371"/>
          </a:xfrm>
        </p:grpSpPr>
        <p:grpSp>
          <p:nvGrpSpPr>
            <p:cNvPr id="52" name="Group 51">
              <a:extLst>
                <a:ext uri="{FF2B5EF4-FFF2-40B4-BE49-F238E27FC236}">
                  <a16:creationId xmlns:a16="http://schemas.microsoft.com/office/drawing/2014/main" id="{85C3248D-D46E-6544-9804-0D2FA2D1D951}"/>
                </a:ext>
              </a:extLst>
            </p:cNvPr>
            <p:cNvGrpSpPr/>
            <p:nvPr userDrawn="1"/>
          </p:nvGrpSpPr>
          <p:grpSpPr>
            <a:xfrm>
              <a:off x="-5354197" y="-932183"/>
              <a:ext cx="5714197" cy="9870371"/>
              <a:chOff x="-5260321" y="-989372"/>
              <a:chExt cx="5714197" cy="9870371"/>
            </a:xfrm>
          </p:grpSpPr>
          <p:sp>
            <p:nvSpPr>
              <p:cNvPr id="55" name="TextBox 54">
                <a:extLst>
                  <a:ext uri="{FF2B5EF4-FFF2-40B4-BE49-F238E27FC236}">
                    <a16:creationId xmlns:a16="http://schemas.microsoft.com/office/drawing/2014/main" id="{6249FB04-B885-DA42-8D3B-69EB14A70B24}"/>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45364FF5-D7C6-DC49-A3D2-92A2F382141E}"/>
                  </a:ext>
                </a:extLst>
              </p:cNvPr>
              <p:cNvGrpSpPr/>
              <p:nvPr userDrawn="1"/>
            </p:nvGrpSpPr>
            <p:grpSpPr>
              <a:xfrm>
                <a:off x="-5260321" y="-989372"/>
                <a:ext cx="5714197" cy="9870371"/>
                <a:chOff x="-5260321" y="-989372"/>
                <a:chExt cx="5714197" cy="9870371"/>
              </a:xfrm>
            </p:grpSpPr>
            <p:sp>
              <p:nvSpPr>
                <p:cNvPr id="57" name="TextBox 56">
                  <a:extLst>
                    <a:ext uri="{FF2B5EF4-FFF2-40B4-BE49-F238E27FC236}">
                      <a16:creationId xmlns:a16="http://schemas.microsoft.com/office/drawing/2014/main" id="{AF0A17E2-E903-5748-9E75-F716BF7A81E5}"/>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58" name="TextBox 57">
                  <a:extLst>
                    <a:ext uri="{FF2B5EF4-FFF2-40B4-BE49-F238E27FC236}">
                      <a16:creationId xmlns:a16="http://schemas.microsoft.com/office/drawing/2014/main" id="{8FCF2D51-6713-9B47-BB76-D021F3733B5F}"/>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59" name="Rounded Rectangle 58">
                  <a:extLst>
                    <a:ext uri="{FF2B5EF4-FFF2-40B4-BE49-F238E27FC236}">
                      <a16:creationId xmlns:a16="http://schemas.microsoft.com/office/drawing/2014/main" id="{D2B11D08-434E-E141-B7DB-33D21CC23D61}"/>
                    </a:ext>
                  </a:extLst>
                </p:cNvPr>
                <p:cNvSpPr/>
                <p:nvPr userDrawn="1"/>
              </p:nvSpPr>
              <p:spPr>
                <a:xfrm>
                  <a:off x="-3758026" y="1489183"/>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59">
                  <a:extLst>
                    <a:ext uri="{FF2B5EF4-FFF2-40B4-BE49-F238E27FC236}">
                      <a16:creationId xmlns:a16="http://schemas.microsoft.com/office/drawing/2014/main" id="{2B97F620-78CE-0148-A0EC-150B6005D789}"/>
                    </a:ext>
                  </a:extLst>
                </p:cNvPr>
                <p:cNvSpPr/>
                <p:nvPr userDrawn="1"/>
              </p:nvSpPr>
              <p:spPr>
                <a:xfrm>
                  <a:off x="-1220586" y="1475031"/>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A023B2B3-B7DD-4445-8504-C2F5425AE068}"/>
                    </a:ext>
                  </a:extLst>
                </p:cNvPr>
                <p:cNvSpPr/>
                <p:nvPr userDrawn="1"/>
              </p:nvSpPr>
              <p:spPr>
                <a:xfrm>
                  <a:off x="-4979184" y="1476686"/>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F5123CCD-F714-7C49-BA79-B01ADB4DE475}"/>
                    </a:ext>
                  </a:extLst>
                </p:cNvPr>
                <p:cNvSpPr/>
                <p:nvPr userDrawn="1"/>
              </p:nvSpPr>
              <p:spPr>
                <a:xfrm>
                  <a:off x="-2550415" y="1488543"/>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7E9299C9-FA80-324F-8E39-03E5CD5B0B85}"/>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64" name="TextBox 63">
                  <a:extLst>
                    <a:ext uri="{FF2B5EF4-FFF2-40B4-BE49-F238E27FC236}">
                      <a16:creationId xmlns:a16="http://schemas.microsoft.com/office/drawing/2014/main" id="{32D33E57-1BEA-924D-AD33-309A5D32D57C}"/>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65" name="TextBox 64">
                  <a:extLst>
                    <a:ext uri="{FF2B5EF4-FFF2-40B4-BE49-F238E27FC236}">
                      <a16:creationId xmlns:a16="http://schemas.microsoft.com/office/drawing/2014/main" id="{88EADC9C-7984-0249-B92B-85BCCF051416}"/>
                    </a:ext>
                  </a:extLst>
                </p:cNvPr>
                <p:cNvSpPr txBox="1"/>
                <p:nvPr userDrawn="1"/>
              </p:nvSpPr>
              <p:spPr>
                <a:xfrm>
                  <a:off x="-3865794" y="209588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4A6AAA74-9B01-F14E-87A2-CDBB7E24434F}"/>
                    </a:ext>
                  </a:extLst>
                </p:cNvPr>
                <p:cNvSpPr txBox="1"/>
                <p:nvPr userDrawn="1"/>
              </p:nvSpPr>
              <p:spPr>
                <a:xfrm>
                  <a:off x="-1284446" y="210386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52D12EFF-D9FE-134C-BFE2-06FFD95F8D21}"/>
                    </a:ext>
                  </a:extLst>
                </p:cNvPr>
                <p:cNvSpPr txBox="1"/>
                <p:nvPr userDrawn="1"/>
              </p:nvSpPr>
              <p:spPr>
                <a:xfrm>
                  <a:off x="-5090474" y="21363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859802E4-DEEB-4B4A-86E5-F491AF2D0F7B}"/>
                    </a:ext>
                  </a:extLst>
                </p:cNvPr>
                <p:cNvSpPr txBox="1"/>
                <p:nvPr userDrawn="1"/>
              </p:nvSpPr>
              <p:spPr>
                <a:xfrm>
                  <a:off x="-2592363"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69" name="Rounded Rectangle 68">
                  <a:extLst>
                    <a:ext uri="{FF2B5EF4-FFF2-40B4-BE49-F238E27FC236}">
                      <a16:creationId xmlns:a16="http://schemas.microsoft.com/office/drawing/2014/main" id="{73E30028-4EBD-AB41-9928-A44D0498ADBC}"/>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B8322E03-B76F-7D43-B291-77F14A5D7F8B}"/>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26D675D9-A0D5-464D-BA64-2E9C651C4AFB}"/>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a:extLst>
                    <a:ext uri="{FF2B5EF4-FFF2-40B4-BE49-F238E27FC236}">
                      <a16:creationId xmlns:a16="http://schemas.microsoft.com/office/drawing/2014/main" id="{3AECD63B-82E0-8541-94AB-E483FE375B9C}"/>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a:extLst>
                    <a:ext uri="{FF2B5EF4-FFF2-40B4-BE49-F238E27FC236}">
                      <a16:creationId xmlns:a16="http://schemas.microsoft.com/office/drawing/2014/main" id="{66638D6A-DB81-A046-9983-D4D232E47E23}"/>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a:extLst>
                    <a:ext uri="{FF2B5EF4-FFF2-40B4-BE49-F238E27FC236}">
                      <a16:creationId xmlns:a16="http://schemas.microsoft.com/office/drawing/2014/main" id="{878E7DD3-5CB7-CA4C-AC41-7451E90D3895}"/>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E4E5E201-047E-5547-8179-8EBF002D5265}"/>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40EFE890-31A5-AC4C-9D68-7438E9CBCBEC}"/>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DE5C5D52-B85E-FD4C-9B16-2C5E1464F1DA}"/>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B3A2F50E-FF6E-C746-9C85-81582A95EDC4}"/>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70B60287-6D5B-AD42-B20D-6CA26ECBBBE8}"/>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35B5F7EC-3347-B642-8A90-E915931FD1CC}"/>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81" name="Picture 80" descr="Diagram, text&#10;&#10;Description automatically generated">
                  <a:extLst>
                    <a:ext uri="{FF2B5EF4-FFF2-40B4-BE49-F238E27FC236}">
                      <a16:creationId xmlns:a16="http://schemas.microsoft.com/office/drawing/2014/main" id="{AEDB49EB-DCA2-2B42-8C36-9E5E545833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pic>
              <p:nvPicPr>
                <p:cNvPr id="82" name="Picture 81" descr="Diagram, text&#10;&#10;Description automatically generated">
                  <a:extLst>
                    <a:ext uri="{FF2B5EF4-FFF2-40B4-BE49-F238E27FC236}">
                      <a16:creationId xmlns:a16="http://schemas.microsoft.com/office/drawing/2014/main" id="{F04FD8AA-70DF-2B4E-B039-C3DC99D4F11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198255" y="6962944"/>
                  <a:ext cx="888887" cy="1434433"/>
                </a:xfrm>
                <a:prstGeom prst="rect">
                  <a:avLst/>
                </a:prstGeom>
              </p:spPr>
            </p:pic>
            <p:pic>
              <p:nvPicPr>
                <p:cNvPr id="83" name="Picture 82" descr="Diagram, text&#10;&#10;Description automatically generated">
                  <a:extLst>
                    <a:ext uri="{FF2B5EF4-FFF2-40B4-BE49-F238E27FC236}">
                      <a16:creationId xmlns:a16="http://schemas.microsoft.com/office/drawing/2014/main" id="{C9A93DE0-B179-B541-9C2F-BF0BC89ECAC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248023" y="6962944"/>
                  <a:ext cx="888887" cy="1918055"/>
                </a:xfrm>
                <a:prstGeom prst="rect">
                  <a:avLst/>
                </a:prstGeom>
              </p:spPr>
            </p:pic>
            <p:pic>
              <p:nvPicPr>
                <p:cNvPr id="84" name="Picture 83" descr="Diagram, text&#10;&#10;Description automatically generated">
                  <a:extLst>
                    <a:ext uri="{FF2B5EF4-FFF2-40B4-BE49-F238E27FC236}">
                      <a16:creationId xmlns:a16="http://schemas.microsoft.com/office/drawing/2014/main" id="{0E0915EA-8B61-9949-BA38-04F68B1DEE21}"/>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2295202" y="6962943"/>
                  <a:ext cx="888887" cy="1694569"/>
                </a:xfrm>
                <a:prstGeom prst="rect">
                  <a:avLst/>
                </a:prstGeom>
              </p:spPr>
            </p:pic>
            <p:sp>
              <p:nvSpPr>
                <p:cNvPr id="85" name="Rounded Rectangle 84">
                  <a:extLst>
                    <a:ext uri="{FF2B5EF4-FFF2-40B4-BE49-F238E27FC236}">
                      <a16:creationId xmlns:a16="http://schemas.microsoft.com/office/drawing/2014/main" id="{7844598F-093E-384C-898E-88516205AF9B}"/>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D0569978-0829-7442-8B03-A8B0037F95DB}"/>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53" name="Rounded Rectangle 52">
              <a:extLst>
                <a:ext uri="{FF2B5EF4-FFF2-40B4-BE49-F238E27FC236}">
                  <a16:creationId xmlns:a16="http://schemas.microsoft.com/office/drawing/2014/main" id="{97CABDE5-88E0-9243-929B-8AAE47C947B3}"/>
                </a:ext>
              </a:extLst>
            </p:cNvPr>
            <p:cNvSpPr/>
            <p:nvPr userDrawn="1"/>
          </p:nvSpPr>
          <p:spPr>
            <a:xfrm>
              <a:off x="-1357499"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A2FDAED1-7C24-EF4D-8005-4D3BCA30A3CC}"/>
                </a:ext>
              </a:extLst>
            </p:cNvPr>
            <p:cNvSpPr txBox="1"/>
            <p:nvPr userDrawn="1"/>
          </p:nvSpPr>
          <p:spPr>
            <a:xfrm>
              <a:off x="-1474950"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55749310"/>
      </p:ext>
    </p:extLst>
  </p:cSld>
  <p:clrMap bg1="lt1" tx1="dk1" bg2="lt2" tx2="dk2" accent1="accent1" accent2="accent2" accent3="accent3" accent4="accent4" accent5="accent5" accent6="accent6" hlink="hlink" folHlink="folHlink"/>
  <p:sldLayoutIdLst>
    <p:sldLayoutId id="2147483782" r:id="rId1"/>
    <p:sldLayoutId id="2147483790" r:id="rId2"/>
    <p:sldLayoutId id="214748378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ooter Placeholder 6">
            <a:extLst>
              <a:ext uri="{FF2B5EF4-FFF2-40B4-BE49-F238E27FC236}">
                <a16:creationId xmlns:a16="http://schemas.microsoft.com/office/drawing/2014/main" id="{053F3CD7-0E08-224F-B6A6-2ED36BF5184B}"/>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7" name="Slide Number Placeholder 2">
            <a:extLst>
              <a:ext uri="{FF2B5EF4-FFF2-40B4-BE49-F238E27FC236}">
                <a16:creationId xmlns:a16="http://schemas.microsoft.com/office/drawing/2014/main" id="{51BC312C-2FD0-624C-BDD1-4F0518C24495}"/>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8" name="TextBox 17">
            <a:extLst>
              <a:ext uri="{FF2B5EF4-FFF2-40B4-BE49-F238E27FC236}">
                <a16:creationId xmlns:a16="http://schemas.microsoft.com/office/drawing/2014/main" id="{B0F292E7-AC8D-564D-9E5F-424BEBBDCCB3}"/>
              </a:ext>
            </a:extLst>
          </p:cNvPr>
          <p:cNvSpPr txBox="1"/>
          <p:nvPr userDrawn="1"/>
        </p:nvSpPr>
        <p:spPr>
          <a:xfrm>
            <a:off x="6497" y="7288705"/>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E5087ADE-8EB3-B24C-9B42-C693B2AE6443}"/>
              </a:ext>
            </a:extLst>
          </p:cNvPr>
          <p:cNvSpPr txBox="1"/>
          <p:nvPr userDrawn="1"/>
        </p:nvSpPr>
        <p:spPr>
          <a:xfrm>
            <a:off x="6497" y="7228493"/>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19DC9B4-7C71-9940-9A66-81602F472500}"/>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sp>
        <p:nvSpPr>
          <p:cNvPr id="43" name="TextBox 42">
            <a:extLst>
              <a:ext uri="{FF2B5EF4-FFF2-40B4-BE49-F238E27FC236}">
                <a16:creationId xmlns:a16="http://schemas.microsoft.com/office/drawing/2014/main" id="{04CF9E7F-10B2-8341-B181-9711120BB9B6}"/>
              </a:ext>
            </a:extLst>
          </p:cNvPr>
          <p:cNvSpPr txBox="1"/>
          <p:nvPr userDrawn="1"/>
        </p:nvSpPr>
        <p:spPr>
          <a:xfrm>
            <a:off x="-3987770" y="415145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4EF146BC-4326-EF45-96F1-9D625697C8F6}"/>
              </a:ext>
            </a:extLst>
          </p:cNvPr>
          <p:cNvSpPr txBox="1"/>
          <p:nvPr userDrawn="1"/>
        </p:nvSpPr>
        <p:spPr>
          <a:xfrm>
            <a:off x="-5105146" y="-969831"/>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Divider slide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45" name="TextBox 44">
            <a:extLst>
              <a:ext uri="{FF2B5EF4-FFF2-40B4-BE49-F238E27FC236}">
                <a16:creationId xmlns:a16="http://schemas.microsoft.com/office/drawing/2014/main" id="{2EA85E24-3005-D549-907A-1DBED7AD1215}"/>
              </a:ext>
            </a:extLst>
          </p:cNvPr>
          <p:cNvSpPr txBox="1"/>
          <p:nvPr userDrawn="1"/>
        </p:nvSpPr>
        <p:spPr>
          <a:xfrm>
            <a:off x="-5115591" y="538172"/>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46" name="Rounded Rectangle 45">
            <a:extLst>
              <a:ext uri="{FF2B5EF4-FFF2-40B4-BE49-F238E27FC236}">
                <a16:creationId xmlns:a16="http://schemas.microsoft.com/office/drawing/2014/main" id="{442CF8A8-7984-4B43-91F6-E516AFD3E27B}"/>
              </a:ext>
            </a:extLst>
          </p:cNvPr>
          <p:cNvSpPr/>
          <p:nvPr userDrawn="1"/>
        </p:nvSpPr>
        <p:spPr>
          <a:xfrm>
            <a:off x="-3894433" y="1508724"/>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a:extLst>
              <a:ext uri="{FF2B5EF4-FFF2-40B4-BE49-F238E27FC236}">
                <a16:creationId xmlns:a16="http://schemas.microsoft.com/office/drawing/2014/main" id="{2057170E-60B2-3E42-9585-D8440BAECCED}"/>
              </a:ext>
            </a:extLst>
          </p:cNvPr>
          <p:cNvSpPr/>
          <p:nvPr userDrawn="1"/>
        </p:nvSpPr>
        <p:spPr>
          <a:xfrm>
            <a:off x="-1356993" y="1494572"/>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8886DDFB-CDDA-3648-97CB-1CE15D6FA829}"/>
              </a:ext>
            </a:extLst>
          </p:cNvPr>
          <p:cNvSpPr/>
          <p:nvPr userDrawn="1"/>
        </p:nvSpPr>
        <p:spPr>
          <a:xfrm>
            <a:off x="-5115591" y="1496227"/>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4B67F567-8A9E-7148-96D3-76233F72C5B5}"/>
              </a:ext>
            </a:extLst>
          </p:cNvPr>
          <p:cNvSpPr/>
          <p:nvPr userDrawn="1"/>
        </p:nvSpPr>
        <p:spPr>
          <a:xfrm>
            <a:off x="-2686822" y="1508084"/>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A8833FF-81E7-174E-AC09-455FCEB893B9}"/>
              </a:ext>
            </a:extLst>
          </p:cNvPr>
          <p:cNvSpPr txBox="1"/>
          <p:nvPr userDrawn="1"/>
        </p:nvSpPr>
        <p:spPr>
          <a:xfrm>
            <a:off x="-5176135" y="1109296"/>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87" name="TextBox 86">
            <a:extLst>
              <a:ext uri="{FF2B5EF4-FFF2-40B4-BE49-F238E27FC236}">
                <a16:creationId xmlns:a16="http://schemas.microsoft.com/office/drawing/2014/main" id="{C168E071-93D9-8B4F-AC52-8A45FA667A86}"/>
              </a:ext>
            </a:extLst>
          </p:cNvPr>
          <p:cNvSpPr txBox="1"/>
          <p:nvPr userDrawn="1"/>
        </p:nvSpPr>
        <p:spPr>
          <a:xfrm>
            <a:off x="-5259000" y="3054789"/>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a:t>
            </a:r>
          </a:p>
        </p:txBody>
      </p:sp>
      <p:sp>
        <p:nvSpPr>
          <p:cNvPr id="88" name="TextBox 87">
            <a:extLst>
              <a:ext uri="{FF2B5EF4-FFF2-40B4-BE49-F238E27FC236}">
                <a16:creationId xmlns:a16="http://schemas.microsoft.com/office/drawing/2014/main" id="{40123A70-E6E7-1B48-9365-F97FE8638D80}"/>
              </a:ext>
            </a:extLst>
          </p:cNvPr>
          <p:cNvSpPr txBox="1"/>
          <p:nvPr userDrawn="1"/>
        </p:nvSpPr>
        <p:spPr>
          <a:xfrm>
            <a:off x="-4002201" y="211542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4EAB2D76-4365-0942-A71D-AC6CD52756D7}"/>
              </a:ext>
            </a:extLst>
          </p:cNvPr>
          <p:cNvSpPr txBox="1"/>
          <p:nvPr userDrawn="1"/>
        </p:nvSpPr>
        <p:spPr>
          <a:xfrm>
            <a:off x="-5226881" y="2155874"/>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9F459E3E-FC6C-6C46-A8C9-0D486AFA506F}"/>
              </a:ext>
            </a:extLst>
          </p:cNvPr>
          <p:cNvSpPr txBox="1"/>
          <p:nvPr userDrawn="1"/>
        </p:nvSpPr>
        <p:spPr>
          <a:xfrm>
            <a:off x="-2728770" y="21147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91" name="Rounded Rectangle 90">
            <a:extLst>
              <a:ext uri="{FF2B5EF4-FFF2-40B4-BE49-F238E27FC236}">
                <a16:creationId xmlns:a16="http://schemas.microsoft.com/office/drawing/2014/main" id="{BFD04BAA-C376-0F45-B5B3-F4F51D119B08}"/>
              </a:ext>
            </a:extLst>
          </p:cNvPr>
          <p:cNvSpPr/>
          <p:nvPr userDrawn="1"/>
        </p:nvSpPr>
        <p:spPr>
          <a:xfrm>
            <a:off x="-5176053" y="3527200"/>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a:extLst>
              <a:ext uri="{FF2B5EF4-FFF2-40B4-BE49-F238E27FC236}">
                <a16:creationId xmlns:a16="http://schemas.microsoft.com/office/drawing/2014/main" id="{345C5220-141B-1147-A966-F4DC9A7744D7}"/>
              </a:ext>
            </a:extLst>
          </p:cNvPr>
          <p:cNvSpPr/>
          <p:nvPr userDrawn="1"/>
        </p:nvSpPr>
        <p:spPr>
          <a:xfrm>
            <a:off x="-3953312" y="3538598"/>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F0A00C6C-E730-7444-9E14-0BAB50037F22}"/>
              </a:ext>
            </a:extLst>
          </p:cNvPr>
          <p:cNvSpPr/>
          <p:nvPr userDrawn="1"/>
        </p:nvSpPr>
        <p:spPr>
          <a:xfrm>
            <a:off x="-2744295" y="3518551"/>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a:extLst>
              <a:ext uri="{FF2B5EF4-FFF2-40B4-BE49-F238E27FC236}">
                <a16:creationId xmlns:a16="http://schemas.microsoft.com/office/drawing/2014/main" id="{1F8AD98D-B1D0-0B45-84B8-FAB159E78A21}"/>
              </a:ext>
            </a:extLst>
          </p:cNvPr>
          <p:cNvSpPr/>
          <p:nvPr userDrawn="1"/>
        </p:nvSpPr>
        <p:spPr>
          <a:xfrm>
            <a:off x="-5226881" y="4979544"/>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a:extLst>
              <a:ext uri="{FF2B5EF4-FFF2-40B4-BE49-F238E27FC236}">
                <a16:creationId xmlns:a16="http://schemas.microsoft.com/office/drawing/2014/main" id="{8188C750-428C-0F46-A77D-504E5FC41C9D}"/>
              </a:ext>
            </a:extLst>
          </p:cNvPr>
          <p:cNvSpPr/>
          <p:nvPr userDrawn="1"/>
        </p:nvSpPr>
        <p:spPr>
          <a:xfrm>
            <a:off x="-3982280" y="4983015"/>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a:extLst>
              <a:ext uri="{FF2B5EF4-FFF2-40B4-BE49-F238E27FC236}">
                <a16:creationId xmlns:a16="http://schemas.microsoft.com/office/drawing/2014/main" id="{4A92E619-1AB8-3A49-9BE8-2FD9CE705DC9}"/>
              </a:ext>
            </a:extLst>
          </p:cNvPr>
          <p:cNvSpPr/>
          <p:nvPr userDrawn="1"/>
        </p:nvSpPr>
        <p:spPr>
          <a:xfrm>
            <a:off x="-2795041" y="4979544"/>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00995B11-FA92-3147-BAA2-E464BA4C8702}"/>
              </a:ext>
            </a:extLst>
          </p:cNvPr>
          <p:cNvSpPr txBox="1"/>
          <p:nvPr userDrawn="1"/>
        </p:nvSpPr>
        <p:spPr>
          <a:xfrm>
            <a:off x="-5258918" y="408699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49EF62D3-528A-7E47-940E-B70BDCEDE7AA}"/>
              </a:ext>
            </a:extLst>
          </p:cNvPr>
          <p:cNvSpPr txBox="1"/>
          <p:nvPr userDrawn="1"/>
        </p:nvSpPr>
        <p:spPr>
          <a:xfrm>
            <a:off x="-2809452" y="411058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71790A33-2F8F-954A-8149-2BD0A89C8E23}"/>
              </a:ext>
            </a:extLst>
          </p:cNvPr>
          <p:cNvSpPr txBox="1"/>
          <p:nvPr userDrawn="1"/>
        </p:nvSpPr>
        <p:spPr>
          <a:xfrm>
            <a:off x="-5327454" y="567389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8486B8CC-5FBD-7140-9A23-183D20F890CE}"/>
              </a:ext>
            </a:extLst>
          </p:cNvPr>
          <p:cNvSpPr txBox="1"/>
          <p:nvPr userDrawn="1"/>
        </p:nvSpPr>
        <p:spPr>
          <a:xfrm>
            <a:off x="-4073239" y="5620144"/>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16D22216-E88B-AF44-B332-A4D4351506BA}"/>
              </a:ext>
            </a:extLst>
          </p:cNvPr>
          <p:cNvSpPr txBox="1"/>
          <p:nvPr userDrawn="1"/>
        </p:nvSpPr>
        <p:spPr>
          <a:xfrm>
            <a:off x="-2847207" y="564237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978A34F4-3325-D249-89BC-CD18DF25D25D}"/>
              </a:ext>
            </a:extLst>
          </p:cNvPr>
          <p:cNvSpPr txBox="1"/>
          <p:nvPr userDrawn="1"/>
        </p:nvSpPr>
        <p:spPr>
          <a:xfrm>
            <a:off x="-5396728" y="6557150"/>
            <a:ext cx="4845036" cy="1384995"/>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and muted colour for text on white background</a:t>
            </a: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103" name="Rounded Rectangle 102">
            <a:extLst>
              <a:ext uri="{FF2B5EF4-FFF2-40B4-BE49-F238E27FC236}">
                <a16:creationId xmlns:a16="http://schemas.microsoft.com/office/drawing/2014/main" id="{325C49D8-33CE-0F45-9337-2D346A6D9242}"/>
              </a:ext>
            </a:extLst>
          </p:cNvPr>
          <p:cNvSpPr/>
          <p:nvPr userDrawn="1"/>
        </p:nvSpPr>
        <p:spPr>
          <a:xfrm>
            <a:off x="-1420853" y="3503611"/>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a:extLst>
              <a:ext uri="{FF2B5EF4-FFF2-40B4-BE49-F238E27FC236}">
                <a16:creationId xmlns:a16="http://schemas.microsoft.com/office/drawing/2014/main" id="{DA63767E-CAE4-3D4D-B5E8-4CB662D5A5B8}"/>
              </a:ext>
            </a:extLst>
          </p:cNvPr>
          <p:cNvSpPr/>
          <p:nvPr userDrawn="1"/>
        </p:nvSpPr>
        <p:spPr>
          <a:xfrm>
            <a:off x="-4046444" y="6992111"/>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ounded Rectangle 104">
            <a:extLst>
              <a:ext uri="{FF2B5EF4-FFF2-40B4-BE49-F238E27FC236}">
                <a16:creationId xmlns:a16="http://schemas.microsoft.com/office/drawing/2014/main" id="{401A02DD-6DE4-4942-8484-12DD3F8DFB51}"/>
              </a:ext>
            </a:extLst>
          </p:cNvPr>
          <p:cNvSpPr/>
          <p:nvPr userDrawn="1"/>
        </p:nvSpPr>
        <p:spPr>
          <a:xfrm>
            <a:off x="-1466473" y="6977959"/>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a:extLst>
              <a:ext uri="{FF2B5EF4-FFF2-40B4-BE49-F238E27FC236}">
                <a16:creationId xmlns:a16="http://schemas.microsoft.com/office/drawing/2014/main" id="{BDEAA667-254B-4445-AAF4-D8E7CE7BB2A9}"/>
              </a:ext>
            </a:extLst>
          </p:cNvPr>
          <p:cNvSpPr/>
          <p:nvPr userDrawn="1"/>
        </p:nvSpPr>
        <p:spPr>
          <a:xfrm>
            <a:off x="-5267602" y="6979614"/>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a:extLst>
              <a:ext uri="{FF2B5EF4-FFF2-40B4-BE49-F238E27FC236}">
                <a16:creationId xmlns:a16="http://schemas.microsoft.com/office/drawing/2014/main" id="{3D107F33-A200-354B-91C7-818BDAA76E8A}"/>
              </a:ext>
            </a:extLst>
          </p:cNvPr>
          <p:cNvSpPr/>
          <p:nvPr userDrawn="1"/>
        </p:nvSpPr>
        <p:spPr>
          <a:xfrm>
            <a:off x="-2796302" y="6991471"/>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143C0D7A-D06F-134C-AE12-35B6918C9B4E}"/>
              </a:ext>
            </a:extLst>
          </p:cNvPr>
          <p:cNvSpPr txBox="1"/>
          <p:nvPr userDrawn="1"/>
        </p:nvSpPr>
        <p:spPr>
          <a:xfrm>
            <a:off x="-4111681" y="759881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71EC2934-C046-F743-8032-DECA5FF2FA7A}"/>
              </a:ext>
            </a:extLst>
          </p:cNvPr>
          <p:cNvSpPr txBox="1"/>
          <p:nvPr userDrawn="1"/>
        </p:nvSpPr>
        <p:spPr>
          <a:xfrm>
            <a:off x="-5336361" y="76392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C6C303B1-A57A-5F4E-BB5F-43A26F3AA320}"/>
              </a:ext>
            </a:extLst>
          </p:cNvPr>
          <p:cNvSpPr txBox="1"/>
          <p:nvPr userDrawn="1"/>
        </p:nvSpPr>
        <p:spPr>
          <a:xfrm>
            <a:off x="-2838250" y="759814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111" name="Rounded Rectangle 110">
            <a:extLst>
              <a:ext uri="{FF2B5EF4-FFF2-40B4-BE49-F238E27FC236}">
                <a16:creationId xmlns:a16="http://schemas.microsoft.com/office/drawing/2014/main" id="{15724411-56F0-4F48-909D-676E53B10EF3}"/>
              </a:ext>
            </a:extLst>
          </p:cNvPr>
          <p:cNvSpPr/>
          <p:nvPr userDrawn="1"/>
        </p:nvSpPr>
        <p:spPr>
          <a:xfrm>
            <a:off x="-5225071" y="8499349"/>
            <a:ext cx="786296" cy="583381"/>
          </a:xfrm>
          <a:prstGeom prst="roundRect">
            <a:avLst/>
          </a:prstGeom>
          <a:solidFill>
            <a:srgbClr val="8E1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34C76BDE-50A5-9B4E-9282-CCBBFF68FD9B}"/>
              </a:ext>
            </a:extLst>
          </p:cNvPr>
          <p:cNvSpPr txBox="1"/>
          <p:nvPr userDrawn="1"/>
        </p:nvSpPr>
        <p:spPr>
          <a:xfrm>
            <a:off x="-5336361" y="915899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pink</a:t>
            </a:r>
          </a:p>
          <a:p>
            <a:r>
              <a:rPr lang="en-US" sz="1000" dirty="0">
                <a:latin typeface="Arial" panose="020B0604020202020204" pitchFamily="34" charset="0"/>
                <a:cs typeface="Arial" panose="020B0604020202020204" pitchFamily="34" charset="0"/>
              </a:rPr>
              <a:t>RGB: 142 21 55</a:t>
            </a:r>
          </a:p>
          <a:p>
            <a:r>
              <a:rPr lang="en-US" sz="1000" dirty="0">
                <a:latin typeface="Arial" panose="020B0604020202020204" pitchFamily="34" charset="0"/>
                <a:cs typeface="Arial" panose="020B0604020202020204" pitchFamily="34" charset="0"/>
              </a:rPr>
              <a:t>CMYK: 28 100 58 32</a:t>
            </a:r>
          </a:p>
          <a:p>
            <a:r>
              <a:rPr lang="en-US" sz="1000" dirty="0">
                <a:latin typeface="Arial" panose="020B0604020202020204" pitchFamily="34" charset="0"/>
                <a:cs typeface="Arial" panose="020B0604020202020204" pitchFamily="34" charset="0"/>
              </a:rPr>
              <a:t># 8e1537</a:t>
            </a:r>
          </a:p>
          <a:p>
            <a:endParaRPr lang="en-US" sz="1200" dirty="0">
              <a:latin typeface="Arial" panose="020B0604020202020204" pitchFamily="34" charset="0"/>
              <a:cs typeface="Arial" panose="020B0604020202020204" pitchFamily="34" charset="0"/>
            </a:endParaRPr>
          </a:p>
        </p:txBody>
      </p:sp>
      <p:sp>
        <p:nvSpPr>
          <p:cNvPr id="113" name="Rounded Rectangle 112">
            <a:extLst>
              <a:ext uri="{FF2B5EF4-FFF2-40B4-BE49-F238E27FC236}">
                <a16:creationId xmlns:a16="http://schemas.microsoft.com/office/drawing/2014/main" id="{D131312D-93A5-474C-AA75-346C81CFEC5F}"/>
              </a:ext>
            </a:extLst>
          </p:cNvPr>
          <p:cNvSpPr/>
          <p:nvPr userDrawn="1"/>
        </p:nvSpPr>
        <p:spPr>
          <a:xfrm>
            <a:off x="-3991187" y="8490700"/>
            <a:ext cx="786296" cy="583381"/>
          </a:xfrm>
          <a:prstGeom prst="roundRect">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6080967B-A4CF-6441-8CA3-5C0171248926}"/>
              </a:ext>
            </a:extLst>
          </p:cNvPr>
          <p:cNvSpPr txBox="1"/>
          <p:nvPr userDrawn="1"/>
        </p:nvSpPr>
        <p:spPr>
          <a:xfrm>
            <a:off x="-4102477" y="9150347"/>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purple</a:t>
            </a:r>
          </a:p>
          <a:p>
            <a:r>
              <a:rPr lang="en-US" sz="1000" dirty="0">
                <a:latin typeface="Arial" panose="020B0604020202020204" pitchFamily="34" charset="0"/>
                <a:cs typeface="Arial" panose="020B0604020202020204" pitchFamily="34" charset="0"/>
              </a:rPr>
              <a:t>RGB: 148 54 141</a:t>
            </a:r>
          </a:p>
          <a:p>
            <a:r>
              <a:rPr lang="en-US" sz="1000" dirty="0">
                <a:latin typeface="Arial" panose="020B0604020202020204" pitchFamily="34" charset="0"/>
                <a:cs typeface="Arial" panose="020B0604020202020204" pitchFamily="34" charset="0"/>
              </a:rPr>
              <a:t>CMYK: 51 89 0 0</a:t>
            </a:r>
          </a:p>
          <a:p>
            <a:r>
              <a:rPr lang="en-US" sz="1000" dirty="0">
                <a:latin typeface="Arial" panose="020B0604020202020204" pitchFamily="34" charset="0"/>
                <a:cs typeface="Arial" panose="020B0604020202020204" pitchFamily="34" charset="0"/>
              </a:rPr>
              <a:t>#94368d</a:t>
            </a:r>
          </a:p>
          <a:p>
            <a:endParaRPr lang="en-US" sz="1200"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255A5B35-6BF3-D04F-8396-B4855E0E35B8}"/>
              </a:ext>
            </a:extLst>
          </p:cNvPr>
          <p:cNvSpPr txBox="1"/>
          <p:nvPr userDrawn="1"/>
        </p:nvSpPr>
        <p:spPr>
          <a:xfrm>
            <a:off x="-1495773" y="416985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FC5BC96D-43DB-C949-BF2B-B6084B4857ED}"/>
              </a:ext>
            </a:extLst>
          </p:cNvPr>
          <p:cNvSpPr txBox="1"/>
          <p:nvPr userDrawn="1"/>
        </p:nvSpPr>
        <p:spPr>
          <a:xfrm>
            <a:off x="-1378322" y="216105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D4719EC4-3BE1-1D42-991E-389D2867A775}"/>
              </a:ext>
            </a:extLst>
          </p:cNvPr>
          <p:cNvSpPr txBox="1"/>
          <p:nvPr userDrawn="1"/>
        </p:nvSpPr>
        <p:spPr>
          <a:xfrm>
            <a:off x="-1553203" y="765801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54" name="Rounded Rectangle 53">
            <a:extLst>
              <a:ext uri="{FF2B5EF4-FFF2-40B4-BE49-F238E27FC236}">
                <a16:creationId xmlns:a16="http://schemas.microsoft.com/office/drawing/2014/main" id="{2A1B8FFD-4BEC-9C4C-8FEE-14F532158F44}"/>
              </a:ext>
            </a:extLst>
          </p:cNvPr>
          <p:cNvSpPr/>
          <p:nvPr userDrawn="1"/>
        </p:nvSpPr>
        <p:spPr>
          <a:xfrm>
            <a:off x="-2780184" y="8494514"/>
            <a:ext cx="786296" cy="583381"/>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55" name="TextBox 54">
            <a:extLst>
              <a:ext uri="{FF2B5EF4-FFF2-40B4-BE49-F238E27FC236}">
                <a16:creationId xmlns:a16="http://schemas.microsoft.com/office/drawing/2014/main" id="{D1D1270C-6AA2-0D4A-840B-CB22428C6B35}"/>
              </a:ext>
            </a:extLst>
          </p:cNvPr>
          <p:cNvSpPr txBox="1"/>
          <p:nvPr userDrawn="1"/>
        </p:nvSpPr>
        <p:spPr>
          <a:xfrm>
            <a:off x="-2891474" y="91541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Black</a:t>
            </a:r>
          </a:p>
          <a:p>
            <a:r>
              <a:rPr lang="en-US" sz="1000" dirty="0">
                <a:latin typeface="Arial" panose="020B0604020202020204" pitchFamily="34" charset="0"/>
                <a:cs typeface="Arial" panose="020B0604020202020204" pitchFamily="34" charset="0"/>
              </a:rPr>
              <a:t>RGB: 0 0 0</a:t>
            </a:r>
          </a:p>
          <a:p>
            <a:r>
              <a:rPr lang="en-US" sz="1000" dirty="0">
                <a:latin typeface="Arial" panose="020B0604020202020204" pitchFamily="34" charset="0"/>
                <a:cs typeface="Arial" panose="020B0604020202020204" pitchFamily="34" charset="0"/>
              </a:rPr>
              <a:t>CMYK: 100 100 100 100</a:t>
            </a:r>
          </a:p>
          <a:p>
            <a:r>
              <a:rPr lang="en-US" sz="1000" dirty="0">
                <a:latin typeface="Arial" panose="020B0604020202020204" pitchFamily="34" charset="0"/>
                <a:cs typeface="Arial" panose="020B0604020202020204" pitchFamily="34" charset="0"/>
              </a:rPr>
              <a:t>#000000</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307507"/>
      </p:ext>
    </p:extLst>
  </p:cSld>
  <p:clrMap bg1="lt1" tx1="dk1" bg2="lt2" tx2="dk2" accent1="accent1" accent2="accent2" accent3="accent3" accent4="accent4" accent5="accent5" accent6="accent6" hlink="hlink" folHlink="folHlink"/>
  <p:sldLayoutIdLst>
    <p:sldLayoutId id="214748384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133D5D0-6164-F643-B63D-9CEACA91EC32}"/>
              </a:ext>
            </a:extLst>
          </p:cNvPr>
          <p:cNvSpPr>
            <a:spLocks noGrp="1"/>
          </p:cNvSpPr>
          <p:nvPr>
            <p:ph type="title"/>
          </p:nvPr>
        </p:nvSpPr>
        <p:spPr>
          <a:xfrm>
            <a:off x="360000" y="720000"/>
            <a:ext cx="11484996" cy="1039599"/>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3" name="Text Placeholder 3">
            <a:extLst>
              <a:ext uri="{FF2B5EF4-FFF2-40B4-BE49-F238E27FC236}">
                <a16:creationId xmlns:a16="http://schemas.microsoft.com/office/drawing/2014/main" id="{9EBDF865-92A4-A742-9EF7-D10FFCCEED33}"/>
              </a:ext>
            </a:extLst>
          </p:cNvPr>
          <p:cNvSpPr>
            <a:spLocks noGrp="1"/>
          </p:cNvSpPr>
          <p:nvPr>
            <p:ph type="body" idx="1"/>
          </p:nvPr>
        </p:nvSpPr>
        <p:spPr>
          <a:xfrm>
            <a:off x="359999" y="2160000"/>
            <a:ext cx="11484997" cy="36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err="1"/>
              <a:t>Eigth</a:t>
            </a:r>
            <a:r>
              <a:rPr lang="en-US" dirty="0"/>
              <a:t> level</a:t>
            </a:r>
            <a:endParaRPr lang="en-GB" dirty="0"/>
          </a:p>
        </p:txBody>
      </p:sp>
      <p:sp>
        <p:nvSpPr>
          <p:cNvPr id="15" name="Slide Number Placeholder 2">
            <a:extLst>
              <a:ext uri="{FF2B5EF4-FFF2-40B4-BE49-F238E27FC236}">
                <a16:creationId xmlns:a16="http://schemas.microsoft.com/office/drawing/2014/main" id="{82F8C7E5-42D1-2342-9FDB-FE3D9A8FDD1F}"/>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3C46"/>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8" name="Footer Placeholder 6">
            <a:extLst>
              <a:ext uri="{FF2B5EF4-FFF2-40B4-BE49-F238E27FC236}">
                <a16:creationId xmlns:a16="http://schemas.microsoft.com/office/drawing/2014/main" id="{40A485A2-EC35-2E49-B650-9A2F86F4B0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9" name="TextBox 18">
            <a:extLst>
              <a:ext uri="{FF2B5EF4-FFF2-40B4-BE49-F238E27FC236}">
                <a16:creationId xmlns:a16="http://schemas.microsoft.com/office/drawing/2014/main" id="{3AF9C614-40BB-CE4E-946A-ACDB088F1491}"/>
              </a:ext>
            </a:extLst>
          </p:cNvPr>
          <p:cNvSpPr txBox="1"/>
          <p:nvPr userDrawn="1"/>
        </p:nvSpPr>
        <p:spPr>
          <a:xfrm>
            <a:off x="6497" y="7259918"/>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1504F819-0F30-5140-8DB4-1AB4C60E7117}"/>
              </a:ext>
            </a:extLst>
          </p:cNvPr>
          <p:cNvSpPr txBox="1"/>
          <p:nvPr userDrawn="1"/>
        </p:nvSpPr>
        <p:spPr>
          <a:xfrm>
            <a:off x="0" y="7259918"/>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A4AE4E1-1164-F04C-8FF5-B9AB98BCE17D}"/>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grpSp>
        <p:nvGrpSpPr>
          <p:cNvPr id="55" name="Group 54">
            <a:extLst>
              <a:ext uri="{FF2B5EF4-FFF2-40B4-BE49-F238E27FC236}">
                <a16:creationId xmlns:a16="http://schemas.microsoft.com/office/drawing/2014/main" id="{64C60B92-DA7A-1E4C-876F-CC56CA4D0F53}"/>
              </a:ext>
            </a:extLst>
          </p:cNvPr>
          <p:cNvGrpSpPr/>
          <p:nvPr userDrawn="1"/>
        </p:nvGrpSpPr>
        <p:grpSpPr>
          <a:xfrm>
            <a:off x="-5451056" y="-681453"/>
            <a:ext cx="5614377" cy="10432015"/>
            <a:chOff x="-5451056" y="-681453"/>
            <a:chExt cx="5614377" cy="10432015"/>
          </a:xfrm>
        </p:grpSpPr>
        <p:grpSp>
          <p:nvGrpSpPr>
            <p:cNvPr id="56" name="Group 55">
              <a:extLst>
                <a:ext uri="{FF2B5EF4-FFF2-40B4-BE49-F238E27FC236}">
                  <a16:creationId xmlns:a16="http://schemas.microsoft.com/office/drawing/2014/main" id="{E5A4C17E-1E7A-4841-A896-2F0B616CDE0D}"/>
                </a:ext>
              </a:extLst>
            </p:cNvPr>
            <p:cNvGrpSpPr/>
            <p:nvPr userDrawn="1"/>
          </p:nvGrpSpPr>
          <p:grpSpPr>
            <a:xfrm>
              <a:off x="-5396728" y="-681453"/>
              <a:ext cx="5544350" cy="3913495"/>
              <a:chOff x="-5090474" y="-884610"/>
              <a:chExt cx="5544350" cy="3913495"/>
            </a:xfrm>
          </p:grpSpPr>
          <p:sp>
            <p:nvSpPr>
              <p:cNvPr id="84" name="TextBox 83">
                <a:extLst>
                  <a:ext uri="{FF2B5EF4-FFF2-40B4-BE49-F238E27FC236}">
                    <a16:creationId xmlns:a16="http://schemas.microsoft.com/office/drawing/2014/main" id="{88115A75-729E-E04F-AC67-1213B17F5162}"/>
                  </a:ext>
                </a:extLst>
              </p:cNvPr>
              <p:cNvSpPr txBox="1"/>
              <p:nvPr userDrawn="1"/>
            </p:nvSpPr>
            <p:spPr>
              <a:xfrm>
                <a:off x="-4979184" y="-884610"/>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White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bright and muted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dark background slides as well, chose the bright version of the dark and muted colours you have chosen here. </a:t>
                </a:r>
              </a:p>
            </p:txBody>
          </p:sp>
          <p:sp>
            <p:nvSpPr>
              <p:cNvPr id="85" name="TextBox 84">
                <a:extLst>
                  <a:ext uri="{FF2B5EF4-FFF2-40B4-BE49-F238E27FC236}">
                    <a16:creationId xmlns:a16="http://schemas.microsoft.com/office/drawing/2014/main" id="{DD2D2F2A-853B-B74C-A456-8024F918DCCE}"/>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86" name="Rounded Rectangle 85">
                <a:extLst>
                  <a:ext uri="{FF2B5EF4-FFF2-40B4-BE49-F238E27FC236}">
                    <a16:creationId xmlns:a16="http://schemas.microsoft.com/office/drawing/2014/main" id="{70C42DD3-F786-B642-9635-C0A3C4CD91E3}"/>
                  </a:ext>
                </a:extLst>
              </p:cNvPr>
              <p:cNvSpPr/>
              <p:nvPr userDrawn="1"/>
            </p:nvSpPr>
            <p:spPr>
              <a:xfrm>
                <a:off x="-3758026" y="1489183"/>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ounded Rectangle 86">
                <a:extLst>
                  <a:ext uri="{FF2B5EF4-FFF2-40B4-BE49-F238E27FC236}">
                    <a16:creationId xmlns:a16="http://schemas.microsoft.com/office/drawing/2014/main" id="{F715F972-FF24-5643-BF89-F7DE4B122158}"/>
                  </a:ext>
                </a:extLst>
              </p:cNvPr>
              <p:cNvSpPr/>
              <p:nvPr userDrawn="1"/>
            </p:nvSpPr>
            <p:spPr>
              <a:xfrm>
                <a:off x="-1220586" y="1475031"/>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a:extLst>
                  <a:ext uri="{FF2B5EF4-FFF2-40B4-BE49-F238E27FC236}">
                    <a16:creationId xmlns:a16="http://schemas.microsoft.com/office/drawing/2014/main" id="{D0CE52F2-33B8-E64F-8D0E-F25E666D9AB1}"/>
                  </a:ext>
                </a:extLst>
              </p:cNvPr>
              <p:cNvSpPr/>
              <p:nvPr userDrawn="1"/>
            </p:nvSpPr>
            <p:spPr>
              <a:xfrm>
                <a:off x="-4979184" y="1476686"/>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a:extLst>
                  <a:ext uri="{FF2B5EF4-FFF2-40B4-BE49-F238E27FC236}">
                    <a16:creationId xmlns:a16="http://schemas.microsoft.com/office/drawing/2014/main" id="{42AA5633-2FE9-AA4D-A1FE-065BD0312948}"/>
                  </a:ext>
                </a:extLst>
              </p:cNvPr>
              <p:cNvSpPr/>
              <p:nvPr userDrawn="1"/>
            </p:nvSpPr>
            <p:spPr>
              <a:xfrm>
                <a:off x="-2550415" y="1488543"/>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1A874A24-9714-DA4C-8BB8-9A80782A9870}"/>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and muted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a:t>
                </a:r>
              </a:p>
            </p:txBody>
          </p:sp>
          <p:sp>
            <p:nvSpPr>
              <p:cNvPr id="91" name="TextBox 90">
                <a:extLst>
                  <a:ext uri="{FF2B5EF4-FFF2-40B4-BE49-F238E27FC236}">
                    <a16:creationId xmlns:a16="http://schemas.microsoft.com/office/drawing/2014/main" id="{4145436A-A646-7342-8121-6408EC875A2D}"/>
                  </a:ext>
                </a:extLst>
              </p:cNvPr>
              <p:cNvSpPr txBox="1"/>
              <p:nvPr userDrawn="1"/>
            </p:nvSpPr>
            <p:spPr>
              <a:xfrm>
                <a:off x="-3865794" y="209588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9933A614-7170-F247-BD22-65431941F82C}"/>
                  </a:ext>
                </a:extLst>
              </p:cNvPr>
              <p:cNvSpPr txBox="1"/>
              <p:nvPr userDrawn="1"/>
            </p:nvSpPr>
            <p:spPr>
              <a:xfrm>
                <a:off x="-1284446" y="210386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B117843D-F306-0B4F-BA85-ED68471CA68A}"/>
                  </a:ext>
                </a:extLst>
              </p:cNvPr>
              <p:cNvSpPr txBox="1"/>
              <p:nvPr userDrawn="1"/>
            </p:nvSpPr>
            <p:spPr>
              <a:xfrm>
                <a:off x="-5090474" y="21363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6A03E714-B990-1E4B-B153-CF70058C86EB}"/>
                  </a:ext>
                </a:extLst>
              </p:cNvPr>
              <p:cNvSpPr txBox="1"/>
              <p:nvPr userDrawn="1"/>
            </p:nvSpPr>
            <p:spPr>
              <a:xfrm>
                <a:off x="-2592363"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grpSp>
        <p:sp>
          <p:nvSpPr>
            <p:cNvPr id="57" name="TextBox 56">
              <a:extLst>
                <a:ext uri="{FF2B5EF4-FFF2-40B4-BE49-F238E27FC236}">
                  <a16:creationId xmlns:a16="http://schemas.microsoft.com/office/drawing/2014/main" id="{19D44F25-3DA5-4444-9743-7535B53A5362}"/>
                </a:ext>
              </a:extLst>
            </p:cNvPr>
            <p:cNvSpPr txBox="1"/>
            <p:nvPr userDrawn="1"/>
          </p:nvSpPr>
          <p:spPr>
            <a:xfrm>
              <a:off x="-5441396" y="6256164"/>
              <a:ext cx="4845036" cy="1384995"/>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and muted colour - text</a:t>
              </a: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58" name="Rounded Rectangle 57">
              <a:extLst>
                <a:ext uri="{FF2B5EF4-FFF2-40B4-BE49-F238E27FC236}">
                  <a16:creationId xmlns:a16="http://schemas.microsoft.com/office/drawing/2014/main" id="{23B6FB6E-AA27-F848-8F7A-9E2C8563DAE2}"/>
                </a:ext>
              </a:extLst>
            </p:cNvPr>
            <p:cNvSpPr/>
            <p:nvPr userDrawn="1"/>
          </p:nvSpPr>
          <p:spPr>
            <a:xfrm>
              <a:off x="-4091112" y="6691125"/>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a:extLst>
                <a:ext uri="{FF2B5EF4-FFF2-40B4-BE49-F238E27FC236}">
                  <a16:creationId xmlns:a16="http://schemas.microsoft.com/office/drawing/2014/main" id="{96082A07-639E-5341-9B38-E3FA975BB87F}"/>
                </a:ext>
              </a:extLst>
            </p:cNvPr>
            <p:cNvSpPr/>
            <p:nvPr userDrawn="1"/>
          </p:nvSpPr>
          <p:spPr>
            <a:xfrm>
              <a:off x="-1511141" y="6676973"/>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a:extLst>
                <a:ext uri="{FF2B5EF4-FFF2-40B4-BE49-F238E27FC236}">
                  <a16:creationId xmlns:a16="http://schemas.microsoft.com/office/drawing/2014/main" id="{981FF0C9-497A-3D49-A5D6-0A40674F5499}"/>
                </a:ext>
              </a:extLst>
            </p:cNvPr>
            <p:cNvSpPr/>
            <p:nvPr userDrawn="1"/>
          </p:nvSpPr>
          <p:spPr>
            <a:xfrm>
              <a:off x="-5312270" y="6678628"/>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E05941C0-AEB8-7341-8F7C-E512E0BB12CF}"/>
                </a:ext>
              </a:extLst>
            </p:cNvPr>
            <p:cNvSpPr/>
            <p:nvPr userDrawn="1"/>
          </p:nvSpPr>
          <p:spPr>
            <a:xfrm>
              <a:off x="-2840970" y="6690485"/>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E7B7D730-2F7A-B945-A071-9282244B9FDE}"/>
                </a:ext>
              </a:extLst>
            </p:cNvPr>
            <p:cNvSpPr txBox="1"/>
            <p:nvPr userDrawn="1"/>
          </p:nvSpPr>
          <p:spPr>
            <a:xfrm>
              <a:off x="-4156349" y="7297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08B84B36-1BD3-1244-8E7D-E1E22DF0BA18}"/>
                </a:ext>
              </a:extLst>
            </p:cNvPr>
            <p:cNvSpPr txBox="1"/>
            <p:nvPr userDrawn="1"/>
          </p:nvSpPr>
          <p:spPr>
            <a:xfrm>
              <a:off x="-1575001" y="730581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B3C5792B-6D7C-1843-82F0-3523BDADB33A}"/>
                </a:ext>
              </a:extLst>
            </p:cNvPr>
            <p:cNvSpPr txBox="1"/>
            <p:nvPr userDrawn="1"/>
          </p:nvSpPr>
          <p:spPr>
            <a:xfrm>
              <a:off x="-5381029" y="733827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2FDBCD2F-52F5-3C40-8FC0-B03809EB7ED6}"/>
                </a:ext>
              </a:extLst>
            </p:cNvPr>
            <p:cNvSpPr txBox="1"/>
            <p:nvPr userDrawn="1"/>
          </p:nvSpPr>
          <p:spPr>
            <a:xfrm>
              <a:off x="-2882918" y="729716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66" name="Rounded Rectangle 65">
              <a:extLst>
                <a:ext uri="{FF2B5EF4-FFF2-40B4-BE49-F238E27FC236}">
                  <a16:creationId xmlns:a16="http://schemas.microsoft.com/office/drawing/2014/main" id="{B60E6939-7C99-664E-9E5B-890BEB13F466}"/>
                </a:ext>
              </a:extLst>
            </p:cNvPr>
            <p:cNvSpPr/>
            <p:nvPr userDrawn="1"/>
          </p:nvSpPr>
          <p:spPr>
            <a:xfrm>
              <a:off x="-5269739" y="8198363"/>
              <a:ext cx="786296" cy="583381"/>
            </a:xfrm>
            <a:prstGeom prst="roundRect">
              <a:avLst/>
            </a:prstGeom>
            <a:solidFill>
              <a:srgbClr val="8E1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C4D5FE91-6CDF-CA4B-9FDA-48E782627306}"/>
                </a:ext>
              </a:extLst>
            </p:cNvPr>
            <p:cNvSpPr txBox="1"/>
            <p:nvPr userDrawn="1"/>
          </p:nvSpPr>
          <p:spPr>
            <a:xfrm>
              <a:off x="-5381029" y="885801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pink</a:t>
              </a:r>
            </a:p>
            <a:p>
              <a:r>
                <a:rPr lang="en-US" sz="1000" dirty="0">
                  <a:latin typeface="Arial" panose="020B0604020202020204" pitchFamily="34" charset="0"/>
                  <a:cs typeface="Arial" panose="020B0604020202020204" pitchFamily="34" charset="0"/>
                </a:rPr>
                <a:t>RGB: 142 21 55</a:t>
              </a:r>
            </a:p>
            <a:p>
              <a:r>
                <a:rPr lang="en-US" sz="1000" dirty="0">
                  <a:latin typeface="Arial" panose="020B0604020202020204" pitchFamily="34" charset="0"/>
                  <a:cs typeface="Arial" panose="020B0604020202020204" pitchFamily="34" charset="0"/>
                </a:rPr>
                <a:t>CMYK: 28 100 58 32</a:t>
              </a:r>
            </a:p>
            <a:p>
              <a:r>
                <a:rPr lang="en-US" sz="1000" dirty="0">
                  <a:latin typeface="Arial" panose="020B0604020202020204" pitchFamily="34" charset="0"/>
                  <a:cs typeface="Arial" panose="020B0604020202020204" pitchFamily="34" charset="0"/>
                </a:rPr>
                <a:t># 8e1537</a:t>
              </a:r>
            </a:p>
            <a:p>
              <a:endParaRPr lang="en-US" sz="1200" dirty="0">
                <a:latin typeface="Arial" panose="020B0604020202020204" pitchFamily="34" charset="0"/>
                <a:cs typeface="Arial" panose="020B0604020202020204" pitchFamily="34" charset="0"/>
              </a:endParaRPr>
            </a:p>
          </p:txBody>
        </p:sp>
        <p:sp>
          <p:nvSpPr>
            <p:cNvPr id="68" name="Rounded Rectangle 67">
              <a:extLst>
                <a:ext uri="{FF2B5EF4-FFF2-40B4-BE49-F238E27FC236}">
                  <a16:creationId xmlns:a16="http://schemas.microsoft.com/office/drawing/2014/main" id="{B1DE20E2-72EA-3040-BDA1-7BE59F2FB44B}"/>
                </a:ext>
              </a:extLst>
            </p:cNvPr>
            <p:cNvSpPr/>
            <p:nvPr userDrawn="1"/>
          </p:nvSpPr>
          <p:spPr>
            <a:xfrm>
              <a:off x="-4035855" y="8189714"/>
              <a:ext cx="786296" cy="583381"/>
            </a:xfrm>
            <a:prstGeom prst="roundRect">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C10C6139-EACB-BF4C-A6AE-732A59092774}"/>
                </a:ext>
              </a:extLst>
            </p:cNvPr>
            <p:cNvSpPr txBox="1"/>
            <p:nvPr userDrawn="1"/>
          </p:nvSpPr>
          <p:spPr>
            <a:xfrm>
              <a:off x="-4147145" y="88493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purple</a:t>
              </a:r>
            </a:p>
            <a:p>
              <a:r>
                <a:rPr lang="en-US" sz="1000" dirty="0">
                  <a:latin typeface="Arial" panose="020B0604020202020204" pitchFamily="34" charset="0"/>
                  <a:cs typeface="Arial" panose="020B0604020202020204" pitchFamily="34" charset="0"/>
                </a:rPr>
                <a:t>RGB: 148 54 141</a:t>
              </a:r>
            </a:p>
            <a:p>
              <a:r>
                <a:rPr lang="en-US" sz="1000" dirty="0">
                  <a:latin typeface="Arial" panose="020B0604020202020204" pitchFamily="34" charset="0"/>
                  <a:cs typeface="Arial" panose="020B0604020202020204" pitchFamily="34" charset="0"/>
                </a:rPr>
                <a:t>CMYK: 51 89 0 0</a:t>
              </a:r>
            </a:p>
            <a:p>
              <a:r>
                <a:rPr lang="en-US" sz="1000" dirty="0">
                  <a:latin typeface="Arial" panose="020B0604020202020204" pitchFamily="34" charset="0"/>
                  <a:cs typeface="Arial" panose="020B0604020202020204" pitchFamily="34" charset="0"/>
                </a:rPr>
                <a:t>#94368d</a:t>
              </a:r>
            </a:p>
            <a:p>
              <a:endParaRPr lang="en-US" sz="1200" dirty="0">
                <a:latin typeface="Arial" panose="020B0604020202020204" pitchFamily="34" charset="0"/>
                <a:cs typeface="Arial" panose="020B0604020202020204" pitchFamily="34" charset="0"/>
              </a:endParaRPr>
            </a:p>
          </p:txBody>
        </p:sp>
        <p:sp>
          <p:nvSpPr>
            <p:cNvPr id="70" name="Rounded Rectangle 69">
              <a:extLst>
                <a:ext uri="{FF2B5EF4-FFF2-40B4-BE49-F238E27FC236}">
                  <a16:creationId xmlns:a16="http://schemas.microsoft.com/office/drawing/2014/main" id="{33C2B3F4-84B7-E64C-BA4F-82F0F31B6289}"/>
                </a:ext>
              </a:extLst>
            </p:cNvPr>
            <p:cNvSpPr/>
            <p:nvPr userDrawn="1"/>
          </p:nvSpPr>
          <p:spPr>
            <a:xfrm>
              <a:off x="-4074270" y="3141873"/>
              <a:ext cx="786296" cy="579186"/>
            </a:xfrm>
            <a:prstGeom prst="roundRect">
              <a:avLst/>
            </a:prstGeom>
            <a:solidFill>
              <a:srgbClr val="E05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a:extLst>
                <a:ext uri="{FF2B5EF4-FFF2-40B4-BE49-F238E27FC236}">
                  <a16:creationId xmlns:a16="http://schemas.microsoft.com/office/drawing/2014/main" id="{B3655A8D-8C4B-074B-B623-5C571D8C75B7}"/>
                </a:ext>
              </a:extLst>
            </p:cNvPr>
            <p:cNvSpPr/>
            <p:nvPr userDrawn="1"/>
          </p:nvSpPr>
          <p:spPr>
            <a:xfrm>
              <a:off x="-5295428" y="3129376"/>
              <a:ext cx="786296" cy="583381"/>
            </a:xfrm>
            <a:prstGeom prst="roundRect">
              <a:avLst/>
            </a:prstGeom>
            <a:solidFill>
              <a:srgbClr val="941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216A47B-238F-144E-AA58-5950D65D7CCA}"/>
                </a:ext>
              </a:extLst>
            </p:cNvPr>
            <p:cNvSpPr txBox="1"/>
            <p:nvPr userDrawn="1"/>
          </p:nvSpPr>
          <p:spPr>
            <a:xfrm>
              <a:off x="-4140785" y="385468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orange</a:t>
              </a:r>
            </a:p>
            <a:p>
              <a:r>
                <a:rPr lang="en-US" sz="1000" dirty="0">
                  <a:latin typeface="Arial" panose="020B0604020202020204" pitchFamily="34" charset="0"/>
                  <a:cs typeface="Arial" panose="020B0604020202020204" pitchFamily="34" charset="0"/>
                </a:rPr>
                <a:t>RGB: 224 89 43</a:t>
              </a:r>
            </a:p>
            <a:p>
              <a:r>
                <a:rPr lang="en-US" sz="1000" dirty="0">
                  <a:latin typeface="Arial" panose="020B0604020202020204" pitchFamily="34" charset="0"/>
                  <a:cs typeface="Arial" panose="020B0604020202020204" pitchFamily="34" charset="0"/>
                </a:rPr>
                <a:t>CMYK: 7 75 89 1</a:t>
              </a:r>
            </a:p>
            <a:p>
              <a:r>
                <a:rPr lang="en-US" sz="1000" dirty="0">
                  <a:latin typeface="Arial" panose="020B0604020202020204" pitchFamily="34" charset="0"/>
                  <a:cs typeface="Arial" panose="020B0604020202020204" pitchFamily="34" charset="0"/>
                </a:rPr>
                <a:t>#e0592b</a:t>
              </a:r>
            </a:p>
            <a:p>
              <a:endParaRPr lang="en-US" sz="12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AFAAAAD3-837C-B44E-82FA-D5DF2A3A5DE7}"/>
                </a:ext>
              </a:extLst>
            </p:cNvPr>
            <p:cNvSpPr txBox="1"/>
            <p:nvPr userDrawn="1"/>
          </p:nvSpPr>
          <p:spPr>
            <a:xfrm>
              <a:off x="-5406718" y="3789023"/>
              <a:ext cx="1738322" cy="707886"/>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pink</a:t>
              </a:r>
            </a:p>
            <a:p>
              <a:r>
                <a:rPr lang="en-US" sz="1000" dirty="0">
                  <a:latin typeface="Arial" panose="020B0604020202020204" pitchFamily="34" charset="0"/>
                  <a:cs typeface="Arial" panose="020B0604020202020204" pitchFamily="34" charset="0"/>
                </a:rPr>
                <a:t>RGB: 142 21 55</a:t>
              </a:r>
            </a:p>
            <a:p>
              <a:r>
                <a:rPr lang="en-US" sz="1000" dirty="0">
                  <a:latin typeface="Arial" panose="020B0604020202020204" pitchFamily="34" charset="0"/>
                  <a:cs typeface="Arial" panose="020B0604020202020204" pitchFamily="34" charset="0"/>
                </a:rPr>
                <a:t>CMYK: 28 100 58 32</a:t>
              </a:r>
            </a:p>
            <a:p>
              <a:r>
                <a:rPr lang="en-US" sz="1000" dirty="0">
                  <a:latin typeface="Arial" panose="020B0604020202020204" pitchFamily="34" charset="0"/>
                  <a:cs typeface="Arial" panose="020B0604020202020204" pitchFamily="34" charset="0"/>
                </a:rPr>
                <a:t># 8e1537</a:t>
              </a:r>
            </a:p>
          </p:txBody>
        </p:sp>
        <p:sp>
          <p:nvSpPr>
            <p:cNvPr id="74" name="Rounded Rectangle 73">
              <a:extLst>
                <a:ext uri="{FF2B5EF4-FFF2-40B4-BE49-F238E27FC236}">
                  <a16:creationId xmlns:a16="http://schemas.microsoft.com/office/drawing/2014/main" id="{DF020973-9B05-6B45-ACF3-8D538F710B00}"/>
                </a:ext>
              </a:extLst>
            </p:cNvPr>
            <p:cNvSpPr/>
            <p:nvPr userDrawn="1"/>
          </p:nvSpPr>
          <p:spPr>
            <a:xfrm>
              <a:off x="-4118608" y="4672660"/>
              <a:ext cx="786296" cy="579186"/>
            </a:xfrm>
            <a:prstGeom prst="roundRect">
              <a:avLst/>
            </a:prstGeom>
            <a:solidFill>
              <a:srgbClr val="7B9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ounded Rectangle 74">
              <a:extLst>
                <a:ext uri="{FF2B5EF4-FFF2-40B4-BE49-F238E27FC236}">
                  <a16:creationId xmlns:a16="http://schemas.microsoft.com/office/drawing/2014/main" id="{CD3DA652-C55D-F748-98F8-4B3880AC9D94}"/>
                </a:ext>
              </a:extLst>
            </p:cNvPr>
            <p:cNvSpPr/>
            <p:nvPr userDrawn="1"/>
          </p:nvSpPr>
          <p:spPr>
            <a:xfrm>
              <a:off x="-1581168" y="4658508"/>
              <a:ext cx="805301" cy="580466"/>
            </a:xfrm>
            <a:prstGeom prst="roundRect">
              <a:avLst/>
            </a:prstGeom>
            <a:solidFill>
              <a:srgbClr val="009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BB5DBDD3-C404-D64E-B629-DE0603E04992}"/>
                </a:ext>
              </a:extLst>
            </p:cNvPr>
            <p:cNvSpPr/>
            <p:nvPr userDrawn="1"/>
          </p:nvSpPr>
          <p:spPr>
            <a:xfrm>
              <a:off x="-5339766" y="4660163"/>
              <a:ext cx="786296" cy="583381"/>
            </a:xfrm>
            <a:prstGeom prst="roundRect">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7D41731C-D3A5-AA4C-9E63-B3012D19A908}"/>
                </a:ext>
              </a:extLst>
            </p:cNvPr>
            <p:cNvSpPr/>
            <p:nvPr userDrawn="1"/>
          </p:nvSpPr>
          <p:spPr>
            <a:xfrm>
              <a:off x="-2910997" y="4672020"/>
              <a:ext cx="805301" cy="580466"/>
            </a:xfrm>
            <a:prstGeom prst="roundRect">
              <a:avLst/>
            </a:prstGeom>
            <a:solidFill>
              <a:srgbClr val="429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9AD758A4-F237-134B-A2E7-2ED516EF1B37}"/>
                </a:ext>
              </a:extLst>
            </p:cNvPr>
            <p:cNvSpPr txBox="1"/>
            <p:nvPr userDrawn="1"/>
          </p:nvSpPr>
          <p:spPr>
            <a:xfrm>
              <a:off x="-4204279" y="534602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grey</a:t>
              </a:r>
            </a:p>
            <a:p>
              <a:r>
                <a:rPr lang="en-US" sz="1000" dirty="0">
                  <a:latin typeface="Arial" panose="020B0604020202020204" pitchFamily="34" charset="0"/>
                  <a:cs typeface="Arial" panose="020B0604020202020204" pitchFamily="34" charset="0"/>
                </a:rPr>
                <a:t>RGB: 123 152 172</a:t>
              </a:r>
            </a:p>
            <a:p>
              <a:r>
                <a:rPr lang="en-US" sz="1000" dirty="0">
                  <a:latin typeface="Arial" panose="020B0604020202020204" pitchFamily="34" charset="0"/>
                  <a:cs typeface="Arial" panose="020B0604020202020204" pitchFamily="34" charset="0"/>
                </a:rPr>
                <a:t>CMYK: 56 31 24 6</a:t>
              </a:r>
            </a:p>
            <a:p>
              <a:r>
                <a:rPr lang="en-US" sz="1000" dirty="0">
                  <a:latin typeface="Arial" panose="020B0604020202020204" pitchFamily="34" charset="0"/>
                  <a:cs typeface="Arial" panose="020B0604020202020204" pitchFamily="34" charset="0"/>
                </a:rPr>
                <a:t>#7b98ac</a:t>
              </a:r>
            </a:p>
            <a:p>
              <a:endParaRPr lang="en-US" sz="1200"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94BE5207-E46D-2A4B-A702-5B00A13757F2}"/>
                </a:ext>
              </a:extLst>
            </p:cNvPr>
            <p:cNvSpPr txBox="1"/>
            <p:nvPr userDrawn="1"/>
          </p:nvSpPr>
          <p:spPr>
            <a:xfrm>
              <a:off x="-1645028" y="537240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green</a:t>
              </a:r>
            </a:p>
            <a:p>
              <a:r>
                <a:rPr lang="en-US" sz="1000" dirty="0">
                  <a:latin typeface="Arial" panose="020B0604020202020204" pitchFamily="34" charset="0"/>
                  <a:cs typeface="Arial" panose="020B0604020202020204" pitchFamily="34" charset="0"/>
                </a:rPr>
                <a:t>RGB: 0 148 95</a:t>
              </a:r>
            </a:p>
            <a:p>
              <a:r>
                <a:rPr lang="en-US" sz="1000" dirty="0">
                  <a:latin typeface="Arial" panose="020B0604020202020204" pitchFamily="34" charset="0"/>
                  <a:cs typeface="Arial" panose="020B0604020202020204" pitchFamily="34" charset="0"/>
                </a:rPr>
                <a:t>CMYK: 98 5 79 0</a:t>
              </a:r>
            </a:p>
            <a:p>
              <a:r>
                <a:rPr lang="en-US" sz="1000" dirty="0">
                  <a:latin typeface="Arial" panose="020B0604020202020204" pitchFamily="34" charset="0"/>
                  <a:cs typeface="Arial" panose="020B0604020202020204" pitchFamily="34" charset="0"/>
                </a:rPr>
                <a:t>#00945f</a:t>
              </a:r>
            </a:p>
            <a:p>
              <a:endParaRPr lang="en-US" sz="1200" dirty="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AB4A0652-0612-FB4E-80FC-2A814BA8E132}"/>
                </a:ext>
              </a:extLst>
            </p:cNvPr>
            <p:cNvSpPr txBox="1"/>
            <p:nvPr userDrawn="1"/>
          </p:nvSpPr>
          <p:spPr>
            <a:xfrm>
              <a:off x="-5451056" y="531981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purple</a:t>
              </a:r>
            </a:p>
            <a:p>
              <a:r>
                <a:rPr lang="en-US" sz="1000" dirty="0">
                  <a:latin typeface="Arial" panose="020B0604020202020204" pitchFamily="34" charset="0"/>
                  <a:cs typeface="Arial" panose="020B0604020202020204" pitchFamily="34" charset="0"/>
                </a:rPr>
                <a:t>RGB: 148 54 141</a:t>
              </a:r>
            </a:p>
            <a:p>
              <a:r>
                <a:rPr lang="en-US" sz="1000" dirty="0">
                  <a:latin typeface="Arial" panose="020B0604020202020204" pitchFamily="34" charset="0"/>
                  <a:cs typeface="Arial" panose="020B0604020202020204" pitchFamily="34" charset="0"/>
                </a:rPr>
                <a:t>CMYK: 51 89 0 0</a:t>
              </a:r>
            </a:p>
            <a:p>
              <a:r>
                <a:rPr lang="en-US" sz="1000" dirty="0">
                  <a:latin typeface="Arial" panose="020B0604020202020204" pitchFamily="34" charset="0"/>
                  <a:cs typeface="Arial" panose="020B0604020202020204" pitchFamily="34" charset="0"/>
                </a:rPr>
                <a:t>#94368d</a:t>
              </a:r>
            </a:p>
            <a:p>
              <a:endParaRPr lang="en-US" sz="1200" dirty="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E7B09D57-B2B4-8B4F-88CB-9268D66784A2}"/>
                </a:ext>
              </a:extLst>
            </p:cNvPr>
            <p:cNvSpPr txBox="1"/>
            <p:nvPr userDrawn="1"/>
          </p:nvSpPr>
          <p:spPr>
            <a:xfrm>
              <a:off x="-2952945" y="5363757"/>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blue</a:t>
              </a:r>
            </a:p>
            <a:p>
              <a:r>
                <a:rPr lang="en-US" sz="1000" dirty="0">
                  <a:latin typeface="Arial" panose="020B0604020202020204" pitchFamily="34" charset="0"/>
                  <a:cs typeface="Arial" panose="020B0604020202020204" pitchFamily="34" charset="0"/>
                </a:rPr>
                <a:t>RGB: 66 152 204</a:t>
              </a:r>
            </a:p>
            <a:p>
              <a:r>
                <a:rPr lang="en-US" sz="1000" dirty="0">
                  <a:latin typeface="Arial" panose="020B0604020202020204" pitchFamily="34" charset="0"/>
                  <a:cs typeface="Arial" panose="020B0604020202020204" pitchFamily="34" charset="0"/>
                </a:rPr>
                <a:t>CMYK: 72 28 6 0</a:t>
              </a:r>
            </a:p>
            <a:p>
              <a:r>
                <a:rPr lang="en-US" sz="1000" dirty="0">
                  <a:latin typeface="Arial" panose="020B0604020202020204" pitchFamily="34" charset="0"/>
                  <a:cs typeface="Arial" panose="020B0604020202020204" pitchFamily="34" charset="0"/>
                </a:rPr>
                <a:t>#4298cc</a:t>
              </a:r>
            </a:p>
            <a:p>
              <a:endParaRPr lang="en-US" sz="1200" dirty="0">
                <a:latin typeface="Arial" panose="020B0604020202020204" pitchFamily="34" charset="0"/>
                <a:cs typeface="Arial" panose="020B0604020202020204" pitchFamily="34" charset="0"/>
              </a:endParaRPr>
            </a:p>
          </p:txBody>
        </p:sp>
        <p:sp>
          <p:nvSpPr>
            <p:cNvPr id="82" name="Rounded Rectangle 81">
              <a:extLst>
                <a:ext uri="{FF2B5EF4-FFF2-40B4-BE49-F238E27FC236}">
                  <a16:creationId xmlns:a16="http://schemas.microsoft.com/office/drawing/2014/main" id="{103A1C5A-590E-A041-AB9F-19B07FC24464}"/>
                </a:ext>
              </a:extLst>
            </p:cNvPr>
            <p:cNvSpPr/>
            <p:nvPr userDrawn="1"/>
          </p:nvSpPr>
          <p:spPr>
            <a:xfrm>
              <a:off x="-2801204" y="8189714"/>
              <a:ext cx="786296" cy="583381"/>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83" name="TextBox 82">
              <a:extLst>
                <a:ext uri="{FF2B5EF4-FFF2-40B4-BE49-F238E27FC236}">
                  <a16:creationId xmlns:a16="http://schemas.microsoft.com/office/drawing/2014/main" id="{9606AC0B-18A2-7E46-8E44-9260A98AC1D0}"/>
                </a:ext>
              </a:extLst>
            </p:cNvPr>
            <p:cNvSpPr txBox="1"/>
            <p:nvPr userDrawn="1"/>
          </p:nvSpPr>
          <p:spPr>
            <a:xfrm>
              <a:off x="-2912494" y="88493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Black</a:t>
              </a:r>
            </a:p>
            <a:p>
              <a:r>
                <a:rPr lang="en-US" sz="1000" dirty="0">
                  <a:latin typeface="Arial" panose="020B0604020202020204" pitchFamily="34" charset="0"/>
                  <a:cs typeface="Arial" panose="020B0604020202020204" pitchFamily="34" charset="0"/>
                </a:rPr>
                <a:t>RGB: 0 0 0</a:t>
              </a:r>
            </a:p>
            <a:p>
              <a:r>
                <a:rPr lang="en-US" sz="1000" dirty="0">
                  <a:latin typeface="Arial" panose="020B0604020202020204" pitchFamily="34" charset="0"/>
                  <a:cs typeface="Arial" panose="020B0604020202020204" pitchFamily="34" charset="0"/>
                </a:rPr>
                <a:t>CMYK: 100 100 100 100</a:t>
              </a:r>
            </a:p>
            <a:p>
              <a:r>
                <a:rPr lang="en-US" sz="1000" dirty="0">
                  <a:latin typeface="Arial" panose="020B0604020202020204" pitchFamily="34" charset="0"/>
                  <a:cs typeface="Arial" panose="020B0604020202020204" pitchFamily="34" charset="0"/>
                </a:rPr>
                <a:t>#000000</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4958226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46" r:id="rId10"/>
  </p:sldLayoutIdLst>
  <p:hf sldNum="0" hdr="0" ftr="0" dt="0"/>
  <p:txStyles>
    <p:titleStyle>
      <a:lvl1pPr algn="l" defTabSz="914400" rtl="0" eaLnBrk="1" latinLnBrk="0" hangingPunct="1">
        <a:lnSpc>
          <a:spcPct val="90000"/>
        </a:lnSpc>
        <a:spcBef>
          <a:spcPct val="0"/>
        </a:spcBef>
        <a:buNone/>
        <a:defRPr sz="3300" kern="1200">
          <a:solidFill>
            <a:srgbClr val="00000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dirty="0">
          <a:solidFill>
            <a:srgbClr val="000000"/>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dirty="0">
          <a:solidFill>
            <a:srgbClr val="000000"/>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000000"/>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000000"/>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000000"/>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000000"/>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000000"/>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orient="horz" pos="3906">
          <p15:clr>
            <a:srgbClr val="F26B43"/>
          </p15:clr>
        </p15:guide>
        <p15:guide id="3" orient="horz" pos="1139">
          <p15:clr>
            <a:srgbClr val="F26B43"/>
          </p15:clr>
        </p15:guide>
        <p15:guide id="4" orient="horz" pos="754">
          <p15:clr>
            <a:srgbClr val="F26B43"/>
          </p15:clr>
        </p15:guide>
        <p15:guide id="5" pos="7151">
          <p15:clr>
            <a:srgbClr val="F26B43"/>
          </p15:clr>
        </p15:guide>
        <p15:guide id="6" orient="horz" pos="380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0204535-F123-5A45-89A2-B9A6E7A8EAB6}"/>
              </a:ext>
            </a:extLst>
          </p:cNvPr>
          <p:cNvSpPr>
            <a:spLocks noGrp="1"/>
          </p:cNvSpPr>
          <p:nvPr>
            <p:ph type="title"/>
          </p:nvPr>
        </p:nvSpPr>
        <p:spPr>
          <a:xfrm>
            <a:off x="360000" y="720000"/>
            <a:ext cx="11484996" cy="1039599"/>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5" name="Text Placeholder 3">
            <a:extLst>
              <a:ext uri="{FF2B5EF4-FFF2-40B4-BE49-F238E27FC236}">
                <a16:creationId xmlns:a16="http://schemas.microsoft.com/office/drawing/2014/main" id="{38F9825C-7AC8-2442-BB47-DA3D3BE81272}"/>
              </a:ext>
            </a:extLst>
          </p:cNvPr>
          <p:cNvSpPr>
            <a:spLocks noGrp="1"/>
          </p:cNvSpPr>
          <p:nvPr>
            <p:ph type="body" idx="1"/>
          </p:nvPr>
        </p:nvSpPr>
        <p:spPr>
          <a:xfrm>
            <a:off x="359999" y="2160000"/>
            <a:ext cx="11484997" cy="36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err="1"/>
              <a:t>Eigth</a:t>
            </a:r>
            <a:r>
              <a:rPr lang="en-US" dirty="0"/>
              <a:t> level</a:t>
            </a:r>
            <a:endParaRPr lang="en-GB" dirty="0"/>
          </a:p>
        </p:txBody>
      </p:sp>
      <p:sp>
        <p:nvSpPr>
          <p:cNvPr id="16" name="Slide Number Placeholder 2">
            <a:extLst>
              <a:ext uri="{FF2B5EF4-FFF2-40B4-BE49-F238E27FC236}">
                <a16:creationId xmlns:a16="http://schemas.microsoft.com/office/drawing/2014/main" id="{26ED90E5-A2FE-1749-B15B-CE803A3FCD45}"/>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7" name="Footer Placeholder 6">
            <a:extLst>
              <a:ext uri="{FF2B5EF4-FFF2-40B4-BE49-F238E27FC236}">
                <a16:creationId xmlns:a16="http://schemas.microsoft.com/office/drawing/2014/main" id="{AE2A108E-7E8D-0744-BBAB-6D505EBFFCE0}"/>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8" name="TextBox 17">
            <a:extLst>
              <a:ext uri="{FF2B5EF4-FFF2-40B4-BE49-F238E27FC236}">
                <a16:creationId xmlns:a16="http://schemas.microsoft.com/office/drawing/2014/main" id="{19A3BAE9-4919-6042-93FB-C25859C8F809}"/>
              </a:ext>
            </a:extLst>
          </p:cNvPr>
          <p:cNvSpPr txBox="1"/>
          <p:nvPr userDrawn="1"/>
        </p:nvSpPr>
        <p:spPr>
          <a:xfrm>
            <a:off x="9745" y="7359945"/>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4159A23-F62B-9345-83B4-C46ACCE60F47}"/>
              </a:ext>
            </a:extLst>
          </p:cNvPr>
          <p:cNvSpPr txBox="1"/>
          <p:nvPr userDrawn="1"/>
        </p:nvSpPr>
        <p:spPr>
          <a:xfrm>
            <a:off x="0" y="7259918"/>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829D9BCA-E0DB-9448-8246-EE2A6110B6D7}"/>
              </a:ext>
            </a:extLst>
          </p:cNvPr>
          <p:cNvSpPr/>
          <p:nvPr userDrawn="1"/>
        </p:nvSpPr>
        <p:spPr>
          <a:xfrm>
            <a:off x="12337249" y="1181150"/>
            <a:ext cx="2487122" cy="575542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
        <p:nvSpPr>
          <p:cNvPr id="25" name="TextBox 24">
            <a:extLst>
              <a:ext uri="{FF2B5EF4-FFF2-40B4-BE49-F238E27FC236}">
                <a16:creationId xmlns:a16="http://schemas.microsoft.com/office/drawing/2014/main" id="{56BAEF90-32FE-3B41-9FE6-F0C6EC086B05}"/>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grpSp>
        <p:nvGrpSpPr>
          <p:cNvPr id="57" name="Group 56">
            <a:extLst>
              <a:ext uri="{FF2B5EF4-FFF2-40B4-BE49-F238E27FC236}">
                <a16:creationId xmlns:a16="http://schemas.microsoft.com/office/drawing/2014/main" id="{74295E8C-8F59-444F-B0B2-5F4611833B97}"/>
              </a:ext>
            </a:extLst>
          </p:cNvPr>
          <p:cNvGrpSpPr/>
          <p:nvPr userDrawn="1"/>
        </p:nvGrpSpPr>
        <p:grpSpPr>
          <a:xfrm>
            <a:off x="-5354197" y="-932183"/>
            <a:ext cx="5714197" cy="9870371"/>
            <a:chOff x="-5354197" y="-932183"/>
            <a:chExt cx="5714197" cy="9870371"/>
          </a:xfrm>
        </p:grpSpPr>
        <p:grpSp>
          <p:nvGrpSpPr>
            <p:cNvPr id="58" name="Group 57">
              <a:extLst>
                <a:ext uri="{FF2B5EF4-FFF2-40B4-BE49-F238E27FC236}">
                  <a16:creationId xmlns:a16="http://schemas.microsoft.com/office/drawing/2014/main" id="{47FC10F0-CE9C-9646-BA9C-8579A63CBFC3}"/>
                </a:ext>
              </a:extLst>
            </p:cNvPr>
            <p:cNvGrpSpPr/>
            <p:nvPr userDrawn="1"/>
          </p:nvGrpSpPr>
          <p:grpSpPr>
            <a:xfrm>
              <a:off x="-5354197" y="-932183"/>
              <a:ext cx="5714197" cy="9870371"/>
              <a:chOff x="-5260321" y="-989372"/>
              <a:chExt cx="5714197" cy="9870371"/>
            </a:xfrm>
          </p:grpSpPr>
          <p:sp>
            <p:nvSpPr>
              <p:cNvPr id="61" name="TextBox 60">
                <a:extLst>
                  <a:ext uri="{FF2B5EF4-FFF2-40B4-BE49-F238E27FC236}">
                    <a16:creationId xmlns:a16="http://schemas.microsoft.com/office/drawing/2014/main" id="{B9881AF7-0927-9F43-96F3-9B3EDEBFDB8E}"/>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62" name="Group 61">
                <a:extLst>
                  <a:ext uri="{FF2B5EF4-FFF2-40B4-BE49-F238E27FC236}">
                    <a16:creationId xmlns:a16="http://schemas.microsoft.com/office/drawing/2014/main" id="{0A6E01F3-BF73-6E40-B77D-FCD972BE62BD}"/>
                  </a:ext>
                </a:extLst>
              </p:cNvPr>
              <p:cNvGrpSpPr/>
              <p:nvPr userDrawn="1"/>
            </p:nvGrpSpPr>
            <p:grpSpPr>
              <a:xfrm>
                <a:off x="-5260321" y="-989372"/>
                <a:ext cx="5714197" cy="9870371"/>
                <a:chOff x="-5260321" y="-989372"/>
                <a:chExt cx="5714197" cy="9870371"/>
              </a:xfrm>
            </p:grpSpPr>
            <p:sp>
              <p:nvSpPr>
                <p:cNvPr id="63" name="TextBox 62">
                  <a:extLst>
                    <a:ext uri="{FF2B5EF4-FFF2-40B4-BE49-F238E27FC236}">
                      <a16:creationId xmlns:a16="http://schemas.microsoft.com/office/drawing/2014/main" id="{5DC98AD9-0E9F-E745-845F-4B542BF6E927}"/>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64" name="TextBox 63">
                  <a:extLst>
                    <a:ext uri="{FF2B5EF4-FFF2-40B4-BE49-F238E27FC236}">
                      <a16:creationId xmlns:a16="http://schemas.microsoft.com/office/drawing/2014/main" id="{73BF7018-E93A-464E-BE1E-4EC39A46D3F9}"/>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65" name="Rounded Rectangle 64">
                  <a:extLst>
                    <a:ext uri="{FF2B5EF4-FFF2-40B4-BE49-F238E27FC236}">
                      <a16:creationId xmlns:a16="http://schemas.microsoft.com/office/drawing/2014/main" id="{64E19513-C0C1-6349-A28F-78F1412CFC4A}"/>
                    </a:ext>
                  </a:extLst>
                </p:cNvPr>
                <p:cNvSpPr/>
                <p:nvPr userDrawn="1"/>
              </p:nvSpPr>
              <p:spPr>
                <a:xfrm>
                  <a:off x="-3758026" y="1489183"/>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a:extLst>
                    <a:ext uri="{FF2B5EF4-FFF2-40B4-BE49-F238E27FC236}">
                      <a16:creationId xmlns:a16="http://schemas.microsoft.com/office/drawing/2014/main" id="{9C3C1C61-EFDA-194F-80FE-A790133D7080}"/>
                    </a:ext>
                  </a:extLst>
                </p:cNvPr>
                <p:cNvSpPr/>
                <p:nvPr userDrawn="1"/>
              </p:nvSpPr>
              <p:spPr>
                <a:xfrm>
                  <a:off x="-1220586" y="1475031"/>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8B02E172-AEDA-374E-B549-AC187293E4F0}"/>
                    </a:ext>
                  </a:extLst>
                </p:cNvPr>
                <p:cNvSpPr/>
                <p:nvPr userDrawn="1"/>
              </p:nvSpPr>
              <p:spPr>
                <a:xfrm>
                  <a:off x="-4979184" y="1476686"/>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a:extLst>
                    <a:ext uri="{FF2B5EF4-FFF2-40B4-BE49-F238E27FC236}">
                      <a16:creationId xmlns:a16="http://schemas.microsoft.com/office/drawing/2014/main" id="{1445770E-98A0-9E4B-A9D4-0F0B6C2CCAA0}"/>
                    </a:ext>
                  </a:extLst>
                </p:cNvPr>
                <p:cNvSpPr/>
                <p:nvPr userDrawn="1"/>
              </p:nvSpPr>
              <p:spPr>
                <a:xfrm>
                  <a:off x="-2550415" y="1488543"/>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26902FCA-4478-C748-9DBC-CCBB7EF8951B}"/>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70" name="TextBox 69">
                  <a:extLst>
                    <a:ext uri="{FF2B5EF4-FFF2-40B4-BE49-F238E27FC236}">
                      <a16:creationId xmlns:a16="http://schemas.microsoft.com/office/drawing/2014/main" id="{F37D8EB5-5610-9A48-AEE6-75AB0D6DCCE7}"/>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71" name="TextBox 70">
                  <a:extLst>
                    <a:ext uri="{FF2B5EF4-FFF2-40B4-BE49-F238E27FC236}">
                      <a16:creationId xmlns:a16="http://schemas.microsoft.com/office/drawing/2014/main" id="{CC2BD56D-6F60-FB41-B07C-FCD51D1C7D8B}"/>
                    </a:ext>
                  </a:extLst>
                </p:cNvPr>
                <p:cNvSpPr txBox="1"/>
                <p:nvPr userDrawn="1"/>
              </p:nvSpPr>
              <p:spPr>
                <a:xfrm>
                  <a:off x="-3865794" y="209588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DC10C35A-108A-B84F-8376-A3B8755C4D9A}"/>
                    </a:ext>
                  </a:extLst>
                </p:cNvPr>
                <p:cNvSpPr txBox="1"/>
                <p:nvPr userDrawn="1"/>
              </p:nvSpPr>
              <p:spPr>
                <a:xfrm>
                  <a:off x="-1284446" y="210386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C49211C9-D0D1-BF45-9DFB-D7564CFF63C9}"/>
                    </a:ext>
                  </a:extLst>
                </p:cNvPr>
                <p:cNvSpPr txBox="1"/>
                <p:nvPr userDrawn="1"/>
              </p:nvSpPr>
              <p:spPr>
                <a:xfrm>
                  <a:off x="-5090474" y="21363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58420F0A-69BD-E940-9CB3-C71C3ECD7B0F}"/>
                    </a:ext>
                  </a:extLst>
                </p:cNvPr>
                <p:cNvSpPr txBox="1"/>
                <p:nvPr userDrawn="1"/>
              </p:nvSpPr>
              <p:spPr>
                <a:xfrm>
                  <a:off x="-2592363"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75" name="Rounded Rectangle 74">
                  <a:extLst>
                    <a:ext uri="{FF2B5EF4-FFF2-40B4-BE49-F238E27FC236}">
                      <a16:creationId xmlns:a16="http://schemas.microsoft.com/office/drawing/2014/main" id="{B560F096-5CF9-454F-AC87-639CAF2B8271}"/>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F4CD3F08-6EF2-B345-ADFD-104C13F476E3}"/>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F5B14172-D8AC-524E-AAA7-4FCAFE5A1DC7}"/>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38C1BFD9-A877-6A49-9B20-8B5D085E6665}"/>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9F6119A9-FCF4-F949-A02F-11FF31D98804}"/>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D08DD507-56EA-C342-A5DD-47B5777E7DD7}"/>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84ABB0D1-1C77-6440-9A03-46C9974077B3}"/>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85A0C14F-BFB6-384D-BF8F-3762B2D9FF46}"/>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3616436F-BFFF-F246-8023-292D93A64B0B}"/>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47447D64-1577-844A-B5C6-AEEC6ABF2E06}"/>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A6B0B3F7-9B79-F64B-B15F-86C30FA40B12}"/>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F40B2B80-A3E1-8D40-B0CE-48A192033F65}"/>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87" name="Picture 86" descr="Diagram, text&#10;&#10;Description automatically generated">
                  <a:extLst>
                    <a:ext uri="{FF2B5EF4-FFF2-40B4-BE49-F238E27FC236}">
                      <a16:creationId xmlns:a16="http://schemas.microsoft.com/office/drawing/2014/main" id="{DC73BB0D-E71A-064B-A754-743B2F9BD367}"/>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pic>
              <p:nvPicPr>
                <p:cNvPr id="88" name="Picture 87" descr="Diagram, text&#10;&#10;Description automatically generated">
                  <a:extLst>
                    <a:ext uri="{FF2B5EF4-FFF2-40B4-BE49-F238E27FC236}">
                      <a16:creationId xmlns:a16="http://schemas.microsoft.com/office/drawing/2014/main" id="{F30F1CA7-6132-2D44-9B3A-B51C8C95C56D}"/>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4198255" y="6962944"/>
                  <a:ext cx="888887" cy="1434433"/>
                </a:xfrm>
                <a:prstGeom prst="rect">
                  <a:avLst/>
                </a:prstGeom>
              </p:spPr>
            </p:pic>
            <p:pic>
              <p:nvPicPr>
                <p:cNvPr id="89" name="Picture 88" descr="Diagram, text&#10;&#10;Description automatically generated">
                  <a:extLst>
                    <a:ext uri="{FF2B5EF4-FFF2-40B4-BE49-F238E27FC236}">
                      <a16:creationId xmlns:a16="http://schemas.microsoft.com/office/drawing/2014/main" id="{5BD6F405-90E3-0246-ABB9-F20BA75B2F7E}"/>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3248023" y="6962944"/>
                  <a:ext cx="888887" cy="1918055"/>
                </a:xfrm>
                <a:prstGeom prst="rect">
                  <a:avLst/>
                </a:prstGeom>
              </p:spPr>
            </p:pic>
            <p:pic>
              <p:nvPicPr>
                <p:cNvPr id="90" name="Picture 89" descr="Diagram, text&#10;&#10;Description automatically generated">
                  <a:extLst>
                    <a:ext uri="{FF2B5EF4-FFF2-40B4-BE49-F238E27FC236}">
                      <a16:creationId xmlns:a16="http://schemas.microsoft.com/office/drawing/2014/main" id="{B5628DED-754F-114C-825B-C69A18DFEBFD}"/>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2295202" y="6962943"/>
                  <a:ext cx="888887" cy="1694569"/>
                </a:xfrm>
                <a:prstGeom prst="rect">
                  <a:avLst/>
                </a:prstGeom>
              </p:spPr>
            </p:pic>
            <p:sp>
              <p:nvSpPr>
                <p:cNvPr id="91" name="Rounded Rectangle 90">
                  <a:extLst>
                    <a:ext uri="{FF2B5EF4-FFF2-40B4-BE49-F238E27FC236}">
                      <a16:creationId xmlns:a16="http://schemas.microsoft.com/office/drawing/2014/main" id="{906F5628-D4B7-1241-8F48-BD3756699872}"/>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75B7C98B-D9F3-1F43-9990-983DAA1C2DF2}"/>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59" name="Rounded Rectangle 58">
              <a:extLst>
                <a:ext uri="{FF2B5EF4-FFF2-40B4-BE49-F238E27FC236}">
                  <a16:creationId xmlns:a16="http://schemas.microsoft.com/office/drawing/2014/main" id="{7EFAFB00-2992-834D-9AAE-BC398B0B34CD}"/>
                </a:ext>
              </a:extLst>
            </p:cNvPr>
            <p:cNvSpPr/>
            <p:nvPr userDrawn="1"/>
          </p:nvSpPr>
          <p:spPr>
            <a:xfrm>
              <a:off x="-1357499"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126CD43E-786B-B04B-BC2B-5AE888E7B98C}"/>
                </a:ext>
              </a:extLst>
            </p:cNvPr>
            <p:cNvSpPr txBox="1"/>
            <p:nvPr userDrawn="1"/>
          </p:nvSpPr>
          <p:spPr>
            <a:xfrm>
              <a:off x="-1474950"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6494160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7" r:id="rId4"/>
    <p:sldLayoutId id="2147483818" r:id="rId5"/>
    <p:sldLayoutId id="2147483819" r:id="rId6"/>
    <p:sldLayoutId id="2147483794" r:id="rId7"/>
    <p:sldLayoutId id="2147483793" r:id="rId8"/>
  </p:sldLayoutIdLst>
  <p:hf sldNum="0" hdr="0" ftr="0" dt="0"/>
  <p:txStyles>
    <p:titleStyle>
      <a:lvl1pPr algn="l" defTabSz="914400" rtl="0" eaLnBrk="1" latinLnBrk="0" hangingPunct="1">
        <a:lnSpc>
          <a:spcPct val="90000"/>
        </a:lnSpc>
        <a:spcBef>
          <a:spcPct val="0"/>
        </a:spcBef>
        <a:buNone/>
        <a:defRPr sz="33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dirty="0">
          <a:solidFill>
            <a:schemeClr val="bg1"/>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chemeClr val="bg1"/>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orient="horz" pos="3906">
          <p15:clr>
            <a:srgbClr val="F26B43"/>
          </p15:clr>
        </p15:guide>
        <p15:guide id="3" orient="horz" pos="1139">
          <p15:clr>
            <a:srgbClr val="F26B43"/>
          </p15:clr>
        </p15:guide>
        <p15:guide id="4" orient="horz" pos="754">
          <p15:clr>
            <a:srgbClr val="F26B43"/>
          </p15:clr>
        </p15:guide>
        <p15:guide id="5" pos="7151">
          <p15:clr>
            <a:srgbClr val="F26B43"/>
          </p15:clr>
        </p15:guide>
        <p15:guide id="6" orient="horz" pos="380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E608CA-11FB-40F2-8264-B24627E6F365}"/>
              </a:ext>
            </a:extLst>
          </p:cNvPr>
          <p:cNvSpPr>
            <a:spLocks noGrp="1"/>
          </p:cNvSpPr>
          <p:nvPr>
            <p:ph type="title"/>
          </p:nvPr>
        </p:nvSpPr>
        <p:spPr>
          <a:xfrm>
            <a:off x="360000" y="720000"/>
            <a:ext cx="11484996" cy="1039599"/>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8" name="Text Placeholder 3">
            <a:extLst>
              <a:ext uri="{FF2B5EF4-FFF2-40B4-BE49-F238E27FC236}">
                <a16:creationId xmlns:a16="http://schemas.microsoft.com/office/drawing/2014/main" id="{1969436B-6CA4-45EA-96FD-783E7AB35229}"/>
              </a:ext>
            </a:extLst>
          </p:cNvPr>
          <p:cNvSpPr>
            <a:spLocks noGrp="1"/>
          </p:cNvSpPr>
          <p:nvPr>
            <p:ph type="body" idx="1"/>
          </p:nvPr>
        </p:nvSpPr>
        <p:spPr>
          <a:xfrm>
            <a:off x="359999" y="2160000"/>
            <a:ext cx="11484997" cy="36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err="1"/>
              <a:t>Eigth</a:t>
            </a:r>
            <a:r>
              <a:rPr lang="en-US" dirty="0"/>
              <a:t> level</a:t>
            </a:r>
            <a:endParaRPr lang="en-GB" dirty="0"/>
          </a:p>
        </p:txBody>
      </p:sp>
      <p:sp>
        <p:nvSpPr>
          <p:cNvPr id="10" name="Slide Number Placeholder 2">
            <a:extLst>
              <a:ext uri="{FF2B5EF4-FFF2-40B4-BE49-F238E27FC236}">
                <a16:creationId xmlns:a16="http://schemas.microsoft.com/office/drawing/2014/main" id="{13F1FF33-594C-4250-AB2C-C90E3D7ACC33}"/>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3C46"/>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1" name="Footer Placeholder 6">
            <a:extLst>
              <a:ext uri="{FF2B5EF4-FFF2-40B4-BE49-F238E27FC236}">
                <a16:creationId xmlns:a16="http://schemas.microsoft.com/office/drawing/2014/main" id="{FEE25699-23A9-4CCB-85EE-30053CB4BF58}"/>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Tree>
    <p:extLst>
      <p:ext uri="{BB962C8B-B14F-4D97-AF65-F5344CB8AC3E}">
        <p14:creationId xmlns:p14="http://schemas.microsoft.com/office/powerpoint/2010/main" val="281032551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40" r:id="rId3"/>
    <p:sldLayoutId id="2147483836" r:id="rId4"/>
    <p:sldLayoutId id="2147483837" r:id="rId5"/>
    <p:sldLayoutId id="214748383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gov.uk/government/publications/mod-acquisition-pipeline" TargetMode="External"/><Relationship Id="rId1" Type="http://schemas.openxmlformats.org/officeDocument/2006/relationships/slideLayout" Target="../slideLayouts/slideLayout10.xml"/><Relationship Id="rId4" Type="http://schemas.openxmlformats.org/officeDocument/2006/relationships/image" Target="../media/image41.sv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gov.uk/government/publications/ppn-0323-standard-selection-questionnaire-sq" TargetMode="External"/><Relationship Id="rId1" Type="http://schemas.openxmlformats.org/officeDocument/2006/relationships/slideLayout" Target="../slideLayouts/slideLayout10.xml"/><Relationship Id="rId4" Type="http://schemas.openxmlformats.org/officeDocument/2006/relationships/image" Target="../media/image43.svg"/></Relationships>
</file>

<file path=ppt/slides/_rels/slide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79F0D32-CFF9-437C-B8EC-CBE9DF3C55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2928219"/>
            <a:ext cx="5163223" cy="2333011"/>
          </a:xfrm>
          <a:prstGeom prst="rect">
            <a:avLst/>
          </a:prstGeom>
        </p:spPr>
      </p:pic>
      <p:sp>
        <p:nvSpPr>
          <p:cNvPr id="6" name="Text Placeholder 5">
            <a:extLst>
              <a:ext uri="{FF2B5EF4-FFF2-40B4-BE49-F238E27FC236}">
                <a16:creationId xmlns:a16="http://schemas.microsoft.com/office/drawing/2014/main" id="{A6306C2B-FD46-46A1-915D-0E920F9AA47D}"/>
              </a:ext>
            </a:extLst>
          </p:cNvPr>
          <p:cNvSpPr>
            <a:spLocks noGrp="1"/>
          </p:cNvSpPr>
          <p:nvPr>
            <p:ph type="body" sz="quarter" idx="11"/>
          </p:nvPr>
        </p:nvSpPr>
        <p:spPr>
          <a:xfrm>
            <a:off x="360000" y="4680001"/>
            <a:ext cx="4716825" cy="581230"/>
          </a:xfrm>
        </p:spPr>
        <p:txBody>
          <a:bodyPr/>
          <a:lstStyle/>
          <a:p>
            <a:r>
              <a:rPr lang="en-GB" sz="1800" b="1" dirty="0"/>
              <a:t>June 2023</a:t>
            </a:r>
            <a:endParaRPr lang="en-GB" sz="1100" b="1" dirty="0"/>
          </a:p>
        </p:txBody>
      </p:sp>
      <p:sp>
        <p:nvSpPr>
          <p:cNvPr id="5" name="Text Placeholder 4">
            <a:extLst>
              <a:ext uri="{FF2B5EF4-FFF2-40B4-BE49-F238E27FC236}">
                <a16:creationId xmlns:a16="http://schemas.microsoft.com/office/drawing/2014/main" id="{39574015-C977-4612-A566-6B45C0E5389B}"/>
              </a:ext>
            </a:extLst>
          </p:cNvPr>
          <p:cNvSpPr>
            <a:spLocks noGrp="1"/>
          </p:cNvSpPr>
          <p:nvPr>
            <p:ph type="body" sz="quarter" idx="10"/>
          </p:nvPr>
        </p:nvSpPr>
        <p:spPr>
          <a:xfrm>
            <a:off x="360000" y="3312000"/>
            <a:ext cx="4716825" cy="1299660"/>
          </a:xfrm>
        </p:spPr>
        <p:txBody>
          <a:bodyPr/>
          <a:lstStyle/>
          <a:p>
            <a:r>
              <a:rPr lang="en-GB" sz="1800" b="1" dirty="0"/>
              <a:t>Trading Forum</a:t>
            </a:r>
          </a:p>
          <a:p>
            <a:r>
              <a:rPr lang="en-GB" sz="1600" dirty="0"/>
              <a:t>Andy Rowsell – Data &amp; Systems Assistant Head</a:t>
            </a:r>
          </a:p>
          <a:p>
            <a:r>
              <a:rPr lang="en-GB" sz="1600" dirty="0"/>
              <a:t>Cat Rendell – Systems Officer</a:t>
            </a:r>
          </a:p>
        </p:txBody>
      </p:sp>
      <p:grpSp>
        <p:nvGrpSpPr>
          <p:cNvPr id="11" name="Group 10">
            <a:extLst>
              <a:ext uri="{FF2B5EF4-FFF2-40B4-BE49-F238E27FC236}">
                <a16:creationId xmlns:a16="http://schemas.microsoft.com/office/drawing/2014/main" id="{1F675C70-6E16-4B15-AE01-89A5B09B1E9F}"/>
              </a:ext>
            </a:extLst>
          </p:cNvPr>
          <p:cNvGrpSpPr/>
          <p:nvPr/>
        </p:nvGrpSpPr>
        <p:grpSpPr>
          <a:xfrm>
            <a:off x="359217" y="326444"/>
            <a:ext cx="2807789" cy="587439"/>
            <a:chOff x="583111" y="230188"/>
            <a:chExt cx="2807789" cy="587439"/>
          </a:xfrm>
        </p:grpSpPr>
        <p:pic>
          <p:nvPicPr>
            <p:cNvPr id="12" name="Picture 11">
              <a:extLst>
                <a:ext uri="{FF2B5EF4-FFF2-40B4-BE49-F238E27FC236}">
                  <a16:creationId xmlns:a16="http://schemas.microsoft.com/office/drawing/2014/main" id="{1F9781C9-FD13-4E74-B6B4-B6343115E20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371"/>
            <a:stretch/>
          </p:blipFill>
          <p:spPr>
            <a:xfrm>
              <a:off x="652463" y="230188"/>
              <a:ext cx="2738437" cy="587439"/>
            </a:xfrm>
            <a:prstGeom prst="rect">
              <a:avLst/>
            </a:prstGeom>
          </p:spPr>
        </p:pic>
        <p:pic>
          <p:nvPicPr>
            <p:cNvPr id="13" name="Picture 12">
              <a:extLst>
                <a:ext uri="{FF2B5EF4-FFF2-40B4-BE49-F238E27FC236}">
                  <a16:creationId xmlns:a16="http://schemas.microsoft.com/office/drawing/2014/main" id="{67DB46CB-2768-411E-AF04-0401FE3997B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7710" r="94988" b="11092"/>
            <a:stretch/>
          </p:blipFill>
          <p:spPr>
            <a:xfrm>
              <a:off x="583111" y="257175"/>
              <a:ext cx="69351" cy="535781"/>
            </a:xfrm>
            <a:prstGeom prst="rect">
              <a:avLst/>
            </a:prstGeom>
          </p:spPr>
        </p:pic>
      </p:grpSp>
      <p:sp>
        <p:nvSpPr>
          <p:cNvPr id="17" name="Slide Number Placeholder 4">
            <a:extLst>
              <a:ext uri="{FF2B5EF4-FFF2-40B4-BE49-F238E27FC236}">
                <a16:creationId xmlns:a16="http://schemas.microsoft.com/office/drawing/2014/main" id="{5C4940EC-C5BD-43E1-9538-15AC1159E9A4}"/>
              </a:ext>
            </a:extLst>
          </p:cNvPr>
          <p:cNvSpPr txBox="1">
            <a:spLocks/>
          </p:cNvSpPr>
          <p:nvPr/>
        </p:nvSpPr>
        <p:spPr>
          <a:xfrm>
            <a:off x="10800000" y="6588000"/>
            <a:ext cx="1080000"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C01B2B2-3B32-4177-9645-58C2813D6AA3}" type="slidenum">
              <a:rPr lang="en-GB" sz="1200" smtClean="0"/>
              <a:pPr algn="r"/>
              <a:t>1</a:t>
            </a:fld>
            <a:endParaRPr lang="en-GB" sz="1200"/>
          </a:p>
        </p:txBody>
      </p:sp>
      <p:cxnSp>
        <p:nvCxnSpPr>
          <p:cNvPr id="18" name="Straight Connector 17">
            <a:extLst>
              <a:ext uri="{FF2B5EF4-FFF2-40B4-BE49-F238E27FC236}">
                <a16:creationId xmlns:a16="http://schemas.microsoft.com/office/drawing/2014/main" id="{0E32E480-B8B8-486D-9020-02C393D19FDA}"/>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19" name="Google Shape;427;p41">
            <a:extLst>
              <a:ext uri="{FF2B5EF4-FFF2-40B4-BE49-F238E27FC236}">
                <a16:creationId xmlns:a16="http://schemas.microsoft.com/office/drawing/2014/main" id="{5279E9EF-0A9A-44F5-B0E1-386EBF641412}"/>
              </a:ext>
            </a:extLst>
          </p:cNvPr>
          <p:cNvSpPr txBox="1">
            <a:spLocks/>
          </p:cNvSpPr>
          <p:nvPr/>
        </p:nvSpPr>
        <p:spPr>
          <a:xfrm>
            <a:off x="360000" y="6588000"/>
            <a:ext cx="4752000" cy="180000"/>
          </a:xfrm>
          <a:prstGeom prst="rect">
            <a:avLst/>
          </a:prstGeom>
          <a:noFill/>
          <a:ln>
            <a:noFill/>
          </a:ln>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GB" sz="1200" kern="0" dirty="0">
                <a:solidFill>
                  <a:srgbClr val="333C46"/>
                </a:solidFill>
                <a:latin typeface="Calibri" panose="020F0502020204030204" pitchFamily="34" charset="0"/>
                <a:cs typeface="Arial" panose="020B0604020202020204" pitchFamily="34" charset="0"/>
                <a:sym typeface="Calibri"/>
              </a:rPr>
              <a:t>Defence Commercial</a:t>
            </a:r>
          </a:p>
        </p:txBody>
      </p:sp>
      <p:sp>
        <p:nvSpPr>
          <p:cNvPr id="20" name="Google Shape;346;p34">
            <a:extLst>
              <a:ext uri="{FF2B5EF4-FFF2-40B4-BE49-F238E27FC236}">
                <a16:creationId xmlns:a16="http://schemas.microsoft.com/office/drawing/2014/main" id="{0936FB89-3360-4B79-961C-A4F56DC55D19}"/>
              </a:ext>
            </a:extLst>
          </p:cNvPr>
          <p:cNvSpPr txBox="1"/>
          <p:nvPr/>
        </p:nvSpPr>
        <p:spPr>
          <a:xfrm>
            <a:off x="1775999" y="6591523"/>
            <a:ext cx="8640000" cy="169200"/>
          </a:xfrm>
          <a:prstGeom prst="rect">
            <a:avLst/>
          </a:prstGeom>
          <a:noFill/>
          <a:ln>
            <a:noFill/>
          </a:ln>
        </p:spPr>
        <p:txBody>
          <a:bodyPr spcFirstLastPara="1" wrap="square" lIns="0" tIns="0" rIns="0" bIns="0"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333F47"/>
                </a:solidFill>
                <a:effectLst/>
                <a:uLnTx/>
                <a:uFillTx/>
                <a:latin typeface="Arial"/>
                <a:ea typeface="Arial"/>
                <a:cs typeface="Arial"/>
                <a:sym typeface="Arial"/>
              </a:rPr>
              <a:t>OFFICIAL</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8549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34690EA6-C1AF-4307-B5F5-186430AAEC79}"/>
              </a:ext>
            </a:extLst>
          </p:cNvPr>
          <p:cNvSpPr/>
          <p:nvPr/>
        </p:nvSpPr>
        <p:spPr>
          <a:xfrm>
            <a:off x="1" y="-376"/>
            <a:ext cx="12192000" cy="836066"/>
          </a:xfrm>
          <a:prstGeom prst="rect">
            <a:avLst/>
          </a:prstGeom>
          <a:solidFill>
            <a:srgbClr val="07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2640981A-023F-4883-A474-B683C6816DE8}"/>
              </a:ext>
            </a:extLst>
          </p:cNvPr>
          <p:cNvSpPr>
            <a:spLocks noGrp="1"/>
          </p:cNvSpPr>
          <p:nvPr>
            <p:ph type="sldNum" sz="quarter" idx="13"/>
          </p:nvPr>
        </p:nvSpPr>
        <p:spPr/>
        <p:txBody>
          <a:bodyPr/>
          <a:lstStyle/>
          <a:p>
            <a:fld id="{5C01B2B2-3B32-4177-9645-58C2813D6AA3}" type="slidenum">
              <a:rPr lang="en-GB" smtClean="0"/>
              <a:pPr/>
              <a:t>2</a:t>
            </a:fld>
            <a:endParaRPr lang="en-GB" dirty="0"/>
          </a:p>
        </p:txBody>
      </p:sp>
      <p:cxnSp>
        <p:nvCxnSpPr>
          <p:cNvPr id="6" name="Straight Connector 5">
            <a:extLst>
              <a:ext uri="{FF2B5EF4-FFF2-40B4-BE49-F238E27FC236}">
                <a16:creationId xmlns:a16="http://schemas.microsoft.com/office/drawing/2014/main" id="{E5C53F04-D4A5-4E9E-9B7E-D36ECD45EE5A}"/>
              </a:ext>
            </a:extLst>
          </p:cNvPr>
          <p:cNvCxnSpPr/>
          <p:nvPr/>
        </p:nvCxnSpPr>
        <p:spPr>
          <a:xfrm>
            <a:off x="-3" y="6444235"/>
            <a:ext cx="12192002" cy="0"/>
          </a:xfrm>
          <a:prstGeom prst="line">
            <a:avLst/>
          </a:prstGeom>
          <a:ln w="139700">
            <a:solidFill>
              <a:srgbClr val="E1592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2FBCEA3-5FB7-451E-ADB9-03B6F63985E7}"/>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100" name="Title 1">
            <a:extLst>
              <a:ext uri="{FF2B5EF4-FFF2-40B4-BE49-F238E27FC236}">
                <a16:creationId xmlns:a16="http://schemas.microsoft.com/office/drawing/2014/main" id="{E29B9C9D-87DC-4F3A-9714-4E8C3F18BFA7}"/>
              </a:ext>
            </a:extLst>
          </p:cNvPr>
          <p:cNvSpPr>
            <a:spLocks noGrp="1"/>
          </p:cNvSpPr>
          <p:nvPr>
            <p:ph type="title"/>
          </p:nvPr>
        </p:nvSpPr>
        <p:spPr>
          <a:xfrm>
            <a:off x="360000" y="272737"/>
            <a:ext cx="11520000" cy="562954"/>
          </a:xfrm>
        </p:spPr>
        <p:txBody>
          <a:bodyPr/>
          <a:lstStyle/>
          <a:p>
            <a:r>
              <a:rPr lang="en-GB" dirty="0">
                <a:solidFill>
                  <a:schemeClr val="bg1"/>
                </a:solidFill>
              </a:rPr>
              <a:t>Agenda</a:t>
            </a:r>
          </a:p>
        </p:txBody>
      </p:sp>
      <p:sp>
        <p:nvSpPr>
          <p:cNvPr id="12" name="Google Shape;427;p41">
            <a:extLst>
              <a:ext uri="{FF2B5EF4-FFF2-40B4-BE49-F238E27FC236}">
                <a16:creationId xmlns:a16="http://schemas.microsoft.com/office/drawing/2014/main" id="{36B050B5-D93A-45EF-A23C-C18A315BFA42}"/>
              </a:ext>
            </a:extLst>
          </p:cNvPr>
          <p:cNvSpPr txBox="1">
            <a:spLocks/>
          </p:cNvSpPr>
          <p:nvPr/>
        </p:nvSpPr>
        <p:spPr>
          <a:xfrm>
            <a:off x="360000" y="6588000"/>
            <a:ext cx="4752000" cy="180000"/>
          </a:xfrm>
          <a:prstGeom prst="rect">
            <a:avLst/>
          </a:prstGeom>
          <a:noFill/>
          <a:ln>
            <a:noFill/>
          </a:ln>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GB" sz="1200" kern="0" dirty="0">
                <a:solidFill>
                  <a:srgbClr val="333C46"/>
                </a:solidFill>
                <a:latin typeface="Calibri" panose="020F0502020204030204" pitchFamily="34" charset="0"/>
                <a:cs typeface="Arial" panose="020B0604020202020204" pitchFamily="34" charset="0"/>
                <a:sym typeface="Calibri"/>
              </a:rPr>
              <a:t>Defence Commercial</a:t>
            </a:r>
          </a:p>
        </p:txBody>
      </p:sp>
      <p:sp>
        <p:nvSpPr>
          <p:cNvPr id="9" name="Rectangle 1">
            <a:extLst>
              <a:ext uri="{FF2B5EF4-FFF2-40B4-BE49-F238E27FC236}">
                <a16:creationId xmlns:a16="http://schemas.microsoft.com/office/drawing/2014/main" id="{91D3D07A-B362-4645-AD09-C4E1E82E66F7}"/>
              </a:ext>
            </a:extLst>
          </p:cNvPr>
          <p:cNvSpPr>
            <a:spLocks noChangeArrowheads="1"/>
          </p:cNvSpPr>
          <p:nvPr/>
        </p:nvSpPr>
        <p:spPr bwMode="auto">
          <a:xfrm>
            <a:off x="348026" y="30666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2686904-F19A-BB9E-0550-82E74BC8B873}"/>
              </a:ext>
            </a:extLst>
          </p:cNvPr>
          <p:cNvSpPr txBox="1"/>
          <p:nvPr/>
        </p:nvSpPr>
        <p:spPr>
          <a:xfrm>
            <a:off x="196024" y="1343823"/>
            <a:ext cx="10603976" cy="1938992"/>
          </a:xfrm>
          <a:prstGeom prst="rect">
            <a:avLst/>
          </a:prstGeom>
          <a:noFill/>
        </p:spPr>
        <p:txBody>
          <a:bodyPr wrap="square">
            <a:spAutoFit/>
          </a:bodyPr>
          <a:lstStyle/>
          <a:p>
            <a:pPr marL="285750" indent="-285750">
              <a:buFont typeface="Arial" panose="020B0604020202020204" pitchFamily="34" charset="0"/>
              <a:buChar char="•"/>
            </a:pPr>
            <a:r>
              <a:rPr lang="en-GB" sz="2400" dirty="0"/>
              <a:t>Data Centre Relocation (Crown Hosting) – System outage August 2023</a:t>
            </a:r>
          </a:p>
          <a:p>
            <a:pPr marL="285750" indent="-285750">
              <a:buFont typeface="Arial" panose="020B0604020202020204" pitchFamily="34" charset="0"/>
              <a:buChar char="•"/>
            </a:pPr>
            <a:r>
              <a:rPr lang="en-GB" sz="2400" dirty="0"/>
              <a:t>CP&amp;F Updates</a:t>
            </a:r>
          </a:p>
          <a:p>
            <a:pPr marL="285750" indent="-285750">
              <a:buFont typeface="Arial" panose="020B0604020202020204" pitchFamily="34" charset="0"/>
              <a:buChar char="•"/>
            </a:pPr>
            <a:r>
              <a:rPr lang="en-GB" sz="2400" dirty="0"/>
              <a:t>DSP Updates</a:t>
            </a:r>
          </a:p>
          <a:p>
            <a:pPr marL="285750" indent="-285750">
              <a:buFont typeface="Arial" panose="020B0604020202020204" pitchFamily="34" charset="0"/>
              <a:buChar char="•"/>
            </a:pPr>
            <a:r>
              <a:rPr lang="en-GB" sz="2400" dirty="0"/>
              <a:t>Procurement Reform readiness</a:t>
            </a:r>
          </a:p>
          <a:p>
            <a:pPr marL="285750" indent="-285750">
              <a:buFont typeface="Arial" panose="020B0604020202020204" pitchFamily="34" charset="0"/>
              <a:buChar char="•"/>
            </a:pPr>
            <a:r>
              <a:rPr lang="en-GB" sz="2400" dirty="0"/>
              <a:t>Any Other Business / Questions?</a:t>
            </a:r>
          </a:p>
        </p:txBody>
      </p:sp>
    </p:spTree>
    <p:extLst>
      <p:ext uri="{BB962C8B-B14F-4D97-AF65-F5344CB8AC3E}">
        <p14:creationId xmlns:p14="http://schemas.microsoft.com/office/powerpoint/2010/main" val="378314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34690EA6-C1AF-4307-B5F5-186430AAEC79}"/>
              </a:ext>
            </a:extLst>
          </p:cNvPr>
          <p:cNvSpPr/>
          <p:nvPr/>
        </p:nvSpPr>
        <p:spPr>
          <a:xfrm>
            <a:off x="1" y="-376"/>
            <a:ext cx="12192000" cy="836066"/>
          </a:xfrm>
          <a:prstGeom prst="rect">
            <a:avLst/>
          </a:prstGeom>
          <a:solidFill>
            <a:srgbClr val="07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2640981A-023F-4883-A474-B683C6816DE8}"/>
              </a:ext>
            </a:extLst>
          </p:cNvPr>
          <p:cNvSpPr>
            <a:spLocks noGrp="1"/>
          </p:cNvSpPr>
          <p:nvPr>
            <p:ph type="sldNum" sz="quarter" idx="13"/>
          </p:nvPr>
        </p:nvSpPr>
        <p:spPr/>
        <p:txBody>
          <a:bodyPr/>
          <a:lstStyle/>
          <a:p>
            <a:fld id="{5C01B2B2-3B32-4177-9645-58C2813D6AA3}" type="slidenum">
              <a:rPr lang="en-GB" smtClean="0"/>
              <a:pPr/>
              <a:t>3</a:t>
            </a:fld>
            <a:endParaRPr lang="en-GB" dirty="0"/>
          </a:p>
        </p:txBody>
      </p:sp>
      <p:cxnSp>
        <p:nvCxnSpPr>
          <p:cNvPr id="6" name="Straight Connector 5">
            <a:extLst>
              <a:ext uri="{FF2B5EF4-FFF2-40B4-BE49-F238E27FC236}">
                <a16:creationId xmlns:a16="http://schemas.microsoft.com/office/drawing/2014/main" id="{E5C53F04-D4A5-4E9E-9B7E-D36ECD45EE5A}"/>
              </a:ext>
            </a:extLst>
          </p:cNvPr>
          <p:cNvCxnSpPr/>
          <p:nvPr/>
        </p:nvCxnSpPr>
        <p:spPr>
          <a:xfrm>
            <a:off x="-3" y="6444235"/>
            <a:ext cx="12192002" cy="0"/>
          </a:xfrm>
          <a:prstGeom prst="line">
            <a:avLst/>
          </a:prstGeom>
          <a:ln w="139700">
            <a:solidFill>
              <a:srgbClr val="E1592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2FBCEA3-5FB7-451E-ADB9-03B6F63985E7}"/>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100" name="Title 1">
            <a:extLst>
              <a:ext uri="{FF2B5EF4-FFF2-40B4-BE49-F238E27FC236}">
                <a16:creationId xmlns:a16="http://schemas.microsoft.com/office/drawing/2014/main" id="{E29B9C9D-87DC-4F3A-9714-4E8C3F18BFA7}"/>
              </a:ext>
            </a:extLst>
          </p:cNvPr>
          <p:cNvSpPr>
            <a:spLocks noGrp="1"/>
          </p:cNvSpPr>
          <p:nvPr>
            <p:ph type="title"/>
          </p:nvPr>
        </p:nvSpPr>
        <p:spPr>
          <a:xfrm>
            <a:off x="360000" y="272737"/>
            <a:ext cx="11520000" cy="562954"/>
          </a:xfrm>
        </p:spPr>
        <p:txBody>
          <a:bodyPr/>
          <a:lstStyle/>
          <a:p>
            <a:r>
              <a:rPr lang="en-GB" dirty="0">
                <a:solidFill>
                  <a:schemeClr val="bg1"/>
                </a:solidFill>
              </a:rPr>
              <a:t>Data Centre Relocation</a:t>
            </a:r>
          </a:p>
        </p:txBody>
      </p:sp>
      <p:sp>
        <p:nvSpPr>
          <p:cNvPr id="12" name="Google Shape;427;p41">
            <a:extLst>
              <a:ext uri="{FF2B5EF4-FFF2-40B4-BE49-F238E27FC236}">
                <a16:creationId xmlns:a16="http://schemas.microsoft.com/office/drawing/2014/main" id="{36B050B5-D93A-45EF-A23C-C18A315BFA42}"/>
              </a:ext>
            </a:extLst>
          </p:cNvPr>
          <p:cNvSpPr txBox="1">
            <a:spLocks/>
          </p:cNvSpPr>
          <p:nvPr/>
        </p:nvSpPr>
        <p:spPr>
          <a:xfrm>
            <a:off x="360000" y="6588000"/>
            <a:ext cx="4752000" cy="180000"/>
          </a:xfrm>
          <a:prstGeom prst="rect">
            <a:avLst/>
          </a:prstGeom>
          <a:noFill/>
          <a:ln>
            <a:noFill/>
          </a:ln>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GB" sz="1200" kern="0" dirty="0">
                <a:solidFill>
                  <a:srgbClr val="333C46"/>
                </a:solidFill>
                <a:latin typeface="Calibri" panose="020F0502020204030204" pitchFamily="34" charset="0"/>
                <a:cs typeface="Arial" panose="020B0604020202020204" pitchFamily="34" charset="0"/>
                <a:sym typeface="Calibri"/>
              </a:rPr>
              <a:t>Defence Commercial</a:t>
            </a:r>
          </a:p>
        </p:txBody>
      </p:sp>
      <p:sp>
        <p:nvSpPr>
          <p:cNvPr id="4" name="TextBox 3">
            <a:extLst>
              <a:ext uri="{FF2B5EF4-FFF2-40B4-BE49-F238E27FC236}">
                <a16:creationId xmlns:a16="http://schemas.microsoft.com/office/drawing/2014/main" id="{72686904-F19A-BB9E-0550-82E74BC8B873}"/>
              </a:ext>
            </a:extLst>
          </p:cNvPr>
          <p:cNvSpPr txBox="1"/>
          <p:nvPr/>
        </p:nvSpPr>
        <p:spPr>
          <a:xfrm>
            <a:off x="219075" y="1074016"/>
            <a:ext cx="11660925" cy="5355312"/>
          </a:xfrm>
          <a:prstGeom prst="rect">
            <a:avLst/>
          </a:prstGeom>
          <a:noFill/>
        </p:spPr>
        <p:txBody>
          <a:bodyPr wrap="square">
            <a:spAutoFit/>
          </a:bodyPr>
          <a:lstStyle/>
          <a:p>
            <a:r>
              <a:rPr lang="en-GB" dirty="0"/>
              <a:t>The MOD is relocating its IT infrastructure for procurement systems to a crown-hosted site in Corsham, which will involve a physical move of the equipment taking place in </a:t>
            </a:r>
            <a:r>
              <a:rPr lang="en-GB" b="1" dirty="0"/>
              <a:t>August 2023.</a:t>
            </a:r>
          </a:p>
          <a:p>
            <a:endParaRPr lang="en-GB" b="1" dirty="0"/>
          </a:p>
          <a:p>
            <a:r>
              <a:rPr lang="en-GB" sz="1800" dirty="0">
                <a:effectLst/>
                <a:ea typeface="Arial" panose="020B0604020202020204" pitchFamily="34" charset="0"/>
                <a:cs typeface="Arial" panose="020B0604020202020204" pitchFamily="34" charset="0"/>
              </a:rPr>
              <a:t>In order to facilitate the move of infrastructure equipment, the MOD will be switching off its procurement systems at </a:t>
            </a:r>
            <a:r>
              <a:rPr lang="en-GB" sz="1800" b="1" dirty="0">
                <a:effectLst/>
                <a:ea typeface="Arial" panose="020B0604020202020204" pitchFamily="34" charset="0"/>
                <a:cs typeface="Arial" panose="020B0604020202020204" pitchFamily="34" charset="0"/>
              </a:rPr>
              <a:t>17:00 </a:t>
            </a:r>
            <a:r>
              <a:rPr lang="en-GB" sz="1800" dirty="0">
                <a:effectLst/>
                <a:ea typeface="Arial" panose="020B0604020202020204" pitchFamily="34" charset="0"/>
                <a:cs typeface="Arial" panose="020B0604020202020204" pitchFamily="34" charset="0"/>
              </a:rPr>
              <a:t>on </a:t>
            </a:r>
            <a:r>
              <a:rPr lang="en-GB" sz="1800" b="1" dirty="0">
                <a:effectLst/>
                <a:ea typeface="Arial" panose="020B0604020202020204" pitchFamily="34" charset="0"/>
                <a:cs typeface="Arial" panose="020B0604020202020204" pitchFamily="34" charset="0"/>
              </a:rPr>
              <a:t>Friday 11</a:t>
            </a:r>
            <a:r>
              <a:rPr lang="en-GB" sz="1800" b="1" baseline="30000" dirty="0">
                <a:effectLst/>
                <a:ea typeface="Arial" panose="020B0604020202020204" pitchFamily="34" charset="0"/>
                <a:cs typeface="Arial" panose="020B0604020202020204" pitchFamily="34" charset="0"/>
              </a:rPr>
              <a:t>th</a:t>
            </a:r>
            <a:r>
              <a:rPr lang="en-GB" sz="1800" b="1" dirty="0">
                <a:effectLst/>
                <a:ea typeface="Arial" panose="020B0604020202020204" pitchFamily="34" charset="0"/>
                <a:cs typeface="Arial" panose="020B0604020202020204" pitchFamily="34" charset="0"/>
              </a:rPr>
              <a:t> August 2023</a:t>
            </a:r>
            <a:r>
              <a:rPr lang="en-GB" sz="1800" dirty="0">
                <a:effectLst/>
                <a:ea typeface="Arial" panose="020B0604020202020204" pitchFamily="34" charset="0"/>
                <a:cs typeface="Arial" panose="020B0604020202020204" pitchFamily="34" charset="0"/>
              </a:rPr>
              <a:t>. Following the move, systems will be reinstated and switched on for use at </a:t>
            </a:r>
            <a:r>
              <a:rPr lang="en-GB" sz="1800" b="1" dirty="0">
                <a:effectLst/>
                <a:ea typeface="Arial" panose="020B0604020202020204" pitchFamily="34" charset="0"/>
                <a:cs typeface="Arial" panose="020B0604020202020204" pitchFamily="34" charset="0"/>
              </a:rPr>
              <a:t>09:00 </a:t>
            </a:r>
            <a:r>
              <a:rPr lang="en-GB" sz="1800" dirty="0">
                <a:effectLst/>
                <a:ea typeface="Arial" panose="020B0604020202020204" pitchFamily="34" charset="0"/>
                <a:cs typeface="Arial" panose="020B0604020202020204" pitchFamily="34" charset="0"/>
              </a:rPr>
              <a:t>on </a:t>
            </a:r>
            <a:r>
              <a:rPr lang="en-GB" sz="1800" b="1" dirty="0">
                <a:effectLst/>
                <a:ea typeface="Arial" panose="020B0604020202020204" pitchFamily="34" charset="0"/>
                <a:cs typeface="Arial" panose="020B0604020202020204" pitchFamily="34" charset="0"/>
              </a:rPr>
              <a:t>Wednesday 23</a:t>
            </a:r>
            <a:r>
              <a:rPr lang="en-GB" sz="1800" b="1" baseline="30000" dirty="0">
                <a:effectLst/>
                <a:ea typeface="Arial" panose="020B0604020202020204" pitchFamily="34" charset="0"/>
                <a:cs typeface="Arial" panose="020B0604020202020204" pitchFamily="34" charset="0"/>
              </a:rPr>
              <a:t>rd</a:t>
            </a:r>
            <a:r>
              <a:rPr lang="en-GB" sz="1800" b="1" dirty="0">
                <a:effectLst/>
                <a:ea typeface="Arial" panose="020B0604020202020204" pitchFamily="34" charset="0"/>
                <a:cs typeface="Arial" panose="020B0604020202020204" pitchFamily="34" charset="0"/>
              </a:rPr>
              <a:t> August 2023</a:t>
            </a:r>
            <a:r>
              <a:rPr lang="en-GB" sz="1800" dirty="0">
                <a:effectLst/>
                <a:ea typeface="Arial" panose="020B0604020202020204" pitchFamily="34" charset="0"/>
                <a:cs typeface="Arial" panose="020B0604020202020204" pitchFamily="34" charset="0"/>
              </a:rPr>
              <a:t>.</a:t>
            </a:r>
          </a:p>
          <a:p>
            <a:endParaRPr lang="en-GB" dirty="0">
              <a:ea typeface="Calibri" panose="020F0502020204030204" pitchFamily="34" charset="0"/>
              <a:cs typeface="Arial" panose="020B0604020202020204" pitchFamily="34" charset="0"/>
            </a:endParaRPr>
          </a:p>
          <a:p>
            <a:r>
              <a:rPr lang="en-GB" b="1" dirty="0">
                <a:ea typeface="Calibri" panose="020F0502020204030204" pitchFamily="34" charset="0"/>
                <a:cs typeface="Arial" panose="020B0604020202020204" pitchFamily="34" charset="0"/>
              </a:rPr>
              <a:t>Impacts:</a:t>
            </a:r>
          </a:p>
          <a:p>
            <a:endParaRPr lang="en-GB" dirty="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b="1" dirty="0">
                <a:effectLst/>
                <a:ea typeface="Calibri" panose="020F0502020204030204" pitchFamily="34" charset="0"/>
                <a:cs typeface="Arial" panose="020B0604020202020204" pitchFamily="34" charset="0"/>
              </a:rPr>
              <a:t>Delivery </a:t>
            </a:r>
            <a:r>
              <a:rPr lang="en-GB" b="1" dirty="0">
                <a:ea typeface="Calibri" panose="020F0502020204030204" pitchFamily="34" charset="0"/>
                <a:cs typeface="Arial" panose="020B0604020202020204" pitchFamily="34" charset="0"/>
              </a:rPr>
              <a:t>and Invoicing</a:t>
            </a:r>
            <a:r>
              <a:rPr lang="en-GB" dirty="0">
                <a:ea typeface="Calibri" panose="020F0502020204030204" pitchFamily="34" charset="0"/>
                <a:cs typeface="Arial" panose="020B0604020202020204" pitchFamily="34" charset="0"/>
              </a:rPr>
              <a:t> – Suppliers should still deliver in accordance with Contractual arrangements. Invoices can still be submitted through Exostar but will be held until systems are back up.</a:t>
            </a:r>
          </a:p>
          <a:p>
            <a:pPr marL="285750" indent="-285750">
              <a:buFont typeface="Arial" panose="020B0604020202020204" pitchFamily="34" charset="0"/>
              <a:buChar char="•"/>
            </a:pPr>
            <a:endParaRPr lang="en-GB" sz="1800" b="1" dirty="0">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b="1" dirty="0">
                <a:ea typeface="Calibri" panose="020F0502020204030204" pitchFamily="34" charset="0"/>
                <a:cs typeface="Arial" panose="020B0604020202020204" pitchFamily="34" charset="0"/>
              </a:rPr>
              <a:t>Orders </a:t>
            </a:r>
            <a:r>
              <a:rPr lang="en-GB" dirty="0">
                <a:ea typeface="Calibri" panose="020F0502020204030204" pitchFamily="34" charset="0"/>
                <a:cs typeface="Arial" panose="020B0604020202020204" pitchFamily="34" charset="0"/>
              </a:rPr>
              <a:t>– MOD cannot process any new orders during the outage. Teams are being encouraged to plan and either bring forward / push back new orders.</a:t>
            </a:r>
          </a:p>
          <a:p>
            <a:pPr marL="285750" indent="-285750">
              <a:buFont typeface="Arial" panose="020B0604020202020204" pitchFamily="34" charset="0"/>
              <a:buChar char="•"/>
            </a:pPr>
            <a:endParaRPr lang="en-GB" sz="1800" b="1" dirty="0">
              <a:effectLst/>
              <a:ea typeface="Calibri" panose="020F0502020204030204" pitchFamily="34" charset="0"/>
              <a:cs typeface="Arial" panose="020B0604020202020204" pitchFamily="34" charset="0"/>
            </a:endParaRPr>
          </a:p>
          <a:p>
            <a:r>
              <a:rPr lang="en-GB" sz="1800" b="1" dirty="0">
                <a:effectLst/>
                <a:ea typeface="Calibri" panose="020F0502020204030204" pitchFamily="34" charset="0"/>
                <a:cs typeface="Arial" panose="020B0604020202020204" pitchFamily="34" charset="0"/>
              </a:rPr>
              <a:t>Unaffected:</a:t>
            </a:r>
          </a:p>
          <a:p>
            <a:endParaRPr lang="en-GB" b="1" dirty="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b="1" dirty="0">
                <a:effectLst/>
                <a:ea typeface="Calibri" panose="020F0502020204030204" pitchFamily="34" charset="0"/>
                <a:cs typeface="Arial" panose="020B0604020202020204" pitchFamily="34" charset="0"/>
              </a:rPr>
              <a:t>Sourcing / Tendering Activities </a:t>
            </a:r>
            <a:r>
              <a:rPr lang="en-GB" sz="1800" dirty="0">
                <a:effectLst/>
                <a:ea typeface="Calibri" panose="020F0502020204030204" pitchFamily="34" charset="0"/>
                <a:cs typeface="Arial" panose="020B0604020202020204" pitchFamily="34" charset="0"/>
              </a:rPr>
              <a:t>– The Defence Sourcing Portal is unaffected so Notices, PQQs and ITTs will continue to operate as normal.</a:t>
            </a:r>
            <a:endParaRPr lang="en-GB" b="1" dirty="0"/>
          </a:p>
        </p:txBody>
      </p:sp>
      <p:pic>
        <p:nvPicPr>
          <p:cNvPr id="13" name="Graphic 12" descr="Truck with solid fill">
            <a:extLst>
              <a:ext uri="{FF2B5EF4-FFF2-40B4-BE49-F238E27FC236}">
                <a16:creationId xmlns:a16="http://schemas.microsoft.com/office/drawing/2014/main" id="{D3DB6749-6670-6BA9-3EDA-F4A9728065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55251" y="141814"/>
            <a:ext cx="576749" cy="576749"/>
          </a:xfrm>
          <a:prstGeom prst="rect">
            <a:avLst/>
          </a:prstGeom>
        </p:spPr>
      </p:pic>
    </p:spTree>
    <p:extLst>
      <p:ext uri="{BB962C8B-B14F-4D97-AF65-F5344CB8AC3E}">
        <p14:creationId xmlns:p14="http://schemas.microsoft.com/office/powerpoint/2010/main" val="152694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34690EA6-C1AF-4307-B5F5-186430AAEC79}"/>
              </a:ext>
            </a:extLst>
          </p:cNvPr>
          <p:cNvSpPr/>
          <p:nvPr/>
        </p:nvSpPr>
        <p:spPr>
          <a:xfrm>
            <a:off x="1" y="-376"/>
            <a:ext cx="12192000" cy="836066"/>
          </a:xfrm>
          <a:prstGeom prst="rect">
            <a:avLst/>
          </a:prstGeom>
          <a:solidFill>
            <a:srgbClr val="07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2640981A-023F-4883-A474-B683C6816DE8}"/>
              </a:ext>
            </a:extLst>
          </p:cNvPr>
          <p:cNvSpPr>
            <a:spLocks noGrp="1"/>
          </p:cNvSpPr>
          <p:nvPr>
            <p:ph type="sldNum" sz="quarter" idx="13"/>
          </p:nvPr>
        </p:nvSpPr>
        <p:spPr/>
        <p:txBody>
          <a:bodyPr/>
          <a:lstStyle/>
          <a:p>
            <a:fld id="{5C01B2B2-3B32-4177-9645-58C2813D6AA3}" type="slidenum">
              <a:rPr lang="en-GB" smtClean="0"/>
              <a:pPr/>
              <a:t>4</a:t>
            </a:fld>
            <a:endParaRPr lang="en-GB" dirty="0"/>
          </a:p>
        </p:txBody>
      </p:sp>
      <p:cxnSp>
        <p:nvCxnSpPr>
          <p:cNvPr id="6" name="Straight Connector 5">
            <a:extLst>
              <a:ext uri="{FF2B5EF4-FFF2-40B4-BE49-F238E27FC236}">
                <a16:creationId xmlns:a16="http://schemas.microsoft.com/office/drawing/2014/main" id="{E5C53F04-D4A5-4E9E-9B7E-D36ECD45EE5A}"/>
              </a:ext>
            </a:extLst>
          </p:cNvPr>
          <p:cNvCxnSpPr/>
          <p:nvPr/>
        </p:nvCxnSpPr>
        <p:spPr>
          <a:xfrm>
            <a:off x="-3" y="6444235"/>
            <a:ext cx="12192002" cy="0"/>
          </a:xfrm>
          <a:prstGeom prst="line">
            <a:avLst/>
          </a:prstGeom>
          <a:ln w="139700">
            <a:solidFill>
              <a:srgbClr val="E1592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2FBCEA3-5FB7-451E-ADB9-03B6F63985E7}"/>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100" name="Title 1">
            <a:extLst>
              <a:ext uri="{FF2B5EF4-FFF2-40B4-BE49-F238E27FC236}">
                <a16:creationId xmlns:a16="http://schemas.microsoft.com/office/drawing/2014/main" id="{E29B9C9D-87DC-4F3A-9714-4E8C3F18BFA7}"/>
              </a:ext>
            </a:extLst>
          </p:cNvPr>
          <p:cNvSpPr>
            <a:spLocks noGrp="1"/>
          </p:cNvSpPr>
          <p:nvPr>
            <p:ph type="title"/>
          </p:nvPr>
        </p:nvSpPr>
        <p:spPr>
          <a:xfrm>
            <a:off x="360000" y="272737"/>
            <a:ext cx="11520000" cy="562954"/>
          </a:xfrm>
        </p:spPr>
        <p:txBody>
          <a:bodyPr/>
          <a:lstStyle/>
          <a:p>
            <a:r>
              <a:rPr lang="en-GB" dirty="0">
                <a:solidFill>
                  <a:schemeClr val="bg1"/>
                </a:solidFill>
              </a:rPr>
              <a:t>CP&amp;F Updates</a:t>
            </a:r>
          </a:p>
        </p:txBody>
      </p:sp>
      <p:sp>
        <p:nvSpPr>
          <p:cNvPr id="12" name="Google Shape;427;p41">
            <a:extLst>
              <a:ext uri="{FF2B5EF4-FFF2-40B4-BE49-F238E27FC236}">
                <a16:creationId xmlns:a16="http://schemas.microsoft.com/office/drawing/2014/main" id="{36B050B5-D93A-45EF-A23C-C18A315BFA42}"/>
              </a:ext>
            </a:extLst>
          </p:cNvPr>
          <p:cNvSpPr txBox="1">
            <a:spLocks/>
          </p:cNvSpPr>
          <p:nvPr/>
        </p:nvSpPr>
        <p:spPr>
          <a:xfrm>
            <a:off x="360000" y="6588000"/>
            <a:ext cx="4752000" cy="180000"/>
          </a:xfrm>
          <a:prstGeom prst="rect">
            <a:avLst/>
          </a:prstGeom>
          <a:noFill/>
          <a:ln>
            <a:noFill/>
          </a:ln>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GB" sz="1200" kern="0" dirty="0">
                <a:solidFill>
                  <a:srgbClr val="333C46"/>
                </a:solidFill>
                <a:latin typeface="Calibri" panose="020F0502020204030204" pitchFamily="34" charset="0"/>
                <a:cs typeface="Arial" panose="020B0604020202020204" pitchFamily="34" charset="0"/>
                <a:sym typeface="Calibri"/>
              </a:rPr>
              <a:t>Defence Commercial</a:t>
            </a:r>
          </a:p>
        </p:txBody>
      </p:sp>
      <p:sp>
        <p:nvSpPr>
          <p:cNvPr id="9" name="Rectangle 1">
            <a:extLst>
              <a:ext uri="{FF2B5EF4-FFF2-40B4-BE49-F238E27FC236}">
                <a16:creationId xmlns:a16="http://schemas.microsoft.com/office/drawing/2014/main" id="{91D3D07A-B362-4645-AD09-C4E1E82E66F7}"/>
              </a:ext>
            </a:extLst>
          </p:cNvPr>
          <p:cNvSpPr>
            <a:spLocks noChangeArrowheads="1"/>
          </p:cNvSpPr>
          <p:nvPr/>
        </p:nvSpPr>
        <p:spPr bwMode="auto">
          <a:xfrm>
            <a:off x="348026" y="30666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2686904-F19A-BB9E-0550-82E74BC8B873}"/>
              </a:ext>
            </a:extLst>
          </p:cNvPr>
          <p:cNvSpPr txBox="1"/>
          <p:nvPr/>
        </p:nvSpPr>
        <p:spPr>
          <a:xfrm>
            <a:off x="219074" y="1074016"/>
            <a:ext cx="11660925" cy="5355312"/>
          </a:xfrm>
          <a:prstGeom prst="rect">
            <a:avLst/>
          </a:prstGeom>
          <a:noFill/>
        </p:spPr>
        <p:txBody>
          <a:bodyPr wrap="square">
            <a:spAutoFit/>
          </a:bodyPr>
          <a:lstStyle/>
          <a:p>
            <a:pPr marL="285750" indent="-285750">
              <a:buFont typeface="Arial" panose="020B0604020202020204" pitchFamily="34" charset="0"/>
              <a:buChar char="•"/>
            </a:pPr>
            <a:r>
              <a:rPr lang="en-GB" b="1" dirty="0"/>
              <a:t>Change updates </a:t>
            </a:r>
            <a:r>
              <a:rPr lang="en-GB" dirty="0"/>
              <a:t>– Recent changes to CP&amp;F include:</a:t>
            </a:r>
          </a:p>
          <a:p>
            <a:pPr marL="285750" indent="-285750">
              <a:buFont typeface="Arial" panose="020B0604020202020204" pitchFamily="34" charset="0"/>
              <a:buChar char="•"/>
            </a:pPr>
            <a:endParaRPr lang="en-GB" dirty="0"/>
          </a:p>
          <a:p>
            <a:pPr marL="742950" lvl="1" indent="-285750">
              <a:buFont typeface="Courier New" panose="02070309020205020404" pitchFamily="49" charset="0"/>
              <a:buChar char="o"/>
            </a:pPr>
            <a:r>
              <a:rPr lang="en-GB" dirty="0"/>
              <a:t>Improvements to assist with generation and population of </a:t>
            </a:r>
            <a:r>
              <a:rPr lang="en-GB" b="1" dirty="0"/>
              <a:t>Acquisition Pipeline </a:t>
            </a:r>
            <a:r>
              <a:rPr lang="en-GB" dirty="0"/>
              <a:t>(</a:t>
            </a:r>
            <a:r>
              <a:rPr lang="en-GB" dirty="0">
                <a:hlinkClick r:id="rId2"/>
              </a:rPr>
              <a:t>https://www.gov.uk/government/publications/mod-acquisition-pipeline</a:t>
            </a:r>
            <a:r>
              <a:rPr lang="en-GB" dirty="0"/>
              <a:t>) – May 2023 &amp; June 2023</a:t>
            </a:r>
          </a:p>
          <a:p>
            <a:pPr marL="742950" lvl="1" indent="-285750">
              <a:buFont typeface="Courier New" panose="02070309020205020404" pitchFamily="49" charset="0"/>
              <a:buChar char="o"/>
            </a:pPr>
            <a:endParaRPr lang="en-GB" dirty="0"/>
          </a:p>
          <a:p>
            <a:pPr marL="742950" lvl="1" indent="-285750">
              <a:buFont typeface="Courier New" panose="02070309020205020404" pitchFamily="49" charset="0"/>
              <a:buChar char="o"/>
            </a:pPr>
            <a:r>
              <a:rPr lang="en-GB" dirty="0"/>
              <a:t>Change to approvals workflow to improve time taken to implement Contract Amendments on CP&amp;F – June 2023</a:t>
            </a:r>
          </a:p>
          <a:p>
            <a:pPr marL="742950" lvl="1" indent="-285750">
              <a:buFont typeface="Courier New" panose="02070309020205020404" pitchFamily="49" charset="0"/>
              <a:buChar char="o"/>
            </a:pPr>
            <a:endParaRPr lang="en-GB" dirty="0"/>
          </a:p>
          <a:p>
            <a:pPr marL="742950" lvl="1" indent="-285750">
              <a:buFont typeface="Courier New" panose="02070309020205020404" pitchFamily="49" charset="0"/>
              <a:buChar char="o"/>
            </a:pPr>
            <a:r>
              <a:rPr lang="en-GB" dirty="0"/>
              <a:t>Improvements to reporting prompts – June 2023</a:t>
            </a:r>
          </a:p>
          <a:p>
            <a:pPr marL="742950" lvl="1" indent="-285750">
              <a:buFont typeface="Courier New" panose="02070309020205020404" pitchFamily="49" charset="0"/>
              <a:buChar char="o"/>
            </a:pPr>
            <a:endParaRPr lang="en-GB" dirty="0"/>
          </a:p>
          <a:p>
            <a:pPr marL="742950" lvl="1" indent="-285750">
              <a:buFont typeface="Courier New" panose="02070309020205020404" pitchFamily="49" charset="0"/>
              <a:buChar char="o"/>
            </a:pPr>
            <a:endParaRPr lang="en-GB" dirty="0"/>
          </a:p>
          <a:p>
            <a:pPr marL="285750" indent="-285750">
              <a:buFont typeface="Arial" panose="020B0604020202020204" pitchFamily="34" charset="0"/>
              <a:buChar char="•"/>
            </a:pPr>
            <a:r>
              <a:rPr lang="en-GB" b="1" dirty="0"/>
              <a:t>Data &amp; Systems Event (internal) held May 2023, 1800+ attendees </a:t>
            </a:r>
            <a:r>
              <a:rPr lang="en-GB" dirty="0"/>
              <a:t>– CP&amp;F refresher training topics:</a:t>
            </a:r>
          </a:p>
          <a:p>
            <a:pPr marL="285750" indent="-285750">
              <a:buFont typeface="Arial" panose="020B0604020202020204" pitchFamily="34" charset="0"/>
              <a:buChar char="•"/>
            </a:pPr>
            <a:endParaRPr lang="en-GB" dirty="0"/>
          </a:p>
          <a:p>
            <a:pPr marL="742950" lvl="1" indent="-285750">
              <a:buFont typeface="Courier New" panose="02070309020205020404" pitchFamily="49" charset="0"/>
              <a:buChar char="o"/>
            </a:pPr>
            <a:r>
              <a:rPr lang="en-GB" dirty="0"/>
              <a:t>Purchase Requisitions (including getting the Tax Treatment correct)</a:t>
            </a:r>
          </a:p>
          <a:p>
            <a:pPr marL="742950" lvl="1" indent="-285750">
              <a:buFont typeface="Courier New" panose="02070309020205020404" pitchFamily="49" charset="0"/>
              <a:buChar char="o"/>
            </a:pPr>
            <a:r>
              <a:rPr lang="en-GB" dirty="0"/>
              <a:t>Acquisition Pipeline – populating Contract Requisitions to inform the pipeline</a:t>
            </a:r>
          </a:p>
          <a:p>
            <a:pPr marL="742950" lvl="1" indent="-285750">
              <a:buFont typeface="Courier New" panose="02070309020205020404" pitchFamily="49" charset="0"/>
              <a:buChar char="o"/>
            </a:pPr>
            <a:r>
              <a:rPr lang="en-GB" dirty="0"/>
              <a:t>Framework Agreements</a:t>
            </a:r>
          </a:p>
          <a:p>
            <a:pPr marL="742950" lvl="1" indent="-285750">
              <a:buFont typeface="Courier New" panose="02070309020205020404" pitchFamily="49" charset="0"/>
              <a:buChar char="o"/>
            </a:pPr>
            <a:r>
              <a:rPr lang="en-GB" dirty="0"/>
              <a:t>Drafting Contract Terms</a:t>
            </a:r>
          </a:p>
          <a:p>
            <a:pPr marL="742950" lvl="1" indent="-285750">
              <a:buFont typeface="Courier New" panose="02070309020205020404" pitchFamily="49" charset="0"/>
              <a:buChar char="o"/>
            </a:pPr>
            <a:r>
              <a:rPr lang="en-GB" dirty="0"/>
              <a:t>Training and Guidance refresh</a:t>
            </a:r>
          </a:p>
          <a:p>
            <a:endParaRPr lang="en-GB" dirty="0"/>
          </a:p>
        </p:txBody>
      </p:sp>
      <p:pic>
        <p:nvPicPr>
          <p:cNvPr id="10" name="Graphic 9" descr="Computer with solid fill">
            <a:extLst>
              <a:ext uri="{FF2B5EF4-FFF2-40B4-BE49-F238E27FC236}">
                <a16:creationId xmlns:a16="http://schemas.microsoft.com/office/drawing/2014/main" id="{580E3BD1-1243-EBF3-E3E6-308C37F82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40000" y="110423"/>
            <a:ext cx="562953" cy="562953"/>
          </a:xfrm>
          <a:prstGeom prst="rect">
            <a:avLst/>
          </a:prstGeom>
        </p:spPr>
      </p:pic>
    </p:spTree>
    <p:extLst>
      <p:ext uri="{BB962C8B-B14F-4D97-AF65-F5344CB8AC3E}">
        <p14:creationId xmlns:p14="http://schemas.microsoft.com/office/powerpoint/2010/main" val="149891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34690EA6-C1AF-4307-B5F5-186430AAEC79}"/>
              </a:ext>
            </a:extLst>
          </p:cNvPr>
          <p:cNvSpPr/>
          <p:nvPr/>
        </p:nvSpPr>
        <p:spPr>
          <a:xfrm>
            <a:off x="1" y="-376"/>
            <a:ext cx="12192000" cy="836066"/>
          </a:xfrm>
          <a:prstGeom prst="rect">
            <a:avLst/>
          </a:prstGeom>
          <a:solidFill>
            <a:srgbClr val="07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2640981A-023F-4883-A474-B683C6816DE8}"/>
              </a:ext>
            </a:extLst>
          </p:cNvPr>
          <p:cNvSpPr>
            <a:spLocks noGrp="1"/>
          </p:cNvSpPr>
          <p:nvPr>
            <p:ph type="sldNum" sz="quarter" idx="13"/>
          </p:nvPr>
        </p:nvSpPr>
        <p:spPr/>
        <p:txBody>
          <a:bodyPr/>
          <a:lstStyle/>
          <a:p>
            <a:fld id="{5C01B2B2-3B32-4177-9645-58C2813D6AA3}" type="slidenum">
              <a:rPr lang="en-GB" smtClean="0"/>
              <a:pPr/>
              <a:t>5</a:t>
            </a:fld>
            <a:endParaRPr lang="en-GB" dirty="0"/>
          </a:p>
        </p:txBody>
      </p:sp>
      <p:cxnSp>
        <p:nvCxnSpPr>
          <p:cNvPr id="6" name="Straight Connector 5">
            <a:extLst>
              <a:ext uri="{FF2B5EF4-FFF2-40B4-BE49-F238E27FC236}">
                <a16:creationId xmlns:a16="http://schemas.microsoft.com/office/drawing/2014/main" id="{E5C53F04-D4A5-4E9E-9B7E-D36ECD45EE5A}"/>
              </a:ext>
            </a:extLst>
          </p:cNvPr>
          <p:cNvCxnSpPr/>
          <p:nvPr/>
        </p:nvCxnSpPr>
        <p:spPr>
          <a:xfrm>
            <a:off x="-3" y="6444235"/>
            <a:ext cx="12192002" cy="0"/>
          </a:xfrm>
          <a:prstGeom prst="line">
            <a:avLst/>
          </a:prstGeom>
          <a:ln w="139700">
            <a:solidFill>
              <a:srgbClr val="E1592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2FBCEA3-5FB7-451E-ADB9-03B6F63985E7}"/>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100" name="Title 1">
            <a:extLst>
              <a:ext uri="{FF2B5EF4-FFF2-40B4-BE49-F238E27FC236}">
                <a16:creationId xmlns:a16="http://schemas.microsoft.com/office/drawing/2014/main" id="{E29B9C9D-87DC-4F3A-9714-4E8C3F18BFA7}"/>
              </a:ext>
            </a:extLst>
          </p:cNvPr>
          <p:cNvSpPr>
            <a:spLocks noGrp="1"/>
          </p:cNvSpPr>
          <p:nvPr>
            <p:ph type="title"/>
          </p:nvPr>
        </p:nvSpPr>
        <p:spPr>
          <a:xfrm>
            <a:off x="360000" y="272737"/>
            <a:ext cx="11520000" cy="562954"/>
          </a:xfrm>
        </p:spPr>
        <p:txBody>
          <a:bodyPr/>
          <a:lstStyle/>
          <a:p>
            <a:r>
              <a:rPr lang="en-GB" dirty="0">
                <a:solidFill>
                  <a:schemeClr val="bg1"/>
                </a:solidFill>
              </a:rPr>
              <a:t>DSP Updates</a:t>
            </a:r>
          </a:p>
        </p:txBody>
      </p:sp>
      <p:sp>
        <p:nvSpPr>
          <p:cNvPr id="12" name="Google Shape;427;p41">
            <a:extLst>
              <a:ext uri="{FF2B5EF4-FFF2-40B4-BE49-F238E27FC236}">
                <a16:creationId xmlns:a16="http://schemas.microsoft.com/office/drawing/2014/main" id="{36B050B5-D93A-45EF-A23C-C18A315BFA42}"/>
              </a:ext>
            </a:extLst>
          </p:cNvPr>
          <p:cNvSpPr txBox="1">
            <a:spLocks/>
          </p:cNvSpPr>
          <p:nvPr/>
        </p:nvSpPr>
        <p:spPr>
          <a:xfrm>
            <a:off x="360000" y="6588000"/>
            <a:ext cx="4752000" cy="180000"/>
          </a:xfrm>
          <a:prstGeom prst="rect">
            <a:avLst/>
          </a:prstGeom>
          <a:noFill/>
          <a:ln>
            <a:noFill/>
          </a:ln>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GB" sz="1200" kern="0" dirty="0">
                <a:solidFill>
                  <a:srgbClr val="333C46"/>
                </a:solidFill>
                <a:latin typeface="Calibri" panose="020F0502020204030204" pitchFamily="34" charset="0"/>
                <a:cs typeface="Arial" panose="020B0604020202020204" pitchFamily="34" charset="0"/>
                <a:sym typeface="Calibri"/>
              </a:rPr>
              <a:t>Defence Commercial</a:t>
            </a:r>
          </a:p>
        </p:txBody>
      </p:sp>
      <p:sp>
        <p:nvSpPr>
          <p:cNvPr id="9" name="Rectangle 1">
            <a:extLst>
              <a:ext uri="{FF2B5EF4-FFF2-40B4-BE49-F238E27FC236}">
                <a16:creationId xmlns:a16="http://schemas.microsoft.com/office/drawing/2014/main" id="{91D3D07A-B362-4645-AD09-C4E1E82E66F7}"/>
              </a:ext>
            </a:extLst>
          </p:cNvPr>
          <p:cNvSpPr>
            <a:spLocks noChangeArrowheads="1"/>
          </p:cNvSpPr>
          <p:nvPr/>
        </p:nvSpPr>
        <p:spPr bwMode="auto">
          <a:xfrm>
            <a:off x="348026" y="30666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2686904-F19A-BB9E-0550-82E74BC8B873}"/>
              </a:ext>
            </a:extLst>
          </p:cNvPr>
          <p:cNvSpPr txBox="1"/>
          <p:nvPr/>
        </p:nvSpPr>
        <p:spPr>
          <a:xfrm>
            <a:off x="219074" y="1074016"/>
            <a:ext cx="11660925" cy="3416320"/>
          </a:xfrm>
          <a:prstGeom prst="rect">
            <a:avLst/>
          </a:prstGeom>
          <a:noFill/>
        </p:spPr>
        <p:txBody>
          <a:bodyPr wrap="square">
            <a:spAutoFit/>
          </a:bodyPr>
          <a:lstStyle/>
          <a:p>
            <a:pPr marL="285750" indent="-285750">
              <a:buFont typeface="Arial" panose="020B0604020202020204" pitchFamily="34" charset="0"/>
              <a:buChar char="•"/>
            </a:pPr>
            <a:r>
              <a:rPr lang="en-GB" b="1" dirty="0"/>
              <a:t>Jaggaer Support Portal </a:t>
            </a:r>
            <a:r>
              <a:rPr lang="en-GB" dirty="0"/>
              <a:t>– We are maintaining oversight of calls logged by Suppliers through the Jaggaer support tool: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PCR PQQ Update </a:t>
            </a:r>
            <a:r>
              <a:rPr lang="en-GB" dirty="0"/>
              <a:t>– The PCR PQQ template has been updated in accordance with PPN 03/23 - </a:t>
            </a:r>
            <a:r>
              <a:rPr lang="fr-FR" dirty="0">
                <a:hlinkClick r:id="rId2"/>
              </a:rPr>
              <a:t>PPN 03/23: Standard </a:t>
            </a:r>
            <a:r>
              <a:rPr lang="fr-FR" dirty="0" err="1">
                <a:hlinkClick r:id="rId2"/>
              </a:rPr>
              <a:t>Selection</a:t>
            </a:r>
            <a:r>
              <a:rPr lang="fr-FR" dirty="0">
                <a:hlinkClick r:id="rId2"/>
              </a:rPr>
              <a:t> Questionnaire (SQ) - GOV.UK (www.gov.uk)</a:t>
            </a:r>
            <a:endParaRPr lang="en-GB"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Data &amp; Systems Event (internal) held May 2023, 1800+ attendees </a:t>
            </a:r>
            <a:r>
              <a:rPr lang="en-GB" dirty="0"/>
              <a:t>– DSP refresher training topics:</a:t>
            </a:r>
          </a:p>
          <a:p>
            <a:pPr marL="285750" indent="-285750">
              <a:buFont typeface="Arial" panose="020B0604020202020204" pitchFamily="34" charset="0"/>
              <a:buChar char="•"/>
            </a:pPr>
            <a:endParaRPr lang="en-GB" dirty="0"/>
          </a:p>
          <a:p>
            <a:pPr marL="742950" lvl="1" indent="-285750">
              <a:buFont typeface="Courier New" panose="02070309020205020404" pitchFamily="49" charset="0"/>
              <a:buChar char="o"/>
            </a:pPr>
            <a:r>
              <a:rPr lang="en-GB" dirty="0"/>
              <a:t>Contract Award Notices</a:t>
            </a:r>
          </a:p>
          <a:p>
            <a:pPr marL="742950" lvl="1" indent="-285750">
              <a:buFont typeface="Courier New" panose="02070309020205020404" pitchFamily="49" charset="0"/>
              <a:buChar char="o"/>
            </a:pPr>
            <a:r>
              <a:rPr lang="en-GB" dirty="0"/>
              <a:t>Procurement Notices</a:t>
            </a:r>
          </a:p>
        </p:txBody>
      </p:sp>
      <p:pic>
        <p:nvPicPr>
          <p:cNvPr id="2" name="Graphic 1" descr="Internet with solid fill">
            <a:extLst>
              <a:ext uri="{FF2B5EF4-FFF2-40B4-BE49-F238E27FC236}">
                <a16:creationId xmlns:a16="http://schemas.microsoft.com/office/drawing/2014/main" id="{7164F632-F794-09B5-93B8-CDB16BF1B3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0399" y="108964"/>
            <a:ext cx="609600" cy="609600"/>
          </a:xfrm>
          <a:prstGeom prst="rect">
            <a:avLst/>
          </a:prstGeom>
        </p:spPr>
      </p:pic>
    </p:spTree>
    <p:extLst>
      <p:ext uri="{BB962C8B-B14F-4D97-AF65-F5344CB8AC3E}">
        <p14:creationId xmlns:p14="http://schemas.microsoft.com/office/powerpoint/2010/main" val="190895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34690EA6-C1AF-4307-B5F5-186430AAEC79}"/>
              </a:ext>
            </a:extLst>
          </p:cNvPr>
          <p:cNvSpPr/>
          <p:nvPr/>
        </p:nvSpPr>
        <p:spPr>
          <a:xfrm>
            <a:off x="1" y="-376"/>
            <a:ext cx="12192000" cy="836066"/>
          </a:xfrm>
          <a:prstGeom prst="rect">
            <a:avLst/>
          </a:prstGeom>
          <a:solidFill>
            <a:srgbClr val="07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2640981A-023F-4883-A474-B683C6816DE8}"/>
              </a:ext>
            </a:extLst>
          </p:cNvPr>
          <p:cNvSpPr>
            <a:spLocks noGrp="1"/>
          </p:cNvSpPr>
          <p:nvPr>
            <p:ph type="sldNum" sz="quarter" idx="13"/>
          </p:nvPr>
        </p:nvSpPr>
        <p:spPr/>
        <p:txBody>
          <a:bodyPr/>
          <a:lstStyle/>
          <a:p>
            <a:fld id="{5C01B2B2-3B32-4177-9645-58C2813D6AA3}" type="slidenum">
              <a:rPr lang="en-GB" smtClean="0"/>
              <a:pPr/>
              <a:t>6</a:t>
            </a:fld>
            <a:endParaRPr lang="en-GB" dirty="0"/>
          </a:p>
        </p:txBody>
      </p:sp>
      <p:cxnSp>
        <p:nvCxnSpPr>
          <p:cNvPr id="6" name="Straight Connector 5">
            <a:extLst>
              <a:ext uri="{FF2B5EF4-FFF2-40B4-BE49-F238E27FC236}">
                <a16:creationId xmlns:a16="http://schemas.microsoft.com/office/drawing/2014/main" id="{E5C53F04-D4A5-4E9E-9B7E-D36ECD45EE5A}"/>
              </a:ext>
            </a:extLst>
          </p:cNvPr>
          <p:cNvCxnSpPr/>
          <p:nvPr/>
        </p:nvCxnSpPr>
        <p:spPr>
          <a:xfrm>
            <a:off x="-3" y="6444235"/>
            <a:ext cx="12192002" cy="0"/>
          </a:xfrm>
          <a:prstGeom prst="line">
            <a:avLst/>
          </a:prstGeom>
          <a:ln w="139700">
            <a:solidFill>
              <a:srgbClr val="E1592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2FBCEA3-5FB7-451E-ADB9-03B6F63985E7}"/>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100" name="Title 1">
            <a:extLst>
              <a:ext uri="{FF2B5EF4-FFF2-40B4-BE49-F238E27FC236}">
                <a16:creationId xmlns:a16="http://schemas.microsoft.com/office/drawing/2014/main" id="{E29B9C9D-87DC-4F3A-9714-4E8C3F18BFA7}"/>
              </a:ext>
            </a:extLst>
          </p:cNvPr>
          <p:cNvSpPr>
            <a:spLocks noGrp="1"/>
          </p:cNvSpPr>
          <p:nvPr>
            <p:ph type="title"/>
          </p:nvPr>
        </p:nvSpPr>
        <p:spPr>
          <a:xfrm>
            <a:off x="360000" y="272737"/>
            <a:ext cx="11520000" cy="562954"/>
          </a:xfrm>
        </p:spPr>
        <p:txBody>
          <a:bodyPr/>
          <a:lstStyle/>
          <a:p>
            <a:r>
              <a:rPr lang="en-GB" dirty="0">
                <a:solidFill>
                  <a:schemeClr val="bg1"/>
                </a:solidFill>
              </a:rPr>
              <a:t>Procurement Reform Readiness</a:t>
            </a:r>
          </a:p>
        </p:txBody>
      </p:sp>
      <p:sp>
        <p:nvSpPr>
          <p:cNvPr id="12" name="Google Shape;427;p41">
            <a:extLst>
              <a:ext uri="{FF2B5EF4-FFF2-40B4-BE49-F238E27FC236}">
                <a16:creationId xmlns:a16="http://schemas.microsoft.com/office/drawing/2014/main" id="{36B050B5-D93A-45EF-A23C-C18A315BFA42}"/>
              </a:ext>
            </a:extLst>
          </p:cNvPr>
          <p:cNvSpPr txBox="1">
            <a:spLocks/>
          </p:cNvSpPr>
          <p:nvPr/>
        </p:nvSpPr>
        <p:spPr>
          <a:xfrm>
            <a:off x="360000" y="6588000"/>
            <a:ext cx="4752000" cy="180000"/>
          </a:xfrm>
          <a:prstGeom prst="rect">
            <a:avLst/>
          </a:prstGeom>
          <a:noFill/>
          <a:ln>
            <a:noFill/>
          </a:ln>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GB" sz="1200" kern="0" dirty="0">
                <a:solidFill>
                  <a:srgbClr val="333C46"/>
                </a:solidFill>
                <a:latin typeface="Calibri" panose="020F0502020204030204" pitchFamily="34" charset="0"/>
                <a:cs typeface="Arial" panose="020B0604020202020204" pitchFamily="34" charset="0"/>
                <a:sym typeface="Calibri"/>
              </a:rPr>
              <a:t>Defence Commercial</a:t>
            </a:r>
          </a:p>
        </p:txBody>
      </p:sp>
      <p:sp>
        <p:nvSpPr>
          <p:cNvPr id="4" name="TextBox 3">
            <a:extLst>
              <a:ext uri="{FF2B5EF4-FFF2-40B4-BE49-F238E27FC236}">
                <a16:creationId xmlns:a16="http://schemas.microsoft.com/office/drawing/2014/main" id="{72686904-F19A-BB9E-0550-82E74BC8B873}"/>
              </a:ext>
            </a:extLst>
          </p:cNvPr>
          <p:cNvSpPr txBox="1"/>
          <p:nvPr/>
        </p:nvSpPr>
        <p:spPr>
          <a:xfrm>
            <a:off x="219075" y="998916"/>
            <a:ext cx="11660925" cy="3754874"/>
          </a:xfrm>
          <a:prstGeom prst="rect">
            <a:avLst/>
          </a:prstGeom>
          <a:noFill/>
        </p:spPr>
        <p:txBody>
          <a:bodyPr wrap="square">
            <a:spAutoFit/>
          </a:bodyPr>
          <a:lstStyle/>
          <a:p>
            <a:pPr marL="285750" indent="-285750">
              <a:buFont typeface="Arial" panose="020B0604020202020204" pitchFamily="34" charset="0"/>
              <a:buChar char="•"/>
            </a:pPr>
            <a:r>
              <a:rPr lang="en-GB" sz="1400" dirty="0"/>
              <a:t>Current Bill go-live date anticipated to be </a:t>
            </a:r>
            <a:r>
              <a:rPr lang="en-GB" sz="1400" b="1" dirty="0"/>
              <a:t>October 2024</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Defence Commercial Systems Team have reviewed the draft bill, documented impacts and raised the necessary Change Requests, using detailed project plan to track progress: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Overview of workstreams:</a:t>
            </a:r>
          </a:p>
        </p:txBody>
      </p:sp>
      <p:sp>
        <p:nvSpPr>
          <p:cNvPr id="2" name="Rectangle 1">
            <a:extLst>
              <a:ext uri="{FF2B5EF4-FFF2-40B4-BE49-F238E27FC236}">
                <a16:creationId xmlns:a16="http://schemas.microsoft.com/office/drawing/2014/main" id="{31BEE5A9-938C-47FF-206B-7680E7560141}"/>
              </a:ext>
            </a:extLst>
          </p:cNvPr>
          <p:cNvSpPr/>
          <p:nvPr/>
        </p:nvSpPr>
        <p:spPr>
          <a:xfrm>
            <a:off x="701165" y="4748152"/>
            <a:ext cx="1466848" cy="15966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Implementing the New Rule set for MOD</a:t>
            </a:r>
            <a:endParaRPr lang="en-GB" sz="900" dirty="0">
              <a:solidFill>
                <a:schemeClr val="tx1"/>
              </a:solidFill>
            </a:endParaRPr>
          </a:p>
        </p:txBody>
      </p:sp>
      <p:sp>
        <p:nvSpPr>
          <p:cNvPr id="3" name="Rectangle 2">
            <a:extLst>
              <a:ext uri="{FF2B5EF4-FFF2-40B4-BE49-F238E27FC236}">
                <a16:creationId xmlns:a16="http://schemas.microsoft.com/office/drawing/2014/main" id="{BD78B4D9-5CDA-DBE3-A2CE-9E23E62A9C39}"/>
              </a:ext>
            </a:extLst>
          </p:cNvPr>
          <p:cNvSpPr/>
          <p:nvPr/>
        </p:nvSpPr>
        <p:spPr>
          <a:xfrm>
            <a:off x="2248976" y="4739184"/>
            <a:ext cx="1900235" cy="29031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Policy / Guidance implementation</a:t>
            </a:r>
            <a:endParaRPr lang="en-GB" sz="900">
              <a:solidFill>
                <a:schemeClr val="tx1"/>
              </a:solidFill>
            </a:endParaRPr>
          </a:p>
        </p:txBody>
      </p:sp>
      <p:sp>
        <p:nvSpPr>
          <p:cNvPr id="8" name="Rectangle 7">
            <a:extLst>
              <a:ext uri="{FF2B5EF4-FFF2-40B4-BE49-F238E27FC236}">
                <a16:creationId xmlns:a16="http://schemas.microsoft.com/office/drawing/2014/main" id="{88EBDCD5-387C-0CD3-0E2F-BA9C0655CFDB}"/>
              </a:ext>
            </a:extLst>
          </p:cNvPr>
          <p:cNvSpPr/>
          <p:nvPr/>
        </p:nvSpPr>
        <p:spPr>
          <a:xfrm>
            <a:off x="2248976" y="5126663"/>
            <a:ext cx="1900235" cy="29031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Commercial Process Definition</a:t>
            </a:r>
            <a:endParaRPr lang="en-GB" sz="900" dirty="0">
              <a:solidFill>
                <a:schemeClr val="tx1"/>
              </a:solidFill>
            </a:endParaRPr>
          </a:p>
        </p:txBody>
      </p:sp>
      <p:sp>
        <p:nvSpPr>
          <p:cNvPr id="14" name="Rectangle 13">
            <a:extLst>
              <a:ext uri="{FF2B5EF4-FFF2-40B4-BE49-F238E27FC236}">
                <a16:creationId xmlns:a16="http://schemas.microsoft.com/office/drawing/2014/main" id="{632F963F-941F-8B6F-F776-B97B181AB358}"/>
              </a:ext>
            </a:extLst>
          </p:cNvPr>
          <p:cNvSpPr/>
          <p:nvPr/>
        </p:nvSpPr>
        <p:spPr>
          <a:xfrm>
            <a:off x="2248978" y="5555305"/>
            <a:ext cx="1900235" cy="29031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Systems Definition and Design</a:t>
            </a:r>
            <a:endParaRPr lang="en-GB" sz="900" dirty="0">
              <a:solidFill>
                <a:schemeClr val="tx1"/>
              </a:solidFill>
            </a:endParaRPr>
          </a:p>
        </p:txBody>
      </p:sp>
      <p:sp>
        <p:nvSpPr>
          <p:cNvPr id="15" name="Rectangle 14">
            <a:extLst>
              <a:ext uri="{FF2B5EF4-FFF2-40B4-BE49-F238E27FC236}">
                <a16:creationId xmlns:a16="http://schemas.microsoft.com/office/drawing/2014/main" id="{8E793E47-D44A-7EE7-1717-77B349D5ED80}"/>
              </a:ext>
            </a:extLst>
          </p:cNvPr>
          <p:cNvSpPr/>
          <p:nvPr/>
        </p:nvSpPr>
        <p:spPr>
          <a:xfrm>
            <a:off x="2248977" y="5953025"/>
            <a:ext cx="1900235" cy="391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Learning &amp; Development – approach + delivery</a:t>
            </a:r>
            <a:endParaRPr lang="en-GB" sz="900">
              <a:solidFill>
                <a:schemeClr val="tx1"/>
              </a:solidFill>
            </a:endParaRPr>
          </a:p>
        </p:txBody>
      </p:sp>
      <p:sp>
        <p:nvSpPr>
          <p:cNvPr id="16" name="Rectangle 15">
            <a:extLst>
              <a:ext uri="{FF2B5EF4-FFF2-40B4-BE49-F238E27FC236}">
                <a16:creationId xmlns:a16="http://schemas.microsoft.com/office/drawing/2014/main" id="{AC1D037A-5A80-9805-07C0-77B7352B8A61}"/>
              </a:ext>
            </a:extLst>
          </p:cNvPr>
          <p:cNvSpPr/>
          <p:nvPr/>
        </p:nvSpPr>
        <p:spPr>
          <a:xfrm>
            <a:off x="4257674" y="4755975"/>
            <a:ext cx="7400924" cy="2643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Review and Changes to current MOD guidance and detailed documentation of the policy</a:t>
            </a:r>
          </a:p>
        </p:txBody>
      </p:sp>
      <p:sp>
        <p:nvSpPr>
          <p:cNvPr id="17" name="Rectangle 16">
            <a:extLst>
              <a:ext uri="{FF2B5EF4-FFF2-40B4-BE49-F238E27FC236}">
                <a16:creationId xmlns:a16="http://schemas.microsoft.com/office/drawing/2014/main" id="{E4404763-8DFE-33F4-C0D1-AD08967C820B}"/>
              </a:ext>
            </a:extLst>
          </p:cNvPr>
          <p:cNvSpPr/>
          <p:nvPr/>
        </p:nvSpPr>
        <p:spPr>
          <a:xfrm>
            <a:off x="4257674" y="5139623"/>
            <a:ext cx="7400924" cy="2643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Process Mapping of the new Procurement Procedures and Commercial steps in the Acquisition Cycle</a:t>
            </a:r>
          </a:p>
        </p:txBody>
      </p:sp>
      <p:sp>
        <p:nvSpPr>
          <p:cNvPr id="18" name="Rectangle 17">
            <a:extLst>
              <a:ext uri="{FF2B5EF4-FFF2-40B4-BE49-F238E27FC236}">
                <a16:creationId xmlns:a16="http://schemas.microsoft.com/office/drawing/2014/main" id="{14C411C6-FC9E-E0AD-A747-FF93AD658485}"/>
              </a:ext>
            </a:extLst>
          </p:cNvPr>
          <p:cNvSpPr/>
          <p:nvPr/>
        </p:nvSpPr>
        <p:spPr>
          <a:xfrm>
            <a:off x="4257674" y="5565034"/>
            <a:ext cx="7400924" cy="2643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Reflecting the new processes into the P2P and linking up with common pan-gov transparency tool</a:t>
            </a:r>
          </a:p>
        </p:txBody>
      </p:sp>
      <p:sp>
        <p:nvSpPr>
          <p:cNvPr id="19" name="Rectangle 18">
            <a:extLst>
              <a:ext uri="{FF2B5EF4-FFF2-40B4-BE49-F238E27FC236}">
                <a16:creationId xmlns:a16="http://schemas.microsoft.com/office/drawing/2014/main" id="{363BCF37-F8E5-EDD2-5424-64942994BEF7}"/>
              </a:ext>
            </a:extLst>
          </p:cNvPr>
          <p:cNvSpPr/>
          <p:nvPr/>
        </p:nvSpPr>
        <p:spPr>
          <a:xfrm>
            <a:off x="4257674" y="6016720"/>
            <a:ext cx="7400924" cy="2643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Coordinating the cohorts of trainees; review content of CO generic training; generation of the MOD specific content for Defence Modules </a:t>
            </a:r>
          </a:p>
        </p:txBody>
      </p:sp>
      <p:pic>
        <p:nvPicPr>
          <p:cNvPr id="21" name="Picture 20">
            <a:extLst>
              <a:ext uri="{FF2B5EF4-FFF2-40B4-BE49-F238E27FC236}">
                <a16:creationId xmlns:a16="http://schemas.microsoft.com/office/drawing/2014/main" id="{AF044623-3E59-EE78-413F-91C62CC67B62}"/>
              </a:ext>
            </a:extLst>
          </p:cNvPr>
          <p:cNvPicPr>
            <a:picLocks noChangeAspect="1"/>
          </p:cNvPicPr>
          <p:nvPr/>
        </p:nvPicPr>
        <p:blipFill>
          <a:blip r:embed="rId2"/>
          <a:stretch>
            <a:fillRect/>
          </a:stretch>
        </p:blipFill>
        <p:spPr>
          <a:xfrm>
            <a:off x="1028274" y="2073942"/>
            <a:ext cx="4341638" cy="2121370"/>
          </a:xfrm>
          <a:prstGeom prst="rect">
            <a:avLst/>
          </a:prstGeom>
          <a:effectLst>
            <a:outerShdw blurRad="50800" dist="38100" dir="5400000" algn="t" rotWithShape="0">
              <a:prstClr val="black">
                <a:alpha val="40000"/>
              </a:prstClr>
            </a:outerShdw>
          </a:effectLst>
        </p:spPr>
      </p:pic>
      <p:sp>
        <p:nvSpPr>
          <p:cNvPr id="24" name="Rectangle 23">
            <a:extLst>
              <a:ext uri="{FF2B5EF4-FFF2-40B4-BE49-F238E27FC236}">
                <a16:creationId xmlns:a16="http://schemas.microsoft.com/office/drawing/2014/main" id="{BD328A78-F929-1152-7CDB-70EE6F71B98D}"/>
              </a:ext>
            </a:extLst>
          </p:cNvPr>
          <p:cNvSpPr/>
          <p:nvPr/>
        </p:nvSpPr>
        <p:spPr>
          <a:xfrm>
            <a:off x="2248975" y="5523271"/>
            <a:ext cx="9461243" cy="3358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1E08238-2C90-0075-3CCD-742265440EE7}"/>
              </a:ext>
            </a:extLst>
          </p:cNvPr>
          <p:cNvSpPr txBox="1"/>
          <p:nvPr/>
        </p:nvSpPr>
        <p:spPr>
          <a:xfrm>
            <a:off x="6384538" y="2073942"/>
            <a:ext cx="4031461" cy="1277273"/>
          </a:xfrm>
          <a:prstGeom prst="rect">
            <a:avLst/>
          </a:prstGeom>
          <a:noFill/>
        </p:spPr>
        <p:txBody>
          <a:bodyPr wrap="square" rtlCol="0">
            <a:spAutoFit/>
          </a:bodyPr>
          <a:lstStyle/>
          <a:p>
            <a:r>
              <a:rPr lang="en-GB" sz="1100" b="1" dirty="0"/>
              <a:t>Changes Raised:</a:t>
            </a:r>
          </a:p>
          <a:p>
            <a:endParaRPr lang="en-GB" sz="1100" b="1" dirty="0"/>
          </a:p>
          <a:p>
            <a:pPr marL="285750" indent="-285750">
              <a:buFont typeface="Arial" panose="020B0604020202020204" pitchFamily="34" charset="0"/>
              <a:buChar char="•"/>
            </a:pPr>
            <a:r>
              <a:rPr lang="en-GB" sz="1100" dirty="0"/>
              <a:t>Identification of Frameworks within Systems</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sz="1100" dirty="0"/>
              <a:t>System-driven approach to KPI reporting</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sz="1100" dirty="0"/>
              <a:t>Access to Supplier Debarment List (Cabinet Office led)</a:t>
            </a:r>
          </a:p>
        </p:txBody>
      </p:sp>
    </p:spTree>
    <p:extLst>
      <p:ext uri="{BB962C8B-B14F-4D97-AF65-F5344CB8AC3E}">
        <p14:creationId xmlns:p14="http://schemas.microsoft.com/office/powerpoint/2010/main" val="81145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883EB3-7FEF-4BF4-9BA9-10B7B7DE8AE1}"/>
              </a:ext>
            </a:extLst>
          </p:cNvPr>
          <p:cNvSpPr/>
          <p:nvPr/>
        </p:nvSpPr>
        <p:spPr>
          <a:xfrm>
            <a:off x="1" y="-376"/>
            <a:ext cx="12192000" cy="836066"/>
          </a:xfrm>
          <a:prstGeom prst="rect">
            <a:avLst/>
          </a:prstGeom>
          <a:solidFill>
            <a:srgbClr val="07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2640981A-023F-4883-A474-B683C6816DE8}"/>
              </a:ext>
            </a:extLst>
          </p:cNvPr>
          <p:cNvSpPr>
            <a:spLocks noGrp="1"/>
          </p:cNvSpPr>
          <p:nvPr>
            <p:ph type="sldNum" sz="quarter" idx="13"/>
          </p:nvPr>
        </p:nvSpPr>
        <p:spPr/>
        <p:txBody>
          <a:bodyPr/>
          <a:lstStyle/>
          <a:p>
            <a:fld id="{5C01B2B2-3B32-4177-9645-58C2813D6AA3}" type="slidenum">
              <a:rPr lang="en-GB" smtClean="0"/>
              <a:pPr/>
              <a:t>7</a:t>
            </a:fld>
            <a:endParaRPr lang="en-GB" dirty="0"/>
          </a:p>
        </p:txBody>
      </p:sp>
      <p:cxnSp>
        <p:nvCxnSpPr>
          <p:cNvPr id="6" name="Straight Connector 5">
            <a:extLst>
              <a:ext uri="{FF2B5EF4-FFF2-40B4-BE49-F238E27FC236}">
                <a16:creationId xmlns:a16="http://schemas.microsoft.com/office/drawing/2014/main" id="{E5C53F04-D4A5-4E9E-9B7E-D36ECD45EE5A}"/>
              </a:ext>
            </a:extLst>
          </p:cNvPr>
          <p:cNvCxnSpPr/>
          <p:nvPr/>
        </p:nvCxnSpPr>
        <p:spPr>
          <a:xfrm>
            <a:off x="-2" y="6426000"/>
            <a:ext cx="12192002" cy="0"/>
          </a:xfrm>
          <a:prstGeom prst="line">
            <a:avLst/>
          </a:prstGeom>
          <a:ln w="139700">
            <a:solidFill>
              <a:srgbClr val="E1592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2FBCEA3-5FB7-451E-ADB9-03B6F63985E7}"/>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100" name="Title 1">
            <a:extLst>
              <a:ext uri="{FF2B5EF4-FFF2-40B4-BE49-F238E27FC236}">
                <a16:creationId xmlns:a16="http://schemas.microsoft.com/office/drawing/2014/main" id="{E29B9C9D-87DC-4F3A-9714-4E8C3F18BFA7}"/>
              </a:ext>
            </a:extLst>
          </p:cNvPr>
          <p:cNvSpPr>
            <a:spLocks noGrp="1"/>
          </p:cNvSpPr>
          <p:nvPr>
            <p:ph type="title"/>
          </p:nvPr>
        </p:nvSpPr>
        <p:spPr>
          <a:xfrm>
            <a:off x="360000" y="272736"/>
            <a:ext cx="11520000" cy="1039599"/>
          </a:xfrm>
        </p:spPr>
        <p:txBody>
          <a:bodyPr/>
          <a:lstStyle/>
          <a:p>
            <a:r>
              <a:rPr lang="en-GB" dirty="0">
                <a:solidFill>
                  <a:schemeClr val="bg1"/>
                </a:solidFill>
              </a:rPr>
              <a:t>Any AOB/Questions?</a:t>
            </a:r>
          </a:p>
        </p:txBody>
      </p:sp>
      <p:graphicFrame>
        <p:nvGraphicFramePr>
          <p:cNvPr id="9" name="Table 9">
            <a:extLst>
              <a:ext uri="{FF2B5EF4-FFF2-40B4-BE49-F238E27FC236}">
                <a16:creationId xmlns:a16="http://schemas.microsoft.com/office/drawing/2014/main" id="{21AEFEB9-CC25-4B04-888A-7E813A743304}"/>
              </a:ext>
            </a:extLst>
          </p:cNvPr>
          <p:cNvGraphicFramePr>
            <a:graphicFrameLocks noGrp="1"/>
          </p:cNvGraphicFramePr>
          <p:nvPr/>
        </p:nvGraphicFramePr>
        <p:xfrm>
          <a:off x="1021966" y="1869005"/>
          <a:ext cx="10148066" cy="2564857"/>
        </p:xfrm>
        <a:graphic>
          <a:graphicData uri="http://schemas.openxmlformats.org/drawingml/2006/table">
            <a:tbl>
              <a:tblPr firstRow="1" bandRow="1">
                <a:tableStyleId>{5C22544A-7EE6-4342-B048-85BDC9FD1C3A}</a:tableStyleId>
              </a:tblPr>
              <a:tblGrid>
                <a:gridCol w="5074033">
                  <a:extLst>
                    <a:ext uri="{9D8B030D-6E8A-4147-A177-3AD203B41FA5}">
                      <a16:colId xmlns:a16="http://schemas.microsoft.com/office/drawing/2014/main" val="3317160282"/>
                    </a:ext>
                  </a:extLst>
                </a:gridCol>
                <a:gridCol w="5074033">
                  <a:extLst>
                    <a:ext uri="{9D8B030D-6E8A-4147-A177-3AD203B41FA5}">
                      <a16:colId xmlns:a16="http://schemas.microsoft.com/office/drawing/2014/main" val="1755836073"/>
                    </a:ext>
                  </a:extLst>
                </a:gridCol>
              </a:tblGrid>
              <a:tr h="427944">
                <a:tc>
                  <a:txBody>
                    <a:bodyPr/>
                    <a:lstStyle/>
                    <a:p>
                      <a:r>
                        <a:rPr lang="en-GB" dirty="0"/>
                        <a:t>Question</a:t>
                      </a:r>
                    </a:p>
                  </a:txBody>
                  <a:tcPr>
                    <a:solidFill>
                      <a:srgbClr val="061D49"/>
                    </a:solidFill>
                  </a:tcPr>
                </a:tc>
                <a:tc>
                  <a:txBody>
                    <a:bodyPr/>
                    <a:lstStyle/>
                    <a:p>
                      <a:r>
                        <a:rPr lang="en-GB" dirty="0"/>
                        <a:t>Action</a:t>
                      </a:r>
                    </a:p>
                  </a:txBody>
                  <a:tcPr>
                    <a:solidFill>
                      <a:srgbClr val="061D49"/>
                    </a:solidFill>
                  </a:tcPr>
                </a:tc>
                <a:extLst>
                  <a:ext uri="{0D108BD9-81ED-4DB2-BD59-A6C34878D82A}">
                    <a16:rowId xmlns:a16="http://schemas.microsoft.com/office/drawing/2014/main" val="829042892"/>
                  </a:ext>
                </a:extLst>
              </a:tr>
              <a:tr h="728180">
                <a:tc>
                  <a:txBody>
                    <a:bodyPr/>
                    <a:lstStyle/>
                    <a:p>
                      <a:endParaRPr lang="en-GB"/>
                    </a:p>
                  </a:txBody>
                  <a:tcPr/>
                </a:tc>
                <a:tc>
                  <a:txBody>
                    <a:bodyPr/>
                    <a:lstStyle/>
                    <a:p>
                      <a:endParaRPr lang="en-GB"/>
                    </a:p>
                  </a:txBody>
                  <a:tcPr/>
                </a:tc>
                <a:extLst>
                  <a:ext uri="{0D108BD9-81ED-4DB2-BD59-A6C34878D82A}">
                    <a16:rowId xmlns:a16="http://schemas.microsoft.com/office/drawing/2014/main" val="2611811684"/>
                  </a:ext>
                </a:extLst>
              </a:tr>
              <a:tr h="728180">
                <a:tc>
                  <a:txBody>
                    <a:bodyPr/>
                    <a:lstStyle/>
                    <a:p>
                      <a:endParaRPr lang="en-GB"/>
                    </a:p>
                  </a:txBody>
                  <a:tcPr/>
                </a:tc>
                <a:tc>
                  <a:txBody>
                    <a:bodyPr/>
                    <a:lstStyle/>
                    <a:p>
                      <a:endParaRPr lang="en-GB"/>
                    </a:p>
                  </a:txBody>
                  <a:tcPr/>
                </a:tc>
                <a:extLst>
                  <a:ext uri="{0D108BD9-81ED-4DB2-BD59-A6C34878D82A}">
                    <a16:rowId xmlns:a16="http://schemas.microsoft.com/office/drawing/2014/main" val="1245281447"/>
                  </a:ext>
                </a:extLst>
              </a:tr>
              <a:tr h="680553">
                <a:tc>
                  <a:txBody>
                    <a:bodyPr/>
                    <a:lstStyle/>
                    <a:p>
                      <a:endParaRPr lang="en-GB"/>
                    </a:p>
                  </a:txBody>
                  <a:tcPr/>
                </a:tc>
                <a:tc>
                  <a:txBody>
                    <a:bodyPr/>
                    <a:lstStyle/>
                    <a:p>
                      <a:endParaRPr lang="en-GB" dirty="0"/>
                    </a:p>
                  </a:txBody>
                  <a:tcPr/>
                </a:tc>
                <a:extLst>
                  <a:ext uri="{0D108BD9-81ED-4DB2-BD59-A6C34878D82A}">
                    <a16:rowId xmlns:a16="http://schemas.microsoft.com/office/drawing/2014/main" val="2033756474"/>
                  </a:ext>
                </a:extLst>
              </a:tr>
            </a:tbl>
          </a:graphicData>
        </a:graphic>
      </p:graphicFrame>
      <p:sp>
        <p:nvSpPr>
          <p:cNvPr id="2" name="Google Shape;427;p41">
            <a:extLst>
              <a:ext uri="{FF2B5EF4-FFF2-40B4-BE49-F238E27FC236}">
                <a16:creationId xmlns:a16="http://schemas.microsoft.com/office/drawing/2014/main" id="{390B2C6C-7FDD-A947-F17D-C9C047A44163}"/>
              </a:ext>
            </a:extLst>
          </p:cNvPr>
          <p:cNvSpPr txBox="1">
            <a:spLocks/>
          </p:cNvSpPr>
          <p:nvPr/>
        </p:nvSpPr>
        <p:spPr>
          <a:xfrm>
            <a:off x="360000" y="6588000"/>
            <a:ext cx="4752000" cy="180000"/>
          </a:xfrm>
          <a:prstGeom prst="rect">
            <a:avLst/>
          </a:prstGeom>
          <a:noFill/>
          <a:ln>
            <a:noFill/>
          </a:ln>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GB" sz="1200" kern="0" dirty="0">
                <a:solidFill>
                  <a:srgbClr val="333C46"/>
                </a:solidFill>
                <a:latin typeface="Calibri" panose="020F0502020204030204" pitchFamily="34" charset="0"/>
                <a:cs typeface="Arial" panose="020B0604020202020204" pitchFamily="34" charset="0"/>
                <a:sym typeface="Calibri"/>
              </a:rPr>
              <a:t>Defence Commercial</a:t>
            </a:r>
          </a:p>
        </p:txBody>
      </p:sp>
    </p:spTree>
    <p:extLst>
      <p:ext uri="{BB962C8B-B14F-4D97-AF65-F5344CB8AC3E}">
        <p14:creationId xmlns:p14="http://schemas.microsoft.com/office/powerpoint/2010/main" val="1614034634"/>
      </p:ext>
    </p:extLst>
  </p:cSld>
  <p:clrMapOvr>
    <a:masterClrMapping/>
  </p:clrMapOvr>
</p:sld>
</file>

<file path=ppt/theme/theme1.xml><?xml version="1.0" encoding="utf-8"?>
<a:theme xmlns:a="http://schemas.openxmlformats.org/drawingml/2006/main" name="1. Cover slides">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3EC8F207-EA33-48F9-9D66-3B3FD335A825}"/>
    </a:ext>
  </a:extLst>
</a:theme>
</file>

<file path=ppt/theme/theme2.xml><?xml version="1.0" encoding="utf-8"?>
<a:theme xmlns:a="http://schemas.openxmlformats.org/drawingml/2006/main" name="2. Section slides">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5AC860C9-D1B4-4A3C-980D-B453F585F845}"/>
    </a:ext>
  </a:extLst>
</a:theme>
</file>

<file path=ppt/theme/theme3.xml><?xml version="1.0" encoding="utf-8"?>
<a:theme xmlns:a="http://schemas.openxmlformats.org/drawingml/2006/main" name="1_2. Section slides">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5AC860C9-D1B4-4A3C-980D-B453F585F845}"/>
    </a:ext>
  </a:extLst>
</a:theme>
</file>

<file path=ppt/theme/theme4.xml><?xml version="1.0" encoding="utf-8"?>
<a:theme xmlns:a="http://schemas.openxmlformats.org/drawingml/2006/main" name="3. Content slides - white background">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012789EF-F65B-4346-8207-FF8103BE7617}"/>
    </a:ext>
  </a:extLst>
</a:theme>
</file>

<file path=ppt/theme/theme5.xml><?xml version="1.0" encoding="utf-8"?>
<a:theme xmlns:a="http://schemas.openxmlformats.org/drawingml/2006/main" name="4. Content slides - filled background">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3DC5EE0A-5BE4-4FD1-A2D7-8544FA2A9959}"/>
    </a:ext>
  </a:extLst>
</a:theme>
</file>

<file path=ppt/theme/theme6.xml><?xml version="1.0" encoding="utf-8"?>
<a:theme xmlns:a="http://schemas.openxmlformats.org/drawingml/2006/main" name="5. Guidance slides">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56F72EA6-9B3E-4D08-B3DE-E9F177969C9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CB7236F0902945AFB5D11D527A1485" ma:contentTypeVersion="2" ma:contentTypeDescription="Create a new document." ma:contentTypeScope="" ma:versionID="856e4f073ae6bfc74d22db0fef6dedf4">
  <xsd:schema xmlns:xsd="http://www.w3.org/2001/XMLSchema" xmlns:xs="http://www.w3.org/2001/XMLSchema" xmlns:p="http://schemas.microsoft.com/office/2006/metadata/properties" xmlns:ns2="220dfa38-a14f-4f10-843f-5b76399f8cc5" targetNamespace="http://schemas.microsoft.com/office/2006/metadata/properties" ma:root="true" ma:fieldsID="5a36259889cd84c28cc579bb6304e91b" ns2:_="">
    <xsd:import namespace="220dfa38-a14f-4f10-843f-5b76399f8cc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dfa38-a14f-4f10-843f-5b76399f8c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89A0F5-8126-4310-AB9B-A775EE3DC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dfa38-a14f-4f10-843f-5b76399f8c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EB864F-A3C7-48AB-8EBA-FC023A26BDE5}">
  <ds:schemaRefs>
    <ds:schemaRef ds:uri="http://schemas.microsoft.com/sharepoint/v3/contenttype/forms"/>
  </ds:schemaRefs>
</ds:datastoreItem>
</file>

<file path=customXml/itemProps3.xml><?xml version="1.0" encoding="utf-8"?>
<ds:datastoreItem xmlns:ds="http://schemas.openxmlformats.org/officeDocument/2006/customXml" ds:itemID="{6926525C-8EA5-476A-ABD6-6498FAF614D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Template>
  <TotalTime>7900</TotalTime>
  <Words>615</Words>
  <Application>Microsoft Office PowerPoint</Application>
  <PresentationFormat>Widescreen</PresentationFormat>
  <Paragraphs>113</Paragraphs>
  <Slides>7</Slides>
  <Notes>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7</vt:i4>
      </vt:variant>
    </vt:vector>
  </HeadingPairs>
  <TitlesOfParts>
    <vt:vector size="17" baseType="lpstr">
      <vt:lpstr>Arial</vt:lpstr>
      <vt:lpstr>Calibri</vt:lpstr>
      <vt:lpstr>Courier New</vt:lpstr>
      <vt:lpstr>Times New Roman</vt:lpstr>
      <vt:lpstr>1. Cover slides</vt:lpstr>
      <vt:lpstr>2. Section slides</vt:lpstr>
      <vt:lpstr>1_2. Section slides</vt:lpstr>
      <vt:lpstr>3. Content slides - white background</vt:lpstr>
      <vt:lpstr>4. Content slides - filled background</vt:lpstr>
      <vt:lpstr>5. Guidance slides</vt:lpstr>
      <vt:lpstr>PowerPoint Presentation</vt:lpstr>
      <vt:lpstr>Agenda</vt:lpstr>
      <vt:lpstr>Data Centre Relocation</vt:lpstr>
      <vt:lpstr>CP&amp;F Updates</vt:lpstr>
      <vt:lpstr>DSP Updates</vt:lpstr>
      <vt:lpstr>Procurement Reform Readiness</vt:lpstr>
      <vt:lpstr>Any AOB/Questions?</vt:lpstr>
    </vt:vector>
  </TitlesOfParts>
  <Manager>MoD</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[Subtitle or description]</dc:subject>
  <dc:creator>Alice Nutbrown</dc:creator>
  <cp:keywords>[Key words separated by commas]</cp:keywords>
  <cp:lastModifiedBy>Andy Whatman</cp:lastModifiedBy>
  <cp:revision>327</cp:revision>
  <dcterms:created xsi:type="dcterms:W3CDTF">2020-02-04T09:02:15Z</dcterms:created>
  <dcterms:modified xsi:type="dcterms:W3CDTF">2023-06-22T16:33:25Z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0x01010025CB7236F0902945AFB5D11D527A1485</vt:lpwstr>
  </property>
  <property fmtid="{D5CDD505-2E9C-101B-9397-08002B2CF9AE}" pid="3" name="MSIP_Label_d8a60473-494b-4586-a1bb-b0e663054676_Enabled">
    <vt:lpwstr>true</vt:lpwstr>
  </property>
  <property fmtid="{D5CDD505-2E9C-101B-9397-08002B2CF9AE}" pid="4" name="MSIP_Label_d8a60473-494b-4586-a1bb-b0e663054676_SetDate">
    <vt:lpwstr>2022-08-30T13:52:20Z</vt:lpwstr>
  </property>
  <property fmtid="{D5CDD505-2E9C-101B-9397-08002B2CF9AE}" pid="5" name="MSIP_Label_d8a60473-494b-4586-a1bb-b0e663054676_Method">
    <vt:lpwstr>Privileged</vt:lpwstr>
  </property>
  <property fmtid="{D5CDD505-2E9C-101B-9397-08002B2CF9AE}" pid="6" name="MSIP_Label_d8a60473-494b-4586-a1bb-b0e663054676_Name">
    <vt:lpwstr>MOD-1-O-‘UNMARKED’</vt:lpwstr>
  </property>
  <property fmtid="{D5CDD505-2E9C-101B-9397-08002B2CF9AE}" pid="7" name="MSIP_Label_d8a60473-494b-4586-a1bb-b0e663054676_SiteId">
    <vt:lpwstr>be7760ed-5953-484b-ae95-d0a16dfa09e5</vt:lpwstr>
  </property>
  <property fmtid="{D5CDD505-2E9C-101B-9397-08002B2CF9AE}" pid="8" name="MSIP_Label_d8a60473-494b-4586-a1bb-b0e663054676_ActionId">
    <vt:lpwstr>01e3700d-5898-41c3-af68-cbd4f9f338aa</vt:lpwstr>
  </property>
  <property fmtid="{D5CDD505-2E9C-101B-9397-08002B2CF9AE}" pid="9" name="MSIP_Label_d8a60473-494b-4586-a1bb-b0e663054676_ContentBits">
    <vt:lpwstr>0</vt:lpwstr>
  </property>
</Properties>
</file>