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5.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6.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7.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8.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9.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10.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11.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12.xml" ContentType="application/vnd.openxmlformats-officedocument.theme+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theme/theme1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theme/theme14.xml" ContentType="application/vnd.openxmlformats-officedocument.theme+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theme/theme15.xml" ContentType="application/vnd.openxmlformats-officedocument.theme+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theme/theme16.xml" ContentType="application/vnd.openxmlformats-officedocument.theme+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theme/theme17.xml" ContentType="application/vnd.openxmlformats-officedocument.theme+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theme/theme18.xml" ContentType="application/vnd.openxmlformats-officedocument.theme+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theme/theme19.xml" ContentType="application/vnd.openxmlformats-officedocument.theme+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theme/theme20.xml" ContentType="application/vnd.openxmlformats-officedocument.theme+xml"/>
  <Override PartName="/ppt/theme/theme2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notesSlides/notesSlide4.xml" ContentType="application/vnd.openxmlformats-officedocument.presentationml.notesSlide+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heme/themeOverride1.xml" ContentType="application/vnd.openxmlformats-officedocument.themeOverride+xml"/>
  <Override PartName="/ppt/notesSlides/notesSlide5.xml" ContentType="application/vnd.openxmlformats-officedocument.presentationml.notesSlide+xml"/>
  <Override PartName="/ppt/tags/tag459.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0.xml" ContentType="application/vnd.openxmlformats-officedocument.presentationml.tags+xml"/>
  <Override PartName="/ppt/notesSlides/notesSlide6.xml" ContentType="application/vnd.openxmlformats-officedocument.presentationml.notesSlide+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heme/themeOverride2.xml" ContentType="application/vnd.openxmlformats-officedocument.themeOverr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9" r:id="rId4"/>
    <p:sldMasterId id="2147483741" r:id="rId5"/>
    <p:sldMasterId id="2147483806" r:id="rId6"/>
    <p:sldMasterId id="2147483817" r:id="rId7"/>
    <p:sldMasterId id="2147483853" r:id="rId8"/>
    <p:sldMasterId id="2147483861" r:id="rId9"/>
    <p:sldMasterId id="2147483869" r:id="rId10"/>
    <p:sldMasterId id="2147483875" r:id="rId11"/>
    <p:sldMasterId id="2147483881" r:id="rId12"/>
    <p:sldMasterId id="2147483895" r:id="rId13"/>
    <p:sldMasterId id="2147483919" r:id="rId14"/>
    <p:sldMasterId id="2147483943" r:id="rId15"/>
    <p:sldMasterId id="2147483955" r:id="rId16"/>
    <p:sldMasterId id="2147484025" r:id="rId17"/>
    <p:sldMasterId id="2147484095" r:id="rId18"/>
    <p:sldMasterId id="2147484107" r:id="rId19"/>
    <p:sldMasterId id="2147484174" r:id="rId20"/>
    <p:sldMasterId id="2147484243" r:id="rId21"/>
    <p:sldMasterId id="2147484255" r:id="rId22"/>
    <p:sldMasterId id="2147484268" r:id="rId23"/>
  </p:sldMasterIdLst>
  <p:notesMasterIdLst>
    <p:notesMasterId r:id="rId115"/>
  </p:notesMasterIdLst>
  <p:sldIdLst>
    <p:sldId id="1612" r:id="rId24"/>
    <p:sldId id="1614" r:id="rId25"/>
    <p:sldId id="259" r:id="rId26"/>
    <p:sldId id="1651" r:id="rId27"/>
    <p:sldId id="1652" r:id="rId28"/>
    <p:sldId id="2145704894" r:id="rId29"/>
    <p:sldId id="1508" r:id="rId30"/>
    <p:sldId id="1676" r:id="rId31"/>
    <p:sldId id="2145704890" r:id="rId32"/>
    <p:sldId id="2145704891" r:id="rId33"/>
    <p:sldId id="2145704892" r:id="rId34"/>
    <p:sldId id="2145704888" r:id="rId35"/>
    <p:sldId id="2145704889" r:id="rId36"/>
    <p:sldId id="260" r:id="rId37"/>
    <p:sldId id="1650" r:id="rId38"/>
    <p:sldId id="1653" r:id="rId39"/>
    <p:sldId id="1101" r:id="rId40"/>
    <p:sldId id="257" r:id="rId41"/>
    <p:sldId id="2147474155" r:id="rId42"/>
    <p:sldId id="2147474163" r:id="rId43"/>
    <p:sldId id="2145704665" r:id="rId44"/>
    <p:sldId id="2145704719" r:id="rId45"/>
    <p:sldId id="2147474331" r:id="rId46"/>
    <p:sldId id="2147474165" r:id="rId47"/>
    <p:sldId id="282" r:id="rId48"/>
    <p:sldId id="2147474302" r:id="rId49"/>
    <p:sldId id="2147474169" r:id="rId50"/>
    <p:sldId id="2147474276" r:id="rId51"/>
    <p:sldId id="2147474286" r:id="rId52"/>
    <p:sldId id="2147474161" r:id="rId53"/>
    <p:sldId id="2147474166" r:id="rId54"/>
    <p:sldId id="2147474328" r:id="rId55"/>
    <p:sldId id="2147474330" r:id="rId56"/>
    <p:sldId id="2145704716" r:id="rId57"/>
    <p:sldId id="2147474332" r:id="rId58"/>
    <p:sldId id="2147474333" r:id="rId59"/>
    <p:sldId id="2147474334" r:id="rId60"/>
    <p:sldId id="2147474335" r:id="rId61"/>
    <p:sldId id="2147474336" r:id="rId62"/>
    <p:sldId id="2147474337" r:id="rId63"/>
    <p:sldId id="2147474338" r:id="rId64"/>
    <p:sldId id="2147474339" r:id="rId65"/>
    <p:sldId id="2147474340" r:id="rId66"/>
    <p:sldId id="2147474341" r:id="rId67"/>
    <p:sldId id="2147474342" r:id="rId68"/>
    <p:sldId id="2147474343" r:id="rId69"/>
    <p:sldId id="2147474344" r:id="rId70"/>
    <p:sldId id="2147474345" r:id="rId71"/>
    <p:sldId id="2147474346" r:id="rId72"/>
    <p:sldId id="2147474347" r:id="rId73"/>
    <p:sldId id="2147474348" r:id="rId74"/>
    <p:sldId id="2147474349" r:id="rId75"/>
    <p:sldId id="1704" r:id="rId76"/>
    <p:sldId id="2145704895" r:id="rId77"/>
    <p:sldId id="376" r:id="rId78"/>
    <p:sldId id="381" r:id="rId79"/>
    <p:sldId id="383" r:id="rId80"/>
    <p:sldId id="382" r:id="rId81"/>
    <p:sldId id="2123259193" r:id="rId82"/>
    <p:sldId id="2123259206" r:id="rId83"/>
    <p:sldId id="2145704893" r:id="rId84"/>
    <p:sldId id="2123259203" r:id="rId85"/>
    <p:sldId id="374" r:id="rId86"/>
    <p:sldId id="2145704869" r:id="rId87"/>
    <p:sldId id="2145704882" r:id="rId88"/>
    <p:sldId id="2145704887" r:id="rId89"/>
    <p:sldId id="891" r:id="rId90"/>
    <p:sldId id="888" r:id="rId91"/>
    <p:sldId id="2440" r:id="rId92"/>
    <p:sldId id="2123259204" r:id="rId93"/>
    <p:sldId id="2123259205" r:id="rId94"/>
    <p:sldId id="3843" r:id="rId95"/>
    <p:sldId id="2123259195" r:id="rId96"/>
    <p:sldId id="2123259194" r:id="rId97"/>
    <p:sldId id="2123259196" r:id="rId98"/>
    <p:sldId id="1354" r:id="rId99"/>
    <p:sldId id="1351" r:id="rId100"/>
    <p:sldId id="1350" r:id="rId101"/>
    <p:sldId id="1352" r:id="rId102"/>
    <p:sldId id="1353" r:id="rId103"/>
    <p:sldId id="2123259197" r:id="rId104"/>
    <p:sldId id="2123259208" r:id="rId105"/>
    <p:sldId id="2123259207" r:id="rId106"/>
    <p:sldId id="298" r:id="rId107"/>
    <p:sldId id="295" r:id="rId108"/>
    <p:sldId id="296" r:id="rId109"/>
    <p:sldId id="2123259198" r:id="rId110"/>
    <p:sldId id="2123259199" r:id="rId111"/>
    <p:sldId id="1495" r:id="rId112"/>
    <p:sldId id="2123259200" r:id="rId113"/>
    <p:sldId id="2123259201" r:id="rId1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41F64"/>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649" autoAdjust="0"/>
    <p:restoredTop sz="94694"/>
  </p:normalViewPr>
  <p:slideViewPr>
    <p:cSldViewPr snapToGrid="0">
      <p:cViewPr varScale="1">
        <p:scale>
          <a:sx n="106" d="100"/>
          <a:sy n="106" d="100"/>
        </p:scale>
        <p:origin x="1548"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3.xml"/><Relationship Id="rId117" Type="http://schemas.openxmlformats.org/officeDocument/2006/relationships/viewProps" Target="viewProps.xml"/><Relationship Id="rId21" Type="http://schemas.openxmlformats.org/officeDocument/2006/relationships/slideMaster" Target="slideMasters/slideMaster18.xml"/><Relationship Id="rId42" Type="http://schemas.openxmlformats.org/officeDocument/2006/relationships/slide" Target="slides/slide19.xml"/><Relationship Id="rId47" Type="http://schemas.openxmlformats.org/officeDocument/2006/relationships/slide" Target="slides/slide24.xml"/><Relationship Id="rId63" Type="http://schemas.openxmlformats.org/officeDocument/2006/relationships/slide" Target="slides/slide40.xml"/><Relationship Id="rId68" Type="http://schemas.openxmlformats.org/officeDocument/2006/relationships/slide" Target="slides/slide45.xml"/><Relationship Id="rId84" Type="http://schemas.openxmlformats.org/officeDocument/2006/relationships/slide" Target="slides/slide61.xml"/><Relationship Id="rId89" Type="http://schemas.openxmlformats.org/officeDocument/2006/relationships/slide" Target="slides/slide66.xml"/><Relationship Id="rId112" Type="http://schemas.openxmlformats.org/officeDocument/2006/relationships/slide" Target="slides/slide89.xml"/><Relationship Id="rId16" Type="http://schemas.openxmlformats.org/officeDocument/2006/relationships/slideMaster" Target="slideMasters/slideMaster13.xml"/><Relationship Id="rId107" Type="http://schemas.openxmlformats.org/officeDocument/2006/relationships/slide" Target="slides/slide84.xml"/><Relationship Id="rId11" Type="http://schemas.openxmlformats.org/officeDocument/2006/relationships/slideMaster" Target="slideMasters/slideMaster8.xml"/><Relationship Id="rId24" Type="http://schemas.openxmlformats.org/officeDocument/2006/relationships/slide" Target="slides/slide1.xml"/><Relationship Id="rId32" Type="http://schemas.openxmlformats.org/officeDocument/2006/relationships/slide" Target="slides/slide9.xml"/><Relationship Id="rId37" Type="http://schemas.openxmlformats.org/officeDocument/2006/relationships/slide" Target="slides/slide14.xml"/><Relationship Id="rId40" Type="http://schemas.openxmlformats.org/officeDocument/2006/relationships/slide" Target="slides/slide17.xml"/><Relationship Id="rId45" Type="http://schemas.openxmlformats.org/officeDocument/2006/relationships/slide" Target="slides/slide22.xml"/><Relationship Id="rId53" Type="http://schemas.openxmlformats.org/officeDocument/2006/relationships/slide" Target="slides/slide30.xml"/><Relationship Id="rId58" Type="http://schemas.openxmlformats.org/officeDocument/2006/relationships/slide" Target="slides/slide35.xml"/><Relationship Id="rId66" Type="http://schemas.openxmlformats.org/officeDocument/2006/relationships/slide" Target="slides/slide43.xml"/><Relationship Id="rId74" Type="http://schemas.openxmlformats.org/officeDocument/2006/relationships/slide" Target="slides/slide51.xml"/><Relationship Id="rId79" Type="http://schemas.openxmlformats.org/officeDocument/2006/relationships/slide" Target="slides/slide56.xml"/><Relationship Id="rId87" Type="http://schemas.openxmlformats.org/officeDocument/2006/relationships/slide" Target="slides/slide64.xml"/><Relationship Id="rId102" Type="http://schemas.openxmlformats.org/officeDocument/2006/relationships/slide" Target="slides/slide79.xml"/><Relationship Id="rId110" Type="http://schemas.openxmlformats.org/officeDocument/2006/relationships/slide" Target="slides/slide87.xml"/><Relationship Id="rId115" Type="http://schemas.openxmlformats.org/officeDocument/2006/relationships/notesMaster" Target="notesMasters/notesMaster1.xml"/><Relationship Id="rId5" Type="http://schemas.openxmlformats.org/officeDocument/2006/relationships/slideMaster" Target="slideMasters/slideMaster2.xml"/><Relationship Id="rId61" Type="http://schemas.openxmlformats.org/officeDocument/2006/relationships/slide" Target="slides/slide38.xml"/><Relationship Id="rId82" Type="http://schemas.openxmlformats.org/officeDocument/2006/relationships/slide" Target="slides/slide59.xml"/><Relationship Id="rId90" Type="http://schemas.openxmlformats.org/officeDocument/2006/relationships/slide" Target="slides/slide67.xml"/><Relationship Id="rId95" Type="http://schemas.openxmlformats.org/officeDocument/2006/relationships/slide" Target="slides/slide72.xml"/><Relationship Id="rId19" Type="http://schemas.openxmlformats.org/officeDocument/2006/relationships/slideMaster" Target="slideMasters/slideMaster16.xml"/><Relationship Id="rId14" Type="http://schemas.openxmlformats.org/officeDocument/2006/relationships/slideMaster" Target="slideMasters/slideMaster11.xml"/><Relationship Id="rId22" Type="http://schemas.openxmlformats.org/officeDocument/2006/relationships/slideMaster" Target="slideMasters/slideMaster19.xml"/><Relationship Id="rId27" Type="http://schemas.openxmlformats.org/officeDocument/2006/relationships/slide" Target="slides/slide4.xml"/><Relationship Id="rId30" Type="http://schemas.openxmlformats.org/officeDocument/2006/relationships/slide" Target="slides/slide7.xml"/><Relationship Id="rId35" Type="http://schemas.openxmlformats.org/officeDocument/2006/relationships/slide" Target="slides/slide12.xml"/><Relationship Id="rId43" Type="http://schemas.openxmlformats.org/officeDocument/2006/relationships/slide" Target="slides/slide20.xml"/><Relationship Id="rId48" Type="http://schemas.openxmlformats.org/officeDocument/2006/relationships/slide" Target="slides/slide25.xml"/><Relationship Id="rId56" Type="http://schemas.openxmlformats.org/officeDocument/2006/relationships/slide" Target="slides/slide33.xml"/><Relationship Id="rId64" Type="http://schemas.openxmlformats.org/officeDocument/2006/relationships/slide" Target="slides/slide41.xml"/><Relationship Id="rId69" Type="http://schemas.openxmlformats.org/officeDocument/2006/relationships/slide" Target="slides/slide46.xml"/><Relationship Id="rId77" Type="http://schemas.openxmlformats.org/officeDocument/2006/relationships/slide" Target="slides/slide54.xml"/><Relationship Id="rId100" Type="http://schemas.openxmlformats.org/officeDocument/2006/relationships/slide" Target="slides/slide77.xml"/><Relationship Id="rId105" Type="http://schemas.openxmlformats.org/officeDocument/2006/relationships/slide" Target="slides/slide82.xml"/><Relationship Id="rId113" Type="http://schemas.openxmlformats.org/officeDocument/2006/relationships/slide" Target="slides/slide90.xml"/><Relationship Id="rId118" Type="http://schemas.openxmlformats.org/officeDocument/2006/relationships/theme" Target="theme/theme1.xml"/><Relationship Id="rId8" Type="http://schemas.openxmlformats.org/officeDocument/2006/relationships/slideMaster" Target="slideMasters/slideMaster5.xml"/><Relationship Id="rId51" Type="http://schemas.openxmlformats.org/officeDocument/2006/relationships/slide" Target="slides/slide28.xml"/><Relationship Id="rId72" Type="http://schemas.openxmlformats.org/officeDocument/2006/relationships/slide" Target="slides/slide49.xml"/><Relationship Id="rId80" Type="http://schemas.openxmlformats.org/officeDocument/2006/relationships/slide" Target="slides/slide57.xml"/><Relationship Id="rId85" Type="http://schemas.openxmlformats.org/officeDocument/2006/relationships/slide" Target="slides/slide62.xml"/><Relationship Id="rId93" Type="http://schemas.openxmlformats.org/officeDocument/2006/relationships/slide" Target="slides/slide70.xml"/><Relationship Id="rId98" Type="http://schemas.openxmlformats.org/officeDocument/2006/relationships/slide" Target="slides/slide75.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25" Type="http://schemas.openxmlformats.org/officeDocument/2006/relationships/slide" Target="slides/slide2.xml"/><Relationship Id="rId33" Type="http://schemas.openxmlformats.org/officeDocument/2006/relationships/slide" Target="slides/slide10.xml"/><Relationship Id="rId38" Type="http://schemas.openxmlformats.org/officeDocument/2006/relationships/slide" Target="slides/slide15.xml"/><Relationship Id="rId46" Type="http://schemas.openxmlformats.org/officeDocument/2006/relationships/slide" Target="slides/slide23.xml"/><Relationship Id="rId59" Type="http://schemas.openxmlformats.org/officeDocument/2006/relationships/slide" Target="slides/slide36.xml"/><Relationship Id="rId67" Type="http://schemas.openxmlformats.org/officeDocument/2006/relationships/slide" Target="slides/slide44.xml"/><Relationship Id="rId103" Type="http://schemas.openxmlformats.org/officeDocument/2006/relationships/slide" Target="slides/slide80.xml"/><Relationship Id="rId108" Type="http://schemas.openxmlformats.org/officeDocument/2006/relationships/slide" Target="slides/slide85.xml"/><Relationship Id="rId116" Type="http://schemas.openxmlformats.org/officeDocument/2006/relationships/presProps" Target="presProps.xml"/><Relationship Id="rId20" Type="http://schemas.openxmlformats.org/officeDocument/2006/relationships/slideMaster" Target="slideMasters/slideMaster17.xml"/><Relationship Id="rId41" Type="http://schemas.openxmlformats.org/officeDocument/2006/relationships/slide" Target="slides/slide18.xml"/><Relationship Id="rId54" Type="http://schemas.openxmlformats.org/officeDocument/2006/relationships/slide" Target="slides/slide31.xml"/><Relationship Id="rId62" Type="http://schemas.openxmlformats.org/officeDocument/2006/relationships/slide" Target="slides/slide39.xml"/><Relationship Id="rId70" Type="http://schemas.openxmlformats.org/officeDocument/2006/relationships/slide" Target="slides/slide47.xml"/><Relationship Id="rId75" Type="http://schemas.openxmlformats.org/officeDocument/2006/relationships/slide" Target="slides/slide52.xml"/><Relationship Id="rId83" Type="http://schemas.openxmlformats.org/officeDocument/2006/relationships/slide" Target="slides/slide60.xml"/><Relationship Id="rId88" Type="http://schemas.openxmlformats.org/officeDocument/2006/relationships/slide" Target="slides/slide65.xml"/><Relationship Id="rId91" Type="http://schemas.openxmlformats.org/officeDocument/2006/relationships/slide" Target="slides/slide68.xml"/><Relationship Id="rId96" Type="http://schemas.openxmlformats.org/officeDocument/2006/relationships/slide" Target="slides/slide73.xml"/><Relationship Id="rId111" Type="http://schemas.openxmlformats.org/officeDocument/2006/relationships/slide" Target="slides/slide88.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Master" Target="slideMasters/slideMaster12.xml"/><Relationship Id="rId23" Type="http://schemas.openxmlformats.org/officeDocument/2006/relationships/slideMaster" Target="slideMasters/slideMaster20.xml"/><Relationship Id="rId28" Type="http://schemas.openxmlformats.org/officeDocument/2006/relationships/slide" Target="slides/slide5.xml"/><Relationship Id="rId36" Type="http://schemas.openxmlformats.org/officeDocument/2006/relationships/slide" Target="slides/slide13.xml"/><Relationship Id="rId49" Type="http://schemas.openxmlformats.org/officeDocument/2006/relationships/slide" Target="slides/slide26.xml"/><Relationship Id="rId57" Type="http://schemas.openxmlformats.org/officeDocument/2006/relationships/slide" Target="slides/slide34.xml"/><Relationship Id="rId106" Type="http://schemas.openxmlformats.org/officeDocument/2006/relationships/slide" Target="slides/slide83.xml"/><Relationship Id="rId114" Type="http://schemas.openxmlformats.org/officeDocument/2006/relationships/slide" Target="slides/slide91.xml"/><Relationship Id="rId119" Type="http://schemas.openxmlformats.org/officeDocument/2006/relationships/tableStyles" Target="tableStyles.xml"/><Relationship Id="rId10" Type="http://schemas.openxmlformats.org/officeDocument/2006/relationships/slideMaster" Target="slideMasters/slideMaster7.xml"/><Relationship Id="rId31" Type="http://schemas.openxmlformats.org/officeDocument/2006/relationships/slide" Target="slides/slide8.xml"/><Relationship Id="rId44" Type="http://schemas.openxmlformats.org/officeDocument/2006/relationships/slide" Target="slides/slide21.xml"/><Relationship Id="rId52" Type="http://schemas.openxmlformats.org/officeDocument/2006/relationships/slide" Target="slides/slide29.xml"/><Relationship Id="rId60" Type="http://schemas.openxmlformats.org/officeDocument/2006/relationships/slide" Target="slides/slide37.xml"/><Relationship Id="rId65" Type="http://schemas.openxmlformats.org/officeDocument/2006/relationships/slide" Target="slides/slide42.xml"/><Relationship Id="rId73" Type="http://schemas.openxmlformats.org/officeDocument/2006/relationships/slide" Target="slides/slide50.xml"/><Relationship Id="rId78" Type="http://schemas.openxmlformats.org/officeDocument/2006/relationships/slide" Target="slides/slide55.xml"/><Relationship Id="rId81" Type="http://schemas.openxmlformats.org/officeDocument/2006/relationships/slide" Target="slides/slide58.xml"/><Relationship Id="rId86" Type="http://schemas.openxmlformats.org/officeDocument/2006/relationships/slide" Target="slides/slide63.xml"/><Relationship Id="rId94" Type="http://schemas.openxmlformats.org/officeDocument/2006/relationships/slide" Target="slides/slide71.xml"/><Relationship Id="rId99" Type="http://schemas.openxmlformats.org/officeDocument/2006/relationships/slide" Target="slides/slide76.xml"/><Relationship Id="rId101" Type="http://schemas.openxmlformats.org/officeDocument/2006/relationships/slide" Target="slides/slide78.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Master" Target="slideMasters/slideMaster10.xml"/><Relationship Id="rId18" Type="http://schemas.openxmlformats.org/officeDocument/2006/relationships/slideMaster" Target="slideMasters/slideMaster15.xml"/><Relationship Id="rId39" Type="http://schemas.openxmlformats.org/officeDocument/2006/relationships/slide" Target="slides/slide16.xml"/><Relationship Id="rId109" Type="http://schemas.openxmlformats.org/officeDocument/2006/relationships/slide" Target="slides/slide86.xml"/><Relationship Id="rId34" Type="http://schemas.openxmlformats.org/officeDocument/2006/relationships/slide" Target="slides/slide11.xml"/><Relationship Id="rId50" Type="http://schemas.openxmlformats.org/officeDocument/2006/relationships/slide" Target="slides/slide27.xml"/><Relationship Id="rId55" Type="http://schemas.openxmlformats.org/officeDocument/2006/relationships/slide" Target="slides/slide32.xml"/><Relationship Id="rId76" Type="http://schemas.openxmlformats.org/officeDocument/2006/relationships/slide" Target="slides/slide53.xml"/><Relationship Id="rId97" Type="http://schemas.openxmlformats.org/officeDocument/2006/relationships/slide" Target="slides/slide74.xml"/><Relationship Id="rId104" Type="http://schemas.openxmlformats.org/officeDocument/2006/relationships/slide" Target="slides/slide81.xml"/><Relationship Id="rId7" Type="http://schemas.openxmlformats.org/officeDocument/2006/relationships/slideMaster" Target="slideMasters/slideMaster4.xml"/><Relationship Id="rId71" Type="http://schemas.openxmlformats.org/officeDocument/2006/relationships/slide" Target="slides/slide48.xml"/><Relationship Id="rId92" Type="http://schemas.openxmlformats.org/officeDocument/2006/relationships/slide" Target="slides/slide69.xml"/><Relationship Id="rId2" Type="http://schemas.openxmlformats.org/officeDocument/2006/relationships/customXml" Target="../customXml/item2.xml"/><Relationship Id="rId29"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E7E76D5-0CCD-4F78-88F0-3718A741E813}" type="datetimeFigureOut">
              <a:rPr lang="en-GB" smtClean="0"/>
              <a:t>27/10/2022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CA62F5B-AE90-4B71-8770-5869F4AE05FB}" type="slidenum">
              <a:rPr lang="en-GB" smtClean="0"/>
              <a:t>‹#›</a:t>
            </a:fld>
            <a:endParaRPr lang="en-GB"/>
          </a:p>
        </p:txBody>
      </p:sp>
    </p:spTree>
    <p:extLst>
      <p:ext uri="{BB962C8B-B14F-4D97-AF65-F5344CB8AC3E}">
        <p14:creationId xmlns:p14="http://schemas.microsoft.com/office/powerpoint/2010/main" val="29809857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Slide Image Placeholder 1"/>
          <p:cNvSpPr>
            <a:spLocks noGrp="1" noRot="1" noChangeAspect="1"/>
          </p:cNvSpPr>
          <p:nvPr>
            <p:ph type="sldImg"/>
          </p:nvPr>
        </p:nvSpPr>
        <p:spPr>
          <a:ln/>
        </p:spPr>
      </p:sp>
      <p:sp>
        <p:nvSpPr>
          <p:cNvPr id="53250" name="Notes Placeholder 2"/>
          <p:cNvSpPr>
            <a:spLocks noGrp="1"/>
          </p:cNvSpPr>
          <p:nvPr>
            <p:ph type="body" idx="1"/>
          </p:nvPr>
        </p:nvSpPr>
        <p:spPr>
          <a:noFill/>
          <a:ln/>
        </p:spPr>
        <p:txBody>
          <a:bodyPr/>
          <a:lstStyle/>
          <a:p>
            <a:endParaRPr lang="en-US">
              <a:latin typeface="Times New Roman" pitchFamily="-72" charset="0"/>
            </a:endParaRPr>
          </a:p>
        </p:txBody>
      </p:sp>
      <p:sp>
        <p:nvSpPr>
          <p:cNvPr id="53251" name="Slide Number Placeholder 3"/>
          <p:cNvSpPr>
            <a:spLocks noGrp="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7D9B08-8D65-48AE-8C2F-EB9D1D13AFD4}" type="slidenum">
              <a:rPr kumimoji="0" lang="en-GB" sz="1200" b="0" i="0" u="none" strike="noStrike" kern="1200" cap="none" spc="0" normalizeH="0" baseline="0" noProof="0" smtClean="0">
                <a:ln>
                  <a:noFill/>
                </a:ln>
                <a:solidFill>
                  <a:prstClr val="black"/>
                </a:solidFill>
                <a:effectLst/>
                <a:uLnTx/>
                <a:uFillTx/>
                <a:latin typeface="Times New Roman" pitchFamily="-72" charset="0"/>
                <a:ea typeface="ＭＳ Ｐゴシック" pitchFamily="-72" charset="-128"/>
                <a:cs typeface="ＭＳ Ｐゴシック" pitchFamily="-72" charset="-128"/>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Times New Roman" pitchFamily="-72" charset="0"/>
              <a:ea typeface="ＭＳ Ｐゴシック" pitchFamily="-72" charset="-128"/>
              <a:cs typeface="ＭＳ Ｐゴシック" pitchFamily="-72" charset="-128"/>
            </a:endParaRPr>
          </a:p>
        </p:txBody>
      </p:sp>
      <p:sp>
        <p:nvSpPr>
          <p:cNvPr id="53252" name="Footer Placeholder 4"/>
          <p:cNvSpPr>
            <a:spLocks noGrp="1"/>
          </p:cNvSpPr>
          <p:nvPr>
            <p:ph type="ftr" sz="quarter" idx="4"/>
          </p:nvPr>
        </p:nvSpPr>
        <p:spPr>
          <a:no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Times New Roman" pitchFamily="-72" charset="0"/>
              <a:ea typeface="ＭＳ Ｐゴシック" pitchFamily="-72" charset="-128"/>
              <a:cs typeface="ＭＳ Ｐゴシック" pitchFamily="-72" charset="-128"/>
            </a:endParaRPr>
          </a:p>
        </p:txBody>
      </p:sp>
    </p:spTree>
    <p:extLst>
      <p:ext uri="{BB962C8B-B14F-4D97-AF65-F5344CB8AC3E}">
        <p14:creationId xmlns:p14="http://schemas.microsoft.com/office/powerpoint/2010/main" val="42932714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Placeholder 2"/>
          <p:cNvSpPr>
            <a:spLocks noGrp="1" noRot="1" noChangeAspect="1" noChangeArrowheads="1" noTextEdit="1"/>
          </p:cNvSpPr>
          <p:nvPr>
            <p:ph type="sldImg"/>
          </p:nvPr>
        </p:nvSpPr>
        <p:spPr>
          <a:ln/>
        </p:spPr>
      </p:sp>
      <p:sp>
        <p:nvSpPr>
          <p:cNvPr id="59394" name="Placeholder 3"/>
          <p:cNvSpPr>
            <a:spLocks noGrp="1" noChangeArrowheads="1"/>
          </p:cNvSpPr>
          <p:nvPr>
            <p:ph type="body" idx="1"/>
          </p:nvPr>
        </p:nvSpPr>
        <p:spPr>
          <a:noFill/>
          <a:ln/>
        </p:spPr>
        <p:txBody>
          <a:bodyPr/>
          <a:lstStyle/>
          <a:p>
            <a:endParaRPr lang="en-US">
              <a:latin typeface="Times New Roman" pitchFamily="-72" charset="0"/>
            </a:endParaRPr>
          </a:p>
        </p:txBody>
      </p:sp>
    </p:spTree>
    <p:extLst>
      <p:ext uri="{BB962C8B-B14F-4D97-AF65-F5344CB8AC3E}">
        <p14:creationId xmlns:p14="http://schemas.microsoft.com/office/powerpoint/2010/main" val="3345319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Slide Image Placeholder 1"/>
          <p:cNvSpPr>
            <a:spLocks noGrp="1" noRot="1" noChangeAspect="1"/>
          </p:cNvSpPr>
          <p:nvPr>
            <p:ph type="sldImg"/>
          </p:nvPr>
        </p:nvSpPr>
        <p:spPr>
          <a:xfrm>
            <a:off x="458788" y="720725"/>
            <a:ext cx="6397625" cy="3598863"/>
          </a:xfrm>
          <a:ln/>
        </p:spPr>
      </p:sp>
      <p:sp>
        <p:nvSpPr>
          <p:cNvPr id="53250" name="Notes Placeholder 2"/>
          <p:cNvSpPr>
            <a:spLocks noGrp="1"/>
          </p:cNvSpPr>
          <p:nvPr>
            <p:ph type="body" idx="1"/>
          </p:nvPr>
        </p:nvSpPr>
        <p:spPr>
          <a:noFill/>
          <a:ln/>
        </p:spPr>
        <p:txBody>
          <a:bodyPr/>
          <a:lstStyle/>
          <a:p>
            <a:endParaRPr lang="en-US">
              <a:latin typeface="Times New Roman" pitchFamily="-72" charset="0"/>
            </a:endParaRPr>
          </a:p>
        </p:txBody>
      </p:sp>
      <p:sp>
        <p:nvSpPr>
          <p:cNvPr id="53251" name="Slide Number Placeholder 3"/>
          <p:cNvSpPr>
            <a:spLocks noGrp="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047D9B08-8D65-48AE-8C2F-EB9D1D13AFD4}" type="slidenum">
              <a:rPr kumimoji="0" lang="en-GB" sz="1200" b="0" i="0" u="none" strike="noStrike" kern="1200" cap="none" spc="0" normalizeH="0" baseline="0" noProof="0" smtClean="0">
                <a:ln>
                  <a:noFill/>
                </a:ln>
                <a:solidFill>
                  <a:srgbClr val="000000"/>
                </a:solidFill>
                <a:effectLst/>
                <a:uLnTx/>
                <a:uFillTx/>
                <a:latin typeface="Times New Roman" pitchFamily="-72" charset="0"/>
                <a:ea typeface="ＭＳ Ｐゴシック" pitchFamily="-72" charset="-128"/>
                <a:cs typeface="ＭＳ Ｐゴシック" pitchFamily="-72" charset="-128"/>
              </a:rPr>
              <a:pPr marL="0" marR="0" lvl="0" indent="0" algn="r" defTabSz="914400" rtl="0" eaLnBrk="0" fontAlgn="base" latinLnBrk="0" hangingPunct="0">
                <a:lnSpc>
                  <a:spcPct val="100000"/>
                </a:lnSpc>
                <a:spcBef>
                  <a:spcPct val="0"/>
                </a:spcBef>
                <a:spcAft>
                  <a:spcPct val="0"/>
                </a:spcAft>
                <a:buClrTx/>
                <a:buSzTx/>
                <a:buFontTx/>
                <a:buNone/>
                <a:tabLst/>
                <a:defRPr/>
              </a:pPr>
              <a:t>89</a:t>
            </a:fld>
            <a:endParaRPr kumimoji="0" lang="en-GB" sz="1200" b="0" i="0" u="none" strike="noStrike" kern="1200" cap="none" spc="0" normalizeH="0" baseline="0" noProof="0">
              <a:ln>
                <a:noFill/>
              </a:ln>
              <a:solidFill>
                <a:srgbClr val="000000"/>
              </a:solidFill>
              <a:effectLst/>
              <a:uLnTx/>
              <a:uFillTx/>
              <a:latin typeface="Times New Roman" pitchFamily="-72" charset="0"/>
              <a:ea typeface="ＭＳ Ｐゴシック" pitchFamily="-72" charset="-128"/>
              <a:cs typeface="ＭＳ Ｐゴシック" pitchFamily="-72" charset="-128"/>
            </a:endParaRPr>
          </a:p>
        </p:txBody>
      </p:sp>
      <p:sp>
        <p:nvSpPr>
          <p:cNvPr id="53252" name="Footer Placeholder 4"/>
          <p:cNvSpPr>
            <a:spLocks noGrp="1"/>
          </p:cNvSpPr>
          <p:nvPr>
            <p:ph type="ftr" sz="quarter" idx="4"/>
          </p:nvPr>
        </p:nvSpPr>
        <p:spPr>
          <a:noFill/>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Times New Roman" pitchFamily="-72" charset="0"/>
              <a:ea typeface="ＭＳ Ｐゴシック" pitchFamily="-72" charset="-128"/>
              <a:cs typeface="ＭＳ Ｐゴシック" pitchFamily="-72"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060B3E9-3B00-4937-B61C-91A92E073EF1}" type="slidenum">
              <a:rPr lang="en-GB" smtClean="0"/>
              <a:t>15</a:t>
            </a:fld>
            <a:endParaRPr lang="en-GB" dirty="0"/>
          </a:p>
        </p:txBody>
      </p:sp>
    </p:spTree>
    <p:extLst>
      <p:ext uri="{BB962C8B-B14F-4D97-AF65-F5344CB8AC3E}">
        <p14:creationId xmlns:p14="http://schemas.microsoft.com/office/powerpoint/2010/main" val="9347869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8952" rtl="0" eaLnBrk="1" fontAlgn="base" latinLnBrk="0" hangingPunct="1">
              <a:lnSpc>
                <a:spcPct val="100000"/>
              </a:lnSpc>
              <a:spcBef>
                <a:spcPct val="0"/>
              </a:spcBef>
              <a:spcAft>
                <a:spcPct val="0"/>
              </a:spcAft>
              <a:buClrTx/>
              <a:buSzTx/>
              <a:buFontTx/>
              <a:buNone/>
              <a:tabLst/>
              <a:defRPr/>
            </a:pPr>
            <a:fld id="{78272596-C35D-43BF-B053-449A5631567F}" type="slidenum">
              <a:rPr kumimoji="0" lang="en-GB"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8952" rtl="0" eaLnBrk="1" fontAlgn="base" latinLnBrk="0" hangingPunct="1">
                <a:lnSpc>
                  <a:spcPct val="100000"/>
                </a:lnSpc>
                <a:spcBef>
                  <a:spcPct val="0"/>
                </a:spcBef>
                <a:spcAft>
                  <a:spcPct val="0"/>
                </a:spcAft>
                <a:buClrTx/>
                <a:buSzTx/>
                <a:buFontTx/>
                <a:buNone/>
                <a:tabLst/>
                <a:defRPr/>
              </a:pPr>
              <a:t>17</a:t>
            </a:fld>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15313214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5575" y="574675"/>
            <a:ext cx="6621463" cy="3724275"/>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6E6F73"/>
                </a:solidFill>
                <a:effectLst/>
                <a:uLnTx/>
                <a:uFillTx/>
                <a:latin typeface="Trebuchet MS"/>
                <a:ea typeface="+mn-ea"/>
                <a:cs typeface="+mn-cs"/>
              </a:rPr>
              <a:t>Notes view: </a:t>
            </a:r>
            <a:fld id="{128CEAFE-FA94-43E5-B0FF-D47E1CCDD1B4}" type="slidenum">
              <a:rPr kumimoji="0" lang="en-GB" sz="1400" b="0" i="0" u="none" strike="noStrike" kern="1200" cap="none" spc="0" normalizeH="0" baseline="0" noProof="0" smtClean="0">
                <a:ln>
                  <a:noFill/>
                </a:ln>
                <a:solidFill>
                  <a:srgbClr val="6E6F73"/>
                </a:solidFill>
                <a:effectLst/>
                <a:uLnTx/>
                <a:uFillTx/>
                <a:latin typeface="Trebuchet M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400" b="0" i="0" u="none" strike="noStrike" kern="1200" cap="none" spc="0" normalizeH="0" baseline="0" noProof="0">
              <a:ln>
                <a:noFill/>
              </a:ln>
              <a:solidFill>
                <a:srgbClr val="6E6F73"/>
              </a:solidFill>
              <a:effectLst/>
              <a:uLnTx/>
              <a:uFillTx/>
              <a:latin typeface="Trebuchet MS"/>
              <a:ea typeface="+mn-ea"/>
              <a:cs typeface="+mn-cs"/>
            </a:endParaRPr>
          </a:p>
        </p:txBody>
      </p:sp>
    </p:spTree>
    <p:extLst>
      <p:ext uri="{BB962C8B-B14F-4D97-AF65-F5344CB8AC3E}">
        <p14:creationId xmlns:p14="http://schemas.microsoft.com/office/powerpoint/2010/main" val="35611064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8952" rtl="0" eaLnBrk="1" fontAlgn="base" latinLnBrk="0" hangingPunct="1">
              <a:lnSpc>
                <a:spcPct val="100000"/>
              </a:lnSpc>
              <a:spcBef>
                <a:spcPct val="0"/>
              </a:spcBef>
              <a:spcAft>
                <a:spcPct val="0"/>
              </a:spcAft>
              <a:buClrTx/>
              <a:buSzTx/>
              <a:buFontTx/>
              <a:buNone/>
              <a:tabLst/>
              <a:defRPr/>
            </a:pPr>
            <a:fld id="{78272596-C35D-43BF-B053-449A5631567F}" type="slidenum">
              <a:rPr kumimoji="0" lang="en-GB"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8952" rtl="0" eaLnBrk="1" fontAlgn="base" latinLnBrk="0" hangingPunct="1">
                <a:lnSpc>
                  <a:spcPct val="100000"/>
                </a:lnSpc>
                <a:spcBef>
                  <a:spcPct val="0"/>
                </a:spcBef>
                <a:spcAft>
                  <a:spcPct val="0"/>
                </a:spcAft>
                <a:buClrTx/>
                <a:buSzTx/>
                <a:buFontTx/>
                <a:buNone/>
                <a:tabLst/>
                <a:defRPr/>
              </a:pPr>
              <a:t>35</a:t>
            </a:fld>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28497672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5575" y="574675"/>
            <a:ext cx="6621463" cy="3724275"/>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6E6F73"/>
                </a:solidFill>
                <a:effectLst/>
                <a:uLnTx/>
                <a:uFillTx/>
                <a:latin typeface="Trebuchet MS"/>
                <a:ea typeface="+mn-ea"/>
                <a:cs typeface="+mn-cs"/>
              </a:rPr>
              <a:t>Notes view: </a:t>
            </a:r>
            <a:fld id="{128CEAFE-FA94-43E5-B0FF-D47E1CCDD1B4}" type="slidenum">
              <a:rPr kumimoji="0" lang="en-GB" sz="1400" b="0" i="0" u="none" strike="noStrike" kern="1200" cap="none" spc="0" normalizeH="0" baseline="0" noProof="0" smtClean="0">
                <a:ln>
                  <a:noFill/>
                </a:ln>
                <a:solidFill>
                  <a:srgbClr val="6E6F73"/>
                </a:solidFill>
                <a:effectLst/>
                <a:uLnTx/>
                <a:uFillTx/>
                <a:latin typeface="Trebuchet M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GB" sz="1400" b="0" i="0" u="none" strike="noStrike" kern="1200" cap="none" spc="0" normalizeH="0" baseline="0" noProof="0">
              <a:ln>
                <a:noFill/>
              </a:ln>
              <a:solidFill>
                <a:srgbClr val="6E6F73"/>
              </a:solidFill>
              <a:effectLst/>
              <a:uLnTx/>
              <a:uFillTx/>
              <a:latin typeface="Trebuchet MS"/>
              <a:ea typeface="+mn-ea"/>
              <a:cs typeface="+mn-cs"/>
            </a:endParaRPr>
          </a:p>
        </p:txBody>
      </p:sp>
    </p:spTree>
    <p:extLst>
      <p:ext uri="{BB962C8B-B14F-4D97-AF65-F5344CB8AC3E}">
        <p14:creationId xmlns:p14="http://schemas.microsoft.com/office/powerpoint/2010/main" val="38077568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0C7097-C5F0-470C-858B-3C943F4AF30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19565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E58840A9-E8E8-486C-A34E-F6B3D4C5FE7E}" type="slidenum">
              <a:rPr lang="en-GB" smtClean="0"/>
              <a:t>64</a:t>
            </a:fld>
            <a:endParaRPr lang="en-GB"/>
          </a:p>
        </p:txBody>
      </p:sp>
    </p:spTree>
    <p:extLst>
      <p:ext uri="{BB962C8B-B14F-4D97-AF65-F5344CB8AC3E}">
        <p14:creationId xmlns:p14="http://schemas.microsoft.com/office/powerpoint/2010/main" val="19847301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9BF982-D3F2-4977-978D-70638E4B375A}"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597345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1.xml"/><Relationship Id="rId4" Type="http://schemas.openxmlformats.org/officeDocument/2006/relationships/image" Target="../media/image13.png"/></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11.xml"/><Relationship Id="rId5" Type="http://schemas.openxmlformats.org/officeDocument/2006/relationships/image" Target="../media/image13.png"/><Relationship Id="rId4" Type="http://schemas.openxmlformats.org/officeDocument/2006/relationships/image" Target="../media/image12.png"/></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png"/><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3" Type="http://schemas.openxmlformats.org/officeDocument/2006/relationships/slideMaster" Target="../slideMasters/slideMaster13.xml"/><Relationship Id="rId2" Type="http://schemas.openxmlformats.org/officeDocument/2006/relationships/tags" Target="../tags/tag4.xml"/><Relationship Id="rId1" Type="http://schemas.openxmlformats.org/officeDocument/2006/relationships/tags" Target="../tags/tag3.xml"/><Relationship Id="rId5" Type="http://schemas.openxmlformats.org/officeDocument/2006/relationships/image" Target="../media/image17.emf"/><Relationship Id="rId4" Type="http://schemas.openxmlformats.org/officeDocument/2006/relationships/oleObject" Target="../embeddings/oleObject2.bin"/></Relationships>
</file>

<file path=ppt/slideLayouts/_rels/slideLayout135.xml.rels><?xml version="1.0" encoding="UTF-8" standalone="yes"?>
<Relationships xmlns="http://schemas.openxmlformats.org/package/2006/relationships"><Relationship Id="rId3" Type="http://schemas.openxmlformats.org/officeDocument/2006/relationships/slideMaster" Target="../slideMasters/slideMaster13.xml"/><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image" Target="../media/image18.jpeg"/><Relationship Id="rId5" Type="http://schemas.openxmlformats.org/officeDocument/2006/relationships/image" Target="../media/image17.emf"/><Relationship Id="rId4" Type="http://schemas.openxmlformats.org/officeDocument/2006/relationships/oleObject" Target="../embeddings/oleObject3.bin"/></Relationships>
</file>

<file path=ppt/slideLayouts/_rels/slideLayout136.xml.rels><?xml version="1.0" encoding="UTF-8" standalone="yes"?>
<Relationships xmlns="http://schemas.openxmlformats.org/package/2006/relationships"><Relationship Id="rId3" Type="http://schemas.openxmlformats.org/officeDocument/2006/relationships/slideMaster" Target="../slideMasters/slideMaster13.xml"/><Relationship Id="rId2" Type="http://schemas.openxmlformats.org/officeDocument/2006/relationships/tags" Target="../tags/tag8.xml"/><Relationship Id="rId1" Type="http://schemas.openxmlformats.org/officeDocument/2006/relationships/tags" Target="../tags/tag7.xml"/><Relationship Id="rId5" Type="http://schemas.openxmlformats.org/officeDocument/2006/relationships/image" Target="../media/image19.emf"/><Relationship Id="rId4" Type="http://schemas.openxmlformats.org/officeDocument/2006/relationships/oleObject" Target="../embeddings/oleObject4.bin"/></Relationships>
</file>

<file path=ppt/slideLayouts/_rels/slideLayout137.xml.rels><?xml version="1.0" encoding="UTF-8" standalone="yes"?>
<Relationships xmlns="http://schemas.openxmlformats.org/package/2006/relationships"><Relationship Id="rId3" Type="http://schemas.openxmlformats.org/officeDocument/2006/relationships/slideMaster" Target="../slideMasters/slideMaster13.xml"/><Relationship Id="rId2" Type="http://schemas.openxmlformats.org/officeDocument/2006/relationships/tags" Target="../tags/tag10.xml"/><Relationship Id="rId1" Type="http://schemas.openxmlformats.org/officeDocument/2006/relationships/tags" Target="../tags/tag9.xml"/><Relationship Id="rId5" Type="http://schemas.openxmlformats.org/officeDocument/2006/relationships/image" Target="../media/image19.emf"/><Relationship Id="rId4" Type="http://schemas.openxmlformats.org/officeDocument/2006/relationships/oleObject" Target="../embeddings/oleObject5.bin"/></Relationships>
</file>

<file path=ppt/slideLayouts/_rels/slideLayout138.xml.rels><?xml version="1.0" encoding="UTF-8" standalone="yes"?>
<Relationships xmlns="http://schemas.openxmlformats.org/package/2006/relationships"><Relationship Id="rId3" Type="http://schemas.openxmlformats.org/officeDocument/2006/relationships/slideMaster" Target="../slideMasters/slideMaster13.xml"/><Relationship Id="rId2" Type="http://schemas.openxmlformats.org/officeDocument/2006/relationships/tags" Target="../tags/tag12.xml"/><Relationship Id="rId1" Type="http://schemas.openxmlformats.org/officeDocument/2006/relationships/tags" Target="../tags/tag11.xml"/><Relationship Id="rId5" Type="http://schemas.openxmlformats.org/officeDocument/2006/relationships/image" Target="../media/image19.emf"/><Relationship Id="rId4" Type="http://schemas.openxmlformats.org/officeDocument/2006/relationships/oleObject" Target="../embeddings/oleObject6.bin"/></Relationships>
</file>

<file path=ppt/slideLayouts/_rels/slideLayout139.xml.rels><?xml version="1.0" encoding="UTF-8" standalone="yes"?>
<Relationships xmlns="http://schemas.openxmlformats.org/package/2006/relationships"><Relationship Id="rId3" Type="http://schemas.openxmlformats.org/officeDocument/2006/relationships/slideMaster" Target="../slideMasters/slideMaster13.xml"/><Relationship Id="rId2" Type="http://schemas.openxmlformats.org/officeDocument/2006/relationships/tags" Target="../tags/tag14.xml"/><Relationship Id="rId1" Type="http://schemas.openxmlformats.org/officeDocument/2006/relationships/tags" Target="../tags/tag13.xml"/><Relationship Id="rId5" Type="http://schemas.openxmlformats.org/officeDocument/2006/relationships/image" Target="../media/image19.emf"/><Relationship Id="rId4" Type="http://schemas.openxmlformats.org/officeDocument/2006/relationships/oleObject" Target="../embeddings/oleObject7.bin"/></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3" Type="http://schemas.openxmlformats.org/officeDocument/2006/relationships/slideMaster" Target="../slideMasters/slideMaster13.xml"/><Relationship Id="rId2" Type="http://schemas.openxmlformats.org/officeDocument/2006/relationships/tags" Target="../tags/tag16.xml"/><Relationship Id="rId1" Type="http://schemas.openxmlformats.org/officeDocument/2006/relationships/tags" Target="../tags/tag15.xml"/><Relationship Id="rId5" Type="http://schemas.openxmlformats.org/officeDocument/2006/relationships/image" Target="../media/image19.emf"/><Relationship Id="rId4" Type="http://schemas.openxmlformats.org/officeDocument/2006/relationships/oleObject" Target="../embeddings/oleObject8.bin"/></Relationships>
</file>

<file path=ppt/slideLayouts/_rels/slideLayout141.xml.rels><?xml version="1.0" encoding="UTF-8" standalone="yes"?>
<Relationships xmlns="http://schemas.openxmlformats.org/package/2006/relationships"><Relationship Id="rId3" Type="http://schemas.openxmlformats.org/officeDocument/2006/relationships/slideMaster" Target="../slideMasters/slideMaster13.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image" Target="../media/image20.png"/><Relationship Id="rId5" Type="http://schemas.openxmlformats.org/officeDocument/2006/relationships/image" Target="../media/image19.emf"/><Relationship Id="rId4" Type="http://schemas.openxmlformats.org/officeDocument/2006/relationships/oleObject" Target="../embeddings/oleObject9.bin"/></Relationships>
</file>

<file path=ppt/slideLayouts/_rels/slideLayout142.xml.rels><?xml version="1.0" encoding="UTF-8" standalone="yes"?>
<Relationships xmlns="http://schemas.openxmlformats.org/package/2006/relationships"><Relationship Id="rId3" Type="http://schemas.openxmlformats.org/officeDocument/2006/relationships/slideMaster" Target="../slideMasters/slideMaster13.xml"/><Relationship Id="rId2" Type="http://schemas.openxmlformats.org/officeDocument/2006/relationships/tags" Target="../tags/tag20.xml"/><Relationship Id="rId1" Type="http://schemas.openxmlformats.org/officeDocument/2006/relationships/tags" Target="../tags/tag19.xml"/><Relationship Id="rId6" Type="http://schemas.openxmlformats.org/officeDocument/2006/relationships/image" Target="../media/image20.png"/><Relationship Id="rId5" Type="http://schemas.openxmlformats.org/officeDocument/2006/relationships/image" Target="../media/image19.emf"/><Relationship Id="rId4" Type="http://schemas.openxmlformats.org/officeDocument/2006/relationships/oleObject" Target="../embeddings/oleObject10.bin"/></Relationships>
</file>

<file path=ppt/slideLayouts/_rels/slideLayout143.xml.rels><?xml version="1.0" encoding="UTF-8" standalone="yes"?>
<Relationships xmlns="http://schemas.openxmlformats.org/package/2006/relationships"><Relationship Id="rId3" Type="http://schemas.openxmlformats.org/officeDocument/2006/relationships/slideMaster" Target="../slideMasters/slideMaster13.xml"/><Relationship Id="rId2" Type="http://schemas.openxmlformats.org/officeDocument/2006/relationships/tags" Target="../tags/tag22.xml"/><Relationship Id="rId1" Type="http://schemas.openxmlformats.org/officeDocument/2006/relationships/tags" Target="../tags/tag21.xml"/><Relationship Id="rId6" Type="http://schemas.openxmlformats.org/officeDocument/2006/relationships/image" Target="../media/image20.png"/><Relationship Id="rId5" Type="http://schemas.openxmlformats.org/officeDocument/2006/relationships/image" Target="../media/image19.emf"/><Relationship Id="rId4" Type="http://schemas.openxmlformats.org/officeDocument/2006/relationships/oleObject" Target="../embeddings/oleObject11.bin"/></Relationships>
</file>

<file path=ppt/slideLayouts/_rels/slideLayout144.xml.rels><?xml version="1.0" encoding="UTF-8" standalone="yes"?>
<Relationships xmlns="http://schemas.openxmlformats.org/package/2006/relationships"><Relationship Id="rId3" Type="http://schemas.openxmlformats.org/officeDocument/2006/relationships/slideMaster" Target="../slideMasters/slideMaster13.xml"/><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image" Target="../media/image20.png"/><Relationship Id="rId5" Type="http://schemas.openxmlformats.org/officeDocument/2006/relationships/image" Target="../media/image19.emf"/><Relationship Id="rId4" Type="http://schemas.openxmlformats.org/officeDocument/2006/relationships/oleObject" Target="../embeddings/oleObject12.bin"/></Relationships>
</file>

<file path=ppt/slideLayouts/_rels/slideLayout145.xml.rels><?xml version="1.0" encoding="UTF-8" standalone="yes"?>
<Relationships xmlns="http://schemas.openxmlformats.org/package/2006/relationships"><Relationship Id="rId3" Type="http://schemas.openxmlformats.org/officeDocument/2006/relationships/slideMaster" Target="../slideMasters/slideMaster13.xml"/><Relationship Id="rId2" Type="http://schemas.openxmlformats.org/officeDocument/2006/relationships/tags" Target="../tags/tag26.xml"/><Relationship Id="rId1" Type="http://schemas.openxmlformats.org/officeDocument/2006/relationships/tags" Target="../tags/tag25.xml"/><Relationship Id="rId6" Type="http://schemas.openxmlformats.org/officeDocument/2006/relationships/image" Target="../media/image20.png"/><Relationship Id="rId5" Type="http://schemas.openxmlformats.org/officeDocument/2006/relationships/image" Target="../media/image19.emf"/><Relationship Id="rId4" Type="http://schemas.openxmlformats.org/officeDocument/2006/relationships/oleObject" Target="../embeddings/oleObject13.bin"/></Relationships>
</file>

<file path=ppt/slideLayouts/_rels/slideLayout146.xml.rels><?xml version="1.0" encoding="UTF-8" standalone="yes"?>
<Relationships xmlns="http://schemas.openxmlformats.org/package/2006/relationships"><Relationship Id="rId3" Type="http://schemas.openxmlformats.org/officeDocument/2006/relationships/slideMaster" Target="../slideMasters/slideMaster13.xml"/><Relationship Id="rId2" Type="http://schemas.openxmlformats.org/officeDocument/2006/relationships/tags" Target="../tags/tag28.xml"/><Relationship Id="rId1" Type="http://schemas.openxmlformats.org/officeDocument/2006/relationships/tags" Target="../tags/tag27.xml"/><Relationship Id="rId6" Type="http://schemas.openxmlformats.org/officeDocument/2006/relationships/image" Target="../media/image21.png"/><Relationship Id="rId5" Type="http://schemas.openxmlformats.org/officeDocument/2006/relationships/image" Target="../media/image19.emf"/><Relationship Id="rId4" Type="http://schemas.openxmlformats.org/officeDocument/2006/relationships/oleObject" Target="../embeddings/oleObject14.bin"/></Relationships>
</file>

<file path=ppt/slideLayouts/_rels/slideLayout147.xml.rels><?xml version="1.0" encoding="UTF-8" standalone="yes"?>
<Relationships xmlns="http://schemas.openxmlformats.org/package/2006/relationships"><Relationship Id="rId3" Type="http://schemas.openxmlformats.org/officeDocument/2006/relationships/slideMaster" Target="../slideMasters/slideMaster13.xml"/><Relationship Id="rId2" Type="http://schemas.openxmlformats.org/officeDocument/2006/relationships/tags" Target="../tags/tag30.xml"/><Relationship Id="rId1" Type="http://schemas.openxmlformats.org/officeDocument/2006/relationships/tags" Target="../tags/tag29.xml"/><Relationship Id="rId6" Type="http://schemas.openxmlformats.org/officeDocument/2006/relationships/image" Target="../media/image22.png"/><Relationship Id="rId5" Type="http://schemas.openxmlformats.org/officeDocument/2006/relationships/image" Target="../media/image19.emf"/><Relationship Id="rId4" Type="http://schemas.openxmlformats.org/officeDocument/2006/relationships/oleObject" Target="../embeddings/oleObject15.bin"/></Relationships>
</file>

<file path=ppt/slideLayouts/_rels/slideLayout148.xml.rels><?xml version="1.0" encoding="UTF-8" standalone="yes"?>
<Relationships xmlns="http://schemas.openxmlformats.org/package/2006/relationships"><Relationship Id="rId3" Type="http://schemas.openxmlformats.org/officeDocument/2006/relationships/slideMaster" Target="../slideMasters/slideMaster13.xml"/><Relationship Id="rId2" Type="http://schemas.openxmlformats.org/officeDocument/2006/relationships/tags" Target="../tags/tag32.xml"/><Relationship Id="rId1" Type="http://schemas.openxmlformats.org/officeDocument/2006/relationships/tags" Target="../tags/tag31.xml"/><Relationship Id="rId6" Type="http://schemas.openxmlformats.org/officeDocument/2006/relationships/image" Target="../media/image24.png"/><Relationship Id="rId5" Type="http://schemas.openxmlformats.org/officeDocument/2006/relationships/image" Target="../media/image23.emf"/><Relationship Id="rId4" Type="http://schemas.openxmlformats.org/officeDocument/2006/relationships/oleObject" Target="../embeddings/oleObject16.bin"/></Relationships>
</file>

<file path=ppt/slideLayouts/_rels/slideLayout149.xml.rels><?xml version="1.0" encoding="UTF-8" standalone="yes"?>
<Relationships xmlns="http://schemas.openxmlformats.org/package/2006/relationships"><Relationship Id="rId3" Type="http://schemas.openxmlformats.org/officeDocument/2006/relationships/slideMaster" Target="../slideMasters/slideMaster13.xml"/><Relationship Id="rId2" Type="http://schemas.openxmlformats.org/officeDocument/2006/relationships/tags" Target="../tags/tag34.xml"/><Relationship Id="rId1" Type="http://schemas.openxmlformats.org/officeDocument/2006/relationships/tags" Target="../tags/tag33.xml"/><Relationship Id="rId6" Type="http://schemas.openxmlformats.org/officeDocument/2006/relationships/image" Target="../media/image22.png"/><Relationship Id="rId5" Type="http://schemas.openxmlformats.org/officeDocument/2006/relationships/image" Target="../media/image19.emf"/><Relationship Id="rId4" Type="http://schemas.openxmlformats.org/officeDocument/2006/relationships/oleObject" Target="../embeddings/oleObject17.bin"/></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3" Type="http://schemas.openxmlformats.org/officeDocument/2006/relationships/slideMaster" Target="../slideMasters/slideMaster13.xml"/><Relationship Id="rId2" Type="http://schemas.openxmlformats.org/officeDocument/2006/relationships/tags" Target="../tags/tag36.xml"/><Relationship Id="rId1" Type="http://schemas.openxmlformats.org/officeDocument/2006/relationships/tags" Target="../tags/tag35.xml"/><Relationship Id="rId6" Type="http://schemas.openxmlformats.org/officeDocument/2006/relationships/image" Target="../media/image21.png"/><Relationship Id="rId5" Type="http://schemas.openxmlformats.org/officeDocument/2006/relationships/image" Target="../media/image19.emf"/><Relationship Id="rId4" Type="http://schemas.openxmlformats.org/officeDocument/2006/relationships/oleObject" Target="../embeddings/oleObject18.bin"/></Relationships>
</file>

<file path=ppt/slideLayouts/_rels/slideLayout151.xml.rels><?xml version="1.0" encoding="UTF-8" standalone="yes"?>
<Relationships xmlns="http://schemas.openxmlformats.org/package/2006/relationships"><Relationship Id="rId3" Type="http://schemas.openxmlformats.org/officeDocument/2006/relationships/slideMaster" Target="../slideMasters/slideMaster13.xml"/><Relationship Id="rId2" Type="http://schemas.openxmlformats.org/officeDocument/2006/relationships/tags" Target="../tags/tag38.xml"/><Relationship Id="rId1" Type="http://schemas.openxmlformats.org/officeDocument/2006/relationships/tags" Target="../tags/tag37.xml"/><Relationship Id="rId6" Type="http://schemas.openxmlformats.org/officeDocument/2006/relationships/image" Target="../media/image22.png"/><Relationship Id="rId5" Type="http://schemas.openxmlformats.org/officeDocument/2006/relationships/image" Target="../media/image19.emf"/><Relationship Id="rId4" Type="http://schemas.openxmlformats.org/officeDocument/2006/relationships/oleObject" Target="../embeddings/oleObject19.bin"/></Relationships>
</file>

<file path=ppt/slideLayouts/_rels/slideLayout152.xml.rels><?xml version="1.0" encoding="UTF-8" standalone="yes"?>
<Relationships xmlns="http://schemas.openxmlformats.org/package/2006/relationships"><Relationship Id="rId3" Type="http://schemas.openxmlformats.org/officeDocument/2006/relationships/slideMaster" Target="../slideMasters/slideMaster13.xml"/><Relationship Id="rId2" Type="http://schemas.openxmlformats.org/officeDocument/2006/relationships/tags" Target="../tags/tag40.xml"/><Relationship Id="rId1" Type="http://schemas.openxmlformats.org/officeDocument/2006/relationships/tags" Target="../tags/tag39.xml"/><Relationship Id="rId6" Type="http://schemas.openxmlformats.org/officeDocument/2006/relationships/image" Target="../media/image21.png"/><Relationship Id="rId5" Type="http://schemas.openxmlformats.org/officeDocument/2006/relationships/image" Target="../media/image19.emf"/><Relationship Id="rId4" Type="http://schemas.openxmlformats.org/officeDocument/2006/relationships/oleObject" Target="../embeddings/oleObject20.bin"/></Relationships>
</file>

<file path=ppt/slideLayouts/_rels/slideLayout153.xml.rels><?xml version="1.0" encoding="UTF-8" standalone="yes"?>
<Relationships xmlns="http://schemas.openxmlformats.org/package/2006/relationships"><Relationship Id="rId3" Type="http://schemas.openxmlformats.org/officeDocument/2006/relationships/slideMaster" Target="../slideMasters/slideMaster13.xml"/><Relationship Id="rId2" Type="http://schemas.openxmlformats.org/officeDocument/2006/relationships/tags" Target="../tags/tag42.xml"/><Relationship Id="rId1" Type="http://schemas.openxmlformats.org/officeDocument/2006/relationships/tags" Target="../tags/tag41.xml"/><Relationship Id="rId6" Type="http://schemas.openxmlformats.org/officeDocument/2006/relationships/image" Target="../media/image22.png"/><Relationship Id="rId5" Type="http://schemas.openxmlformats.org/officeDocument/2006/relationships/image" Target="../media/image19.emf"/><Relationship Id="rId4" Type="http://schemas.openxmlformats.org/officeDocument/2006/relationships/oleObject" Target="../embeddings/oleObject21.bin"/></Relationships>
</file>

<file path=ppt/slideLayouts/_rels/slideLayout154.xml.rels><?xml version="1.0" encoding="UTF-8" standalone="yes"?>
<Relationships xmlns="http://schemas.openxmlformats.org/package/2006/relationships"><Relationship Id="rId3" Type="http://schemas.openxmlformats.org/officeDocument/2006/relationships/slideMaster" Target="../slideMasters/slideMaster13.xml"/><Relationship Id="rId2" Type="http://schemas.openxmlformats.org/officeDocument/2006/relationships/tags" Target="../tags/tag44.xml"/><Relationship Id="rId1" Type="http://schemas.openxmlformats.org/officeDocument/2006/relationships/tags" Target="../tags/tag43.xml"/><Relationship Id="rId5" Type="http://schemas.openxmlformats.org/officeDocument/2006/relationships/image" Target="../media/image19.emf"/><Relationship Id="rId4" Type="http://schemas.openxmlformats.org/officeDocument/2006/relationships/oleObject" Target="../embeddings/oleObject22.bin"/></Relationships>
</file>

<file path=ppt/slideLayouts/_rels/slideLayout155.xml.rels><?xml version="1.0" encoding="UTF-8" standalone="yes"?>
<Relationships xmlns="http://schemas.openxmlformats.org/package/2006/relationships"><Relationship Id="rId3" Type="http://schemas.openxmlformats.org/officeDocument/2006/relationships/slideMaster" Target="../slideMasters/slideMaster13.xml"/><Relationship Id="rId2" Type="http://schemas.openxmlformats.org/officeDocument/2006/relationships/tags" Target="../tags/tag46.xml"/><Relationship Id="rId1" Type="http://schemas.openxmlformats.org/officeDocument/2006/relationships/tags" Target="../tags/tag45.xml"/><Relationship Id="rId5" Type="http://schemas.openxmlformats.org/officeDocument/2006/relationships/image" Target="../media/image19.emf"/><Relationship Id="rId4" Type="http://schemas.openxmlformats.org/officeDocument/2006/relationships/oleObject" Target="../embeddings/oleObject23.bin"/></Relationships>
</file>

<file path=ppt/slideLayouts/_rels/slideLayout156.xml.rels><?xml version="1.0" encoding="UTF-8" standalone="yes"?>
<Relationships xmlns="http://schemas.openxmlformats.org/package/2006/relationships"><Relationship Id="rId3" Type="http://schemas.openxmlformats.org/officeDocument/2006/relationships/oleObject" Target="../embeddings/oleObject24.bin"/><Relationship Id="rId2" Type="http://schemas.openxmlformats.org/officeDocument/2006/relationships/slideMaster" Target="../slideMasters/slideMaster13.xml"/><Relationship Id="rId1" Type="http://schemas.openxmlformats.org/officeDocument/2006/relationships/tags" Target="../tags/tag47.xml"/><Relationship Id="rId5" Type="http://schemas.openxmlformats.org/officeDocument/2006/relationships/image" Target="../media/image25.png"/><Relationship Id="rId4" Type="http://schemas.openxmlformats.org/officeDocument/2006/relationships/image" Target="../media/image23.emf"/></Relationships>
</file>

<file path=ppt/slideLayouts/_rels/slideLayout157.xml.rels><?xml version="1.0" encoding="UTF-8" standalone="yes"?>
<Relationships xmlns="http://schemas.openxmlformats.org/package/2006/relationships"><Relationship Id="rId3" Type="http://schemas.openxmlformats.org/officeDocument/2006/relationships/slideMaster" Target="../slideMasters/slideMaster13.xml"/><Relationship Id="rId2" Type="http://schemas.openxmlformats.org/officeDocument/2006/relationships/tags" Target="../tags/tag49.xml"/><Relationship Id="rId1" Type="http://schemas.openxmlformats.org/officeDocument/2006/relationships/tags" Target="../tags/tag48.xml"/><Relationship Id="rId5" Type="http://schemas.openxmlformats.org/officeDocument/2006/relationships/image" Target="../media/image19.emf"/><Relationship Id="rId4" Type="http://schemas.openxmlformats.org/officeDocument/2006/relationships/oleObject" Target="../embeddings/oleObject25.bin"/></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1.xml.rels><?xml version="1.0" encoding="UTF-8" standalone="yes"?>
<Relationships xmlns="http://schemas.openxmlformats.org/package/2006/relationships"><Relationship Id="rId3" Type="http://schemas.openxmlformats.org/officeDocument/2006/relationships/oleObject" Target="../embeddings/oleObject26.bin"/><Relationship Id="rId2" Type="http://schemas.openxmlformats.org/officeDocument/2006/relationships/slideMaster" Target="../slideMasters/slideMaster13.xml"/><Relationship Id="rId1" Type="http://schemas.openxmlformats.org/officeDocument/2006/relationships/tags" Target="../tags/tag50.xml"/><Relationship Id="rId4" Type="http://schemas.openxmlformats.org/officeDocument/2006/relationships/image" Target="../media/image17.emf"/></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3.xml.rels><?xml version="1.0" encoding="UTF-8" standalone="yes"?>
<Relationships xmlns="http://schemas.openxmlformats.org/package/2006/relationships"><Relationship Id="rId3" Type="http://schemas.openxmlformats.org/officeDocument/2006/relationships/slideMaster" Target="../slideMasters/slideMaster13.xml"/><Relationship Id="rId2" Type="http://schemas.openxmlformats.org/officeDocument/2006/relationships/tags" Target="../tags/tag52.xml"/><Relationship Id="rId1" Type="http://schemas.openxmlformats.org/officeDocument/2006/relationships/tags" Target="../tags/tag51.xml"/><Relationship Id="rId6" Type="http://schemas.openxmlformats.org/officeDocument/2006/relationships/image" Target="../media/image26.png"/><Relationship Id="rId5" Type="http://schemas.openxmlformats.org/officeDocument/2006/relationships/image" Target="../media/image17.emf"/><Relationship Id="rId4" Type="http://schemas.openxmlformats.org/officeDocument/2006/relationships/oleObject" Target="../embeddings/oleObject27.bin"/></Relationships>
</file>

<file path=ppt/slideLayouts/_rels/slideLayout164.xml.rels><?xml version="1.0" encoding="UTF-8" standalone="yes"?>
<Relationships xmlns="http://schemas.openxmlformats.org/package/2006/relationships"><Relationship Id="rId3" Type="http://schemas.openxmlformats.org/officeDocument/2006/relationships/slideMaster" Target="../slideMasters/slideMaster13.xml"/><Relationship Id="rId2" Type="http://schemas.openxmlformats.org/officeDocument/2006/relationships/tags" Target="../tags/tag54.xml"/><Relationship Id="rId1" Type="http://schemas.openxmlformats.org/officeDocument/2006/relationships/tags" Target="../tags/tag53.xml"/><Relationship Id="rId5" Type="http://schemas.openxmlformats.org/officeDocument/2006/relationships/image" Target="../media/image19.emf"/><Relationship Id="rId4" Type="http://schemas.openxmlformats.org/officeDocument/2006/relationships/oleObject" Target="../embeddings/oleObject28.bin"/></Relationships>
</file>

<file path=ppt/slideLayouts/_rels/slideLayout165.xml.rels><?xml version="1.0" encoding="UTF-8" standalone="yes"?>
<Relationships xmlns="http://schemas.openxmlformats.org/package/2006/relationships"><Relationship Id="rId3" Type="http://schemas.openxmlformats.org/officeDocument/2006/relationships/slideMaster" Target="../slideMasters/slideMaster13.xml"/><Relationship Id="rId2" Type="http://schemas.openxmlformats.org/officeDocument/2006/relationships/tags" Target="../tags/tag56.xml"/><Relationship Id="rId1" Type="http://schemas.openxmlformats.org/officeDocument/2006/relationships/tags" Target="../tags/tag55.xml"/><Relationship Id="rId5" Type="http://schemas.openxmlformats.org/officeDocument/2006/relationships/image" Target="../media/image19.emf"/><Relationship Id="rId4" Type="http://schemas.openxmlformats.org/officeDocument/2006/relationships/oleObject" Target="../embeddings/oleObject29.bin"/></Relationships>
</file>

<file path=ppt/slideLayouts/_rels/slideLayout166.xml.rels><?xml version="1.0" encoding="UTF-8" standalone="yes"?>
<Relationships xmlns="http://schemas.openxmlformats.org/package/2006/relationships"><Relationship Id="rId3" Type="http://schemas.openxmlformats.org/officeDocument/2006/relationships/slideMaster" Target="../slideMasters/slideMaster13.xml"/><Relationship Id="rId2" Type="http://schemas.openxmlformats.org/officeDocument/2006/relationships/tags" Target="../tags/tag58.xml"/><Relationship Id="rId1" Type="http://schemas.openxmlformats.org/officeDocument/2006/relationships/tags" Target="../tags/tag57.xml"/><Relationship Id="rId5" Type="http://schemas.openxmlformats.org/officeDocument/2006/relationships/image" Target="../media/image19.emf"/><Relationship Id="rId4" Type="http://schemas.openxmlformats.org/officeDocument/2006/relationships/oleObject" Target="../embeddings/oleObject30.bin"/></Relationships>
</file>

<file path=ppt/slideLayouts/_rels/slideLayout167.xml.rels><?xml version="1.0" encoding="UTF-8" standalone="yes"?>
<Relationships xmlns="http://schemas.openxmlformats.org/package/2006/relationships"><Relationship Id="rId3" Type="http://schemas.openxmlformats.org/officeDocument/2006/relationships/slideMaster" Target="../slideMasters/slideMaster13.xml"/><Relationship Id="rId2" Type="http://schemas.openxmlformats.org/officeDocument/2006/relationships/tags" Target="../tags/tag60.xml"/><Relationship Id="rId1" Type="http://schemas.openxmlformats.org/officeDocument/2006/relationships/tags" Target="../tags/tag59.xml"/><Relationship Id="rId5" Type="http://schemas.openxmlformats.org/officeDocument/2006/relationships/image" Target="../media/image19.emf"/><Relationship Id="rId4" Type="http://schemas.openxmlformats.org/officeDocument/2006/relationships/oleObject" Target="../embeddings/oleObject31.bin"/></Relationships>
</file>

<file path=ppt/slideLayouts/_rels/slideLayout168.xml.rels><?xml version="1.0" encoding="UTF-8" standalone="yes"?>
<Relationships xmlns="http://schemas.openxmlformats.org/package/2006/relationships"><Relationship Id="rId3" Type="http://schemas.openxmlformats.org/officeDocument/2006/relationships/slideMaster" Target="../slideMasters/slideMaster13.xml"/><Relationship Id="rId2" Type="http://schemas.openxmlformats.org/officeDocument/2006/relationships/tags" Target="../tags/tag62.xml"/><Relationship Id="rId1" Type="http://schemas.openxmlformats.org/officeDocument/2006/relationships/tags" Target="../tags/tag61.xml"/><Relationship Id="rId5" Type="http://schemas.openxmlformats.org/officeDocument/2006/relationships/image" Target="../media/image19.emf"/><Relationship Id="rId4" Type="http://schemas.openxmlformats.org/officeDocument/2006/relationships/oleObject" Target="../embeddings/oleObject32.bin"/></Relationships>
</file>

<file path=ppt/slideLayouts/_rels/slideLayout169.xml.rels><?xml version="1.0" encoding="UTF-8" standalone="yes"?>
<Relationships xmlns="http://schemas.openxmlformats.org/package/2006/relationships"><Relationship Id="rId3" Type="http://schemas.openxmlformats.org/officeDocument/2006/relationships/slideMaster" Target="../slideMasters/slideMaster13.xml"/><Relationship Id="rId2" Type="http://schemas.openxmlformats.org/officeDocument/2006/relationships/tags" Target="../tags/tag64.xml"/><Relationship Id="rId1" Type="http://schemas.openxmlformats.org/officeDocument/2006/relationships/tags" Target="../tags/tag63.xml"/><Relationship Id="rId6" Type="http://schemas.openxmlformats.org/officeDocument/2006/relationships/image" Target="../media/image20.png"/><Relationship Id="rId5" Type="http://schemas.openxmlformats.org/officeDocument/2006/relationships/image" Target="../media/image19.emf"/><Relationship Id="rId4" Type="http://schemas.openxmlformats.org/officeDocument/2006/relationships/oleObject" Target="../embeddings/oleObject33.bin"/></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3" Type="http://schemas.openxmlformats.org/officeDocument/2006/relationships/slideMaster" Target="../slideMasters/slideMaster13.xml"/><Relationship Id="rId2" Type="http://schemas.openxmlformats.org/officeDocument/2006/relationships/tags" Target="../tags/tag66.xml"/><Relationship Id="rId1" Type="http://schemas.openxmlformats.org/officeDocument/2006/relationships/tags" Target="../tags/tag65.xml"/><Relationship Id="rId6" Type="http://schemas.openxmlformats.org/officeDocument/2006/relationships/image" Target="../media/image20.png"/><Relationship Id="rId5" Type="http://schemas.openxmlformats.org/officeDocument/2006/relationships/image" Target="../media/image19.emf"/><Relationship Id="rId4" Type="http://schemas.openxmlformats.org/officeDocument/2006/relationships/oleObject" Target="../embeddings/oleObject34.bin"/></Relationships>
</file>

<file path=ppt/slideLayouts/_rels/slideLayout171.xml.rels><?xml version="1.0" encoding="UTF-8" standalone="yes"?>
<Relationships xmlns="http://schemas.openxmlformats.org/package/2006/relationships"><Relationship Id="rId3" Type="http://schemas.openxmlformats.org/officeDocument/2006/relationships/slideMaster" Target="../slideMasters/slideMaster13.xml"/><Relationship Id="rId2" Type="http://schemas.openxmlformats.org/officeDocument/2006/relationships/tags" Target="../tags/tag68.xml"/><Relationship Id="rId1" Type="http://schemas.openxmlformats.org/officeDocument/2006/relationships/tags" Target="../tags/tag67.xml"/><Relationship Id="rId6" Type="http://schemas.openxmlformats.org/officeDocument/2006/relationships/image" Target="../media/image20.png"/><Relationship Id="rId5" Type="http://schemas.openxmlformats.org/officeDocument/2006/relationships/image" Target="../media/image19.emf"/><Relationship Id="rId4" Type="http://schemas.openxmlformats.org/officeDocument/2006/relationships/oleObject" Target="../embeddings/oleObject35.bin"/></Relationships>
</file>

<file path=ppt/slideLayouts/_rels/slideLayout172.xml.rels><?xml version="1.0" encoding="UTF-8" standalone="yes"?>
<Relationships xmlns="http://schemas.openxmlformats.org/package/2006/relationships"><Relationship Id="rId3" Type="http://schemas.openxmlformats.org/officeDocument/2006/relationships/slideMaster" Target="../slideMasters/slideMaster13.xml"/><Relationship Id="rId2" Type="http://schemas.openxmlformats.org/officeDocument/2006/relationships/tags" Target="../tags/tag70.xml"/><Relationship Id="rId1" Type="http://schemas.openxmlformats.org/officeDocument/2006/relationships/tags" Target="../tags/tag69.xml"/><Relationship Id="rId6" Type="http://schemas.openxmlformats.org/officeDocument/2006/relationships/image" Target="../media/image20.png"/><Relationship Id="rId5" Type="http://schemas.openxmlformats.org/officeDocument/2006/relationships/image" Target="../media/image19.emf"/><Relationship Id="rId4" Type="http://schemas.openxmlformats.org/officeDocument/2006/relationships/oleObject" Target="../embeddings/oleObject36.bin"/></Relationships>
</file>

<file path=ppt/slideLayouts/_rels/slideLayout173.xml.rels><?xml version="1.0" encoding="UTF-8" standalone="yes"?>
<Relationships xmlns="http://schemas.openxmlformats.org/package/2006/relationships"><Relationship Id="rId3" Type="http://schemas.openxmlformats.org/officeDocument/2006/relationships/slideMaster" Target="../slideMasters/slideMaster13.xml"/><Relationship Id="rId2" Type="http://schemas.openxmlformats.org/officeDocument/2006/relationships/tags" Target="../tags/tag72.xml"/><Relationship Id="rId1" Type="http://schemas.openxmlformats.org/officeDocument/2006/relationships/tags" Target="../tags/tag71.xml"/><Relationship Id="rId6" Type="http://schemas.openxmlformats.org/officeDocument/2006/relationships/image" Target="../media/image20.png"/><Relationship Id="rId5" Type="http://schemas.openxmlformats.org/officeDocument/2006/relationships/image" Target="../media/image19.emf"/><Relationship Id="rId4" Type="http://schemas.openxmlformats.org/officeDocument/2006/relationships/oleObject" Target="../embeddings/oleObject37.bin"/></Relationships>
</file>

<file path=ppt/slideLayouts/_rels/slideLayout174.xml.rels><?xml version="1.0" encoding="UTF-8" standalone="yes"?>
<Relationships xmlns="http://schemas.openxmlformats.org/package/2006/relationships"><Relationship Id="rId3" Type="http://schemas.openxmlformats.org/officeDocument/2006/relationships/slideMaster" Target="../slideMasters/slideMaster13.xml"/><Relationship Id="rId2" Type="http://schemas.openxmlformats.org/officeDocument/2006/relationships/tags" Target="../tags/tag74.xml"/><Relationship Id="rId1" Type="http://schemas.openxmlformats.org/officeDocument/2006/relationships/tags" Target="../tags/tag73.xml"/><Relationship Id="rId6" Type="http://schemas.openxmlformats.org/officeDocument/2006/relationships/image" Target="../media/image20.png"/><Relationship Id="rId5" Type="http://schemas.openxmlformats.org/officeDocument/2006/relationships/image" Target="../media/image19.emf"/><Relationship Id="rId4" Type="http://schemas.openxmlformats.org/officeDocument/2006/relationships/oleObject" Target="../embeddings/oleObject38.bin"/></Relationships>
</file>

<file path=ppt/slideLayouts/_rels/slideLayout175.xml.rels><?xml version="1.0" encoding="UTF-8" standalone="yes"?>
<Relationships xmlns="http://schemas.openxmlformats.org/package/2006/relationships"><Relationship Id="rId3" Type="http://schemas.openxmlformats.org/officeDocument/2006/relationships/slideMaster" Target="../slideMasters/slideMaster13.xml"/><Relationship Id="rId2" Type="http://schemas.openxmlformats.org/officeDocument/2006/relationships/tags" Target="../tags/tag76.xml"/><Relationship Id="rId1" Type="http://schemas.openxmlformats.org/officeDocument/2006/relationships/tags" Target="../tags/tag75.xml"/><Relationship Id="rId6" Type="http://schemas.openxmlformats.org/officeDocument/2006/relationships/image" Target="../media/image21.png"/><Relationship Id="rId5" Type="http://schemas.openxmlformats.org/officeDocument/2006/relationships/image" Target="../media/image23.emf"/><Relationship Id="rId4" Type="http://schemas.openxmlformats.org/officeDocument/2006/relationships/oleObject" Target="../embeddings/oleObject39.bin"/></Relationships>
</file>

<file path=ppt/slideLayouts/_rels/slideLayout176.xml.rels><?xml version="1.0" encoding="UTF-8" standalone="yes"?>
<Relationships xmlns="http://schemas.openxmlformats.org/package/2006/relationships"><Relationship Id="rId3" Type="http://schemas.openxmlformats.org/officeDocument/2006/relationships/slideMaster" Target="../slideMasters/slideMaster13.xml"/><Relationship Id="rId2" Type="http://schemas.openxmlformats.org/officeDocument/2006/relationships/tags" Target="../tags/tag78.xml"/><Relationship Id="rId1" Type="http://schemas.openxmlformats.org/officeDocument/2006/relationships/tags" Target="../tags/tag77.xml"/><Relationship Id="rId6" Type="http://schemas.openxmlformats.org/officeDocument/2006/relationships/image" Target="../media/image22.png"/><Relationship Id="rId5" Type="http://schemas.openxmlformats.org/officeDocument/2006/relationships/image" Target="../media/image19.emf"/><Relationship Id="rId4" Type="http://schemas.openxmlformats.org/officeDocument/2006/relationships/oleObject" Target="../embeddings/oleObject40.bin"/></Relationships>
</file>

<file path=ppt/slideLayouts/_rels/slideLayout177.xml.rels><?xml version="1.0" encoding="UTF-8" standalone="yes"?>
<Relationships xmlns="http://schemas.openxmlformats.org/package/2006/relationships"><Relationship Id="rId3" Type="http://schemas.openxmlformats.org/officeDocument/2006/relationships/slideMaster" Target="../slideMasters/slideMaster13.xml"/><Relationship Id="rId2" Type="http://schemas.openxmlformats.org/officeDocument/2006/relationships/tags" Target="../tags/tag80.xml"/><Relationship Id="rId1" Type="http://schemas.openxmlformats.org/officeDocument/2006/relationships/tags" Target="../tags/tag79.xml"/><Relationship Id="rId6" Type="http://schemas.openxmlformats.org/officeDocument/2006/relationships/image" Target="../media/image24.png"/><Relationship Id="rId5" Type="http://schemas.openxmlformats.org/officeDocument/2006/relationships/image" Target="../media/image19.emf"/><Relationship Id="rId4" Type="http://schemas.openxmlformats.org/officeDocument/2006/relationships/oleObject" Target="../embeddings/oleObject41.bin"/></Relationships>
</file>

<file path=ppt/slideLayouts/_rels/slideLayout178.xml.rels><?xml version="1.0" encoding="UTF-8" standalone="yes"?>
<Relationships xmlns="http://schemas.openxmlformats.org/package/2006/relationships"><Relationship Id="rId3" Type="http://schemas.openxmlformats.org/officeDocument/2006/relationships/slideMaster" Target="../slideMasters/slideMaster13.xml"/><Relationship Id="rId2" Type="http://schemas.openxmlformats.org/officeDocument/2006/relationships/tags" Target="../tags/tag82.xml"/><Relationship Id="rId1" Type="http://schemas.openxmlformats.org/officeDocument/2006/relationships/tags" Target="../tags/tag81.xml"/><Relationship Id="rId6" Type="http://schemas.openxmlformats.org/officeDocument/2006/relationships/image" Target="../media/image22.png"/><Relationship Id="rId5" Type="http://schemas.openxmlformats.org/officeDocument/2006/relationships/image" Target="../media/image19.emf"/><Relationship Id="rId4" Type="http://schemas.openxmlformats.org/officeDocument/2006/relationships/oleObject" Target="../embeddings/oleObject42.bin"/></Relationships>
</file>

<file path=ppt/slideLayouts/_rels/slideLayout179.xml.rels><?xml version="1.0" encoding="UTF-8" standalone="yes"?>
<Relationships xmlns="http://schemas.openxmlformats.org/package/2006/relationships"><Relationship Id="rId3" Type="http://schemas.openxmlformats.org/officeDocument/2006/relationships/slideMaster" Target="../slideMasters/slideMaster13.xml"/><Relationship Id="rId2" Type="http://schemas.openxmlformats.org/officeDocument/2006/relationships/tags" Target="../tags/tag84.xml"/><Relationship Id="rId1" Type="http://schemas.openxmlformats.org/officeDocument/2006/relationships/tags" Target="../tags/tag83.xml"/><Relationship Id="rId6" Type="http://schemas.openxmlformats.org/officeDocument/2006/relationships/image" Target="../media/image21.png"/><Relationship Id="rId5" Type="http://schemas.openxmlformats.org/officeDocument/2006/relationships/image" Target="../media/image19.emf"/><Relationship Id="rId4" Type="http://schemas.openxmlformats.org/officeDocument/2006/relationships/oleObject" Target="../embeddings/oleObject43.bin"/></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3" Type="http://schemas.openxmlformats.org/officeDocument/2006/relationships/slideMaster" Target="../slideMasters/slideMaster13.xml"/><Relationship Id="rId2" Type="http://schemas.openxmlformats.org/officeDocument/2006/relationships/tags" Target="../tags/tag86.xml"/><Relationship Id="rId1" Type="http://schemas.openxmlformats.org/officeDocument/2006/relationships/tags" Target="../tags/tag85.xml"/><Relationship Id="rId6" Type="http://schemas.openxmlformats.org/officeDocument/2006/relationships/image" Target="../media/image22.png"/><Relationship Id="rId5" Type="http://schemas.openxmlformats.org/officeDocument/2006/relationships/image" Target="../media/image19.emf"/><Relationship Id="rId4" Type="http://schemas.openxmlformats.org/officeDocument/2006/relationships/oleObject" Target="../embeddings/oleObject44.bin"/></Relationships>
</file>

<file path=ppt/slideLayouts/_rels/slideLayout181.xml.rels><?xml version="1.0" encoding="UTF-8" standalone="yes"?>
<Relationships xmlns="http://schemas.openxmlformats.org/package/2006/relationships"><Relationship Id="rId3" Type="http://schemas.openxmlformats.org/officeDocument/2006/relationships/slideMaster" Target="../slideMasters/slideMaster13.xml"/><Relationship Id="rId2" Type="http://schemas.openxmlformats.org/officeDocument/2006/relationships/tags" Target="../tags/tag88.xml"/><Relationship Id="rId1" Type="http://schemas.openxmlformats.org/officeDocument/2006/relationships/tags" Target="../tags/tag87.xml"/><Relationship Id="rId6" Type="http://schemas.openxmlformats.org/officeDocument/2006/relationships/image" Target="../media/image21.png"/><Relationship Id="rId5" Type="http://schemas.openxmlformats.org/officeDocument/2006/relationships/image" Target="../media/image19.emf"/><Relationship Id="rId4" Type="http://schemas.openxmlformats.org/officeDocument/2006/relationships/oleObject" Target="../embeddings/oleObject45.bin"/></Relationships>
</file>

<file path=ppt/slideLayouts/_rels/slideLayout182.xml.rels><?xml version="1.0" encoding="UTF-8" standalone="yes"?>
<Relationships xmlns="http://schemas.openxmlformats.org/package/2006/relationships"><Relationship Id="rId3" Type="http://schemas.openxmlformats.org/officeDocument/2006/relationships/slideMaster" Target="../slideMasters/slideMaster13.xml"/><Relationship Id="rId2" Type="http://schemas.openxmlformats.org/officeDocument/2006/relationships/tags" Target="../tags/tag90.xml"/><Relationship Id="rId1" Type="http://schemas.openxmlformats.org/officeDocument/2006/relationships/tags" Target="../tags/tag89.xml"/><Relationship Id="rId6" Type="http://schemas.openxmlformats.org/officeDocument/2006/relationships/image" Target="../media/image22.png"/><Relationship Id="rId5" Type="http://schemas.openxmlformats.org/officeDocument/2006/relationships/image" Target="../media/image19.emf"/><Relationship Id="rId4" Type="http://schemas.openxmlformats.org/officeDocument/2006/relationships/oleObject" Target="../embeddings/oleObject46.bin"/></Relationships>
</file>

<file path=ppt/slideLayouts/_rels/slideLayout183.xml.rels><?xml version="1.0" encoding="UTF-8" standalone="yes"?>
<Relationships xmlns="http://schemas.openxmlformats.org/package/2006/relationships"><Relationship Id="rId3" Type="http://schemas.openxmlformats.org/officeDocument/2006/relationships/slideMaster" Target="../slideMasters/slideMaster13.xml"/><Relationship Id="rId2" Type="http://schemas.openxmlformats.org/officeDocument/2006/relationships/tags" Target="../tags/tag92.xml"/><Relationship Id="rId1" Type="http://schemas.openxmlformats.org/officeDocument/2006/relationships/tags" Target="../tags/tag91.xml"/><Relationship Id="rId5" Type="http://schemas.openxmlformats.org/officeDocument/2006/relationships/image" Target="../media/image19.emf"/><Relationship Id="rId4" Type="http://schemas.openxmlformats.org/officeDocument/2006/relationships/oleObject" Target="../embeddings/oleObject47.bin"/></Relationships>
</file>

<file path=ppt/slideLayouts/_rels/slideLayout184.xml.rels><?xml version="1.0" encoding="UTF-8" standalone="yes"?>
<Relationships xmlns="http://schemas.openxmlformats.org/package/2006/relationships"><Relationship Id="rId3" Type="http://schemas.openxmlformats.org/officeDocument/2006/relationships/slideMaster" Target="../slideMasters/slideMaster13.xml"/><Relationship Id="rId2" Type="http://schemas.openxmlformats.org/officeDocument/2006/relationships/tags" Target="../tags/tag94.xml"/><Relationship Id="rId1" Type="http://schemas.openxmlformats.org/officeDocument/2006/relationships/tags" Target="../tags/tag93.xml"/><Relationship Id="rId5" Type="http://schemas.openxmlformats.org/officeDocument/2006/relationships/image" Target="../media/image19.emf"/><Relationship Id="rId4" Type="http://schemas.openxmlformats.org/officeDocument/2006/relationships/oleObject" Target="../embeddings/oleObject48.bin"/></Relationships>
</file>

<file path=ppt/slideLayouts/_rels/slideLayout185.xml.rels><?xml version="1.0" encoding="UTF-8" standalone="yes"?>
<Relationships xmlns="http://schemas.openxmlformats.org/package/2006/relationships"><Relationship Id="rId3" Type="http://schemas.openxmlformats.org/officeDocument/2006/relationships/oleObject" Target="../embeddings/oleObject49.bin"/><Relationship Id="rId2" Type="http://schemas.openxmlformats.org/officeDocument/2006/relationships/slideMaster" Target="../slideMasters/slideMaster13.xml"/><Relationship Id="rId1" Type="http://schemas.openxmlformats.org/officeDocument/2006/relationships/tags" Target="../tags/tag95.xml"/><Relationship Id="rId5" Type="http://schemas.openxmlformats.org/officeDocument/2006/relationships/image" Target="../media/image25.png"/><Relationship Id="rId4" Type="http://schemas.openxmlformats.org/officeDocument/2006/relationships/image" Target="../media/image17.emf"/></Relationships>
</file>

<file path=ppt/slideLayouts/_rels/slideLayout186.xml.rels><?xml version="1.0" encoding="UTF-8" standalone="yes"?>
<Relationships xmlns="http://schemas.openxmlformats.org/package/2006/relationships"><Relationship Id="rId3" Type="http://schemas.openxmlformats.org/officeDocument/2006/relationships/slideMaster" Target="../slideMasters/slideMaster13.xml"/><Relationship Id="rId2" Type="http://schemas.openxmlformats.org/officeDocument/2006/relationships/tags" Target="../tags/tag97.xml"/><Relationship Id="rId1" Type="http://schemas.openxmlformats.org/officeDocument/2006/relationships/tags" Target="../tags/tag96.xml"/><Relationship Id="rId5" Type="http://schemas.openxmlformats.org/officeDocument/2006/relationships/image" Target="../media/image19.emf"/><Relationship Id="rId4" Type="http://schemas.openxmlformats.org/officeDocument/2006/relationships/oleObject" Target="../embeddings/oleObject50.bin"/></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3.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1.xml.rels><?xml version="1.0" encoding="UTF-8" standalone="yes"?>
<Relationships xmlns="http://schemas.openxmlformats.org/package/2006/relationships"><Relationship Id="rId3" Type="http://schemas.openxmlformats.org/officeDocument/2006/relationships/oleObject" Target="../embeddings/oleObject51.bin"/><Relationship Id="rId2" Type="http://schemas.openxmlformats.org/officeDocument/2006/relationships/slideMaster" Target="../slideMasters/slideMaster13.xml"/><Relationship Id="rId1" Type="http://schemas.openxmlformats.org/officeDocument/2006/relationships/tags" Target="../tags/tag98.xml"/><Relationship Id="rId5" Type="http://schemas.openxmlformats.org/officeDocument/2006/relationships/image" Target="../media/image27.emf"/><Relationship Id="rId4" Type="http://schemas.openxmlformats.org/officeDocument/2006/relationships/image" Target="../media/image17.emf"/></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3.xml.rels><?xml version="1.0" encoding="UTF-8" standalone="yes"?>
<Relationships xmlns="http://schemas.openxmlformats.org/package/2006/relationships"><Relationship Id="rId3" Type="http://schemas.openxmlformats.org/officeDocument/2006/relationships/slideMaster" Target="../slideMasters/slideMaster13.xml"/><Relationship Id="rId2" Type="http://schemas.openxmlformats.org/officeDocument/2006/relationships/tags" Target="../tags/tag100.xml"/><Relationship Id="rId1" Type="http://schemas.openxmlformats.org/officeDocument/2006/relationships/tags" Target="../tags/tag99.xml"/><Relationship Id="rId5" Type="http://schemas.openxmlformats.org/officeDocument/2006/relationships/image" Target="../media/image16.emf"/><Relationship Id="rId4" Type="http://schemas.openxmlformats.org/officeDocument/2006/relationships/oleObject" Target="../embeddings/oleObject52.bin"/></Relationships>
</file>

<file path=ppt/slideLayouts/_rels/slideLayout194.xml.rels><?xml version="1.0" encoding="UTF-8" standalone="yes"?>
<Relationships xmlns="http://schemas.openxmlformats.org/package/2006/relationships"><Relationship Id="rId3" Type="http://schemas.openxmlformats.org/officeDocument/2006/relationships/oleObject" Target="../embeddings/oleObject53.bin"/><Relationship Id="rId2" Type="http://schemas.openxmlformats.org/officeDocument/2006/relationships/slideMaster" Target="../slideMasters/slideMaster13.xml"/><Relationship Id="rId1" Type="http://schemas.openxmlformats.org/officeDocument/2006/relationships/tags" Target="../tags/tag101.xml"/><Relationship Id="rId4" Type="http://schemas.openxmlformats.org/officeDocument/2006/relationships/image" Target="../media/image16.emf"/></Relationships>
</file>

<file path=ppt/slideLayouts/_rels/slideLayout195.xml.rels><?xml version="1.0" encoding="UTF-8" standalone="yes"?>
<Relationships xmlns="http://schemas.openxmlformats.org/package/2006/relationships"><Relationship Id="rId3" Type="http://schemas.openxmlformats.org/officeDocument/2006/relationships/oleObject" Target="../embeddings/oleObject54.bin"/><Relationship Id="rId2" Type="http://schemas.openxmlformats.org/officeDocument/2006/relationships/slideMaster" Target="../slideMasters/slideMaster13.xml"/><Relationship Id="rId1" Type="http://schemas.openxmlformats.org/officeDocument/2006/relationships/tags" Target="../tags/tag102.xml"/><Relationship Id="rId4" Type="http://schemas.openxmlformats.org/officeDocument/2006/relationships/image" Target="../media/image16.emf"/></Relationships>
</file>

<file path=ppt/slideLayouts/_rels/slideLayout196.xml.rels><?xml version="1.0" encoding="UTF-8" standalone="yes"?>
<Relationships xmlns="http://schemas.openxmlformats.org/package/2006/relationships"><Relationship Id="rId3" Type="http://schemas.openxmlformats.org/officeDocument/2006/relationships/oleObject" Target="../embeddings/oleObject55.bin"/><Relationship Id="rId2" Type="http://schemas.openxmlformats.org/officeDocument/2006/relationships/slideMaster" Target="../slideMasters/slideMaster13.xml"/><Relationship Id="rId1" Type="http://schemas.openxmlformats.org/officeDocument/2006/relationships/tags" Target="../tags/tag103.xml"/><Relationship Id="rId5" Type="http://schemas.openxmlformats.org/officeDocument/2006/relationships/image" Target="../media/image20.png"/><Relationship Id="rId4" Type="http://schemas.openxmlformats.org/officeDocument/2006/relationships/image" Target="../media/image16.emf"/></Relationships>
</file>

<file path=ppt/slideLayouts/_rels/slideLayout197.xml.rels><?xml version="1.0" encoding="UTF-8" standalone="yes"?>
<Relationships xmlns="http://schemas.openxmlformats.org/package/2006/relationships"><Relationship Id="rId3" Type="http://schemas.openxmlformats.org/officeDocument/2006/relationships/slideMaster" Target="../slideMasters/slideMaster13.xml"/><Relationship Id="rId2" Type="http://schemas.openxmlformats.org/officeDocument/2006/relationships/tags" Target="../tags/tag105.xml"/><Relationship Id="rId1" Type="http://schemas.openxmlformats.org/officeDocument/2006/relationships/tags" Target="../tags/tag104.xml"/><Relationship Id="rId5" Type="http://schemas.openxmlformats.org/officeDocument/2006/relationships/image" Target="../media/image16.emf"/><Relationship Id="rId4" Type="http://schemas.openxmlformats.org/officeDocument/2006/relationships/oleObject" Target="../embeddings/oleObject56.bin"/></Relationships>
</file>

<file path=ppt/slideLayouts/_rels/slideLayout198.xml.rels><?xml version="1.0" encoding="UTF-8" standalone="yes"?>
<Relationships xmlns="http://schemas.openxmlformats.org/package/2006/relationships"><Relationship Id="rId3" Type="http://schemas.openxmlformats.org/officeDocument/2006/relationships/oleObject" Target="../embeddings/oleObject57.bin"/><Relationship Id="rId2" Type="http://schemas.openxmlformats.org/officeDocument/2006/relationships/slideMaster" Target="../slideMasters/slideMaster13.xml"/><Relationship Id="rId1" Type="http://schemas.openxmlformats.org/officeDocument/2006/relationships/tags" Target="../tags/tag106.xml"/><Relationship Id="rId4" Type="http://schemas.openxmlformats.org/officeDocument/2006/relationships/image" Target="../media/image16.emf"/></Relationships>
</file>

<file path=ppt/slideLayouts/_rels/slideLayout199.xml.rels><?xml version="1.0" encoding="UTF-8" standalone="yes"?>
<Relationships xmlns="http://schemas.openxmlformats.org/package/2006/relationships"><Relationship Id="rId3" Type="http://schemas.openxmlformats.org/officeDocument/2006/relationships/oleObject" Target="../embeddings/oleObject58.bin"/><Relationship Id="rId2" Type="http://schemas.openxmlformats.org/officeDocument/2006/relationships/slideMaster" Target="../slideMasters/slideMaster13.xml"/><Relationship Id="rId1" Type="http://schemas.openxmlformats.org/officeDocument/2006/relationships/tags" Target="../tags/tag107.xml"/><Relationship Id="rId4" Type="http://schemas.openxmlformats.org/officeDocument/2006/relationships/image" Target="../media/image16.em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0.xml.rels><?xml version="1.0" encoding="UTF-8" standalone="yes"?>
<Relationships xmlns="http://schemas.openxmlformats.org/package/2006/relationships"><Relationship Id="rId3" Type="http://schemas.openxmlformats.org/officeDocument/2006/relationships/oleObject" Target="../embeddings/oleObject59.bin"/><Relationship Id="rId2" Type="http://schemas.openxmlformats.org/officeDocument/2006/relationships/slideMaster" Target="../slideMasters/slideMaster13.xml"/><Relationship Id="rId1" Type="http://schemas.openxmlformats.org/officeDocument/2006/relationships/tags" Target="../tags/tag108.xml"/><Relationship Id="rId5" Type="http://schemas.openxmlformats.org/officeDocument/2006/relationships/image" Target="../media/image20.png"/><Relationship Id="rId4" Type="http://schemas.openxmlformats.org/officeDocument/2006/relationships/image" Target="../media/image16.emf"/></Relationships>
</file>

<file path=ppt/slideLayouts/_rels/slideLayout201.xml.rels><?xml version="1.0" encoding="UTF-8" standalone="yes"?>
<Relationships xmlns="http://schemas.openxmlformats.org/package/2006/relationships"><Relationship Id="rId3" Type="http://schemas.openxmlformats.org/officeDocument/2006/relationships/oleObject" Target="../embeddings/oleObject60.bin"/><Relationship Id="rId2" Type="http://schemas.openxmlformats.org/officeDocument/2006/relationships/slideMaster" Target="../slideMasters/slideMaster13.xml"/><Relationship Id="rId1" Type="http://schemas.openxmlformats.org/officeDocument/2006/relationships/tags" Target="../tags/tag109.xml"/><Relationship Id="rId5" Type="http://schemas.openxmlformats.org/officeDocument/2006/relationships/image" Target="../media/image21.png"/><Relationship Id="rId4" Type="http://schemas.openxmlformats.org/officeDocument/2006/relationships/image" Target="../media/image16.emf"/></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3.xml.rels><?xml version="1.0" encoding="UTF-8" standalone="yes"?>
<Relationships xmlns="http://schemas.openxmlformats.org/package/2006/relationships"><Relationship Id="rId3" Type="http://schemas.openxmlformats.org/officeDocument/2006/relationships/slideMaster" Target="../slideMasters/slideMaster14.xml"/><Relationship Id="rId2" Type="http://schemas.openxmlformats.org/officeDocument/2006/relationships/tags" Target="../tags/tag113.xml"/><Relationship Id="rId1" Type="http://schemas.openxmlformats.org/officeDocument/2006/relationships/tags" Target="../tags/tag112.xml"/><Relationship Id="rId5" Type="http://schemas.openxmlformats.org/officeDocument/2006/relationships/image" Target="../media/image17.emf"/><Relationship Id="rId4" Type="http://schemas.openxmlformats.org/officeDocument/2006/relationships/oleObject" Target="../embeddings/oleObject62.bin"/></Relationships>
</file>

<file path=ppt/slideLayouts/_rels/slideLayout204.xml.rels><?xml version="1.0" encoding="UTF-8" standalone="yes"?>
<Relationships xmlns="http://schemas.openxmlformats.org/package/2006/relationships"><Relationship Id="rId3" Type="http://schemas.openxmlformats.org/officeDocument/2006/relationships/slideMaster" Target="../slideMasters/slideMaster14.xml"/><Relationship Id="rId2" Type="http://schemas.openxmlformats.org/officeDocument/2006/relationships/tags" Target="../tags/tag115.xml"/><Relationship Id="rId1" Type="http://schemas.openxmlformats.org/officeDocument/2006/relationships/tags" Target="../tags/tag114.xml"/><Relationship Id="rId6" Type="http://schemas.openxmlformats.org/officeDocument/2006/relationships/image" Target="../media/image18.jpeg"/><Relationship Id="rId5" Type="http://schemas.openxmlformats.org/officeDocument/2006/relationships/image" Target="../media/image17.emf"/><Relationship Id="rId4" Type="http://schemas.openxmlformats.org/officeDocument/2006/relationships/oleObject" Target="../embeddings/oleObject63.bin"/></Relationships>
</file>

<file path=ppt/slideLayouts/_rels/slideLayout205.xml.rels><?xml version="1.0" encoding="UTF-8" standalone="yes"?>
<Relationships xmlns="http://schemas.openxmlformats.org/package/2006/relationships"><Relationship Id="rId3" Type="http://schemas.openxmlformats.org/officeDocument/2006/relationships/slideMaster" Target="../slideMasters/slideMaster14.xml"/><Relationship Id="rId2" Type="http://schemas.openxmlformats.org/officeDocument/2006/relationships/tags" Target="../tags/tag117.xml"/><Relationship Id="rId1" Type="http://schemas.openxmlformats.org/officeDocument/2006/relationships/tags" Target="../tags/tag116.xml"/><Relationship Id="rId5" Type="http://schemas.openxmlformats.org/officeDocument/2006/relationships/image" Target="../media/image19.emf"/><Relationship Id="rId4" Type="http://schemas.openxmlformats.org/officeDocument/2006/relationships/oleObject" Target="../embeddings/oleObject64.bin"/></Relationships>
</file>

<file path=ppt/slideLayouts/_rels/slideLayout206.xml.rels><?xml version="1.0" encoding="UTF-8" standalone="yes"?>
<Relationships xmlns="http://schemas.openxmlformats.org/package/2006/relationships"><Relationship Id="rId3" Type="http://schemas.openxmlformats.org/officeDocument/2006/relationships/slideMaster" Target="../slideMasters/slideMaster14.xml"/><Relationship Id="rId2" Type="http://schemas.openxmlformats.org/officeDocument/2006/relationships/tags" Target="../tags/tag119.xml"/><Relationship Id="rId1" Type="http://schemas.openxmlformats.org/officeDocument/2006/relationships/tags" Target="../tags/tag118.xml"/><Relationship Id="rId5" Type="http://schemas.openxmlformats.org/officeDocument/2006/relationships/image" Target="../media/image19.emf"/><Relationship Id="rId4" Type="http://schemas.openxmlformats.org/officeDocument/2006/relationships/oleObject" Target="../embeddings/oleObject65.bin"/></Relationships>
</file>

<file path=ppt/slideLayouts/_rels/slideLayout207.xml.rels><?xml version="1.0" encoding="UTF-8" standalone="yes"?>
<Relationships xmlns="http://schemas.openxmlformats.org/package/2006/relationships"><Relationship Id="rId3" Type="http://schemas.openxmlformats.org/officeDocument/2006/relationships/slideMaster" Target="../slideMasters/slideMaster14.xml"/><Relationship Id="rId2" Type="http://schemas.openxmlformats.org/officeDocument/2006/relationships/tags" Target="../tags/tag121.xml"/><Relationship Id="rId1" Type="http://schemas.openxmlformats.org/officeDocument/2006/relationships/tags" Target="../tags/tag120.xml"/><Relationship Id="rId5" Type="http://schemas.openxmlformats.org/officeDocument/2006/relationships/image" Target="../media/image19.emf"/><Relationship Id="rId4" Type="http://schemas.openxmlformats.org/officeDocument/2006/relationships/oleObject" Target="../embeddings/oleObject66.bin"/></Relationships>
</file>

<file path=ppt/slideLayouts/_rels/slideLayout208.xml.rels><?xml version="1.0" encoding="UTF-8" standalone="yes"?>
<Relationships xmlns="http://schemas.openxmlformats.org/package/2006/relationships"><Relationship Id="rId3" Type="http://schemas.openxmlformats.org/officeDocument/2006/relationships/slideMaster" Target="../slideMasters/slideMaster14.xml"/><Relationship Id="rId2" Type="http://schemas.openxmlformats.org/officeDocument/2006/relationships/tags" Target="../tags/tag123.xml"/><Relationship Id="rId1" Type="http://schemas.openxmlformats.org/officeDocument/2006/relationships/tags" Target="../tags/tag122.xml"/><Relationship Id="rId5" Type="http://schemas.openxmlformats.org/officeDocument/2006/relationships/image" Target="../media/image19.emf"/><Relationship Id="rId4" Type="http://schemas.openxmlformats.org/officeDocument/2006/relationships/oleObject" Target="../embeddings/oleObject67.bin"/></Relationships>
</file>

<file path=ppt/slideLayouts/_rels/slideLayout209.xml.rels><?xml version="1.0" encoding="UTF-8" standalone="yes"?>
<Relationships xmlns="http://schemas.openxmlformats.org/package/2006/relationships"><Relationship Id="rId3" Type="http://schemas.openxmlformats.org/officeDocument/2006/relationships/slideMaster" Target="../slideMasters/slideMaster14.xml"/><Relationship Id="rId2" Type="http://schemas.openxmlformats.org/officeDocument/2006/relationships/tags" Target="../tags/tag125.xml"/><Relationship Id="rId1" Type="http://schemas.openxmlformats.org/officeDocument/2006/relationships/tags" Target="../tags/tag124.xml"/><Relationship Id="rId5" Type="http://schemas.openxmlformats.org/officeDocument/2006/relationships/image" Target="../media/image19.emf"/><Relationship Id="rId4" Type="http://schemas.openxmlformats.org/officeDocument/2006/relationships/oleObject" Target="../embeddings/oleObject68.bin"/></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0.xml.rels><?xml version="1.0" encoding="UTF-8" standalone="yes"?>
<Relationships xmlns="http://schemas.openxmlformats.org/package/2006/relationships"><Relationship Id="rId3" Type="http://schemas.openxmlformats.org/officeDocument/2006/relationships/slideMaster" Target="../slideMasters/slideMaster14.xml"/><Relationship Id="rId2" Type="http://schemas.openxmlformats.org/officeDocument/2006/relationships/tags" Target="../tags/tag127.xml"/><Relationship Id="rId1" Type="http://schemas.openxmlformats.org/officeDocument/2006/relationships/tags" Target="../tags/tag126.xml"/><Relationship Id="rId6" Type="http://schemas.openxmlformats.org/officeDocument/2006/relationships/image" Target="../media/image20.png"/><Relationship Id="rId5" Type="http://schemas.openxmlformats.org/officeDocument/2006/relationships/image" Target="../media/image19.emf"/><Relationship Id="rId4" Type="http://schemas.openxmlformats.org/officeDocument/2006/relationships/oleObject" Target="../embeddings/oleObject69.bin"/></Relationships>
</file>

<file path=ppt/slideLayouts/_rels/slideLayout211.xml.rels><?xml version="1.0" encoding="UTF-8" standalone="yes"?>
<Relationships xmlns="http://schemas.openxmlformats.org/package/2006/relationships"><Relationship Id="rId3" Type="http://schemas.openxmlformats.org/officeDocument/2006/relationships/slideMaster" Target="../slideMasters/slideMaster14.xml"/><Relationship Id="rId2" Type="http://schemas.openxmlformats.org/officeDocument/2006/relationships/tags" Target="../tags/tag129.xml"/><Relationship Id="rId1" Type="http://schemas.openxmlformats.org/officeDocument/2006/relationships/tags" Target="../tags/tag128.xml"/><Relationship Id="rId6" Type="http://schemas.openxmlformats.org/officeDocument/2006/relationships/image" Target="../media/image20.png"/><Relationship Id="rId5" Type="http://schemas.openxmlformats.org/officeDocument/2006/relationships/image" Target="../media/image19.emf"/><Relationship Id="rId4" Type="http://schemas.openxmlformats.org/officeDocument/2006/relationships/oleObject" Target="../embeddings/oleObject70.bin"/></Relationships>
</file>

<file path=ppt/slideLayouts/_rels/slideLayout212.xml.rels><?xml version="1.0" encoding="UTF-8" standalone="yes"?>
<Relationships xmlns="http://schemas.openxmlformats.org/package/2006/relationships"><Relationship Id="rId3" Type="http://schemas.openxmlformats.org/officeDocument/2006/relationships/slideMaster" Target="../slideMasters/slideMaster14.xml"/><Relationship Id="rId2" Type="http://schemas.openxmlformats.org/officeDocument/2006/relationships/tags" Target="../tags/tag131.xml"/><Relationship Id="rId1" Type="http://schemas.openxmlformats.org/officeDocument/2006/relationships/tags" Target="../tags/tag130.xml"/><Relationship Id="rId6" Type="http://schemas.openxmlformats.org/officeDocument/2006/relationships/image" Target="../media/image20.png"/><Relationship Id="rId5" Type="http://schemas.openxmlformats.org/officeDocument/2006/relationships/image" Target="../media/image19.emf"/><Relationship Id="rId4" Type="http://schemas.openxmlformats.org/officeDocument/2006/relationships/oleObject" Target="../embeddings/oleObject71.bin"/></Relationships>
</file>

<file path=ppt/slideLayouts/_rels/slideLayout213.xml.rels><?xml version="1.0" encoding="UTF-8" standalone="yes"?>
<Relationships xmlns="http://schemas.openxmlformats.org/package/2006/relationships"><Relationship Id="rId3" Type="http://schemas.openxmlformats.org/officeDocument/2006/relationships/slideMaster" Target="../slideMasters/slideMaster14.xml"/><Relationship Id="rId2" Type="http://schemas.openxmlformats.org/officeDocument/2006/relationships/tags" Target="../tags/tag133.xml"/><Relationship Id="rId1" Type="http://schemas.openxmlformats.org/officeDocument/2006/relationships/tags" Target="../tags/tag132.xml"/><Relationship Id="rId6" Type="http://schemas.openxmlformats.org/officeDocument/2006/relationships/image" Target="../media/image20.png"/><Relationship Id="rId5" Type="http://schemas.openxmlformats.org/officeDocument/2006/relationships/image" Target="../media/image19.emf"/><Relationship Id="rId4" Type="http://schemas.openxmlformats.org/officeDocument/2006/relationships/oleObject" Target="../embeddings/oleObject72.bin"/></Relationships>
</file>

<file path=ppt/slideLayouts/_rels/slideLayout214.xml.rels><?xml version="1.0" encoding="UTF-8" standalone="yes"?>
<Relationships xmlns="http://schemas.openxmlformats.org/package/2006/relationships"><Relationship Id="rId3" Type="http://schemas.openxmlformats.org/officeDocument/2006/relationships/slideMaster" Target="../slideMasters/slideMaster14.xml"/><Relationship Id="rId2" Type="http://schemas.openxmlformats.org/officeDocument/2006/relationships/tags" Target="../tags/tag135.xml"/><Relationship Id="rId1" Type="http://schemas.openxmlformats.org/officeDocument/2006/relationships/tags" Target="../tags/tag134.xml"/><Relationship Id="rId6" Type="http://schemas.openxmlformats.org/officeDocument/2006/relationships/image" Target="../media/image20.png"/><Relationship Id="rId5" Type="http://schemas.openxmlformats.org/officeDocument/2006/relationships/image" Target="../media/image19.emf"/><Relationship Id="rId4" Type="http://schemas.openxmlformats.org/officeDocument/2006/relationships/oleObject" Target="../embeddings/oleObject73.bin"/></Relationships>
</file>

<file path=ppt/slideLayouts/_rels/slideLayout215.xml.rels><?xml version="1.0" encoding="UTF-8" standalone="yes"?>
<Relationships xmlns="http://schemas.openxmlformats.org/package/2006/relationships"><Relationship Id="rId3" Type="http://schemas.openxmlformats.org/officeDocument/2006/relationships/slideMaster" Target="../slideMasters/slideMaster14.xml"/><Relationship Id="rId2" Type="http://schemas.openxmlformats.org/officeDocument/2006/relationships/tags" Target="../tags/tag137.xml"/><Relationship Id="rId1" Type="http://schemas.openxmlformats.org/officeDocument/2006/relationships/tags" Target="../tags/tag136.xml"/><Relationship Id="rId6" Type="http://schemas.openxmlformats.org/officeDocument/2006/relationships/image" Target="../media/image21.png"/><Relationship Id="rId5" Type="http://schemas.openxmlformats.org/officeDocument/2006/relationships/image" Target="../media/image19.emf"/><Relationship Id="rId4" Type="http://schemas.openxmlformats.org/officeDocument/2006/relationships/oleObject" Target="../embeddings/oleObject74.bin"/></Relationships>
</file>

<file path=ppt/slideLayouts/_rels/slideLayout216.xml.rels><?xml version="1.0" encoding="UTF-8" standalone="yes"?>
<Relationships xmlns="http://schemas.openxmlformats.org/package/2006/relationships"><Relationship Id="rId3" Type="http://schemas.openxmlformats.org/officeDocument/2006/relationships/slideMaster" Target="../slideMasters/slideMaster14.xml"/><Relationship Id="rId2" Type="http://schemas.openxmlformats.org/officeDocument/2006/relationships/tags" Target="../tags/tag139.xml"/><Relationship Id="rId1" Type="http://schemas.openxmlformats.org/officeDocument/2006/relationships/tags" Target="../tags/tag138.xml"/><Relationship Id="rId6" Type="http://schemas.openxmlformats.org/officeDocument/2006/relationships/image" Target="../media/image22.png"/><Relationship Id="rId5" Type="http://schemas.openxmlformats.org/officeDocument/2006/relationships/image" Target="../media/image19.emf"/><Relationship Id="rId4" Type="http://schemas.openxmlformats.org/officeDocument/2006/relationships/oleObject" Target="../embeddings/oleObject75.bin"/></Relationships>
</file>

<file path=ppt/slideLayouts/_rels/slideLayout217.xml.rels><?xml version="1.0" encoding="UTF-8" standalone="yes"?>
<Relationships xmlns="http://schemas.openxmlformats.org/package/2006/relationships"><Relationship Id="rId3" Type="http://schemas.openxmlformats.org/officeDocument/2006/relationships/slideMaster" Target="../slideMasters/slideMaster14.xml"/><Relationship Id="rId2" Type="http://schemas.openxmlformats.org/officeDocument/2006/relationships/tags" Target="../tags/tag141.xml"/><Relationship Id="rId1" Type="http://schemas.openxmlformats.org/officeDocument/2006/relationships/tags" Target="../tags/tag140.xml"/><Relationship Id="rId6" Type="http://schemas.openxmlformats.org/officeDocument/2006/relationships/image" Target="../media/image24.png"/><Relationship Id="rId5" Type="http://schemas.openxmlformats.org/officeDocument/2006/relationships/image" Target="../media/image23.emf"/><Relationship Id="rId4" Type="http://schemas.openxmlformats.org/officeDocument/2006/relationships/oleObject" Target="../embeddings/oleObject76.bin"/></Relationships>
</file>

<file path=ppt/slideLayouts/_rels/slideLayout218.xml.rels><?xml version="1.0" encoding="UTF-8" standalone="yes"?>
<Relationships xmlns="http://schemas.openxmlformats.org/package/2006/relationships"><Relationship Id="rId3" Type="http://schemas.openxmlformats.org/officeDocument/2006/relationships/slideMaster" Target="../slideMasters/slideMaster14.xml"/><Relationship Id="rId2" Type="http://schemas.openxmlformats.org/officeDocument/2006/relationships/tags" Target="../tags/tag143.xml"/><Relationship Id="rId1" Type="http://schemas.openxmlformats.org/officeDocument/2006/relationships/tags" Target="../tags/tag142.xml"/><Relationship Id="rId6" Type="http://schemas.openxmlformats.org/officeDocument/2006/relationships/image" Target="../media/image22.png"/><Relationship Id="rId5" Type="http://schemas.openxmlformats.org/officeDocument/2006/relationships/image" Target="../media/image19.emf"/><Relationship Id="rId4" Type="http://schemas.openxmlformats.org/officeDocument/2006/relationships/oleObject" Target="../embeddings/oleObject77.bin"/></Relationships>
</file>

<file path=ppt/slideLayouts/_rels/slideLayout219.xml.rels><?xml version="1.0" encoding="UTF-8" standalone="yes"?>
<Relationships xmlns="http://schemas.openxmlformats.org/package/2006/relationships"><Relationship Id="rId3" Type="http://schemas.openxmlformats.org/officeDocument/2006/relationships/slideMaster" Target="../slideMasters/slideMaster14.xml"/><Relationship Id="rId2" Type="http://schemas.openxmlformats.org/officeDocument/2006/relationships/tags" Target="../tags/tag145.xml"/><Relationship Id="rId1" Type="http://schemas.openxmlformats.org/officeDocument/2006/relationships/tags" Target="../tags/tag144.xml"/><Relationship Id="rId6" Type="http://schemas.openxmlformats.org/officeDocument/2006/relationships/image" Target="../media/image21.png"/><Relationship Id="rId5" Type="http://schemas.openxmlformats.org/officeDocument/2006/relationships/image" Target="../media/image19.emf"/><Relationship Id="rId4" Type="http://schemas.openxmlformats.org/officeDocument/2006/relationships/oleObject" Target="../embeddings/oleObject78.bin"/></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0.xml.rels><?xml version="1.0" encoding="UTF-8" standalone="yes"?>
<Relationships xmlns="http://schemas.openxmlformats.org/package/2006/relationships"><Relationship Id="rId3" Type="http://schemas.openxmlformats.org/officeDocument/2006/relationships/slideMaster" Target="../slideMasters/slideMaster14.xml"/><Relationship Id="rId2" Type="http://schemas.openxmlformats.org/officeDocument/2006/relationships/tags" Target="../tags/tag147.xml"/><Relationship Id="rId1" Type="http://schemas.openxmlformats.org/officeDocument/2006/relationships/tags" Target="../tags/tag146.xml"/><Relationship Id="rId6" Type="http://schemas.openxmlformats.org/officeDocument/2006/relationships/image" Target="../media/image22.png"/><Relationship Id="rId5" Type="http://schemas.openxmlformats.org/officeDocument/2006/relationships/image" Target="../media/image19.emf"/><Relationship Id="rId4" Type="http://schemas.openxmlformats.org/officeDocument/2006/relationships/oleObject" Target="../embeddings/oleObject79.bin"/></Relationships>
</file>

<file path=ppt/slideLayouts/_rels/slideLayout221.xml.rels><?xml version="1.0" encoding="UTF-8" standalone="yes"?>
<Relationships xmlns="http://schemas.openxmlformats.org/package/2006/relationships"><Relationship Id="rId3" Type="http://schemas.openxmlformats.org/officeDocument/2006/relationships/slideMaster" Target="../slideMasters/slideMaster14.xml"/><Relationship Id="rId2" Type="http://schemas.openxmlformats.org/officeDocument/2006/relationships/tags" Target="../tags/tag149.xml"/><Relationship Id="rId1" Type="http://schemas.openxmlformats.org/officeDocument/2006/relationships/tags" Target="../tags/tag148.xml"/><Relationship Id="rId6" Type="http://schemas.openxmlformats.org/officeDocument/2006/relationships/image" Target="../media/image21.png"/><Relationship Id="rId5" Type="http://schemas.openxmlformats.org/officeDocument/2006/relationships/image" Target="../media/image19.emf"/><Relationship Id="rId4" Type="http://schemas.openxmlformats.org/officeDocument/2006/relationships/oleObject" Target="../embeddings/oleObject80.bin"/></Relationships>
</file>

<file path=ppt/slideLayouts/_rels/slideLayout222.xml.rels><?xml version="1.0" encoding="UTF-8" standalone="yes"?>
<Relationships xmlns="http://schemas.openxmlformats.org/package/2006/relationships"><Relationship Id="rId3" Type="http://schemas.openxmlformats.org/officeDocument/2006/relationships/slideMaster" Target="../slideMasters/slideMaster14.xml"/><Relationship Id="rId2" Type="http://schemas.openxmlformats.org/officeDocument/2006/relationships/tags" Target="../tags/tag151.xml"/><Relationship Id="rId1" Type="http://schemas.openxmlformats.org/officeDocument/2006/relationships/tags" Target="../tags/tag150.xml"/><Relationship Id="rId6" Type="http://schemas.openxmlformats.org/officeDocument/2006/relationships/image" Target="../media/image22.png"/><Relationship Id="rId5" Type="http://schemas.openxmlformats.org/officeDocument/2006/relationships/image" Target="../media/image19.emf"/><Relationship Id="rId4" Type="http://schemas.openxmlformats.org/officeDocument/2006/relationships/oleObject" Target="../embeddings/oleObject81.bin"/></Relationships>
</file>

<file path=ppt/slideLayouts/_rels/slideLayout223.xml.rels><?xml version="1.0" encoding="UTF-8" standalone="yes"?>
<Relationships xmlns="http://schemas.openxmlformats.org/package/2006/relationships"><Relationship Id="rId3" Type="http://schemas.openxmlformats.org/officeDocument/2006/relationships/slideMaster" Target="../slideMasters/slideMaster14.xml"/><Relationship Id="rId2" Type="http://schemas.openxmlformats.org/officeDocument/2006/relationships/tags" Target="../tags/tag153.xml"/><Relationship Id="rId1" Type="http://schemas.openxmlformats.org/officeDocument/2006/relationships/tags" Target="../tags/tag152.xml"/><Relationship Id="rId5" Type="http://schemas.openxmlformats.org/officeDocument/2006/relationships/image" Target="../media/image19.emf"/><Relationship Id="rId4" Type="http://schemas.openxmlformats.org/officeDocument/2006/relationships/oleObject" Target="../embeddings/oleObject82.bin"/></Relationships>
</file>

<file path=ppt/slideLayouts/_rels/slideLayout224.xml.rels><?xml version="1.0" encoding="UTF-8" standalone="yes"?>
<Relationships xmlns="http://schemas.openxmlformats.org/package/2006/relationships"><Relationship Id="rId3" Type="http://schemas.openxmlformats.org/officeDocument/2006/relationships/slideMaster" Target="../slideMasters/slideMaster14.xml"/><Relationship Id="rId2" Type="http://schemas.openxmlformats.org/officeDocument/2006/relationships/tags" Target="../tags/tag155.xml"/><Relationship Id="rId1" Type="http://schemas.openxmlformats.org/officeDocument/2006/relationships/tags" Target="../tags/tag154.xml"/><Relationship Id="rId5" Type="http://schemas.openxmlformats.org/officeDocument/2006/relationships/image" Target="../media/image19.emf"/><Relationship Id="rId4" Type="http://schemas.openxmlformats.org/officeDocument/2006/relationships/oleObject" Target="../embeddings/oleObject83.bin"/></Relationships>
</file>

<file path=ppt/slideLayouts/_rels/slideLayout225.xml.rels><?xml version="1.0" encoding="UTF-8" standalone="yes"?>
<Relationships xmlns="http://schemas.openxmlformats.org/package/2006/relationships"><Relationship Id="rId3" Type="http://schemas.openxmlformats.org/officeDocument/2006/relationships/oleObject" Target="../embeddings/oleObject84.bin"/><Relationship Id="rId2" Type="http://schemas.openxmlformats.org/officeDocument/2006/relationships/slideMaster" Target="../slideMasters/slideMaster14.xml"/><Relationship Id="rId1" Type="http://schemas.openxmlformats.org/officeDocument/2006/relationships/tags" Target="../tags/tag156.xml"/><Relationship Id="rId5" Type="http://schemas.openxmlformats.org/officeDocument/2006/relationships/image" Target="../media/image25.png"/><Relationship Id="rId4" Type="http://schemas.openxmlformats.org/officeDocument/2006/relationships/image" Target="../media/image23.emf"/></Relationships>
</file>

<file path=ppt/slideLayouts/_rels/slideLayout226.xml.rels><?xml version="1.0" encoding="UTF-8" standalone="yes"?>
<Relationships xmlns="http://schemas.openxmlformats.org/package/2006/relationships"><Relationship Id="rId3" Type="http://schemas.openxmlformats.org/officeDocument/2006/relationships/slideMaster" Target="../slideMasters/slideMaster14.xml"/><Relationship Id="rId2" Type="http://schemas.openxmlformats.org/officeDocument/2006/relationships/tags" Target="../tags/tag158.xml"/><Relationship Id="rId1" Type="http://schemas.openxmlformats.org/officeDocument/2006/relationships/tags" Target="../tags/tag157.xml"/><Relationship Id="rId5" Type="http://schemas.openxmlformats.org/officeDocument/2006/relationships/image" Target="../media/image19.emf"/><Relationship Id="rId4" Type="http://schemas.openxmlformats.org/officeDocument/2006/relationships/oleObject" Target="../embeddings/oleObject85.bin"/></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3" Type="http://schemas.openxmlformats.org/officeDocument/2006/relationships/oleObject" Target="../embeddings/oleObject86.bin"/><Relationship Id="rId2" Type="http://schemas.openxmlformats.org/officeDocument/2006/relationships/slideMaster" Target="../slideMasters/slideMaster14.xml"/><Relationship Id="rId1" Type="http://schemas.openxmlformats.org/officeDocument/2006/relationships/tags" Target="../tags/tag159.xml"/><Relationship Id="rId4" Type="http://schemas.openxmlformats.org/officeDocument/2006/relationships/image" Target="../media/image17.emf"/></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2.xml.rels><?xml version="1.0" encoding="UTF-8" standalone="yes"?>
<Relationships xmlns="http://schemas.openxmlformats.org/package/2006/relationships"><Relationship Id="rId3" Type="http://schemas.openxmlformats.org/officeDocument/2006/relationships/slideMaster" Target="../slideMasters/slideMaster14.xml"/><Relationship Id="rId2" Type="http://schemas.openxmlformats.org/officeDocument/2006/relationships/tags" Target="../tags/tag161.xml"/><Relationship Id="rId1" Type="http://schemas.openxmlformats.org/officeDocument/2006/relationships/tags" Target="../tags/tag160.xml"/><Relationship Id="rId6" Type="http://schemas.openxmlformats.org/officeDocument/2006/relationships/image" Target="../media/image26.png"/><Relationship Id="rId5" Type="http://schemas.openxmlformats.org/officeDocument/2006/relationships/image" Target="../media/image17.emf"/><Relationship Id="rId4" Type="http://schemas.openxmlformats.org/officeDocument/2006/relationships/oleObject" Target="../embeddings/oleObject87.bin"/></Relationships>
</file>

<file path=ppt/slideLayouts/_rels/slideLayout233.xml.rels><?xml version="1.0" encoding="UTF-8" standalone="yes"?>
<Relationships xmlns="http://schemas.openxmlformats.org/package/2006/relationships"><Relationship Id="rId3" Type="http://schemas.openxmlformats.org/officeDocument/2006/relationships/slideMaster" Target="../slideMasters/slideMaster14.xml"/><Relationship Id="rId2" Type="http://schemas.openxmlformats.org/officeDocument/2006/relationships/tags" Target="../tags/tag163.xml"/><Relationship Id="rId1" Type="http://schemas.openxmlformats.org/officeDocument/2006/relationships/tags" Target="../tags/tag162.xml"/><Relationship Id="rId5" Type="http://schemas.openxmlformats.org/officeDocument/2006/relationships/image" Target="../media/image19.emf"/><Relationship Id="rId4" Type="http://schemas.openxmlformats.org/officeDocument/2006/relationships/oleObject" Target="../embeddings/oleObject88.bin"/></Relationships>
</file>

<file path=ppt/slideLayouts/_rels/slideLayout234.xml.rels><?xml version="1.0" encoding="UTF-8" standalone="yes"?>
<Relationships xmlns="http://schemas.openxmlformats.org/package/2006/relationships"><Relationship Id="rId3" Type="http://schemas.openxmlformats.org/officeDocument/2006/relationships/slideMaster" Target="../slideMasters/slideMaster14.xml"/><Relationship Id="rId2" Type="http://schemas.openxmlformats.org/officeDocument/2006/relationships/tags" Target="../tags/tag165.xml"/><Relationship Id="rId1" Type="http://schemas.openxmlformats.org/officeDocument/2006/relationships/tags" Target="../tags/tag164.xml"/><Relationship Id="rId5" Type="http://schemas.openxmlformats.org/officeDocument/2006/relationships/image" Target="../media/image19.emf"/><Relationship Id="rId4" Type="http://schemas.openxmlformats.org/officeDocument/2006/relationships/oleObject" Target="../embeddings/oleObject89.bin"/></Relationships>
</file>

<file path=ppt/slideLayouts/_rels/slideLayout235.xml.rels><?xml version="1.0" encoding="UTF-8" standalone="yes"?>
<Relationships xmlns="http://schemas.openxmlformats.org/package/2006/relationships"><Relationship Id="rId3" Type="http://schemas.openxmlformats.org/officeDocument/2006/relationships/slideMaster" Target="../slideMasters/slideMaster14.xml"/><Relationship Id="rId2" Type="http://schemas.openxmlformats.org/officeDocument/2006/relationships/tags" Target="../tags/tag167.xml"/><Relationship Id="rId1" Type="http://schemas.openxmlformats.org/officeDocument/2006/relationships/tags" Target="../tags/tag166.xml"/><Relationship Id="rId5" Type="http://schemas.openxmlformats.org/officeDocument/2006/relationships/image" Target="../media/image19.emf"/><Relationship Id="rId4" Type="http://schemas.openxmlformats.org/officeDocument/2006/relationships/oleObject" Target="../embeddings/oleObject90.bin"/></Relationships>
</file>

<file path=ppt/slideLayouts/_rels/slideLayout236.xml.rels><?xml version="1.0" encoding="UTF-8" standalone="yes"?>
<Relationships xmlns="http://schemas.openxmlformats.org/package/2006/relationships"><Relationship Id="rId3" Type="http://schemas.openxmlformats.org/officeDocument/2006/relationships/slideMaster" Target="../slideMasters/slideMaster14.xml"/><Relationship Id="rId2" Type="http://schemas.openxmlformats.org/officeDocument/2006/relationships/tags" Target="../tags/tag169.xml"/><Relationship Id="rId1" Type="http://schemas.openxmlformats.org/officeDocument/2006/relationships/tags" Target="../tags/tag168.xml"/><Relationship Id="rId5" Type="http://schemas.openxmlformats.org/officeDocument/2006/relationships/image" Target="../media/image19.emf"/><Relationship Id="rId4" Type="http://schemas.openxmlformats.org/officeDocument/2006/relationships/oleObject" Target="../embeddings/oleObject91.bin"/></Relationships>
</file>

<file path=ppt/slideLayouts/_rels/slideLayout237.xml.rels><?xml version="1.0" encoding="UTF-8" standalone="yes"?>
<Relationships xmlns="http://schemas.openxmlformats.org/package/2006/relationships"><Relationship Id="rId3" Type="http://schemas.openxmlformats.org/officeDocument/2006/relationships/slideMaster" Target="../slideMasters/slideMaster14.xml"/><Relationship Id="rId2" Type="http://schemas.openxmlformats.org/officeDocument/2006/relationships/tags" Target="../tags/tag171.xml"/><Relationship Id="rId1" Type="http://schemas.openxmlformats.org/officeDocument/2006/relationships/tags" Target="../tags/tag170.xml"/><Relationship Id="rId5" Type="http://schemas.openxmlformats.org/officeDocument/2006/relationships/image" Target="../media/image19.emf"/><Relationship Id="rId4" Type="http://schemas.openxmlformats.org/officeDocument/2006/relationships/oleObject" Target="../embeddings/oleObject92.bin"/></Relationships>
</file>

<file path=ppt/slideLayouts/_rels/slideLayout238.xml.rels><?xml version="1.0" encoding="UTF-8" standalone="yes"?>
<Relationships xmlns="http://schemas.openxmlformats.org/package/2006/relationships"><Relationship Id="rId3" Type="http://schemas.openxmlformats.org/officeDocument/2006/relationships/slideMaster" Target="../slideMasters/slideMaster14.xml"/><Relationship Id="rId2" Type="http://schemas.openxmlformats.org/officeDocument/2006/relationships/tags" Target="../tags/tag173.xml"/><Relationship Id="rId1" Type="http://schemas.openxmlformats.org/officeDocument/2006/relationships/tags" Target="../tags/tag172.xml"/><Relationship Id="rId6" Type="http://schemas.openxmlformats.org/officeDocument/2006/relationships/image" Target="../media/image20.png"/><Relationship Id="rId5" Type="http://schemas.openxmlformats.org/officeDocument/2006/relationships/image" Target="../media/image19.emf"/><Relationship Id="rId4" Type="http://schemas.openxmlformats.org/officeDocument/2006/relationships/oleObject" Target="../embeddings/oleObject93.bin"/></Relationships>
</file>

<file path=ppt/slideLayouts/_rels/slideLayout239.xml.rels><?xml version="1.0" encoding="UTF-8" standalone="yes"?>
<Relationships xmlns="http://schemas.openxmlformats.org/package/2006/relationships"><Relationship Id="rId3" Type="http://schemas.openxmlformats.org/officeDocument/2006/relationships/slideMaster" Target="../slideMasters/slideMaster14.xml"/><Relationship Id="rId2" Type="http://schemas.openxmlformats.org/officeDocument/2006/relationships/tags" Target="../tags/tag175.xml"/><Relationship Id="rId1" Type="http://schemas.openxmlformats.org/officeDocument/2006/relationships/tags" Target="../tags/tag174.xml"/><Relationship Id="rId6" Type="http://schemas.openxmlformats.org/officeDocument/2006/relationships/image" Target="../media/image20.png"/><Relationship Id="rId5" Type="http://schemas.openxmlformats.org/officeDocument/2006/relationships/image" Target="../media/image19.emf"/><Relationship Id="rId4" Type="http://schemas.openxmlformats.org/officeDocument/2006/relationships/oleObject" Target="../embeddings/oleObject94.bin"/></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3" Type="http://schemas.openxmlformats.org/officeDocument/2006/relationships/slideMaster" Target="../slideMasters/slideMaster14.xml"/><Relationship Id="rId2" Type="http://schemas.openxmlformats.org/officeDocument/2006/relationships/tags" Target="../tags/tag177.xml"/><Relationship Id="rId1" Type="http://schemas.openxmlformats.org/officeDocument/2006/relationships/tags" Target="../tags/tag176.xml"/><Relationship Id="rId6" Type="http://schemas.openxmlformats.org/officeDocument/2006/relationships/image" Target="../media/image20.png"/><Relationship Id="rId5" Type="http://schemas.openxmlformats.org/officeDocument/2006/relationships/image" Target="../media/image19.emf"/><Relationship Id="rId4" Type="http://schemas.openxmlformats.org/officeDocument/2006/relationships/oleObject" Target="../embeddings/oleObject95.bin"/></Relationships>
</file>

<file path=ppt/slideLayouts/_rels/slideLayout241.xml.rels><?xml version="1.0" encoding="UTF-8" standalone="yes"?>
<Relationships xmlns="http://schemas.openxmlformats.org/package/2006/relationships"><Relationship Id="rId3" Type="http://schemas.openxmlformats.org/officeDocument/2006/relationships/slideMaster" Target="../slideMasters/slideMaster14.xml"/><Relationship Id="rId2" Type="http://schemas.openxmlformats.org/officeDocument/2006/relationships/tags" Target="../tags/tag179.xml"/><Relationship Id="rId1" Type="http://schemas.openxmlformats.org/officeDocument/2006/relationships/tags" Target="../tags/tag178.xml"/><Relationship Id="rId6" Type="http://schemas.openxmlformats.org/officeDocument/2006/relationships/image" Target="../media/image20.png"/><Relationship Id="rId5" Type="http://schemas.openxmlformats.org/officeDocument/2006/relationships/image" Target="../media/image19.emf"/><Relationship Id="rId4" Type="http://schemas.openxmlformats.org/officeDocument/2006/relationships/oleObject" Target="../embeddings/oleObject96.bin"/></Relationships>
</file>

<file path=ppt/slideLayouts/_rels/slideLayout242.xml.rels><?xml version="1.0" encoding="UTF-8" standalone="yes"?>
<Relationships xmlns="http://schemas.openxmlformats.org/package/2006/relationships"><Relationship Id="rId3" Type="http://schemas.openxmlformats.org/officeDocument/2006/relationships/slideMaster" Target="../slideMasters/slideMaster14.xml"/><Relationship Id="rId2" Type="http://schemas.openxmlformats.org/officeDocument/2006/relationships/tags" Target="../tags/tag181.xml"/><Relationship Id="rId1" Type="http://schemas.openxmlformats.org/officeDocument/2006/relationships/tags" Target="../tags/tag180.xml"/><Relationship Id="rId6" Type="http://schemas.openxmlformats.org/officeDocument/2006/relationships/image" Target="../media/image20.png"/><Relationship Id="rId5" Type="http://schemas.openxmlformats.org/officeDocument/2006/relationships/image" Target="../media/image19.emf"/><Relationship Id="rId4" Type="http://schemas.openxmlformats.org/officeDocument/2006/relationships/oleObject" Target="../embeddings/oleObject97.bin"/></Relationships>
</file>

<file path=ppt/slideLayouts/_rels/slideLayout243.xml.rels><?xml version="1.0" encoding="UTF-8" standalone="yes"?>
<Relationships xmlns="http://schemas.openxmlformats.org/package/2006/relationships"><Relationship Id="rId3" Type="http://schemas.openxmlformats.org/officeDocument/2006/relationships/slideMaster" Target="../slideMasters/slideMaster14.xml"/><Relationship Id="rId2" Type="http://schemas.openxmlformats.org/officeDocument/2006/relationships/tags" Target="../tags/tag183.xml"/><Relationship Id="rId1" Type="http://schemas.openxmlformats.org/officeDocument/2006/relationships/tags" Target="../tags/tag182.xml"/><Relationship Id="rId6" Type="http://schemas.openxmlformats.org/officeDocument/2006/relationships/image" Target="../media/image20.png"/><Relationship Id="rId5" Type="http://schemas.openxmlformats.org/officeDocument/2006/relationships/image" Target="../media/image19.emf"/><Relationship Id="rId4" Type="http://schemas.openxmlformats.org/officeDocument/2006/relationships/oleObject" Target="../embeddings/oleObject98.bin"/></Relationships>
</file>

<file path=ppt/slideLayouts/_rels/slideLayout244.xml.rels><?xml version="1.0" encoding="UTF-8" standalone="yes"?>
<Relationships xmlns="http://schemas.openxmlformats.org/package/2006/relationships"><Relationship Id="rId3" Type="http://schemas.openxmlformats.org/officeDocument/2006/relationships/slideMaster" Target="../slideMasters/slideMaster14.xml"/><Relationship Id="rId2" Type="http://schemas.openxmlformats.org/officeDocument/2006/relationships/tags" Target="../tags/tag185.xml"/><Relationship Id="rId1" Type="http://schemas.openxmlformats.org/officeDocument/2006/relationships/tags" Target="../tags/tag184.xml"/><Relationship Id="rId6" Type="http://schemas.openxmlformats.org/officeDocument/2006/relationships/image" Target="../media/image21.png"/><Relationship Id="rId5" Type="http://schemas.openxmlformats.org/officeDocument/2006/relationships/image" Target="../media/image23.emf"/><Relationship Id="rId4" Type="http://schemas.openxmlformats.org/officeDocument/2006/relationships/oleObject" Target="../embeddings/oleObject99.bin"/></Relationships>
</file>

<file path=ppt/slideLayouts/_rels/slideLayout245.xml.rels><?xml version="1.0" encoding="UTF-8" standalone="yes"?>
<Relationships xmlns="http://schemas.openxmlformats.org/package/2006/relationships"><Relationship Id="rId3" Type="http://schemas.openxmlformats.org/officeDocument/2006/relationships/slideMaster" Target="../slideMasters/slideMaster14.xml"/><Relationship Id="rId2" Type="http://schemas.openxmlformats.org/officeDocument/2006/relationships/tags" Target="../tags/tag187.xml"/><Relationship Id="rId1" Type="http://schemas.openxmlformats.org/officeDocument/2006/relationships/tags" Target="../tags/tag186.xml"/><Relationship Id="rId6" Type="http://schemas.openxmlformats.org/officeDocument/2006/relationships/image" Target="../media/image22.png"/><Relationship Id="rId5" Type="http://schemas.openxmlformats.org/officeDocument/2006/relationships/image" Target="../media/image19.emf"/><Relationship Id="rId4" Type="http://schemas.openxmlformats.org/officeDocument/2006/relationships/oleObject" Target="../embeddings/oleObject100.bin"/></Relationships>
</file>

<file path=ppt/slideLayouts/_rels/slideLayout246.xml.rels><?xml version="1.0" encoding="UTF-8" standalone="yes"?>
<Relationships xmlns="http://schemas.openxmlformats.org/package/2006/relationships"><Relationship Id="rId3" Type="http://schemas.openxmlformats.org/officeDocument/2006/relationships/slideMaster" Target="../slideMasters/slideMaster14.xml"/><Relationship Id="rId2" Type="http://schemas.openxmlformats.org/officeDocument/2006/relationships/tags" Target="../tags/tag189.xml"/><Relationship Id="rId1" Type="http://schemas.openxmlformats.org/officeDocument/2006/relationships/tags" Target="../tags/tag188.xml"/><Relationship Id="rId6" Type="http://schemas.openxmlformats.org/officeDocument/2006/relationships/image" Target="../media/image24.png"/><Relationship Id="rId5" Type="http://schemas.openxmlformats.org/officeDocument/2006/relationships/image" Target="../media/image19.emf"/><Relationship Id="rId4" Type="http://schemas.openxmlformats.org/officeDocument/2006/relationships/oleObject" Target="../embeddings/oleObject101.bin"/></Relationships>
</file>

<file path=ppt/slideLayouts/_rels/slideLayout247.xml.rels><?xml version="1.0" encoding="UTF-8" standalone="yes"?>
<Relationships xmlns="http://schemas.openxmlformats.org/package/2006/relationships"><Relationship Id="rId3" Type="http://schemas.openxmlformats.org/officeDocument/2006/relationships/slideMaster" Target="../slideMasters/slideMaster14.xml"/><Relationship Id="rId2" Type="http://schemas.openxmlformats.org/officeDocument/2006/relationships/tags" Target="../tags/tag191.xml"/><Relationship Id="rId1" Type="http://schemas.openxmlformats.org/officeDocument/2006/relationships/tags" Target="../tags/tag190.xml"/><Relationship Id="rId6" Type="http://schemas.openxmlformats.org/officeDocument/2006/relationships/image" Target="../media/image22.png"/><Relationship Id="rId5" Type="http://schemas.openxmlformats.org/officeDocument/2006/relationships/image" Target="../media/image19.emf"/><Relationship Id="rId4" Type="http://schemas.openxmlformats.org/officeDocument/2006/relationships/oleObject" Target="../embeddings/oleObject102.bin"/></Relationships>
</file>

<file path=ppt/slideLayouts/_rels/slideLayout248.xml.rels><?xml version="1.0" encoding="UTF-8" standalone="yes"?>
<Relationships xmlns="http://schemas.openxmlformats.org/package/2006/relationships"><Relationship Id="rId3" Type="http://schemas.openxmlformats.org/officeDocument/2006/relationships/slideMaster" Target="../slideMasters/slideMaster14.xml"/><Relationship Id="rId2" Type="http://schemas.openxmlformats.org/officeDocument/2006/relationships/tags" Target="../tags/tag193.xml"/><Relationship Id="rId1" Type="http://schemas.openxmlformats.org/officeDocument/2006/relationships/tags" Target="../tags/tag192.xml"/><Relationship Id="rId6" Type="http://schemas.openxmlformats.org/officeDocument/2006/relationships/image" Target="../media/image21.png"/><Relationship Id="rId5" Type="http://schemas.openxmlformats.org/officeDocument/2006/relationships/image" Target="../media/image19.emf"/><Relationship Id="rId4" Type="http://schemas.openxmlformats.org/officeDocument/2006/relationships/oleObject" Target="../embeddings/oleObject103.bin"/></Relationships>
</file>

<file path=ppt/slideLayouts/_rels/slideLayout249.xml.rels><?xml version="1.0" encoding="UTF-8" standalone="yes"?>
<Relationships xmlns="http://schemas.openxmlformats.org/package/2006/relationships"><Relationship Id="rId3" Type="http://schemas.openxmlformats.org/officeDocument/2006/relationships/slideMaster" Target="../slideMasters/slideMaster14.xml"/><Relationship Id="rId2" Type="http://schemas.openxmlformats.org/officeDocument/2006/relationships/tags" Target="../tags/tag195.xml"/><Relationship Id="rId1" Type="http://schemas.openxmlformats.org/officeDocument/2006/relationships/tags" Target="../tags/tag194.xml"/><Relationship Id="rId6" Type="http://schemas.openxmlformats.org/officeDocument/2006/relationships/image" Target="../media/image22.png"/><Relationship Id="rId5" Type="http://schemas.openxmlformats.org/officeDocument/2006/relationships/image" Target="../media/image19.emf"/><Relationship Id="rId4" Type="http://schemas.openxmlformats.org/officeDocument/2006/relationships/oleObject" Target="../embeddings/oleObject104.bin"/></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3" Type="http://schemas.openxmlformats.org/officeDocument/2006/relationships/slideMaster" Target="../slideMasters/slideMaster14.xml"/><Relationship Id="rId2" Type="http://schemas.openxmlformats.org/officeDocument/2006/relationships/tags" Target="../tags/tag197.xml"/><Relationship Id="rId1" Type="http://schemas.openxmlformats.org/officeDocument/2006/relationships/tags" Target="../tags/tag196.xml"/><Relationship Id="rId6" Type="http://schemas.openxmlformats.org/officeDocument/2006/relationships/image" Target="../media/image21.png"/><Relationship Id="rId5" Type="http://schemas.openxmlformats.org/officeDocument/2006/relationships/image" Target="../media/image19.emf"/><Relationship Id="rId4" Type="http://schemas.openxmlformats.org/officeDocument/2006/relationships/oleObject" Target="../embeddings/oleObject105.bin"/></Relationships>
</file>

<file path=ppt/slideLayouts/_rels/slideLayout251.xml.rels><?xml version="1.0" encoding="UTF-8" standalone="yes"?>
<Relationships xmlns="http://schemas.openxmlformats.org/package/2006/relationships"><Relationship Id="rId3" Type="http://schemas.openxmlformats.org/officeDocument/2006/relationships/slideMaster" Target="../slideMasters/slideMaster14.xml"/><Relationship Id="rId2" Type="http://schemas.openxmlformats.org/officeDocument/2006/relationships/tags" Target="../tags/tag199.xml"/><Relationship Id="rId1" Type="http://schemas.openxmlformats.org/officeDocument/2006/relationships/tags" Target="../tags/tag198.xml"/><Relationship Id="rId6" Type="http://schemas.openxmlformats.org/officeDocument/2006/relationships/image" Target="../media/image22.png"/><Relationship Id="rId5" Type="http://schemas.openxmlformats.org/officeDocument/2006/relationships/image" Target="../media/image19.emf"/><Relationship Id="rId4" Type="http://schemas.openxmlformats.org/officeDocument/2006/relationships/oleObject" Target="../embeddings/oleObject106.bin"/></Relationships>
</file>

<file path=ppt/slideLayouts/_rels/slideLayout252.xml.rels><?xml version="1.0" encoding="UTF-8" standalone="yes"?>
<Relationships xmlns="http://schemas.openxmlformats.org/package/2006/relationships"><Relationship Id="rId3" Type="http://schemas.openxmlformats.org/officeDocument/2006/relationships/slideMaster" Target="../slideMasters/slideMaster14.xml"/><Relationship Id="rId2" Type="http://schemas.openxmlformats.org/officeDocument/2006/relationships/tags" Target="../tags/tag201.xml"/><Relationship Id="rId1" Type="http://schemas.openxmlformats.org/officeDocument/2006/relationships/tags" Target="../tags/tag200.xml"/><Relationship Id="rId5" Type="http://schemas.openxmlformats.org/officeDocument/2006/relationships/image" Target="../media/image19.emf"/><Relationship Id="rId4" Type="http://schemas.openxmlformats.org/officeDocument/2006/relationships/oleObject" Target="../embeddings/oleObject107.bin"/></Relationships>
</file>

<file path=ppt/slideLayouts/_rels/slideLayout253.xml.rels><?xml version="1.0" encoding="UTF-8" standalone="yes"?>
<Relationships xmlns="http://schemas.openxmlformats.org/package/2006/relationships"><Relationship Id="rId3" Type="http://schemas.openxmlformats.org/officeDocument/2006/relationships/slideMaster" Target="../slideMasters/slideMaster14.xml"/><Relationship Id="rId2" Type="http://schemas.openxmlformats.org/officeDocument/2006/relationships/tags" Target="../tags/tag203.xml"/><Relationship Id="rId1" Type="http://schemas.openxmlformats.org/officeDocument/2006/relationships/tags" Target="../tags/tag202.xml"/><Relationship Id="rId5" Type="http://schemas.openxmlformats.org/officeDocument/2006/relationships/image" Target="../media/image19.emf"/><Relationship Id="rId4" Type="http://schemas.openxmlformats.org/officeDocument/2006/relationships/oleObject" Target="../embeddings/oleObject108.bin"/></Relationships>
</file>

<file path=ppt/slideLayouts/_rels/slideLayout254.xml.rels><?xml version="1.0" encoding="UTF-8" standalone="yes"?>
<Relationships xmlns="http://schemas.openxmlformats.org/package/2006/relationships"><Relationship Id="rId3" Type="http://schemas.openxmlformats.org/officeDocument/2006/relationships/oleObject" Target="../embeddings/oleObject109.bin"/><Relationship Id="rId2" Type="http://schemas.openxmlformats.org/officeDocument/2006/relationships/slideMaster" Target="../slideMasters/slideMaster14.xml"/><Relationship Id="rId1" Type="http://schemas.openxmlformats.org/officeDocument/2006/relationships/tags" Target="../tags/tag204.xml"/><Relationship Id="rId5" Type="http://schemas.openxmlformats.org/officeDocument/2006/relationships/image" Target="../media/image25.png"/><Relationship Id="rId4" Type="http://schemas.openxmlformats.org/officeDocument/2006/relationships/image" Target="../media/image17.emf"/></Relationships>
</file>

<file path=ppt/slideLayouts/_rels/slideLayout255.xml.rels><?xml version="1.0" encoding="UTF-8" standalone="yes"?>
<Relationships xmlns="http://schemas.openxmlformats.org/package/2006/relationships"><Relationship Id="rId3" Type="http://schemas.openxmlformats.org/officeDocument/2006/relationships/slideMaster" Target="../slideMasters/slideMaster14.xml"/><Relationship Id="rId2" Type="http://schemas.openxmlformats.org/officeDocument/2006/relationships/tags" Target="../tags/tag206.xml"/><Relationship Id="rId1" Type="http://schemas.openxmlformats.org/officeDocument/2006/relationships/tags" Target="../tags/tag205.xml"/><Relationship Id="rId5" Type="http://schemas.openxmlformats.org/officeDocument/2006/relationships/image" Target="../media/image19.emf"/><Relationship Id="rId4" Type="http://schemas.openxmlformats.org/officeDocument/2006/relationships/oleObject" Target="../embeddings/oleObject110.bin"/></Relationships>
</file>

<file path=ppt/slideLayouts/_rels/slideLayout25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3" Type="http://schemas.openxmlformats.org/officeDocument/2006/relationships/oleObject" Target="../embeddings/oleObject111.bin"/><Relationship Id="rId2" Type="http://schemas.openxmlformats.org/officeDocument/2006/relationships/slideMaster" Target="../slideMasters/slideMaster14.xml"/><Relationship Id="rId1" Type="http://schemas.openxmlformats.org/officeDocument/2006/relationships/tags" Target="../tags/tag207.xml"/><Relationship Id="rId5" Type="http://schemas.openxmlformats.org/officeDocument/2006/relationships/image" Target="../media/image27.emf"/><Relationship Id="rId4" Type="http://schemas.openxmlformats.org/officeDocument/2006/relationships/image" Target="../media/image17.emf"/></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62.xml.rels><?xml version="1.0" encoding="UTF-8" standalone="yes"?>
<Relationships xmlns="http://schemas.openxmlformats.org/package/2006/relationships"><Relationship Id="rId3" Type="http://schemas.openxmlformats.org/officeDocument/2006/relationships/slideMaster" Target="../slideMasters/slideMaster14.xml"/><Relationship Id="rId2" Type="http://schemas.openxmlformats.org/officeDocument/2006/relationships/tags" Target="../tags/tag209.xml"/><Relationship Id="rId1" Type="http://schemas.openxmlformats.org/officeDocument/2006/relationships/tags" Target="../tags/tag208.xml"/><Relationship Id="rId5" Type="http://schemas.openxmlformats.org/officeDocument/2006/relationships/image" Target="../media/image16.emf"/><Relationship Id="rId4" Type="http://schemas.openxmlformats.org/officeDocument/2006/relationships/oleObject" Target="../embeddings/oleObject112.bin"/></Relationships>
</file>

<file path=ppt/slideLayouts/_rels/slideLayout263.xml.rels><?xml version="1.0" encoding="UTF-8" standalone="yes"?>
<Relationships xmlns="http://schemas.openxmlformats.org/package/2006/relationships"><Relationship Id="rId3" Type="http://schemas.openxmlformats.org/officeDocument/2006/relationships/oleObject" Target="../embeddings/oleObject113.bin"/><Relationship Id="rId2" Type="http://schemas.openxmlformats.org/officeDocument/2006/relationships/slideMaster" Target="../slideMasters/slideMaster14.xml"/><Relationship Id="rId1" Type="http://schemas.openxmlformats.org/officeDocument/2006/relationships/tags" Target="../tags/tag210.xml"/><Relationship Id="rId4" Type="http://schemas.openxmlformats.org/officeDocument/2006/relationships/image" Target="../media/image16.emf"/></Relationships>
</file>

<file path=ppt/slideLayouts/_rels/slideLayout264.xml.rels><?xml version="1.0" encoding="UTF-8" standalone="yes"?>
<Relationships xmlns="http://schemas.openxmlformats.org/package/2006/relationships"><Relationship Id="rId3" Type="http://schemas.openxmlformats.org/officeDocument/2006/relationships/oleObject" Target="../embeddings/oleObject114.bin"/><Relationship Id="rId2" Type="http://schemas.openxmlformats.org/officeDocument/2006/relationships/slideMaster" Target="../slideMasters/slideMaster14.xml"/><Relationship Id="rId1" Type="http://schemas.openxmlformats.org/officeDocument/2006/relationships/tags" Target="../tags/tag211.xml"/><Relationship Id="rId4" Type="http://schemas.openxmlformats.org/officeDocument/2006/relationships/image" Target="../media/image16.emf"/></Relationships>
</file>

<file path=ppt/slideLayouts/_rels/slideLayout265.xml.rels><?xml version="1.0" encoding="UTF-8" standalone="yes"?>
<Relationships xmlns="http://schemas.openxmlformats.org/package/2006/relationships"><Relationship Id="rId3" Type="http://schemas.openxmlformats.org/officeDocument/2006/relationships/oleObject" Target="../embeddings/oleObject115.bin"/><Relationship Id="rId2" Type="http://schemas.openxmlformats.org/officeDocument/2006/relationships/slideMaster" Target="../slideMasters/slideMaster14.xml"/><Relationship Id="rId1" Type="http://schemas.openxmlformats.org/officeDocument/2006/relationships/tags" Target="../tags/tag212.xml"/><Relationship Id="rId5" Type="http://schemas.openxmlformats.org/officeDocument/2006/relationships/image" Target="../media/image20.png"/><Relationship Id="rId4" Type="http://schemas.openxmlformats.org/officeDocument/2006/relationships/image" Target="../media/image16.emf"/></Relationships>
</file>

<file path=ppt/slideLayouts/_rels/slideLayout266.xml.rels><?xml version="1.0" encoding="UTF-8" standalone="yes"?>
<Relationships xmlns="http://schemas.openxmlformats.org/package/2006/relationships"><Relationship Id="rId3" Type="http://schemas.openxmlformats.org/officeDocument/2006/relationships/slideMaster" Target="../slideMasters/slideMaster14.xml"/><Relationship Id="rId2" Type="http://schemas.openxmlformats.org/officeDocument/2006/relationships/tags" Target="../tags/tag214.xml"/><Relationship Id="rId1" Type="http://schemas.openxmlformats.org/officeDocument/2006/relationships/tags" Target="../tags/tag213.xml"/><Relationship Id="rId5" Type="http://schemas.openxmlformats.org/officeDocument/2006/relationships/image" Target="../media/image16.emf"/><Relationship Id="rId4" Type="http://schemas.openxmlformats.org/officeDocument/2006/relationships/oleObject" Target="../embeddings/oleObject116.bin"/></Relationships>
</file>

<file path=ppt/slideLayouts/_rels/slideLayout267.xml.rels><?xml version="1.0" encoding="UTF-8" standalone="yes"?>
<Relationships xmlns="http://schemas.openxmlformats.org/package/2006/relationships"><Relationship Id="rId3" Type="http://schemas.openxmlformats.org/officeDocument/2006/relationships/oleObject" Target="../embeddings/oleObject117.bin"/><Relationship Id="rId2" Type="http://schemas.openxmlformats.org/officeDocument/2006/relationships/slideMaster" Target="../slideMasters/slideMaster14.xml"/><Relationship Id="rId1" Type="http://schemas.openxmlformats.org/officeDocument/2006/relationships/tags" Target="../tags/tag215.xml"/><Relationship Id="rId4" Type="http://schemas.openxmlformats.org/officeDocument/2006/relationships/image" Target="../media/image16.emf"/></Relationships>
</file>

<file path=ppt/slideLayouts/_rels/slideLayout268.xml.rels><?xml version="1.0" encoding="UTF-8" standalone="yes"?>
<Relationships xmlns="http://schemas.openxmlformats.org/package/2006/relationships"><Relationship Id="rId3" Type="http://schemas.openxmlformats.org/officeDocument/2006/relationships/oleObject" Target="../embeddings/oleObject118.bin"/><Relationship Id="rId2" Type="http://schemas.openxmlformats.org/officeDocument/2006/relationships/slideMaster" Target="../slideMasters/slideMaster14.xml"/><Relationship Id="rId1" Type="http://schemas.openxmlformats.org/officeDocument/2006/relationships/tags" Target="../tags/tag216.xml"/><Relationship Id="rId4" Type="http://schemas.openxmlformats.org/officeDocument/2006/relationships/image" Target="../media/image16.emf"/></Relationships>
</file>

<file path=ppt/slideLayouts/_rels/slideLayout269.xml.rels><?xml version="1.0" encoding="UTF-8" standalone="yes"?>
<Relationships xmlns="http://schemas.openxmlformats.org/package/2006/relationships"><Relationship Id="rId3" Type="http://schemas.openxmlformats.org/officeDocument/2006/relationships/oleObject" Target="../embeddings/oleObject119.bin"/><Relationship Id="rId2" Type="http://schemas.openxmlformats.org/officeDocument/2006/relationships/slideMaster" Target="../slideMasters/slideMaster14.xml"/><Relationship Id="rId1" Type="http://schemas.openxmlformats.org/officeDocument/2006/relationships/tags" Target="../tags/tag217.xml"/><Relationship Id="rId5" Type="http://schemas.openxmlformats.org/officeDocument/2006/relationships/image" Target="../media/image20.png"/><Relationship Id="rId4" Type="http://schemas.openxmlformats.org/officeDocument/2006/relationships/image" Target="../media/image16.emf"/></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3" Type="http://schemas.openxmlformats.org/officeDocument/2006/relationships/oleObject" Target="../embeddings/oleObject120.bin"/><Relationship Id="rId2" Type="http://schemas.openxmlformats.org/officeDocument/2006/relationships/slideMaster" Target="../slideMasters/slideMaster14.xml"/><Relationship Id="rId1" Type="http://schemas.openxmlformats.org/officeDocument/2006/relationships/tags" Target="../tags/tag218.xml"/><Relationship Id="rId5" Type="http://schemas.openxmlformats.org/officeDocument/2006/relationships/image" Target="../media/image21.png"/><Relationship Id="rId4" Type="http://schemas.openxmlformats.org/officeDocument/2006/relationships/image" Target="../media/image16.emf"/></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83.xml.rels><?xml version="1.0" encoding="UTF-8" standalone="yes"?>
<Relationships xmlns="http://schemas.openxmlformats.org/package/2006/relationships"><Relationship Id="rId3" Type="http://schemas.openxmlformats.org/officeDocument/2006/relationships/slideMaster" Target="../slideMasters/slideMaster16.xml"/><Relationship Id="rId2" Type="http://schemas.openxmlformats.org/officeDocument/2006/relationships/tags" Target="../tags/tag222.xml"/><Relationship Id="rId1" Type="http://schemas.openxmlformats.org/officeDocument/2006/relationships/tags" Target="../tags/tag221.xml"/><Relationship Id="rId5" Type="http://schemas.openxmlformats.org/officeDocument/2006/relationships/image" Target="../media/image17.emf"/><Relationship Id="rId4" Type="http://schemas.openxmlformats.org/officeDocument/2006/relationships/oleObject" Target="../embeddings/oleObject122.bin"/></Relationships>
</file>

<file path=ppt/slideLayouts/_rels/slideLayout284.xml.rels><?xml version="1.0" encoding="UTF-8" standalone="yes"?>
<Relationships xmlns="http://schemas.openxmlformats.org/package/2006/relationships"><Relationship Id="rId3" Type="http://schemas.openxmlformats.org/officeDocument/2006/relationships/slideMaster" Target="../slideMasters/slideMaster16.xml"/><Relationship Id="rId2" Type="http://schemas.openxmlformats.org/officeDocument/2006/relationships/tags" Target="../tags/tag224.xml"/><Relationship Id="rId1" Type="http://schemas.openxmlformats.org/officeDocument/2006/relationships/tags" Target="../tags/tag223.xml"/><Relationship Id="rId6" Type="http://schemas.openxmlformats.org/officeDocument/2006/relationships/image" Target="../media/image28.emf"/><Relationship Id="rId5" Type="http://schemas.openxmlformats.org/officeDocument/2006/relationships/image" Target="../media/image17.emf"/><Relationship Id="rId4" Type="http://schemas.openxmlformats.org/officeDocument/2006/relationships/oleObject" Target="../embeddings/oleObject123.bin"/></Relationships>
</file>

<file path=ppt/slideLayouts/_rels/slideLayout285.xml.rels><?xml version="1.0" encoding="UTF-8" standalone="yes"?>
<Relationships xmlns="http://schemas.openxmlformats.org/package/2006/relationships"><Relationship Id="rId3" Type="http://schemas.openxmlformats.org/officeDocument/2006/relationships/slideMaster" Target="../slideMasters/slideMaster16.xml"/><Relationship Id="rId2" Type="http://schemas.openxmlformats.org/officeDocument/2006/relationships/tags" Target="../tags/tag226.xml"/><Relationship Id="rId1" Type="http://schemas.openxmlformats.org/officeDocument/2006/relationships/tags" Target="../tags/tag225.xml"/><Relationship Id="rId5" Type="http://schemas.openxmlformats.org/officeDocument/2006/relationships/image" Target="../media/image19.emf"/><Relationship Id="rId4" Type="http://schemas.openxmlformats.org/officeDocument/2006/relationships/oleObject" Target="../embeddings/oleObject124.bin"/></Relationships>
</file>

<file path=ppt/slideLayouts/_rels/slideLayout286.xml.rels><?xml version="1.0" encoding="UTF-8" standalone="yes"?>
<Relationships xmlns="http://schemas.openxmlformats.org/package/2006/relationships"><Relationship Id="rId3" Type="http://schemas.openxmlformats.org/officeDocument/2006/relationships/slideMaster" Target="../slideMasters/slideMaster16.xml"/><Relationship Id="rId2" Type="http://schemas.openxmlformats.org/officeDocument/2006/relationships/tags" Target="../tags/tag228.xml"/><Relationship Id="rId1" Type="http://schemas.openxmlformats.org/officeDocument/2006/relationships/tags" Target="../tags/tag227.xml"/><Relationship Id="rId5" Type="http://schemas.openxmlformats.org/officeDocument/2006/relationships/image" Target="../media/image19.emf"/><Relationship Id="rId4" Type="http://schemas.openxmlformats.org/officeDocument/2006/relationships/oleObject" Target="../embeddings/oleObject125.bin"/></Relationships>
</file>

<file path=ppt/slideLayouts/_rels/slideLayout287.xml.rels><?xml version="1.0" encoding="UTF-8" standalone="yes"?>
<Relationships xmlns="http://schemas.openxmlformats.org/package/2006/relationships"><Relationship Id="rId3" Type="http://schemas.openxmlformats.org/officeDocument/2006/relationships/slideMaster" Target="../slideMasters/slideMaster16.xml"/><Relationship Id="rId2" Type="http://schemas.openxmlformats.org/officeDocument/2006/relationships/tags" Target="../tags/tag230.xml"/><Relationship Id="rId1" Type="http://schemas.openxmlformats.org/officeDocument/2006/relationships/tags" Target="../tags/tag229.xml"/><Relationship Id="rId5" Type="http://schemas.openxmlformats.org/officeDocument/2006/relationships/image" Target="../media/image19.emf"/><Relationship Id="rId4" Type="http://schemas.openxmlformats.org/officeDocument/2006/relationships/oleObject" Target="../embeddings/oleObject126.bin"/></Relationships>
</file>

<file path=ppt/slideLayouts/_rels/slideLayout288.xml.rels><?xml version="1.0" encoding="UTF-8" standalone="yes"?>
<Relationships xmlns="http://schemas.openxmlformats.org/package/2006/relationships"><Relationship Id="rId3" Type="http://schemas.openxmlformats.org/officeDocument/2006/relationships/slideMaster" Target="../slideMasters/slideMaster16.xml"/><Relationship Id="rId2" Type="http://schemas.openxmlformats.org/officeDocument/2006/relationships/tags" Target="../tags/tag232.xml"/><Relationship Id="rId1" Type="http://schemas.openxmlformats.org/officeDocument/2006/relationships/tags" Target="../tags/tag231.xml"/><Relationship Id="rId5" Type="http://schemas.openxmlformats.org/officeDocument/2006/relationships/image" Target="../media/image19.emf"/><Relationship Id="rId4" Type="http://schemas.openxmlformats.org/officeDocument/2006/relationships/oleObject" Target="../embeddings/oleObject127.bin"/></Relationships>
</file>

<file path=ppt/slideLayouts/_rels/slideLayout289.xml.rels><?xml version="1.0" encoding="UTF-8" standalone="yes"?>
<Relationships xmlns="http://schemas.openxmlformats.org/package/2006/relationships"><Relationship Id="rId3" Type="http://schemas.openxmlformats.org/officeDocument/2006/relationships/slideMaster" Target="../slideMasters/slideMaster16.xml"/><Relationship Id="rId2" Type="http://schemas.openxmlformats.org/officeDocument/2006/relationships/tags" Target="../tags/tag234.xml"/><Relationship Id="rId1" Type="http://schemas.openxmlformats.org/officeDocument/2006/relationships/tags" Target="../tags/tag233.xml"/><Relationship Id="rId5" Type="http://schemas.openxmlformats.org/officeDocument/2006/relationships/image" Target="../media/image19.emf"/><Relationship Id="rId4" Type="http://schemas.openxmlformats.org/officeDocument/2006/relationships/oleObject" Target="../embeddings/oleObject128.bin"/></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290.xml.rels><?xml version="1.0" encoding="UTF-8" standalone="yes"?>
<Relationships xmlns="http://schemas.openxmlformats.org/package/2006/relationships"><Relationship Id="rId3" Type="http://schemas.openxmlformats.org/officeDocument/2006/relationships/slideMaster" Target="../slideMasters/slideMaster16.xml"/><Relationship Id="rId2" Type="http://schemas.openxmlformats.org/officeDocument/2006/relationships/tags" Target="../tags/tag236.xml"/><Relationship Id="rId1" Type="http://schemas.openxmlformats.org/officeDocument/2006/relationships/tags" Target="../tags/tag235.xml"/><Relationship Id="rId6" Type="http://schemas.openxmlformats.org/officeDocument/2006/relationships/image" Target="../media/image20.png"/><Relationship Id="rId5" Type="http://schemas.openxmlformats.org/officeDocument/2006/relationships/image" Target="../media/image19.emf"/><Relationship Id="rId4" Type="http://schemas.openxmlformats.org/officeDocument/2006/relationships/oleObject" Target="../embeddings/oleObject129.bin"/></Relationships>
</file>

<file path=ppt/slideLayouts/_rels/slideLayout291.xml.rels><?xml version="1.0" encoding="UTF-8" standalone="yes"?>
<Relationships xmlns="http://schemas.openxmlformats.org/package/2006/relationships"><Relationship Id="rId3" Type="http://schemas.openxmlformats.org/officeDocument/2006/relationships/slideMaster" Target="../slideMasters/slideMaster16.xml"/><Relationship Id="rId2" Type="http://schemas.openxmlformats.org/officeDocument/2006/relationships/tags" Target="../tags/tag238.xml"/><Relationship Id="rId1" Type="http://schemas.openxmlformats.org/officeDocument/2006/relationships/tags" Target="../tags/tag237.xml"/><Relationship Id="rId6" Type="http://schemas.openxmlformats.org/officeDocument/2006/relationships/image" Target="../media/image20.png"/><Relationship Id="rId5" Type="http://schemas.openxmlformats.org/officeDocument/2006/relationships/image" Target="../media/image19.emf"/><Relationship Id="rId4" Type="http://schemas.openxmlformats.org/officeDocument/2006/relationships/oleObject" Target="../embeddings/oleObject130.bin"/></Relationships>
</file>

<file path=ppt/slideLayouts/_rels/slideLayout292.xml.rels><?xml version="1.0" encoding="UTF-8" standalone="yes"?>
<Relationships xmlns="http://schemas.openxmlformats.org/package/2006/relationships"><Relationship Id="rId3" Type="http://schemas.openxmlformats.org/officeDocument/2006/relationships/slideMaster" Target="../slideMasters/slideMaster16.xml"/><Relationship Id="rId2" Type="http://schemas.openxmlformats.org/officeDocument/2006/relationships/tags" Target="../tags/tag240.xml"/><Relationship Id="rId1" Type="http://schemas.openxmlformats.org/officeDocument/2006/relationships/tags" Target="../tags/tag239.xml"/><Relationship Id="rId6" Type="http://schemas.openxmlformats.org/officeDocument/2006/relationships/image" Target="../media/image20.png"/><Relationship Id="rId5" Type="http://schemas.openxmlformats.org/officeDocument/2006/relationships/image" Target="../media/image19.emf"/><Relationship Id="rId4" Type="http://schemas.openxmlformats.org/officeDocument/2006/relationships/oleObject" Target="../embeddings/oleObject131.bin"/></Relationships>
</file>

<file path=ppt/slideLayouts/_rels/slideLayout293.xml.rels><?xml version="1.0" encoding="UTF-8" standalone="yes"?>
<Relationships xmlns="http://schemas.openxmlformats.org/package/2006/relationships"><Relationship Id="rId3" Type="http://schemas.openxmlformats.org/officeDocument/2006/relationships/slideMaster" Target="../slideMasters/slideMaster16.xml"/><Relationship Id="rId2" Type="http://schemas.openxmlformats.org/officeDocument/2006/relationships/tags" Target="../tags/tag242.xml"/><Relationship Id="rId1" Type="http://schemas.openxmlformats.org/officeDocument/2006/relationships/tags" Target="../tags/tag241.xml"/><Relationship Id="rId6" Type="http://schemas.openxmlformats.org/officeDocument/2006/relationships/image" Target="../media/image20.png"/><Relationship Id="rId5" Type="http://schemas.openxmlformats.org/officeDocument/2006/relationships/image" Target="../media/image19.emf"/><Relationship Id="rId4" Type="http://schemas.openxmlformats.org/officeDocument/2006/relationships/oleObject" Target="../embeddings/oleObject132.bin"/></Relationships>
</file>

<file path=ppt/slideLayouts/_rels/slideLayout294.xml.rels><?xml version="1.0" encoding="UTF-8" standalone="yes"?>
<Relationships xmlns="http://schemas.openxmlformats.org/package/2006/relationships"><Relationship Id="rId3" Type="http://schemas.openxmlformats.org/officeDocument/2006/relationships/slideMaster" Target="../slideMasters/slideMaster16.xml"/><Relationship Id="rId2" Type="http://schemas.openxmlformats.org/officeDocument/2006/relationships/tags" Target="../tags/tag244.xml"/><Relationship Id="rId1" Type="http://schemas.openxmlformats.org/officeDocument/2006/relationships/tags" Target="../tags/tag243.xml"/><Relationship Id="rId6" Type="http://schemas.openxmlformats.org/officeDocument/2006/relationships/image" Target="../media/image20.png"/><Relationship Id="rId5" Type="http://schemas.openxmlformats.org/officeDocument/2006/relationships/image" Target="../media/image19.emf"/><Relationship Id="rId4" Type="http://schemas.openxmlformats.org/officeDocument/2006/relationships/oleObject" Target="../embeddings/oleObject133.bin"/></Relationships>
</file>

<file path=ppt/slideLayouts/_rels/slideLayout295.xml.rels><?xml version="1.0" encoding="UTF-8" standalone="yes"?>
<Relationships xmlns="http://schemas.openxmlformats.org/package/2006/relationships"><Relationship Id="rId3" Type="http://schemas.openxmlformats.org/officeDocument/2006/relationships/slideMaster" Target="../slideMasters/slideMaster16.xml"/><Relationship Id="rId2" Type="http://schemas.openxmlformats.org/officeDocument/2006/relationships/tags" Target="../tags/tag246.xml"/><Relationship Id="rId1" Type="http://schemas.openxmlformats.org/officeDocument/2006/relationships/tags" Target="../tags/tag245.xml"/><Relationship Id="rId6" Type="http://schemas.openxmlformats.org/officeDocument/2006/relationships/image" Target="../media/image21.png"/><Relationship Id="rId5" Type="http://schemas.openxmlformats.org/officeDocument/2006/relationships/image" Target="../media/image19.emf"/><Relationship Id="rId4" Type="http://schemas.openxmlformats.org/officeDocument/2006/relationships/oleObject" Target="../embeddings/oleObject134.bin"/></Relationships>
</file>

<file path=ppt/slideLayouts/_rels/slideLayout296.xml.rels><?xml version="1.0" encoding="UTF-8" standalone="yes"?>
<Relationships xmlns="http://schemas.openxmlformats.org/package/2006/relationships"><Relationship Id="rId3" Type="http://schemas.openxmlformats.org/officeDocument/2006/relationships/slideMaster" Target="../slideMasters/slideMaster16.xml"/><Relationship Id="rId2" Type="http://schemas.openxmlformats.org/officeDocument/2006/relationships/tags" Target="../tags/tag248.xml"/><Relationship Id="rId1" Type="http://schemas.openxmlformats.org/officeDocument/2006/relationships/tags" Target="../tags/tag247.xml"/><Relationship Id="rId6" Type="http://schemas.openxmlformats.org/officeDocument/2006/relationships/image" Target="../media/image22.png"/><Relationship Id="rId5" Type="http://schemas.openxmlformats.org/officeDocument/2006/relationships/image" Target="../media/image19.emf"/><Relationship Id="rId4" Type="http://schemas.openxmlformats.org/officeDocument/2006/relationships/oleObject" Target="../embeddings/oleObject135.bin"/></Relationships>
</file>

<file path=ppt/slideLayouts/_rels/slideLayout297.xml.rels><?xml version="1.0" encoding="UTF-8" standalone="yes"?>
<Relationships xmlns="http://schemas.openxmlformats.org/package/2006/relationships"><Relationship Id="rId3" Type="http://schemas.openxmlformats.org/officeDocument/2006/relationships/slideMaster" Target="../slideMasters/slideMaster16.xml"/><Relationship Id="rId2" Type="http://schemas.openxmlformats.org/officeDocument/2006/relationships/tags" Target="../tags/tag250.xml"/><Relationship Id="rId1" Type="http://schemas.openxmlformats.org/officeDocument/2006/relationships/tags" Target="../tags/tag249.xml"/><Relationship Id="rId6" Type="http://schemas.openxmlformats.org/officeDocument/2006/relationships/image" Target="../media/image24.png"/><Relationship Id="rId5" Type="http://schemas.openxmlformats.org/officeDocument/2006/relationships/image" Target="../media/image23.emf"/><Relationship Id="rId4" Type="http://schemas.openxmlformats.org/officeDocument/2006/relationships/oleObject" Target="../embeddings/oleObject136.bin"/></Relationships>
</file>

<file path=ppt/slideLayouts/_rels/slideLayout298.xml.rels><?xml version="1.0" encoding="UTF-8" standalone="yes"?>
<Relationships xmlns="http://schemas.openxmlformats.org/package/2006/relationships"><Relationship Id="rId3" Type="http://schemas.openxmlformats.org/officeDocument/2006/relationships/slideMaster" Target="../slideMasters/slideMaster16.xml"/><Relationship Id="rId2" Type="http://schemas.openxmlformats.org/officeDocument/2006/relationships/tags" Target="../tags/tag252.xml"/><Relationship Id="rId1" Type="http://schemas.openxmlformats.org/officeDocument/2006/relationships/tags" Target="../tags/tag251.xml"/><Relationship Id="rId6" Type="http://schemas.openxmlformats.org/officeDocument/2006/relationships/image" Target="../media/image22.png"/><Relationship Id="rId5" Type="http://schemas.openxmlformats.org/officeDocument/2006/relationships/image" Target="../media/image19.emf"/><Relationship Id="rId4" Type="http://schemas.openxmlformats.org/officeDocument/2006/relationships/oleObject" Target="../embeddings/oleObject137.bin"/></Relationships>
</file>

<file path=ppt/slideLayouts/_rels/slideLayout299.xml.rels><?xml version="1.0" encoding="UTF-8" standalone="yes"?>
<Relationships xmlns="http://schemas.openxmlformats.org/package/2006/relationships"><Relationship Id="rId3" Type="http://schemas.openxmlformats.org/officeDocument/2006/relationships/slideMaster" Target="../slideMasters/slideMaster16.xml"/><Relationship Id="rId2" Type="http://schemas.openxmlformats.org/officeDocument/2006/relationships/tags" Target="../tags/tag254.xml"/><Relationship Id="rId1" Type="http://schemas.openxmlformats.org/officeDocument/2006/relationships/tags" Target="../tags/tag253.xml"/><Relationship Id="rId6" Type="http://schemas.openxmlformats.org/officeDocument/2006/relationships/image" Target="../media/image21.png"/><Relationship Id="rId5" Type="http://schemas.openxmlformats.org/officeDocument/2006/relationships/image" Target="../media/image19.emf"/><Relationship Id="rId4" Type="http://schemas.openxmlformats.org/officeDocument/2006/relationships/oleObject" Target="../embeddings/oleObject138.bin"/></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00.xml.rels><?xml version="1.0" encoding="UTF-8" standalone="yes"?>
<Relationships xmlns="http://schemas.openxmlformats.org/package/2006/relationships"><Relationship Id="rId3" Type="http://schemas.openxmlformats.org/officeDocument/2006/relationships/slideMaster" Target="../slideMasters/slideMaster16.xml"/><Relationship Id="rId2" Type="http://schemas.openxmlformats.org/officeDocument/2006/relationships/tags" Target="../tags/tag256.xml"/><Relationship Id="rId1" Type="http://schemas.openxmlformats.org/officeDocument/2006/relationships/tags" Target="../tags/tag255.xml"/><Relationship Id="rId6" Type="http://schemas.openxmlformats.org/officeDocument/2006/relationships/image" Target="../media/image22.png"/><Relationship Id="rId5" Type="http://schemas.openxmlformats.org/officeDocument/2006/relationships/image" Target="../media/image19.emf"/><Relationship Id="rId4" Type="http://schemas.openxmlformats.org/officeDocument/2006/relationships/oleObject" Target="../embeddings/oleObject139.bin"/></Relationships>
</file>

<file path=ppt/slideLayouts/_rels/slideLayout301.xml.rels><?xml version="1.0" encoding="UTF-8" standalone="yes"?>
<Relationships xmlns="http://schemas.openxmlformats.org/package/2006/relationships"><Relationship Id="rId3" Type="http://schemas.openxmlformats.org/officeDocument/2006/relationships/slideMaster" Target="../slideMasters/slideMaster16.xml"/><Relationship Id="rId2" Type="http://schemas.openxmlformats.org/officeDocument/2006/relationships/tags" Target="../tags/tag258.xml"/><Relationship Id="rId1" Type="http://schemas.openxmlformats.org/officeDocument/2006/relationships/tags" Target="../tags/tag257.xml"/><Relationship Id="rId6" Type="http://schemas.openxmlformats.org/officeDocument/2006/relationships/image" Target="../media/image21.png"/><Relationship Id="rId5" Type="http://schemas.openxmlformats.org/officeDocument/2006/relationships/image" Target="../media/image19.emf"/><Relationship Id="rId4" Type="http://schemas.openxmlformats.org/officeDocument/2006/relationships/oleObject" Target="../embeddings/oleObject140.bin"/></Relationships>
</file>

<file path=ppt/slideLayouts/_rels/slideLayout302.xml.rels><?xml version="1.0" encoding="UTF-8" standalone="yes"?>
<Relationships xmlns="http://schemas.openxmlformats.org/package/2006/relationships"><Relationship Id="rId3" Type="http://schemas.openxmlformats.org/officeDocument/2006/relationships/slideMaster" Target="../slideMasters/slideMaster16.xml"/><Relationship Id="rId2" Type="http://schemas.openxmlformats.org/officeDocument/2006/relationships/tags" Target="../tags/tag260.xml"/><Relationship Id="rId1" Type="http://schemas.openxmlformats.org/officeDocument/2006/relationships/tags" Target="../tags/tag259.xml"/><Relationship Id="rId6" Type="http://schemas.openxmlformats.org/officeDocument/2006/relationships/image" Target="../media/image22.png"/><Relationship Id="rId5" Type="http://schemas.openxmlformats.org/officeDocument/2006/relationships/image" Target="../media/image19.emf"/><Relationship Id="rId4" Type="http://schemas.openxmlformats.org/officeDocument/2006/relationships/oleObject" Target="../embeddings/oleObject141.bin"/></Relationships>
</file>

<file path=ppt/slideLayouts/_rels/slideLayout303.xml.rels><?xml version="1.0" encoding="UTF-8" standalone="yes"?>
<Relationships xmlns="http://schemas.openxmlformats.org/package/2006/relationships"><Relationship Id="rId3" Type="http://schemas.openxmlformats.org/officeDocument/2006/relationships/slideMaster" Target="../slideMasters/slideMaster16.xml"/><Relationship Id="rId2" Type="http://schemas.openxmlformats.org/officeDocument/2006/relationships/tags" Target="../tags/tag262.xml"/><Relationship Id="rId1" Type="http://schemas.openxmlformats.org/officeDocument/2006/relationships/tags" Target="../tags/tag261.xml"/><Relationship Id="rId5" Type="http://schemas.openxmlformats.org/officeDocument/2006/relationships/image" Target="../media/image19.emf"/><Relationship Id="rId4" Type="http://schemas.openxmlformats.org/officeDocument/2006/relationships/oleObject" Target="../embeddings/oleObject142.bin"/></Relationships>
</file>

<file path=ppt/slideLayouts/_rels/slideLayout304.xml.rels><?xml version="1.0" encoding="UTF-8" standalone="yes"?>
<Relationships xmlns="http://schemas.openxmlformats.org/package/2006/relationships"><Relationship Id="rId3" Type="http://schemas.openxmlformats.org/officeDocument/2006/relationships/slideMaster" Target="../slideMasters/slideMaster16.xml"/><Relationship Id="rId2" Type="http://schemas.openxmlformats.org/officeDocument/2006/relationships/tags" Target="../tags/tag264.xml"/><Relationship Id="rId1" Type="http://schemas.openxmlformats.org/officeDocument/2006/relationships/tags" Target="../tags/tag263.xml"/><Relationship Id="rId5" Type="http://schemas.openxmlformats.org/officeDocument/2006/relationships/image" Target="../media/image19.emf"/><Relationship Id="rId4" Type="http://schemas.openxmlformats.org/officeDocument/2006/relationships/oleObject" Target="../embeddings/oleObject143.bin"/></Relationships>
</file>

<file path=ppt/slideLayouts/_rels/slideLayout305.xml.rels><?xml version="1.0" encoding="UTF-8" standalone="yes"?>
<Relationships xmlns="http://schemas.openxmlformats.org/package/2006/relationships"><Relationship Id="rId3" Type="http://schemas.openxmlformats.org/officeDocument/2006/relationships/oleObject" Target="../embeddings/oleObject144.bin"/><Relationship Id="rId2" Type="http://schemas.openxmlformats.org/officeDocument/2006/relationships/slideMaster" Target="../slideMasters/slideMaster16.xml"/><Relationship Id="rId1" Type="http://schemas.openxmlformats.org/officeDocument/2006/relationships/tags" Target="../tags/tag265.xml"/><Relationship Id="rId5" Type="http://schemas.openxmlformats.org/officeDocument/2006/relationships/image" Target="../media/image25.png"/><Relationship Id="rId4" Type="http://schemas.openxmlformats.org/officeDocument/2006/relationships/image" Target="../media/image23.emf"/></Relationships>
</file>

<file path=ppt/slideLayouts/_rels/slideLayout306.xml.rels><?xml version="1.0" encoding="UTF-8" standalone="yes"?>
<Relationships xmlns="http://schemas.openxmlformats.org/package/2006/relationships"><Relationship Id="rId3" Type="http://schemas.openxmlformats.org/officeDocument/2006/relationships/slideMaster" Target="../slideMasters/slideMaster16.xml"/><Relationship Id="rId2" Type="http://schemas.openxmlformats.org/officeDocument/2006/relationships/tags" Target="../tags/tag267.xml"/><Relationship Id="rId1" Type="http://schemas.openxmlformats.org/officeDocument/2006/relationships/tags" Target="../tags/tag266.xml"/><Relationship Id="rId5" Type="http://schemas.openxmlformats.org/officeDocument/2006/relationships/image" Target="../media/image19.emf"/><Relationship Id="rId4" Type="http://schemas.openxmlformats.org/officeDocument/2006/relationships/oleObject" Target="../embeddings/oleObject145.bin"/></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11.xml.rels><?xml version="1.0" encoding="UTF-8" standalone="yes"?>
<Relationships xmlns="http://schemas.openxmlformats.org/package/2006/relationships"><Relationship Id="rId3" Type="http://schemas.openxmlformats.org/officeDocument/2006/relationships/slideMaster" Target="../slideMasters/slideMaster16.xml"/><Relationship Id="rId2" Type="http://schemas.openxmlformats.org/officeDocument/2006/relationships/tags" Target="../tags/tag269.xml"/><Relationship Id="rId1" Type="http://schemas.openxmlformats.org/officeDocument/2006/relationships/tags" Target="../tags/tag268.xml"/><Relationship Id="rId5" Type="http://schemas.openxmlformats.org/officeDocument/2006/relationships/image" Target="../media/image17.emf"/><Relationship Id="rId4" Type="http://schemas.openxmlformats.org/officeDocument/2006/relationships/oleObject" Target="../embeddings/oleObject146.bin"/></Relationships>
</file>

<file path=ppt/slideLayouts/_rels/slideLayout312.xml.rels><?xml version="1.0" encoding="UTF-8" standalone="yes"?>
<Relationships xmlns="http://schemas.openxmlformats.org/package/2006/relationships"><Relationship Id="rId3" Type="http://schemas.openxmlformats.org/officeDocument/2006/relationships/slideMaster" Target="../slideMasters/slideMaster16.xml"/><Relationship Id="rId2" Type="http://schemas.openxmlformats.org/officeDocument/2006/relationships/tags" Target="../tags/tag271.xml"/><Relationship Id="rId1" Type="http://schemas.openxmlformats.org/officeDocument/2006/relationships/tags" Target="../tags/tag270.xml"/><Relationship Id="rId5" Type="http://schemas.openxmlformats.org/officeDocument/2006/relationships/image" Target="../media/image19.emf"/><Relationship Id="rId4" Type="http://schemas.openxmlformats.org/officeDocument/2006/relationships/oleObject" Target="../embeddings/oleObject147.bin"/></Relationships>
</file>

<file path=ppt/slideLayouts/_rels/slideLayout313.xml.rels><?xml version="1.0" encoding="UTF-8" standalone="yes"?>
<Relationships xmlns="http://schemas.openxmlformats.org/package/2006/relationships"><Relationship Id="rId3" Type="http://schemas.openxmlformats.org/officeDocument/2006/relationships/slideMaster" Target="../slideMasters/slideMaster16.xml"/><Relationship Id="rId2" Type="http://schemas.openxmlformats.org/officeDocument/2006/relationships/tags" Target="../tags/tag273.xml"/><Relationship Id="rId1" Type="http://schemas.openxmlformats.org/officeDocument/2006/relationships/tags" Target="../tags/tag272.xml"/><Relationship Id="rId5" Type="http://schemas.openxmlformats.org/officeDocument/2006/relationships/image" Target="../media/image19.emf"/><Relationship Id="rId4" Type="http://schemas.openxmlformats.org/officeDocument/2006/relationships/oleObject" Target="../embeddings/oleObject148.bin"/></Relationships>
</file>

<file path=ppt/slideLayouts/_rels/slideLayout314.xml.rels><?xml version="1.0" encoding="UTF-8" standalone="yes"?>
<Relationships xmlns="http://schemas.openxmlformats.org/package/2006/relationships"><Relationship Id="rId3" Type="http://schemas.openxmlformats.org/officeDocument/2006/relationships/slideMaster" Target="../slideMasters/slideMaster16.xml"/><Relationship Id="rId2" Type="http://schemas.openxmlformats.org/officeDocument/2006/relationships/tags" Target="../tags/tag275.xml"/><Relationship Id="rId1" Type="http://schemas.openxmlformats.org/officeDocument/2006/relationships/tags" Target="../tags/tag274.xml"/><Relationship Id="rId5" Type="http://schemas.openxmlformats.org/officeDocument/2006/relationships/image" Target="../media/image19.emf"/><Relationship Id="rId4" Type="http://schemas.openxmlformats.org/officeDocument/2006/relationships/oleObject" Target="../embeddings/oleObject149.bin"/></Relationships>
</file>

<file path=ppt/slideLayouts/_rels/slideLayout315.xml.rels><?xml version="1.0" encoding="UTF-8" standalone="yes"?>
<Relationships xmlns="http://schemas.openxmlformats.org/package/2006/relationships"><Relationship Id="rId3" Type="http://schemas.openxmlformats.org/officeDocument/2006/relationships/slideMaster" Target="../slideMasters/slideMaster16.xml"/><Relationship Id="rId2" Type="http://schemas.openxmlformats.org/officeDocument/2006/relationships/tags" Target="../tags/tag277.xml"/><Relationship Id="rId1" Type="http://schemas.openxmlformats.org/officeDocument/2006/relationships/tags" Target="../tags/tag276.xml"/><Relationship Id="rId5" Type="http://schemas.openxmlformats.org/officeDocument/2006/relationships/image" Target="../media/image19.emf"/><Relationship Id="rId4" Type="http://schemas.openxmlformats.org/officeDocument/2006/relationships/oleObject" Target="../embeddings/oleObject150.bin"/></Relationships>
</file>

<file path=ppt/slideLayouts/_rels/slideLayout316.xml.rels><?xml version="1.0" encoding="UTF-8" standalone="yes"?>
<Relationships xmlns="http://schemas.openxmlformats.org/package/2006/relationships"><Relationship Id="rId3" Type="http://schemas.openxmlformats.org/officeDocument/2006/relationships/slideMaster" Target="../slideMasters/slideMaster16.xml"/><Relationship Id="rId2" Type="http://schemas.openxmlformats.org/officeDocument/2006/relationships/tags" Target="../tags/tag279.xml"/><Relationship Id="rId1" Type="http://schemas.openxmlformats.org/officeDocument/2006/relationships/tags" Target="../tags/tag278.xml"/><Relationship Id="rId5" Type="http://schemas.openxmlformats.org/officeDocument/2006/relationships/image" Target="../media/image19.emf"/><Relationship Id="rId4" Type="http://schemas.openxmlformats.org/officeDocument/2006/relationships/oleObject" Target="../embeddings/oleObject151.bin"/></Relationships>
</file>

<file path=ppt/slideLayouts/_rels/slideLayout317.xml.rels><?xml version="1.0" encoding="UTF-8" standalone="yes"?>
<Relationships xmlns="http://schemas.openxmlformats.org/package/2006/relationships"><Relationship Id="rId3" Type="http://schemas.openxmlformats.org/officeDocument/2006/relationships/slideMaster" Target="../slideMasters/slideMaster16.xml"/><Relationship Id="rId2" Type="http://schemas.openxmlformats.org/officeDocument/2006/relationships/tags" Target="../tags/tag281.xml"/><Relationship Id="rId1" Type="http://schemas.openxmlformats.org/officeDocument/2006/relationships/tags" Target="../tags/tag280.xml"/><Relationship Id="rId6" Type="http://schemas.openxmlformats.org/officeDocument/2006/relationships/image" Target="../media/image20.png"/><Relationship Id="rId5" Type="http://schemas.openxmlformats.org/officeDocument/2006/relationships/image" Target="../media/image19.emf"/><Relationship Id="rId4" Type="http://schemas.openxmlformats.org/officeDocument/2006/relationships/oleObject" Target="../embeddings/oleObject152.bin"/></Relationships>
</file>

<file path=ppt/slideLayouts/_rels/slideLayout318.xml.rels><?xml version="1.0" encoding="UTF-8" standalone="yes"?>
<Relationships xmlns="http://schemas.openxmlformats.org/package/2006/relationships"><Relationship Id="rId3" Type="http://schemas.openxmlformats.org/officeDocument/2006/relationships/slideMaster" Target="../slideMasters/slideMaster16.xml"/><Relationship Id="rId2" Type="http://schemas.openxmlformats.org/officeDocument/2006/relationships/tags" Target="../tags/tag283.xml"/><Relationship Id="rId1" Type="http://schemas.openxmlformats.org/officeDocument/2006/relationships/tags" Target="../tags/tag282.xml"/><Relationship Id="rId6" Type="http://schemas.openxmlformats.org/officeDocument/2006/relationships/image" Target="../media/image20.png"/><Relationship Id="rId5" Type="http://schemas.openxmlformats.org/officeDocument/2006/relationships/image" Target="../media/image19.emf"/><Relationship Id="rId4" Type="http://schemas.openxmlformats.org/officeDocument/2006/relationships/oleObject" Target="../embeddings/oleObject153.bin"/></Relationships>
</file>

<file path=ppt/slideLayouts/_rels/slideLayout319.xml.rels><?xml version="1.0" encoding="UTF-8" standalone="yes"?>
<Relationships xmlns="http://schemas.openxmlformats.org/package/2006/relationships"><Relationship Id="rId3" Type="http://schemas.openxmlformats.org/officeDocument/2006/relationships/slideMaster" Target="../slideMasters/slideMaster16.xml"/><Relationship Id="rId2" Type="http://schemas.openxmlformats.org/officeDocument/2006/relationships/tags" Target="../tags/tag285.xml"/><Relationship Id="rId1" Type="http://schemas.openxmlformats.org/officeDocument/2006/relationships/tags" Target="../tags/tag284.xml"/><Relationship Id="rId6" Type="http://schemas.openxmlformats.org/officeDocument/2006/relationships/image" Target="../media/image20.png"/><Relationship Id="rId5" Type="http://schemas.openxmlformats.org/officeDocument/2006/relationships/image" Target="../media/image19.emf"/><Relationship Id="rId4" Type="http://schemas.openxmlformats.org/officeDocument/2006/relationships/oleObject" Target="../embeddings/oleObject154.bin"/></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0.xml.rels><?xml version="1.0" encoding="UTF-8" standalone="yes"?>
<Relationships xmlns="http://schemas.openxmlformats.org/package/2006/relationships"><Relationship Id="rId3" Type="http://schemas.openxmlformats.org/officeDocument/2006/relationships/slideMaster" Target="../slideMasters/slideMaster16.xml"/><Relationship Id="rId2" Type="http://schemas.openxmlformats.org/officeDocument/2006/relationships/tags" Target="../tags/tag287.xml"/><Relationship Id="rId1" Type="http://schemas.openxmlformats.org/officeDocument/2006/relationships/tags" Target="../tags/tag286.xml"/><Relationship Id="rId6" Type="http://schemas.openxmlformats.org/officeDocument/2006/relationships/image" Target="../media/image20.png"/><Relationship Id="rId5" Type="http://schemas.openxmlformats.org/officeDocument/2006/relationships/image" Target="../media/image19.emf"/><Relationship Id="rId4" Type="http://schemas.openxmlformats.org/officeDocument/2006/relationships/oleObject" Target="../embeddings/oleObject155.bin"/></Relationships>
</file>

<file path=ppt/slideLayouts/_rels/slideLayout321.xml.rels><?xml version="1.0" encoding="UTF-8" standalone="yes"?>
<Relationships xmlns="http://schemas.openxmlformats.org/package/2006/relationships"><Relationship Id="rId3" Type="http://schemas.openxmlformats.org/officeDocument/2006/relationships/slideMaster" Target="../slideMasters/slideMaster16.xml"/><Relationship Id="rId2" Type="http://schemas.openxmlformats.org/officeDocument/2006/relationships/tags" Target="../tags/tag289.xml"/><Relationship Id="rId1" Type="http://schemas.openxmlformats.org/officeDocument/2006/relationships/tags" Target="../tags/tag288.xml"/><Relationship Id="rId6" Type="http://schemas.openxmlformats.org/officeDocument/2006/relationships/image" Target="../media/image20.png"/><Relationship Id="rId5" Type="http://schemas.openxmlformats.org/officeDocument/2006/relationships/image" Target="../media/image19.emf"/><Relationship Id="rId4" Type="http://schemas.openxmlformats.org/officeDocument/2006/relationships/oleObject" Target="../embeddings/oleObject156.bin"/></Relationships>
</file>

<file path=ppt/slideLayouts/_rels/slideLayout322.xml.rels><?xml version="1.0" encoding="UTF-8" standalone="yes"?>
<Relationships xmlns="http://schemas.openxmlformats.org/package/2006/relationships"><Relationship Id="rId3" Type="http://schemas.openxmlformats.org/officeDocument/2006/relationships/slideMaster" Target="../slideMasters/slideMaster16.xml"/><Relationship Id="rId2" Type="http://schemas.openxmlformats.org/officeDocument/2006/relationships/tags" Target="../tags/tag291.xml"/><Relationship Id="rId1" Type="http://schemas.openxmlformats.org/officeDocument/2006/relationships/tags" Target="../tags/tag290.xml"/><Relationship Id="rId6" Type="http://schemas.openxmlformats.org/officeDocument/2006/relationships/image" Target="../media/image20.png"/><Relationship Id="rId5" Type="http://schemas.openxmlformats.org/officeDocument/2006/relationships/image" Target="../media/image19.emf"/><Relationship Id="rId4" Type="http://schemas.openxmlformats.org/officeDocument/2006/relationships/oleObject" Target="../embeddings/oleObject157.bin"/></Relationships>
</file>

<file path=ppt/slideLayouts/_rels/slideLayout323.xml.rels><?xml version="1.0" encoding="UTF-8" standalone="yes"?>
<Relationships xmlns="http://schemas.openxmlformats.org/package/2006/relationships"><Relationship Id="rId3" Type="http://schemas.openxmlformats.org/officeDocument/2006/relationships/slideMaster" Target="../slideMasters/slideMaster16.xml"/><Relationship Id="rId2" Type="http://schemas.openxmlformats.org/officeDocument/2006/relationships/tags" Target="../tags/tag293.xml"/><Relationship Id="rId1" Type="http://schemas.openxmlformats.org/officeDocument/2006/relationships/tags" Target="../tags/tag292.xml"/><Relationship Id="rId6" Type="http://schemas.openxmlformats.org/officeDocument/2006/relationships/image" Target="../media/image21.png"/><Relationship Id="rId5" Type="http://schemas.openxmlformats.org/officeDocument/2006/relationships/image" Target="../media/image23.emf"/><Relationship Id="rId4" Type="http://schemas.openxmlformats.org/officeDocument/2006/relationships/oleObject" Target="../embeddings/oleObject158.bin"/></Relationships>
</file>

<file path=ppt/slideLayouts/_rels/slideLayout324.xml.rels><?xml version="1.0" encoding="UTF-8" standalone="yes"?>
<Relationships xmlns="http://schemas.openxmlformats.org/package/2006/relationships"><Relationship Id="rId3" Type="http://schemas.openxmlformats.org/officeDocument/2006/relationships/slideMaster" Target="../slideMasters/slideMaster16.xml"/><Relationship Id="rId2" Type="http://schemas.openxmlformats.org/officeDocument/2006/relationships/tags" Target="../tags/tag295.xml"/><Relationship Id="rId1" Type="http://schemas.openxmlformats.org/officeDocument/2006/relationships/tags" Target="../tags/tag294.xml"/><Relationship Id="rId6" Type="http://schemas.openxmlformats.org/officeDocument/2006/relationships/image" Target="../media/image22.png"/><Relationship Id="rId5" Type="http://schemas.openxmlformats.org/officeDocument/2006/relationships/image" Target="../media/image19.emf"/><Relationship Id="rId4" Type="http://schemas.openxmlformats.org/officeDocument/2006/relationships/oleObject" Target="../embeddings/oleObject159.bin"/></Relationships>
</file>

<file path=ppt/slideLayouts/_rels/slideLayout325.xml.rels><?xml version="1.0" encoding="UTF-8" standalone="yes"?>
<Relationships xmlns="http://schemas.openxmlformats.org/package/2006/relationships"><Relationship Id="rId3" Type="http://schemas.openxmlformats.org/officeDocument/2006/relationships/slideMaster" Target="../slideMasters/slideMaster16.xml"/><Relationship Id="rId2" Type="http://schemas.openxmlformats.org/officeDocument/2006/relationships/tags" Target="../tags/tag297.xml"/><Relationship Id="rId1" Type="http://schemas.openxmlformats.org/officeDocument/2006/relationships/tags" Target="../tags/tag296.xml"/><Relationship Id="rId6" Type="http://schemas.openxmlformats.org/officeDocument/2006/relationships/image" Target="../media/image24.png"/><Relationship Id="rId5" Type="http://schemas.openxmlformats.org/officeDocument/2006/relationships/image" Target="../media/image19.emf"/><Relationship Id="rId4" Type="http://schemas.openxmlformats.org/officeDocument/2006/relationships/oleObject" Target="../embeddings/oleObject160.bin"/></Relationships>
</file>

<file path=ppt/slideLayouts/_rels/slideLayout326.xml.rels><?xml version="1.0" encoding="UTF-8" standalone="yes"?>
<Relationships xmlns="http://schemas.openxmlformats.org/package/2006/relationships"><Relationship Id="rId3" Type="http://schemas.openxmlformats.org/officeDocument/2006/relationships/slideMaster" Target="../slideMasters/slideMaster16.xml"/><Relationship Id="rId2" Type="http://schemas.openxmlformats.org/officeDocument/2006/relationships/tags" Target="../tags/tag299.xml"/><Relationship Id="rId1" Type="http://schemas.openxmlformats.org/officeDocument/2006/relationships/tags" Target="../tags/tag298.xml"/><Relationship Id="rId6" Type="http://schemas.openxmlformats.org/officeDocument/2006/relationships/image" Target="../media/image22.png"/><Relationship Id="rId5" Type="http://schemas.openxmlformats.org/officeDocument/2006/relationships/image" Target="../media/image19.emf"/><Relationship Id="rId4" Type="http://schemas.openxmlformats.org/officeDocument/2006/relationships/oleObject" Target="../embeddings/oleObject161.bin"/></Relationships>
</file>

<file path=ppt/slideLayouts/_rels/slideLayout327.xml.rels><?xml version="1.0" encoding="UTF-8" standalone="yes"?>
<Relationships xmlns="http://schemas.openxmlformats.org/package/2006/relationships"><Relationship Id="rId3" Type="http://schemas.openxmlformats.org/officeDocument/2006/relationships/slideMaster" Target="../slideMasters/slideMaster16.xml"/><Relationship Id="rId2" Type="http://schemas.openxmlformats.org/officeDocument/2006/relationships/tags" Target="../tags/tag301.xml"/><Relationship Id="rId1" Type="http://schemas.openxmlformats.org/officeDocument/2006/relationships/tags" Target="../tags/tag300.xml"/><Relationship Id="rId6" Type="http://schemas.openxmlformats.org/officeDocument/2006/relationships/image" Target="../media/image21.png"/><Relationship Id="rId5" Type="http://schemas.openxmlformats.org/officeDocument/2006/relationships/image" Target="../media/image19.emf"/><Relationship Id="rId4" Type="http://schemas.openxmlformats.org/officeDocument/2006/relationships/oleObject" Target="../embeddings/oleObject162.bin"/></Relationships>
</file>

<file path=ppt/slideLayouts/_rels/slideLayout328.xml.rels><?xml version="1.0" encoding="UTF-8" standalone="yes"?>
<Relationships xmlns="http://schemas.openxmlformats.org/package/2006/relationships"><Relationship Id="rId3" Type="http://schemas.openxmlformats.org/officeDocument/2006/relationships/slideMaster" Target="../slideMasters/slideMaster16.xml"/><Relationship Id="rId2" Type="http://schemas.openxmlformats.org/officeDocument/2006/relationships/tags" Target="../tags/tag303.xml"/><Relationship Id="rId1" Type="http://schemas.openxmlformats.org/officeDocument/2006/relationships/tags" Target="../tags/tag302.xml"/><Relationship Id="rId6" Type="http://schemas.openxmlformats.org/officeDocument/2006/relationships/image" Target="../media/image22.png"/><Relationship Id="rId5" Type="http://schemas.openxmlformats.org/officeDocument/2006/relationships/image" Target="../media/image19.emf"/><Relationship Id="rId4" Type="http://schemas.openxmlformats.org/officeDocument/2006/relationships/oleObject" Target="../embeddings/oleObject163.bin"/></Relationships>
</file>

<file path=ppt/slideLayouts/_rels/slideLayout329.xml.rels><?xml version="1.0" encoding="UTF-8" standalone="yes"?>
<Relationships xmlns="http://schemas.openxmlformats.org/package/2006/relationships"><Relationship Id="rId3" Type="http://schemas.openxmlformats.org/officeDocument/2006/relationships/slideMaster" Target="../slideMasters/slideMaster16.xml"/><Relationship Id="rId2" Type="http://schemas.openxmlformats.org/officeDocument/2006/relationships/tags" Target="../tags/tag305.xml"/><Relationship Id="rId1" Type="http://schemas.openxmlformats.org/officeDocument/2006/relationships/tags" Target="../tags/tag304.xml"/><Relationship Id="rId6" Type="http://schemas.openxmlformats.org/officeDocument/2006/relationships/image" Target="../media/image21.png"/><Relationship Id="rId5" Type="http://schemas.openxmlformats.org/officeDocument/2006/relationships/image" Target="../media/image19.emf"/><Relationship Id="rId4" Type="http://schemas.openxmlformats.org/officeDocument/2006/relationships/oleObject" Target="../embeddings/oleObject164.bin"/></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0.xml.rels><?xml version="1.0" encoding="UTF-8" standalone="yes"?>
<Relationships xmlns="http://schemas.openxmlformats.org/package/2006/relationships"><Relationship Id="rId3" Type="http://schemas.openxmlformats.org/officeDocument/2006/relationships/slideMaster" Target="../slideMasters/slideMaster16.xml"/><Relationship Id="rId2" Type="http://schemas.openxmlformats.org/officeDocument/2006/relationships/tags" Target="../tags/tag307.xml"/><Relationship Id="rId1" Type="http://schemas.openxmlformats.org/officeDocument/2006/relationships/tags" Target="../tags/tag306.xml"/><Relationship Id="rId6" Type="http://schemas.openxmlformats.org/officeDocument/2006/relationships/image" Target="../media/image22.png"/><Relationship Id="rId5" Type="http://schemas.openxmlformats.org/officeDocument/2006/relationships/image" Target="../media/image19.emf"/><Relationship Id="rId4" Type="http://schemas.openxmlformats.org/officeDocument/2006/relationships/oleObject" Target="../embeddings/oleObject165.bin"/></Relationships>
</file>

<file path=ppt/slideLayouts/_rels/slideLayout331.xml.rels><?xml version="1.0" encoding="UTF-8" standalone="yes"?>
<Relationships xmlns="http://schemas.openxmlformats.org/package/2006/relationships"><Relationship Id="rId3" Type="http://schemas.openxmlformats.org/officeDocument/2006/relationships/slideMaster" Target="../slideMasters/slideMaster16.xml"/><Relationship Id="rId2" Type="http://schemas.openxmlformats.org/officeDocument/2006/relationships/tags" Target="../tags/tag309.xml"/><Relationship Id="rId1" Type="http://schemas.openxmlformats.org/officeDocument/2006/relationships/tags" Target="../tags/tag308.xml"/><Relationship Id="rId5" Type="http://schemas.openxmlformats.org/officeDocument/2006/relationships/image" Target="../media/image19.emf"/><Relationship Id="rId4" Type="http://schemas.openxmlformats.org/officeDocument/2006/relationships/oleObject" Target="../embeddings/oleObject166.bin"/></Relationships>
</file>

<file path=ppt/slideLayouts/_rels/slideLayout332.xml.rels><?xml version="1.0" encoding="UTF-8" standalone="yes"?>
<Relationships xmlns="http://schemas.openxmlformats.org/package/2006/relationships"><Relationship Id="rId3" Type="http://schemas.openxmlformats.org/officeDocument/2006/relationships/slideMaster" Target="../slideMasters/slideMaster16.xml"/><Relationship Id="rId2" Type="http://schemas.openxmlformats.org/officeDocument/2006/relationships/tags" Target="../tags/tag311.xml"/><Relationship Id="rId1" Type="http://schemas.openxmlformats.org/officeDocument/2006/relationships/tags" Target="../tags/tag310.xml"/><Relationship Id="rId5" Type="http://schemas.openxmlformats.org/officeDocument/2006/relationships/image" Target="../media/image19.emf"/><Relationship Id="rId4" Type="http://schemas.openxmlformats.org/officeDocument/2006/relationships/oleObject" Target="../embeddings/oleObject167.bin"/></Relationships>
</file>

<file path=ppt/slideLayouts/_rels/slideLayout333.xml.rels><?xml version="1.0" encoding="UTF-8" standalone="yes"?>
<Relationships xmlns="http://schemas.openxmlformats.org/package/2006/relationships"><Relationship Id="rId3" Type="http://schemas.openxmlformats.org/officeDocument/2006/relationships/oleObject" Target="../embeddings/oleObject168.bin"/><Relationship Id="rId2" Type="http://schemas.openxmlformats.org/officeDocument/2006/relationships/slideMaster" Target="../slideMasters/slideMaster16.xml"/><Relationship Id="rId1" Type="http://schemas.openxmlformats.org/officeDocument/2006/relationships/tags" Target="../tags/tag312.xml"/><Relationship Id="rId5" Type="http://schemas.openxmlformats.org/officeDocument/2006/relationships/image" Target="../media/image25.png"/><Relationship Id="rId4" Type="http://schemas.openxmlformats.org/officeDocument/2006/relationships/image" Target="../media/image17.emf"/></Relationships>
</file>

<file path=ppt/slideLayouts/_rels/slideLayout334.xml.rels><?xml version="1.0" encoding="UTF-8" standalone="yes"?>
<Relationships xmlns="http://schemas.openxmlformats.org/package/2006/relationships"><Relationship Id="rId3" Type="http://schemas.openxmlformats.org/officeDocument/2006/relationships/slideMaster" Target="../slideMasters/slideMaster16.xml"/><Relationship Id="rId2" Type="http://schemas.openxmlformats.org/officeDocument/2006/relationships/tags" Target="../tags/tag314.xml"/><Relationship Id="rId1" Type="http://schemas.openxmlformats.org/officeDocument/2006/relationships/tags" Target="../tags/tag313.xml"/><Relationship Id="rId5" Type="http://schemas.openxmlformats.org/officeDocument/2006/relationships/image" Target="../media/image19.emf"/><Relationship Id="rId4" Type="http://schemas.openxmlformats.org/officeDocument/2006/relationships/oleObject" Target="../embeddings/oleObject169.bin"/></Relationships>
</file>

<file path=ppt/slideLayouts/_rels/slideLayout33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6.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3" Type="http://schemas.openxmlformats.org/officeDocument/2006/relationships/slideMaster" Target="../slideMasters/slideMaster16.xml"/><Relationship Id="rId2" Type="http://schemas.openxmlformats.org/officeDocument/2006/relationships/tags" Target="../tags/tag316.xml"/><Relationship Id="rId1" Type="http://schemas.openxmlformats.org/officeDocument/2006/relationships/tags" Target="../tags/tag315.xml"/><Relationship Id="rId5" Type="http://schemas.openxmlformats.org/officeDocument/2006/relationships/image" Target="../media/image16.emf"/><Relationship Id="rId4" Type="http://schemas.openxmlformats.org/officeDocument/2006/relationships/oleObject" Target="../embeddings/oleObject170.bin"/></Relationships>
</file>

<file path=ppt/slideLayouts/_rels/slideLayout341.xml.rels><?xml version="1.0" encoding="UTF-8" standalone="yes"?>
<Relationships xmlns="http://schemas.openxmlformats.org/package/2006/relationships"><Relationship Id="rId3" Type="http://schemas.openxmlformats.org/officeDocument/2006/relationships/oleObject" Target="../embeddings/oleObject171.bin"/><Relationship Id="rId2" Type="http://schemas.openxmlformats.org/officeDocument/2006/relationships/slideMaster" Target="../slideMasters/slideMaster16.xml"/><Relationship Id="rId1" Type="http://schemas.openxmlformats.org/officeDocument/2006/relationships/tags" Target="../tags/tag317.xml"/><Relationship Id="rId4" Type="http://schemas.openxmlformats.org/officeDocument/2006/relationships/image" Target="../media/image16.emf"/></Relationships>
</file>

<file path=ppt/slideLayouts/_rels/slideLayout342.xml.rels><?xml version="1.0" encoding="UTF-8" standalone="yes"?>
<Relationships xmlns="http://schemas.openxmlformats.org/package/2006/relationships"><Relationship Id="rId3" Type="http://schemas.openxmlformats.org/officeDocument/2006/relationships/oleObject" Target="../embeddings/oleObject172.bin"/><Relationship Id="rId2" Type="http://schemas.openxmlformats.org/officeDocument/2006/relationships/slideMaster" Target="../slideMasters/slideMaster16.xml"/><Relationship Id="rId1" Type="http://schemas.openxmlformats.org/officeDocument/2006/relationships/tags" Target="../tags/tag318.xml"/><Relationship Id="rId4" Type="http://schemas.openxmlformats.org/officeDocument/2006/relationships/image" Target="../media/image16.emf"/></Relationships>
</file>

<file path=ppt/slideLayouts/_rels/slideLayout343.xml.rels><?xml version="1.0" encoding="UTF-8" standalone="yes"?>
<Relationships xmlns="http://schemas.openxmlformats.org/package/2006/relationships"><Relationship Id="rId3" Type="http://schemas.openxmlformats.org/officeDocument/2006/relationships/oleObject" Target="../embeddings/oleObject173.bin"/><Relationship Id="rId2" Type="http://schemas.openxmlformats.org/officeDocument/2006/relationships/slideMaster" Target="../slideMasters/slideMaster16.xml"/><Relationship Id="rId1" Type="http://schemas.openxmlformats.org/officeDocument/2006/relationships/tags" Target="../tags/tag319.xml"/><Relationship Id="rId5" Type="http://schemas.openxmlformats.org/officeDocument/2006/relationships/image" Target="../media/image20.png"/><Relationship Id="rId4" Type="http://schemas.openxmlformats.org/officeDocument/2006/relationships/image" Target="../media/image16.emf"/></Relationships>
</file>

<file path=ppt/slideLayouts/_rels/slideLayout344.xml.rels><?xml version="1.0" encoding="UTF-8" standalone="yes"?>
<Relationships xmlns="http://schemas.openxmlformats.org/package/2006/relationships"><Relationship Id="rId3" Type="http://schemas.openxmlformats.org/officeDocument/2006/relationships/slideMaster" Target="../slideMasters/slideMaster16.xml"/><Relationship Id="rId2" Type="http://schemas.openxmlformats.org/officeDocument/2006/relationships/tags" Target="../tags/tag321.xml"/><Relationship Id="rId1" Type="http://schemas.openxmlformats.org/officeDocument/2006/relationships/tags" Target="../tags/tag320.xml"/><Relationship Id="rId5" Type="http://schemas.openxmlformats.org/officeDocument/2006/relationships/image" Target="../media/image16.emf"/><Relationship Id="rId4" Type="http://schemas.openxmlformats.org/officeDocument/2006/relationships/oleObject" Target="../embeddings/oleObject174.bin"/></Relationships>
</file>

<file path=ppt/slideLayouts/_rels/slideLayout345.xml.rels><?xml version="1.0" encoding="UTF-8" standalone="yes"?>
<Relationships xmlns="http://schemas.openxmlformats.org/package/2006/relationships"><Relationship Id="rId3" Type="http://schemas.openxmlformats.org/officeDocument/2006/relationships/oleObject" Target="../embeddings/oleObject175.bin"/><Relationship Id="rId2" Type="http://schemas.openxmlformats.org/officeDocument/2006/relationships/slideMaster" Target="../slideMasters/slideMaster16.xml"/><Relationship Id="rId1" Type="http://schemas.openxmlformats.org/officeDocument/2006/relationships/tags" Target="../tags/tag322.xml"/><Relationship Id="rId4" Type="http://schemas.openxmlformats.org/officeDocument/2006/relationships/image" Target="../media/image16.emf"/></Relationships>
</file>

<file path=ppt/slideLayouts/_rels/slideLayout346.xml.rels><?xml version="1.0" encoding="UTF-8" standalone="yes"?>
<Relationships xmlns="http://schemas.openxmlformats.org/package/2006/relationships"><Relationship Id="rId3" Type="http://schemas.openxmlformats.org/officeDocument/2006/relationships/oleObject" Target="../embeddings/oleObject176.bin"/><Relationship Id="rId2" Type="http://schemas.openxmlformats.org/officeDocument/2006/relationships/slideMaster" Target="../slideMasters/slideMaster16.xml"/><Relationship Id="rId1" Type="http://schemas.openxmlformats.org/officeDocument/2006/relationships/tags" Target="../tags/tag323.xml"/><Relationship Id="rId4" Type="http://schemas.openxmlformats.org/officeDocument/2006/relationships/image" Target="../media/image16.emf"/></Relationships>
</file>

<file path=ppt/slideLayouts/_rels/slideLayout347.xml.rels><?xml version="1.0" encoding="UTF-8" standalone="yes"?>
<Relationships xmlns="http://schemas.openxmlformats.org/package/2006/relationships"><Relationship Id="rId3" Type="http://schemas.openxmlformats.org/officeDocument/2006/relationships/oleObject" Target="../embeddings/oleObject177.bin"/><Relationship Id="rId2" Type="http://schemas.openxmlformats.org/officeDocument/2006/relationships/slideMaster" Target="../slideMasters/slideMaster16.xml"/><Relationship Id="rId1" Type="http://schemas.openxmlformats.org/officeDocument/2006/relationships/tags" Target="../tags/tag324.xml"/><Relationship Id="rId5" Type="http://schemas.openxmlformats.org/officeDocument/2006/relationships/image" Target="../media/image20.png"/><Relationship Id="rId4" Type="http://schemas.openxmlformats.org/officeDocument/2006/relationships/image" Target="../media/image16.emf"/></Relationships>
</file>

<file path=ppt/slideLayouts/_rels/slideLayout348.xml.rels><?xml version="1.0" encoding="UTF-8" standalone="yes"?>
<Relationships xmlns="http://schemas.openxmlformats.org/package/2006/relationships"><Relationship Id="rId3" Type="http://schemas.openxmlformats.org/officeDocument/2006/relationships/oleObject" Target="../embeddings/oleObject178.bin"/><Relationship Id="rId2" Type="http://schemas.openxmlformats.org/officeDocument/2006/relationships/slideMaster" Target="../slideMasters/slideMaster16.xml"/><Relationship Id="rId1" Type="http://schemas.openxmlformats.org/officeDocument/2006/relationships/tags" Target="../tags/tag325.xml"/><Relationship Id="rId5" Type="http://schemas.openxmlformats.org/officeDocument/2006/relationships/image" Target="../media/image21.png"/><Relationship Id="rId4" Type="http://schemas.openxmlformats.org/officeDocument/2006/relationships/image" Target="../media/image16.emf"/></Relationships>
</file>

<file path=ppt/slideLayouts/_rels/slideLayout349.xml.rels><?xml version="1.0" encoding="UTF-8" standalone="yes"?>
<Relationships xmlns="http://schemas.openxmlformats.org/package/2006/relationships"><Relationship Id="rId3" Type="http://schemas.openxmlformats.org/officeDocument/2006/relationships/slideMaster" Target="../slideMasters/slideMaster17.xml"/><Relationship Id="rId2" Type="http://schemas.openxmlformats.org/officeDocument/2006/relationships/tags" Target="../tags/tag329.xml"/><Relationship Id="rId1" Type="http://schemas.openxmlformats.org/officeDocument/2006/relationships/tags" Target="../tags/tag328.xml"/><Relationship Id="rId6" Type="http://schemas.openxmlformats.org/officeDocument/2006/relationships/image" Target="../media/image26.png"/><Relationship Id="rId5" Type="http://schemas.openxmlformats.org/officeDocument/2006/relationships/image" Target="../media/image17.emf"/><Relationship Id="rId4" Type="http://schemas.openxmlformats.org/officeDocument/2006/relationships/oleObject" Target="../embeddings/oleObject180.bin"/></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3" Type="http://schemas.openxmlformats.org/officeDocument/2006/relationships/slideMaster" Target="../slideMasters/slideMaster17.xml"/><Relationship Id="rId2" Type="http://schemas.openxmlformats.org/officeDocument/2006/relationships/tags" Target="../tags/tag331.xml"/><Relationship Id="rId1" Type="http://schemas.openxmlformats.org/officeDocument/2006/relationships/tags" Target="../tags/tag330.xml"/><Relationship Id="rId6" Type="http://schemas.openxmlformats.org/officeDocument/2006/relationships/image" Target="../media/image18.jpeg"/><Relationship Id="rId5" Type="http://schemas.openxmlformats.org/officeDocument/2006/relationships/image" Target="../media/image17.emf"/><Relationship Id="rId4" Type="http://schemas.openxmlformats.org/officeDocument/2006/relationships/oleObject" Target="../embeddings/oleObject181.bin"/></Relationships>
</file>

<file path=ppt/slideLayouts/_rels/slideLayout351.xml.rels><?xml version="1.0" encoding="UTF-8" standalone="yes"?>
<Relationships xmlns="http://schemas.openxmlformats.org/package/2006/relationships"><Relationship Id="rId3" Type="http://schemas.openxmlformats.org/officeDocument/2006/relationships/slideMaster" Target="../slideMasters/slideMaster17.xml"/><Relationship Id="rId2" Type="http://schemas.openxmlformats.org/officeDocument/2006/relationships/tags" Target="../tags/tag333.xml"/><Relationship Id="rId1" Type="http://schemas.openxmlformats.org/officeDocument/2006/relationships/tags" Target="../tags/tag332.xml"/><Relationship Id="rId5" Type="http://schemas.openxmlformats.org/officeDocument/2006/relationships/image" Target="../media/image19.emf"/><Relationship Id="rId4" Type="http://schemas.openxmlformats.org/officeDocument/2006/relationships/oleObject" Target="../embeddings/oleObject182.bin"/></Relationships>
</file>

<file path=ppt/slideLayouts/_rels/slideLayout352.xml.rels><?xml version="1.0" encoding="UTF-8" standalone="yes"?>
<Relationships xmlns="http://schemas.openxmlformats.org/package/2006/relationships"><Relationship Id="rId3" Type="http://schemas.openxmlformats.org/officeDocument/2006/relationships/slideMaster" Target="../slideMasters/slideMaster17.xml"/><Relationship Id="rId2" Type="http://schemas.openxmlformats.org/officeDocument/2006/relationships/tags" Target="../tags/tag335.xml"/><Relationship Id="rId1" Type="http://schemas.openxmlformats.org/officeDocument/2006/relationships/tags" Target="../tags/tag334.xml"/><Relationship Id="rId5" Type="http://schemas.openxmlformats.org/officeDocument/2006/relationships/image" Target="../media/image19.emf"/><Relationship Id="rId4" Type="http://schemas.openxmlformats.org/officeDocument/2006/relationships/oleObject" Target="../embeddings/oleObject183.bin"/></Relationships>
</file>

<file path=ppt/slideLayouts/_rels/slideLayout353.xml.rels><?xml version="1.0" encoding="UTF-8" standalone="yes"?>
<Relationships xmlns="http://schemas.openxmlformats.org/package/2006/relationships"><Relationship Id="rId3" Type="http://schemas.openxmlformats.org/officeDocument/2006/relationships/slideMaster" Target="../slideMasters/slideMaster17.xml"/><Relationship Id="rId2" Type="http://schemas.openxmlformats.org/officeDocument/2006/relationships/tags" Target="../tags/tag337.xml"/><Relationship Id="rId1" Type="http://schemas.openxmlformats.org/officeDocument/2006/relationships/tags" Target="../tags/tag336.xml"/><Relationship Id="rId5" Type="http://schemas.openxmlformats.org/officeDocument/2006/relationships/image" Target="../media/image19.emf"/><Relationship Id="rId4" Type="http://schemas.openxmlformats.org/officeDocument/2006/relationships/oleObject" Target="../embeddings/oleObject184.bin"/></Relationships>
</file>

<file path=ppt/slideLayouts/_rels/slideLayout354.xml.rels><?xml version="1.0" encoding="UTF-8" standalone="yes"?>
<Relationships xmlns="http://schemas.openxmlformats.org/package/2006/relationships"><Relationship Id="rId3" Type="http://schemas.openxmlformats.org/officeDocument/2006/relationships/slideMaster" Target="../slideMasters/slideMaster17.xml"/><Relationship Id="rId2" Type="http://schemas.openxmlformats.org/officeDocument/2006/relationships/tags" Target="../tags/tag339.xml"/><Relationship Id="rId1" Type="http://schemas.openxmlformats.org/officeDocument/2006/relationships/tags" Target="../tags/tag338.xml"/><Relationship Id="rId5" Type="http://schemas.openxmlformats.org/officeDocument/2006/relationships/image" Target="../media/image19.emf"/><Relationship Id="rId4" Type="http://schemas.openxmlformats.org/officeDocument/2006/relationships/oleObject" Target="../embeddings/oleObject185.bin"/></Relationships>
</file>

<file path=ppt/slideLayouts/_rels/slideLayout355.xml.rels><?xml version="1.0" encoding="UTF-8" standalone="yes"?>
<Relationships xmlns="http://schemas.openxmlformats.org/package/2006/relationships"><Relationship Id="rId3" Type="http://schemas.openxmlformats.org/officeDocument/2006/relationships/slideMaster" Target="../slideMasters/slideMaster17.xml"/><Relationship Id="rId2" Type="http://schemas.openxmlformats.org/officeDocument/2006/relationships/tags" Target="../tags/tag341.xml"/><Relationship Id="rId1" Type="http://schemas.openxmlformats.org/officeDocument/2006/relationships/tags" Target="../tags/tag340.xml"/><Relationship Id="rId5" Type="http://schemas.openxmlformats.org/officeDocument/2006/relationships/image" Target="../media/image19.emf"/><Relationship Id="rId4" Type="http://schemas.openxmlformats.org/officeDocument/2006/relationships/oleObject" Target="../embeddings/oleObject186.bin"/></Relationships>
</file>

<file path=ppt/slideLayouts/_rels/slideLayout356.xml.rels><?xml version="1.0" encoding="UTF-8" standalone="yes"?>
<Relationships xmlns="http://schemas.openxmlformats.org/package/2006/relationships"><Relationship Id="rId3" Type="http://schemas.openxmlformats.org/officeDocument/2006/relationships/slideMaster" Target="../slideMasters/slideMaster17.xml"/><Relationship Id="rId2" Type="http://schemas.openxmlformats.org/officeDocument/2006/relationships/tags" Target="../tags/tag343.xml"/><Relationship Id="rId1" Type="http://schemas.openxmlformats.org/officeDocument/2006/relationships/tags" Target="../tags/tag342.xml"/><Relationship Id="rId6" Type="http://schemas.openxmlformats.org/officeDocument/2006/relationships/image" Target="../media/image20.png"/><Relationship Id="rId5" Type="http://schemas.openxmlformats.org/officeDocument/2006/relationships/image" Target="../media/image19.emf"/><Relationship Id="rId4" Type="http://schemas.openxmlformats.org/officeDocument/2006/relationships/oleObject" Target="../embeddings/oleObject187.bin"/></Relationships>
</file>

<file path=ppt/slideLayouts/_rels/slideLayout357.xml.rels><?xml version="1.0" encoding="UTF-8" standalone="yes"?>
<Relationships xmlns="http://schemas.openxmlformats.org/package/2006/relationships"><Relationship Id="rId3" Type="http://schemas.openxmlformats.org/officeDocument/2006/relationships/slideMaster" Target="../slideMasters/slideMaster17.xml"/><Relationship Id="rId2" Type="http://schemas.openxmlformats.org/officeDocument/2006/relationships/tags" Target="../tags/tag345.xml"/><Relationship Id="rId1" Type="http://schemas.openxmlformats.org/officeDocument/2006/relationships/tags" Target="../tags/tag344.xml"/><Relationship Id="rId6" Type="http://schemas.openxmlformats.org/officeDocument/2006/relationships/image" Target="../media/image20.png"/><Relationship Id="rId5" Type="http://schemas.openxmlformats.org/officeDocument/2006/relationships/image" Target="../media/image19.emf"/><Relationship Id="rId4" Type="http://schemas.openxmlformats.org/officeDocument/2006/relationships/oleObject" Target="../embeddings/oleObject188.bin"/></Relationships>
</file>

<file path=ppt/slideLayouts/_rels/slideLayout358.xml.rels><?xml version="1.0" encoding="UTF-8" standalone="yes"?>
<Relationships xmlns="http://schemas.openxmlformats.org/package/2006/relationships"><Relationship Id="rId3" Type="http://schemas.openxmlformats.org/officeDocument/2006/relationships/slideMaster" Target="../slideMasters/slideMaster17.xml"/><Relationship Id="rId2" Type="http://schemas.openxmlformats.org/officeDocument/2006/relationships/tags" Target="../tags/tag347.xml"/><Relationship Id="rId1" Type="http://schemas.openxmlformats.org/officeDocument/2006/relationships/tags" Target="../tags/tag346.xml"/><Relationship Id="rId6" Type="http://schemas.openxmlformats.org/officeDocument/2006/relationships/image" Target="../media/image20.png"/><Relationship Id="rId5" Type="http://schemas.openxmlformats.org/officeDocument/2006/relationships/image" Target="../media/image19.emf"/><Relationship Id="rId4" Type="http://schemas.openxmlformats.org/officeDocument/2006/relationships/oleObject" Target="../embeddings/oleObject189.bin"/></Relationships>
</file>

<file path=ppt/slideLayouts/_rels/slideLayout359.xml.rels><?xml version="1.0" encoding="UTF-8" standalone="yes"?>
<Relationships xmlns="http://schemas.openxmlformats.org/package/2006/relationships"><Relationship Id="rId3" Type="http://schemas.openxmlformats.org/officeDocument/2006/relationships/slideMaster" Target="../slideMasters/slideMaster17.xml"/><Relationship Id="rId2" Type="http://schemas.openxmlformats.org/officeDocument/2006/relationships/tags" Target="../tags/tag349.xml"/><Relationship Id="rId1" Type="http://schemas.openxmlformats.org/officeDocument/2006/relationships/tags" Target="../tags/tag348.xml"/><Relationship Id="rId6" Type="http://schemas.openxmlformats.org/officeDocument/2006/relationships/image" Target="../media/image20.png"/><Relationship Id="rId5" Type="http://schemas.openxmlformats.org/officeDocument/2006/relationships/image" Target="../media/image19.emf"/><Relationship Id="rId4" Type="http://schemas.openxmlformats.org/officeDocument/2006/relationships/oleObject" Target="../embeddings/oleObject190.bin"/></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3" Type="http://schemas.openxmlformats.org/officeDocument/2006/relationships/slideMaster" Target="../slideMasters/slideMaster17.xml"/><Relationship Id="rId2" Type="http://schemas.openxmlformats.org/officeDocument/2006/relationships/tags" Target="../tags/tag351.xml"/><Relationship Id="rId1" Type="http://schemas.openxmlformats.org/officeDocument/2006/relationships/tags" Target="../tags/tag350.xml"/><Relationship Id="rId6" Type="http://schemas.openxmlformats.org/officeDocument/2006/relationships/image" Target="../media/image20.png"/><Relationship Id="rId5" Type="http://schemas.openxmlformats.org/officeDocument/2006/relationships/image" Target="../media/image19.emf"/><Relationship Id="rId4" Type="http://schemas.openxmlformats.org/officeDocument/2006/relationships/oleObject" Target="../embeddings/oleObject191.bin"/></Relationships>
</file>

<file path=ppt/slideLayouts/_rels/slideLayout361.xml.rels><?xml version="1.0" encoding="UTF-8" standalone="yes"?>
<Relationships xmlns="http://schemas.openxmlformats.org/package/2006/relationships"><Relationship Id="rId3" Type="http://schemas.openxmlformats.org/officeDocument/2006/relationships/slideMaster" Target="../slideMasters/slideMaster17.xml"/><Relationship Id="rId2" Type="http://schemas.openxmlformats.org/officeDocument/2006/relationships/tags" Target="../tags/tag353.xml"/><Relationship Id="rId1" Type="http://schemas.openxmlformats.org/officeDocument/2006/relationships/tags" Target="../tags/tag352.xml"/><Relationship Id="rId6" Type="http://schemas.openxmlformats.org/officeDocument/2006/relationships/image" Target="../media/image21.png"/><Relationship Id="rId5" Type="http://schemas.openxmlformats.org/officeDocument/2006/relationships/image" Target="../media/image19.emf"/><Relationship Id="rId4" Type="http://schemas.openxmlformats.org/officeDocument/2006/relationships/oleObject" Target="../embeddings/oleObject192.bin"/></Relationships>
</file>

<file path=ppt/slideLayouts/_rels/slideLayout362.xml.rels><?xml version="1.0" encoding="UTF-8" standalone="yes"?>
<Relationships xmlns="http://schemas.openxmlformats.org/package/2006/relationships"><Relationship Id="rId3" Type="http://schemas.openxmlformats.org/officeDocument/2006/relationships/slideMaster" Target="../slideMasters/slideMaster17.xml"/><Relationship Id="rId2" Type="http://schemas.openxmlformats.org/officeDocument/2006/relationships/tags" Target="../tags/tag355.xml"/><Relationship Id="rId1" Type="http://schemas.openxmlformats.org/officeDocument/2006/relationships/tags" Target="../tags/tag354.xml"/><Relationship Id="rId6" Type="http://schemas.openxmlformats.org/officeDocument/2006/relationships/image" Target="../media/image22.png"/><Relationship Id="rId5" Type="http://schemas.openxmlformats.org/officeDocument/2006/relationships/image" Target="../media/image19.emf"/><Relationship Id="rId4" Type="http://schemas.openxmlformats.org/officeDocument/2006/relationships/oleObject" Target="../embeddings/oleObject193.bin"/></Relationships>
</file>

<file path=ppt/slideLayouts/_rels/slideLayout363.xml.rels><?xml version="1.0" encoding="UTF-8" standalone="yes"?>
<Relationships xmlns="http://schemas.openxmlformats.org/package/2006/relationships"><Relationship Id="rId3" Type="http://schemas.openxmlformats.org/officeDocument/2006/relationships/slideMaster" Target="../slideMasters/slideMaster17.xml"/><Relationship Id="rId2" Type="http://schemas.openxmlformats.org/officeDocument/2006/relationships/tags" Target="../tags/tag357.xml"/><Relationship Id="rId1" Type="http://schemas.openxmlformats.org/officeDocument/2006/relationships/tags" Target="../tags/tag356.xml"/><Relationship Id="rId6" Type="http://schemas.openxmlformats.org/officeDocument/2006/relationships/image" Target="../media/image24.png"/><Relationship Id="rId5" Type="http://schemas.openxmlformats.org/officeDocument/2006/relationships/image" Target="../media/image23.emf"/><Relationship Id="rId4" Type="http://schemas.openxmlformats.org/officeDocument/2006/relationships/oleObject" Target="../embeddings/oleObject194.bin"/></Relationships>
</file>

<file path=ppt/slideLayouts/_rels/slideLayout364.xml.rels><?xml version="1.0" encoding="UTF-8" standalone="yes"?>
<Relationships xmlns="http://schemas.openxmlformats.org/package/2006/relationships"><Relationship Id="rId3" Type="http://schemas.openxmlformats.org/officeDocument/2006/relationships/slideMaster" Target="../slideMasters/slideMaster17.xml"/><Relationship Id="rId2" Type="http://schemas.openxmlformats.org/officeDocument/2006/relationships/tags" Target="../tags/tag359.xml"/><Relationship Id="rId1" Type="http://schemas.openxmlformats.org/officeDocument/2006/relationships/tags" Target="../tags/tag358.xml"/><Relationship Id="rId6" Type="http://schemas.openxmlformats.org/officeDocument/2006/relationships/image" Target="../media/image22.png"/><Relationship Id="rId5" Type="http://schemas.openxmlformats.org/officeDocument/2006/relationships/image" Target="../media/image19.emf"/><Relationship Id="rId4" Type="http://schemas.openxmlformats.org/officeDocument/2006/relationships/oleObject" Target="../embeddings/oleObject195.bin"/></Relationships>
</file>

<file path=ppt/slideLayouts/_rels/slideLayout365.xml.rels><?xml version="1.0" encoding="UTF-8" standalone="yes"?>
<Relationships xmlns="http://schemas.openxmlformats.org/package/2006/relationships"><Relationship Id="rId3" Type="http://schemas.openxmlformats.org/officeDocument/2006/relationships/slideMaster" Target="../slideMasters/slideMaster17.xml"/><Relationship Id="rId2" Type="http://schemas.openxmlformats.org/officeDocument/2006/relationships/tags" Target="../tags/tag361.xml"/><Relationship Id="rId1" Type="http://schemas.openxmlformats.org/officeDocument/2006/relationships/tags" Target="../tags/tag360.xml"/><Relationship Id="rId6" Type="http://schemas.openxmlformats.org/officeDocument/2006/relationships/image" Target="../media/image21.png"/><Relationship Id="rId5" Type="http://schemas.openxmlformats.org/officeDocument/2006/relationships/image" Target="../media/image19.emf"/><Relationship Id="rId4" Type="http://schemas.openxmlformats.org/officeDocument/2006/relationships/oleObject" Target="../embeddings/oleObject196.bin"/></Relationships>
</file>

<file path=ppt/slideLayouts/_rels/slideLayout366.xml.rels><?xml version="1.0" encoding="UTF-8" standalone="yes"?>
<Relationships xmlns="http://schemas.openxmlformats.org/package/2006/relationships"><Relationship Id="rId3" Type="http://schemas.openxmlformats.org/officeDocument/2006/relationships/slideMaster" Target="../slideMasters/slideMaster17.xml"/><Relationship Id="rId2" Type="http://schemas.openxmlformats.org/officeDocument/2006/relationships/tags" Target="../tags/tag363.xml"/><Relationship Id="rId1" Type="http://schemas.openxmlformats.org/officeDocument/2006/relationships/tags" Target="../tags/tag362.xml"/><Relationship Id="rId6" Type="http://schemas.openxmlformats.org/officeDocument/2006/relationships/image" Target="../media/image22.png"/><Relationship Id="rId5" Type="http://schemas.openxmlformats.org/officeDocument/2006/relationships/image" Target="../media/image19.emf"/><Relationship Id="rId4" Type="http://schemas.openxmlformats.org/officeDocument/2006/relationships/oleObject" Target="../embeddings/oleObject197.bin"/></Relationships>
</file>

<file path=ppt/slideLayouts/_rels/slideLayout367.xml.rels><?xml version="1.0" encoding="UTF-8" standalone="yes"?>
<Relationships xmlns="http://schemas.openxmlformats.org/package/2006/relationships"><Relationship Id="rId3" Type="http://schemas.openxmlformats.org/officeDocument/2006/relationships/slideMaster" Target="../slideMasters/slideMaster17.xml"/><Relationship Id="rId2" Type="http://schemas.openxmlformats.org/officeDocument/2006/relationships/tags" Target="../tags/tag365.xml"/><Relationship Id="rId1" Type="http://schemas.openxmlformats.org/officeDocument/2006/relationships/tags" Target="../tags/tag364.xml"/><Relationship Id="rId6" Type="http://schemas.openxmlformats.org/officeDocument/2006/relationships/image" Target="../media/image21.png"/><Relationship Id="rId5" Type="http://schemas.openxmlformats.org/officeDocument/2006/relationships/image" Target="../media/image19.emf"/><Relationship Id="rId4" Type="http://schemas.openxmlformats.org/officeDocument/2006/relationships/oleObject" Target="../embeddings/oleObject198.bin"/></Relationships>
</file>

<file path=ppt/slideLayouts/_rels/slideLayout368.xml.rels><?xml version="1.0" encoding="UTF-8" standalone="yes"?>
<Relationships xmlns="http://schemas.openxmlformats.org/package/2006/relationships"><Relationship Id="rId3" Type="http://schemas.openxmlformats.org/officeDocument/2006/relationships/slideMaster" Target="../slideMasters/slideMaster17.xml"/><Relationship Id="rId2" Type="http://schemas.openxmlformats.org/officeDocument/2006/relationships/tags" Target="../tags/tag367.xml"/><Relationship Id="rId1" Type="http://schemas.openxmlformats.org/officeDocument/2006/relationships/tags" Target="../tags/tag366.xml"/><Relationship Id="rId6" Type="http://schemas.openxmlformats.org/officeDocument/2006/relationships/image" Target="../media/image22.png"/><Relationship Id="rId5" Type="http://schemas.openxmlformats.org/officeDocument/2006/relationships/image" Target="../media/image19.emf"/><Relationship Id="rId4" Type="http://schemas.openxmlformats.org/officeDocument/2006/relationships/oleObject" Target="../embeddings/oleObject199.bin"/></Relationships>
</file>

<file path=ppt/slideLayouts/_rels/slideLayout369.xml.rels><?xml version="1.0" encoding="UTF-8" standalone="yes"?>
<Relationships xmlns="http://schemas.openxmlformats.org/package/2006/relationships"><Relationship Id="rId3" Type="http://schemas.openxmlformats.org/officeDocument/2006/relationships/slideMaster" Target="../slideMasters/slideMaster17.xml"/><Relationship Id="rId2" Type="http://schemas.openxmlformats.org/officeDocument/2006/relationships/tags" Target="../tags/tag369.xml"/><Relationship Id="rId1" Type="http://schemas.openxmlformats.org/officeDocument/2006/relationships/tags" Target="../tags/tag368.xml"/><Relationship Id="rId5" Type="http://schemas.openxmlformats.org/officeDocument/2006/relationships/image" Target="../media/image19.emf"/><Relationship Id="rId4" Type="http://schemas.openxmlformats.org/officeDocument/2006/relationships/oleObject" Target="../embeddings/oleObject200.bin"/></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3" Type="http://schemas.openxmlformats.org/officeDocument/2006/relationships/slideMaster" Target="../slideMasters/slideMaster17.xml"/><Relationship Id="rId2" Type="http://schemas.openxmlformats.org/officeDocument/2006/relationships/tags" Target="../tags/tag371.xml"/><Relationship Id="rId1" Type="http://schemas.openxmlformats.org/officeDocument/2006/relationships/tags" Target="../tags/tag370.xml"/><Relationship Id="rId5" Type="http://schemas.openxmlformats.org/officeDocument/2006/relationships/image" Target="../media/image19.emf"/><Relationship Id="rId4" Type="http://schemas.openxmlformats.org/officeDocument/2006/relationships/oleObject" Target="../embeddings/oleObject201.bin"/></Relationships>
</file>

<file path=ppt/slideLayouts/_rels/slideLayout371.xml.rels><?xml version="1.0" encoding="UTF-8" standalone="yes"?>
<Relationships xmlns="http://schemas.openxmlformats.org/package/2006/relationships"><Relationship Id="rId3" Type="http://schemas.openxmlformats.org/officeDocument/2006/relationships/oleObject" Target="../embeddings/oleObject202.bin"/><Relationship Id="rId2" Type="http://schemas.openxmlformats.org/officeDocument/2006/relationships/slideMaster" Target="../slideMasters/slideMaster17.xml"/><Relationship Id="rId1" Type="http://schemas.openxmlformats.org/officeDocument/2006/relationships/tags" Target="../tags/tag372.xml"/><Relationship Id="rId5" Type="http://schemas.openxmlformats.org/officeDocument/2006/relationships/image" Target="../media/image25.png"/><Relationship Id="rId4" Type="http://schemas.openxmlformats.org/officeDocument/2006/relationships/image" Target="../media/image23.emf"/></Relationships>
</file>

<file path=ppt/slideLayouts/_rels/slideLayout372.xml.rels><?xml version="1.0" encoding="UTF-8" standalone="yes"?>
<Relationships xmlns="http://schemas.openxmlformats.org/package/2006/relationships"><Relationship Id="rId3" Type="http://schemas.openxmlformats.org/officeDocument/2006/relationships/slideMaster" Target="../slideMasters/slideMaster17.xml"/><Relationship Id="rId2" Type="http://schemas.openxmlformats.org/officeDocument/2006/relationships/tags" Target="../tags/tag374.xml"/><Relationship Id="rId1" Type="http://schemas.openxmlformats.org/officeDocument/2006/relationships/tags" Target="../tags/tag373.xml"/><Relationship Id="rId5" Type="http://schemas.openxmlformats.org/officeDocument/2006/relationships/image" Target="../media/image19.emf"/><Relationship Id="rId4" Type="http://schemas.openxmlformats.org/officeDocument/2006/relationships/oleObject" Target="../embeddings/oleObject203.bin"/></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76.xml.rels><?xml version="1.0" encoding="UTF-8" standalone="yes"?>
<Relationships xmlns="http://schemas.openxmlformats.org/package/2006/relationships"><Relationship Id="rId3" Type="http://schemas.openxmlformats.org/officeDocument/2006/relationships/oleObject" Target="../embeddings/oleObject204.bin"/><Relationship Id="rId2" Type="http://schemas.openxmlformats.org/officeDocument/2006/relationships/slideMaster" Target="../slideMasters/slideMaster17.xml"/><Relationship Id="rId1" Type="http://schemas.openxmlformats.org/officeDocument/2006/relationships/tags" Target="../tags/tag375.xml"/><Relationship Id="rId5" Type="http://schemas.openxmlformats.org/officeDocument/2006/relationships/image" Target="../media/image27.emf"/><Relationship Id="rId4" Type="http://schemas.openxmlformats.org/officeDocument/2006/relationships/image" Target="../media/image17.emf"/></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78.xml.rels><?xml version="1.0" encoding="UTF-8" standalone="yes"?>
<Relationships xmlns="http://schemas.openxmlformats.org/package/2006/relationships"><Relationship Id="rId3" Type="http://schemas.openxmlformats.org/officeDocument/2006/relationships/slideMaster" Target="../slideMasters/slideMaster17.xml"/><Relationship Id="rId2" Type="http://schemas.openxmlformats.org/officeDocument/2006/relationships/tags" Target="../tags/tag377.xml"/><Relationship Id="rId1" Type="http://schemas.openxmlformats.org/officeDocument/2006/relationships/tags" Target="../tags/tag376.xml"/><Relationship Id="rId6" Type="http://schemas.openxmlformats.org/officeDocument/2006/relationships/image" Target="../media/image26.png"/><Relationship Id="rId5" Type="http://schemas.openxmlformats.org/officeDocument/2006/relationships/image" Target="../media/image17.emf"/><Relationship Id="rId4" Type="http://schemas.openxmlformats.org/officeDocument/2006/relationships/oleObject" Target="../embeddings/oleObject205.bin"/></Relationships>
</file>

<file path=ppt/slideLayouts/_rels/slideLayout379.xml.rels><?xml version="1.0" encoding="UTF-8" standalone="yes"?>
<Relationships xmlns="http://schemas.openxmlformats.org/package/2006/relationships"><Relationship Id="rId3" Type="http://schemas.openxmlformats.org/officeDocument/2006/relationships/slideMaster" Target="../slideMasters/slideMaster17.xml"/><Relationship Id="rId2" Type="http://schemas.openxmlformats.org/officeDocument/2006/relationships/tags" Target="../tags/tag379.xml"/><Relationship Id="rId1" Type="http://schemas.openxmlformats.org/officeDocument/2006/relationships/tags" Target="../tags/tag378.xml"/><Relationship Id="rId5" Type="http://schemas.openxmlformats.org/officeDocument/2006/relationships/image" Target="../media/image19.emf"/><Relationship Id="rId4" Type="http://schemas.openxmlformats.org/officeDocument/2006/relationships/oleObject" Target="../embeddings/oleObject206.bin"/></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3" Type="http://schemas.openxmlformats.org/officeDocument/2006/relationships/slideMaster" Target="../slideMasters/slideMaster17.xml"/><Relationship Id="rId2" Type="http://schemas.openxmlformats.org/officeDocument/2006/relationships/tags" Target="../tags/tag381.xml"/><Relationship Id="rId1" Type="http://schemas.openxmlformats.org/officeDocument/2006/relationships/tags" Target="../tags/tag380.xml"/><Relationship Id="rId5" Type="http://schemas.openxmlformats.org/officeDocument/2006/relationships/image" Target="../media/image19.emf"/><Relationship Id="rId4" Type="http://schemas.openxmlformats.org/officeDocument/2006/relationships/oleObject" Target="../embeddings/oleObject207.bin"/></Relationships>
</file>

<file path=ppt/slideLayouts/_rels/slideLayout381.xml.rels><?xml version="1.0" encoding="UTF-8" standalone="yes"?>
<Relationships xmlns="http://schemas.openxmlformats.org/package/2006/relationships"><Relationship Id="rId3" Type="http://schemas.openxmlformats.org/officeDocument/2006/relationships/slideMaster" Target="../slideMasters/slideMaster17.xml"/><Relationship Id="rId2" Type="http://schemas.openxmlformats.org/officeDocument/2006/relationships/tags" Target="../tags/tag383.xml"/><Relationship Id="rId1" Type="http://schemas.openxmlformats.org/officeDocument/2006/relationships/tags" Target="../tags/tag382.xml"/><Relationship Id="rId5" Type="http://schemas.openxmlformats.org/officeDocument/2006/relationships/image" Target="../media/image19.emf"/><Relationship Id="rId4" Type="http://schemas.openxmlformats.org/officeDocument/2006/relationships/oleObject" Target="../embeddings/oleObject208.bin"/></Relationships>
</file>

<file path=ppt/slideLayouts/_rels/slideLayout382.xml.rels><?xml version="1.0" encoding="UTF-8" standalone="yes"?>
<Relationships xmlns="http://schemas.openxmlformats.org/package/2006/relationships"><Relationship Id="rId3" Type="http://schemas.openxmlformats.org/officeDocument/2006/relationships/slideMaster" Target="../slideMasters/slideMaster17.xml"/><Relationship Id="rId2" Type="http://schemas.openxmlformats.org/officeDocument/2006/relationships/tags" Target="../tags/tag385.xml"/><Relationship Id="rId1" Type="http://schemas.openxmlformats.org/officeDocument/2006/relationships/tags" Target="../tags/tag384.xml"/><Relationship Id="rId5" Type="http://schemas.openxmlformats.org/officeDocument/2006/relationships/image" Target="../media/image19.emf"/><Relationship Id="rId4" Type="http://schemas.openxmlformats.org/officeDocument/2006/relationships/oleObject" Target="../embeddings/oleObject209.bin"/></Relationships>
</file>

<file path=ppt/slideLayouts/_rels/slideLayout383.xml.rels><?xml version="1.0" encoding="UTF-8" standalone="yes"?>
<Relationships xmlns="http://schemas.openxmlformats.org/package/2006/relationships"><Relationship Id="rId3" Type="http://schemas.openxmlformats.org/officeDocument/2006/relationships/slideMaster" Target="../slideMasters/slideMaster17.xml"/><Relationship Id="rId2" Type="http://schemas.openxmlformats.org/officeDocument/2006/relationships/tags" Target="../tags/tag387.xml"/><Relationship Id="rId1" Type="http://schemas.openxmlformats.org/officeDocument/2006/relationships/tags" Target="../tags/tag386.xml"/><Relationship Id="rId5" Type="http://schemas.openxmlformats.org/officeDocument/2006/relationships/image" Target="../media/image19.emf"/><Relationship Id="rId4" Type="http://schemas.openxmlformats.org/officeDocument/2006/relationships/oleObject" Target="../embeddings/oleObject210.bin"/></Relationships>
</file>

<file path=ppt/slideLayouts/_rels/slideLayout384.xml.rels><?xml version="1.0" encoding="UTF-8" standalone="yes"?>
<Relationships xmlns="http://schemas.openxmlformats.org/package/2006/relationships"><Relationship Id="rId3" Type="http://schemas.openxmlformats.org/officeDocument/2006/relationships/slideMaster" Target="../slideMasters/slideMaster17.xml"/><Relationship Id="rId2" Type="http://schemas.openxmlformats.org/officeDocument/2006/relationships/tags" Target="../tags/tag389.xml"/><Relationship Id="rId1" Type="http://schemas.openxmlformats.org/officeDocument/2006/relationships/tags" Target="../tags/tag388.xml"/><Relationship Id="rId6" Type="http://schemas.openxmlformats.org/officeDocument/2006/relationships/image" Target="../media/image20.png"/><Relationship Id="rId5" Type="http://schemas.openxmlformats.org/officeDocument/2006/relationships/image" Target="../media/image19.emf"/><Relationship Id="rId4" Type="http://schemas.openxmlformats.org/officeDocument/2006/relationships/oleObject" Target="../embeddings/oleObject211.bin"/></Relationships>
</file>

<file path=ppt/slideLayouts/_rels/slideLayout385.xml.rels><?xml version="1.0" encoding="UTF-8" standalone="yes"?>
<Relationships xmlns="http://schemas.openxmlformats.org/package/2006/relationships"><Relationship Id="rId3" Type="http://schemas.openxmlformats.org/officeDocument/2006/relationships/slideMaster" Target="../slideMasters/slideMaster17.xml"/><Relationship Id="rId2" Type="http://schemas.openxmlformats.org/officeDocument/2006/relationships/tags" Target="../tags/tag391.xml"/><Relationship Id="rId1" Type="http://schemas.openxmlformats.org/officeDocument/2006/relationships/tags" Target="../tags/tag390.xml"/><Relationship Id="rId6" Type="http://schemas.openxmlformats.org/officeDocument/2006/relationships/image" Target="../media/image20.png"/><Relationship Id="rId5" Type="http://schemas.openxmlformats.org/officeDocument/2006/relationships/image" Target="../media/image19.emf"/><Relationship Id="rId4" Type="http://schemas.openxmlformats.org/officeDocument/2006/relationships/oleObject" Target="../embeddings/oleObject212.bin"/></Relationships>
</file>

<file path=ppt/slideLayouts/_rels/slideLayout386.xml.rels><?xml version="1.0" encoding="UTF-8" standalone="yes"?>
<Relationships xmlns="http://schemas.openxmlformats.org/package/2006/relationships"><Relationship Id="rId3" Type="http://schemas.openxmlformats.org/officeDocument/2006/relationships/slideMaster" Target="../slideMasters/slideMaster17.xml"/><Relationship Id="rId2" Type="http://schemas.openxmlformats.org/officeDocument/2006/relationships/tags" Target="../tags/tag393.xml"/><Relationship Id="rId1" Type="http://schemas.openxmlformats.org/officeDocument/2006/relationships/tags" Target="../tags/tag392.xml"/><Relationship Id="rId6" Type="http://schemas.openxmlformats.org/officeDocument/2006/relationships/image" Target="../media/image20.png"/><Relationship Id="rId5" Type="http://schemas.openxmlformats.org/officeDocument/2006/relationships/image" Target="../media/image19.emf"/><Relationship Id="rId4" Type="http://schemas.openxmlformats.org/officeDocument/2006/relationships/oleObject" Target="../embeddings/oleObject213.bin"/></Relationships>
</file>

<file path=ppt/slideLayouts/_rels/slideLayout387.xml.rels><?xml version="1.0" encoding="UTF-8" standalone="yes"?>
<Relationships xmlns="http://schemas.openxmlformats.org/package/2006/relationships"><Relationship Id="rId3" Type="http://schemas.openxmlformats.org/officeDocument/2006/relationships/slideMaster" Target="../slideMasters/slideMaster17.xml"/><Relationship Id="rId2" Type="http://schemas.openxmlformats.org/officeDocument/2006/relationships/tags" Target="../tags/tag395.xml"/><Relationship Id="rId1" Type="http://schemas.openxmlformats.org/officeDocument/2006/relationships/tags" Target="../tags/tag394.xml"/><Relationship Id="rId6" Type="http://schemas.openxmlformats.org/officeDocument/2006/relationships/image" Target="../media/image20.png"/><Relationship Id="rId5" Type="http://schemas.openxmlformats.org/officeDocument/2006/relationships/image" Target="../media/image19.emf"/><Relationship Id="rId4" Type="http://schemas.openxmlformats.org/officeDocument/2006/relationships/oleObject" Target="../embeddings/oleObject214.bin"/></Relationships>
</file>

<file path=ppt/slideLayouts/_rels/slideLayout388.xml.rels><?xml version="1.0" encoding="UTF-8" standalone="yes"?>
<Relationships xmlns="http://schemas.openxmlformats.org/package/2006/relationships"><Relationship Id="rId3" Type="http://schemas.openxmlformats.org/officeDocument/2006/relationships/slideMaster" Target="../slideMasters/slideMaster17.xml"/><Relationship Id="rId2" Type="http://schemas.openxmlformats.org/officeDocument/2006/relationships/tags" Target="../tags/tag397.xml"/><Relationship Id="rId1" Type="http://schemas.openxmlformats.org/officeDocument/2006/relationships/tags" Target="../tags/tag396.xml"/><Relationship Id="rId6" Type="http://schemas.openxmlformats.org/officeDocument/2006/relationships/image" Target="../media/image20.png"/><Relationship Id="rId5" Type="http://schemas.openxmlformats.org/officeDocument/2006/relationships/image" Target="../media/image19.emf"/><Relationship Id="rId4" Type="http://schemas.openxmlformats.org/officeDocument/2006/relationships/oleObject" Target="../embeddings/oleObject215.bin"/></Relationships>
</file>

<file path=ppt/slideLayouts/_rels/slideLayout389.xml.rels><?xml version="1.0" encoding="UTF-8" standalone="yes"?>
<Relationships xmlns="http://schemas.openxmlformats.org/package/2006/relationships"><Relationship Id="rId3" Type="http://schemas.openxmlformats.org/officeDocument/2006/relationships/slideMaster" Target="../slideMasters/slideMaster17.xml"/><Relationship Id="rId2" Type="http://schemas.openxmlformats.org/officeDocument/2006/relationships/tags" Target="../tags/tag399.xml"/><Relationship Id="rId1" Type="http://schemas.openxmlformats.org/officeDocument/2006/relationships/tags" Target="../tags/tag398.xml"/><Relationship Id="rId6" Type="http://schemas.openxmlformats.org/officeDocument/2006/relationships/image" Target="../media/image20.png"/><Relationship Id="rId5" Type="http://schemas.openxmlformats.org/officeDocument/2006/relationships/image" Target="../media/image19.emf"/><Relationship Id="rId4" Type="http://schemas.openxmlformats.org/officeDocument/2006/relationships/oleObject" Target="../embeddings/oleObject216.bin"/></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3" Type="http://schemas.openxmlformats.org/officeDocument/2006/relationships/slideMaster" Target="../slideMasters/slideMaster17.xml"/><Relationship Id="rId2" Type="http://schemas.openxmlformats.org/officeDocument/2006/relationships/tags" Target="../tags/tag401.xml"/><Relationship Id="rId1" Type="http://schemas.openxmlformats.org/officeDocument/2006/relationships/tags" Target="../tags/tag400.xml"/><Relationship Id="rId6" Type="http://schemas.openxmlformats.org/officeDocument/2006/relationships/image" Target="../media/image21.png"/><Relationship Id="rId5" Type="http://schemas.openxmlformats.org/officeDocument/2006/relationships/image" Target="../media/image23.emf"/><Relationship Id="rId4" Type="http://schemas.openxmlformats.org/officeDocument/2006/relationships/oleObject" Target="../embeddings/oleObject217.bin"/></Relationships>
</file>

<file path=ppt/slideLayouts/_rels/slideLayout391.xml.rels><?xml version="1.0" encoding="UTF-8" standalone="yes"?>
<Relationships xmlns="http://schemas.openxmlformats.org/package/2006/relationships"><Relationship Id="rId3" Type="http://schemas.openxmlformats.org/officeDocument/2006/relationships/slideMaster" Target="../slideMasters/slideMaster17.xml"/><Relationship Id="rId2" Type="http://schemas.openxmlformats.org/officeDocument/2006/relationships/tags" Target="../tags/tag403.xml"/><Relationship Id="rId1" Type="http://schemas.openxmlformats.org/officeDocument/2006/relationships/tags" Target="../tags/tag402.xml"/><Relationship Id="rId6" Type="http://schemas.openxmlformats.org/officeDocument/2006/relationships/image" Target="../media/image22.png"/><Relationship Id="rId5" Type="http://schemas.openxmlformats.org/officeDocument/2006/relationships/image" Target="../media/image19.emf"/><Relationship Id="rId4" Type="http://schemas.openxmlformats.org/officeDocument/2006/relationships/oleObject" Target="../embeddings/oleObject218.bin"/></Relationships>
</file>

<file path=ppt/slideLayouts/_rels/slideLayout392.xml.rels><?xml version="1.0" encoding="UTF-8" standalone="yes"?>
<Relationships xmlns="http://schemas.openxmlformats.org/package/2006/relationships"><Relationship Id="rId3" Type="http://schemas.openxmlformats.org/officeDocument/2006/relationships/slideMaster" Target="../slideMasters/slideMaster17.xml"/><Relationship Id="rId2" Type="http://schemas.openxmlformats.org/officeDocument/2006/relationships/tags" Target="../tags/tag405.xml"/><Relationship Id="rId1" Type="http://schemas.openxmlformats.org/officeDocument/2006/relationships/tags" Target="../tags/tag404.xml"/><Relationship Id="rId6" Type="http://schemas.openxmlformats.org/officeDocument/2006/relationships/image" Target="../media/image24.png"/><Relationship Id="rId5" Type="http://schemas.openxmlformats.org/officeDocument/2006/relationships/image" Target="../media/image19.emf"/><Relationship Id="rId4" Type="http://schemas.openxmlformats.org/officeDocument/2006/relationships/oleObject" Target="../embeddings/oleObject219.bin"/></Relationships>
</file>

<file path=ppt/slideLayouts/_rels/slideLayout393.xml.rels><?xml version="1.0" encoding="UTF-8" standalone="yes"?>
<Relationships xmlns="http://schemas.openxmlformats.org/package/2006/relationships"><Relationship Id="rId3" Type="http://schemas.openxmlformats.org/officeDocument/2006/relationships/slideMaster" Target="../slideMasters/slideMaster17.xml"/><Relationship Id="rId2" Type="http://schemas.openxmlformats.org/officeDocument/2006/relationships/tags" Target="../tags/tag407.xml"/><Relationship Id="rId1" Type="http://schemas.openxmlformats.org/officeDocument/2006/relationships/tags" Target="../tags/tag406.xml"/><Relationship Id="rId6" Type="http://schemas.openxmlformats.org/officeDocument/2006/relationships/image" Target="../media/image22.png"/><Relationship Id="rId5" Type="http://schemas.openxmlformats.org/officeDocument/2006/relationships/image" Target="../media/image19.emf"/><Relationship Id="rId4" Type="http://schemas.openxmlformats.org/officeDocument/2006/relationships/oleObject" Target="../embeddings/oleObject220.bin"/></Relationships>
</file>

<file path=ppt/slideLayouts/_rels/slideLayout394.xml.rels><?xml version="1.0" encoding="UTF-8" standalone="yes"?>
<Relationships xmlns="http://schemas.openxmlformats.org/package/2006/relationships"><Relationship Id="rId3" Type="http://schemas.openxmlformats.org/officeDocument/2006/relationships/slideMaster" Target="../slideMasters/slideMaster17.xml"/><Relationship Id="rId2" Type="http://schemas.openxmlformats.org/officeDocument/2006/relationships/tags" Target="../tags/tag409.xml"/><Relationship Id="rId1" Type="http://schemas.openxmlformats.org/officeDocument/2006/relationships/tags" Target="../tags/tag408.xml"/><Relationship Id="rId6" Type="http://schemas.openxmlformats.org/officeDocument/2006/relationships/image" Target="../media/image21.png"/><Relationship Id="rId5" Type="http://schemas.openxmlformats.org/officeDocument/2006/relationships/image" Target="../media/image19.emf"/><Relationship Id="rId4" Type="http://schemas.openxmlformats.org/officeDocument/2006/relationships/oleObject" Target="../embeddings/oleObject221.bin"/></Relationships>
</file>

<file path=ppt/slideLayouts/_rels/slideLayout395.xml.rels><?xml version="1.0" encoding="UTF-8" standalone="yes"?>
<Relationships xmlns="http://schemas.openxmlformats.org/package/2006/relationships"><Relationship Id="rId3" Type="http://schemas.openxmlformats.org/officeDocument/2006/relationships/slideMaster" Target="../slideMasters/slideMaster17.xml"/><Relationship Id="rId2" Type="http://schemas.openxmlformats.org/officeDocument/2006/relationships/tags" Target="../tags/tag411.xml"/><Relationship Id="rId1" Type="http://schemas.openxmlformats.org/officeDocument/2006/relationships/tags" Target="../tags/tag410.xml"/><Relationship Id="rId6" Type="http://schemas.openxmlformats.org/officeDocument/2006/relationships/image" Target="../media/image22.png"/><Relationship Id="rId5" Type="http://schemas.openxmlformats.org/officeDocument/2006/relationships/image" Target="../media/image19.emf"/><Relationship Id="rId4" Type="http://schemas.openxmlformats.org/officeDocument/2006/relationships/oleObject" Target="../embeddings/oleObject222.bin"/></Relationships>
</file>

<file path=ppt/slideLayouts/_rels/slideLayout396.xml.rels><?xml version="1.0" encoding="UTF-8" standalone="yes"?>
<Relationships xmlns="http://schemas.openxmlformats.org/package/2006/relationships"><Relationship Id="rId3" Type="http://schemas.openxmlformats.org/officeDocument/2006/relationships/slideMaster" Target="../slideMasters/slideMaster17.xml"/><Relationship Id="rId2" Type="http://schemas.openxmlformats.org/officeDocument/2006/relationships/tags" Target="../tags/tag413.xml"/><Relationship Id="rId1" Type="http://schemas.openxmlformats.org/officeDocument/2006/relationships/tags" Target="../tags/tag412.xml"/><Relationship Id="rId6" Type="http://schemas.openxmlformats.org/officeDocument/2006/relationships/image" Target="../media/image21.png"/><Relationship Id="rId5" Type="http://schemas.openxmlformats.org/officeDocument/2006/relationships/image" Target="../media/image19.emf"/><Relationship Id="rId4" Type="http://schemas.openxmlformats.org/officeDocument/2006/relationships/oleObject" Target="../embeddings/oleObject223.bin"/></Relationships>
</file>

<file path=ppt/slideLayouts/_rels/slideLayout397.xml.rels><?xml version="1.0" encoding="UTF-8" standalone="yes"?>
<Relationships xmlns="http://schemas.openxmlformats.org/package/2006/relationships"><Relationship Id="rId3" Type="http://schemas.openxmlformats.org/officeDocument/2006/relationships/slideMaster" Target="../slideMasters/slideMaster17.xml"/><Relationship Id="rId2" Type="http://schemas.openxmlformats.org/officeDocument/2006/relationships/tags" Target="../tags/tag415.xml"/><Relationship Id="rId1" Type="http://schemas.openxmlformats.org/officeDocument/2006/relationships/tags" Target="../tags/tag414.xml"/><Relationship Id="rId6" Type="http://schemas.openxmlformats.org/officeDocument/2006/relationships/image" Target="../media/image22.png"/><Relationship Id="rId5" Type="http://schemas.openxmlformats.org/officeDocument/2006/relationships/image" Target="../media/image19.emf"/><Relationship Id="rId4" Type="http://schemas.openxmlformats.org/officeDocument/2006/relationships/oleObject" Target="../embeddings/oleObject224.bin"/></Relationships>
</file>

<file path=ppt/slideLayouts/_rels/slideLayout398.xml.rels><?xml version="1.0" encoding="UTF-8" standalone="yes"?>
<Relationships xmlns="http://schemas.openxmlformats.org/package/2006/relationships"><Relationship Id="rId3" Type="http://schemas.openxmlformats.org/officeDocument/2006/relationships/slideMaster" Target="../slideMasters/slideMaster17.xml"/><Relationship Id="rId2" Type="http://schemas.openxmlformats.org/officeDocument/2006/relationships/tags" Target="../tags/tag417.xml"/><Relationship Id="rId1" Type="http://schemas.openxmlformats.org/officeDocument/2006/relationships/tags" Target="../tags/tag416.xml"/><Relationship Id="rId5" Type="http://schemas.openxmlformats.org/officeDocument/2006/relationships/image" Target="../media/image19.emf"/><Relationship Id="rId4" Type="http://schemas.openxmlformats.org/officeDocument/2006/relationships/oleObject" Target="../embeddings/oleObject225.bin"/></Relationships>
</file>

<file path=ppt/slideLayouts/_rels/slideLayout399.xml.rels><?xml version="1.0" encoding="UTF-8" standalone="yes"?>
<Relationships xmlns="http://schemas.openxmlformats.org/package/2006/relationships"><Relationship Id="rId3" Type="http://schemas.openxmlformats.org/officeDocument/2006/relationships/slideMaster" Target="../slideMasters/slideMaster17.xml"/><Relationship Id="rId2" Type="http://schemas.openxmlformats.org/officeDocument/2006/relationships/tags" Target="../tags/tag419.xml"/><Relationship Id="rId1" Type="http://schemas.openxmlformats.org/officeDocument/2006/relationships/tags" Target="../tags/tag418.xml"/><Relationship Id="rId5" Type="http://schemas.openxmlformats.org/officeDocument/2006/relationships/image" Target="../media/image19.emf"/><Relationship Id="rId4" Type="http://schemas.openxmlformats.org/officeDocument/2006/relationships/oleObject" Target="../embeddings/oleObject226.bin"/></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400.xml.rels><?xml version="1.0" encoding="UTF-8" standalone="yes"?>
<Relationships xmlns="http://schemas.openxmlformats.org/package/2006/relationships"><Relationship Id="rId3" Type="http://schemas.openxmlformats.org/officeDocument/2006/relationships/oleObject" Target="../embeddings/oleObject227.bin"/><Relationship Id="rId2" Type="http://schemas.openxmlformats.org/officeDocument/2006/relationships/slideMaster" Target="../slideMasters/slideMaster17.xml"/><Relationship Id="rId1" Type="http://schemas.openxmlformats.org/officeDocument/2006/relationships/tags" Target="../tags/tag420.xml"/><Relationship Id="rId5" Type="http://schemas.openxmlformats.org/officeDocument/2006/relationships/image" Target="../media/image25.png"/><Relationship Id="rId4" Type="http://schemas.openxmlformats.org/officeDocument/2006/relationships/image" Target="../media/image17.emf"/></Relationships>
</file>

<file path=ppt/slideLayouts/_rels/slideLayout401.xml.rels><?xml version="1.0" encoding="UTF-8" standalone="yes"?>
<Relationships xmlns="http://schemas.openxmlformats.org/package/2006/relationships"><Relationship Id="rId3" Type="http://schemas.openxmlformats.org/officeDocument/2006/relationships/slideMaster" Target="../slideMasters/slideMaster17.xml"/><Relationship Id="rId2" Type="http://schemas.openxmlformats.org/officeDocument/2006/relationships/tags" Target="../tags/tag422.xml"/><Relationship Id="rId1" Type="http://schemas.openxmlformats.org/officeDocument/2006/relationships/tags" Target="../tags/tag421.xml"/><Relationship Id="rId5" Type="http://schemas.openxmlformats.org/officeDocument/2006/relationships/image" Target="../media/image19.emf"/><Relationship Id="rId4" Type="http://schemas.openxmlformats.org/officeDocument/2006/relationships/oleObject" Target="../embeddings/oleObject228.bin"/></Relationships>
</file>

<file path=ppt/slideLayouts/_rels/slideLayout40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7.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406.xml.rels><?xml version="1.0" encoding="UTF-8" standalone="yes"?>
<Relationships xmlns="http://schemas.openxmlformats.org/package/2006/relationships"><Relationship Id="rId3" Type="http://schemas.openxmlformats.org/officeDocument/2006/relationships/oleObject" Target="../embeddings/oleObject229.bin"/><Relationship Id="rId2" Type="http://schemas.openxmlformats.org/officeDocument/2006/relationships/slideMaster" Target="../slideMasters/slideMaster17.xml"/><Relationship Id="rId1" Type="http://schemas.openxmlformats.org/officeDocument/2006/relationships/tags" Target="../tags/tag423.xml"/><Relationship Id="rId5" Type="http://schemas.openxmlformats.org/officeDocument/2006/relationships/image" Target="../media/image27.emf"/><Relationship Id="rId4" Type="http://schemas.openxmlformats.org/officeDocument/2006/relationships/image" Target="../media/image17.emf"/></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408.xml.rels><?xml version="1.0" encoding="UTF-8" standalone="yes"?>
<Relationships xmlns="http://schemas.openxmlformats.org/package/2006/relationships"><Relationship Id="rId3" Type="http://schemas.openxmlformats.org/officeDocument/2006/relationships/slideMaster" Target="../slideMasters/slideMaster17.xml"/><Relationship Id="rId2" Type="http://schemas.openxmlformats.org/officeDocument/2006/relationships/tags" Target="../tags/tag425.xml"/><Relationship Id="rId1" Type="http://schemas.openxmlformats.org/officeDocument/2006/relationships/tags" Target="../tags/tag424.xml"/><Relationship Id="rId5" Type="http://schemas.openxmlformats.org/officeDocument/2006/relationships/image" Target="../media/image16.emf"/><Relationship Id="rId4" Type="http://schemas.openxmlformats.org/officeDocument/2006/relationships/oleObject" Target="../embeddings/oleObject230.bin"/></Relationships>
</file>

<file path=ppt/slideLayouts/_rels/slideLayout409.xml.rels><?xml version="1.0" encoding="UTF-8" standalone="yes"?>
<Relationships xmlns="http://schemas.openxmlformats.org/package/2006/relationships"><Relationship Id="rId3" Type="http://schemas.openxmlformats.org/officeDocument/2006/relationships/oleObject" Target="../embeddings/oleObject231.bin"/><Relationship Id="rId2" Type="http://schemas.openxmlformats.org/officeDocument/2006/relationships/slideMaster" Target="../slideMasters/slideMaster17.xml"/><Relationship Id="rId1" Type="http://schemas.openxmlformats.org/officeDocument/2006/relationships/tags" Target="../tags/tag426.xml"/><Relationship Id="rId4" Type="http://schemas.openxmlformats.org/officeDocument/2006/relationships/image" Target="../media/image16.emf"/></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0.xml.rels><?xml version="1.0" encoding="UTF-8" standalone="yes"?>
<Relationships xmlns="http://schemas.openxmlformats.org/package/2006/relationships"><Relationship Id="rId3" Type="http://schemas.openxmlformats.org/officeDocument/2006/relationships/oleObject" Target="../embeddings/oleObject232.bin"/><Relationship Id="rId2" Type="http://schemas.openxmlformats.org/officeDocument/2006/relationships/slideMaster" Target="../slideMasters/slideMaster17.xml"/><Relationship Id="rId1" Type="http://schemas.openxmlformats.org/officeDocument/2006/relationships/tags" Target="../tags/tag427.xml"/><Relationship Id="rId4" Type="http://schemas.openxmlformats.org/officeDocument/2006/relationships/image" Target="../media/image16.emf"/></Relationships>
</file>

<file path=ppt/slideLayouts/_rels/slideLayout411.xml.rels><?xml version="1.0" encoding="UTF-8" standalone="yes"?>
<Relationships xmlns="http://schemas.openxmlformats.org/package/2006/relationships"><Relationship Id="rId3" Type="http://schemas.openxmlformats.org/officeDocument/2006/relationships/oleObject" Target="../embeddings/oleObject233.bin"/><Relationship Id="rId2" Type="http://schemas.openxmlformats.org/officeDocument/2006/relationships/slideMaster" Target="../slideMasters/slideMaster17.xml"/><Relationship Id="rId1" Type="http://schemas.openxmlformats.org/officeDocument/2006/relationships/tags" Target="../tags/tag428.xml"/><Relationship Id="rId5" Type="http://schemas.openxmlformats.org/officeDocument/2006/relationships/image" Target="../media/image20.png"/><Relationship Id="rId4" Type="http://schemas.openxmlformats.org/officeDocument/2006/relationships/image" Target="../media/image16.emf"/></Relationships>
</file>

<file path=ppt/slideLayouts/_rels/slideLayout412.xml.rels><?xml version="1.0" encoding="UTF-8" standalone="yes"?>
<Relationships xmlns="http://schemas.openxmlformats.org/package/2006/relationships"><Relationship Id="rId3" Type="http://schemas.openxmlformats.org/officeDocument/2006/relationships/slideMaster" Target="../slideMasters/slideMaster17.xml"/><Relationship Id="rId2" Type="http://schemas.openxmlformats.org/officeDocument/2006/relationships/tags" Target="../tags/tag430.xml"/><Relationship Id="rId1" Type="http://schemas.openxmlformats.org/officeDocument/2006/relationships/tags" Target="../tags/tag429.xml"/><Relationship Id="rId5" Type="http://schemas.openxmlformats.org/officeDocument/2006/relationships/image" Target="../media/image16.emf"/><Relationship Id="rId4" Type="http://schemas.openxmlformats.org/officeDocument/2006/relationships/oleObject" Target="../embeddings/oleObject234.bin"/></Relationships>
</file>

<file path=ppt/slideLayouts/_rels/slideLayout413.xml.rels><?xml version="1.0" encoding="UTF-8" standalone="yes"?>
<Relationships xmlns="http://schemas.openxmlformats.org/package/2006/relationships"><Relationship Id="rId3" Type="http://schemas.openxmlformats.org/officeDocument/2006/relationships/oleObject" Target="../embeddings/oleObject235.bin"/><Relationship Id="rId2" Type="http://schemas.openxmlformats.org/officeDocument/2006/relationships/slideMaster" Target="../slideMasters/slideMaster17.xml"/><Relationship Id="rId1" Type="http://schemas.openxmlformats.org/officeDocument/2006/relationships/tags" Target="../tags/tag431.xml"/><Relationship Id="rId4" Type="http://schemas.openxmlformats.org/officeDocument/2006/relationships/image" Target="../media/image16.emf"/></Relationships>
</file>

<file path=ppt/slideLayouts/_rels/slideLayout414.xml.rels><?xml version="1.0" encoding="UTF-8" standalone="yes"?>
<Relationships xmlns="http://schemas.openxmlformats.org/package/2006/relationships"><Relationship Id="rId3" Type="http://schemas.openxmlformats.org/officeDocument/2006/relationships/oleObject" Target="../embeddings/oleObject236.bin"/><Relationship Id="rId2" Type="http://schemas.openxmlformats.org/officeDocument/2006/relationships/slideMaster" Target="../slideMasters/slideMaster17.xml"/><Relationship Id="rId1" Type="http://schemas.openxmlformats.org/officeDocument/2006/relationships/tags" Target="../tags/tag432.xml"/><Relationship Id="rId4" Type="http://schemas.openxmlformats.org/officeDocument/2006/relationships/image" Target="../media/image16.emf"/></Relationships>
</file>

<file path=ppt/slideLayouts/_rels/slideLayout415.xml.rels><?xml version="1.0" encoding="UTF-8" standalone="yes"?>
<Relationships xmlns="http://schemas.openxmlformats.org/package/2006/relationships"><Relationship Id="rId3" Type="http://schemas.openxmlformats.org/officeDocument/2006/relationships/oleObject" Target="../embeddings/oleObject237.bin"/><Relationship Id="rId2" Type="http://schemas.openxmlformats.org/officeDocument/2006/relationships/slideMaster" Target="../slideMasters/slideMaster17.xml"/><Relationship Id="rId1" Type="http://schemas.openxmlformats.org/officeDocument/2006/relationships/tags" Target="../tags/tag433.xml"/><Relationship Id="rId5" Type="http://schemas.openxmlformats.org/officeDocument/2006/relationships/image" Target="../media/image20.png"/><Relationship Id="rId4" Type="http://schemas.openxmlformats.org/officeDocument/2006/relationships/image" Target="../media/image16.emf"/></Relationships>
</file>

<file path=ppt/slideLayouts/_rels/slideLayout416.xml.rels><?xml version="1.0" encoding="UTF-8" standalone="yes"?>
<Relationships xmlns="http://schemas.openxmlformats.org/package/2006/relationships"><Relationship Id="rId3" Type="http://schemas.openxmlformats.org/officeDocument/2006/relationships/oleObject" Target="../embeddings/oleObject238.bin"/><Relationship Id="rId2" Type="http://schemas.openxmlformats.org/officeDocument/2006/relationships/slideMaster" Target="../slideMasters/slideMaster17.xml"/><Relationship Id="rId1" Type="http://schemas.openxmlformats.org/officeDocument/2006/relationships/tags" Target="../tags/tag434.xml"/><Relationship Id="rId5" Type="http://schemas.openxmlformats.org/officeDocument/2006/relationships/image" Target="../media/image21.png"/><Relationship Id="rId4" Type="http://schemas.openxmlformats.org/officeDocument/2006/relationships/image" Target="../media/image16.emf"/></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2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hyperlink" Target="http://www.mod.uk/DefenceInternet/DefenceNews/MilitaryOperations/TwoSoldiersFromTheRoyalGurkhaRiflesKilledInAfghanistan.htm" TargetMode="External"/><Relationship Id="rId1" Type="http://schemas.openxmlformats.org/officeDocument/2006/relationships/slideMaster" Target="../slideMasters/slideMaster19.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hyperlink" Target="http://www.mod.uk/DefenceInternet/DefenceNews/MilitaryOperations/TwoSoldiersFromTheRoyalGurkhaRiflesKilledInAfghanistan.htm" TargetMode="External"/><Relationship Id="rId1" Type="http://schemas.openxmlformats.org/officeDocument/2006/relationships/slideMaster" Target="../slideMasters/slideMaster20.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9.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9E5FC4C2-0241-43F8-BA3C-CD78ACA4CF7F}"/>
              </a:ext>
            </a:extLst>
          </p:cNvPr>
          <p:cNvSpPr>
            <a:spLocks noGrp="1"/>
          </p:cNvSpPr>
          <p:nvPr>
            <p:ph type="dt" sz="half" idx="10"/>
          </p:nvPr>
        </p:nvSpPr>
        <p:spPr/>
        <p:txBody>
          <a:bodyPr/>
          <a:lstStyle/>
          <a:p>
            <a:endParaRPr lang="en-GB"/>
          </a:p>
        </p:txBody>
      </p:sp>
      <p:sp>
        <p:nvSpPr>
          <p:cNvPr id="5" name="Footer Placeholder 4">
            <a:extLst>
              <a:ext uri="{FF2B5EF4-FFF2-40B4-BE49-F238E27FC236}">
                <a16:creationId xmlns:a16="http://schemas.microsoft.com/office/drawing/2014/main" id="{237B7797-8215-44C9-B6EE-3B445FA2098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E5F2029-8336-4A8F-8D7E-9B27840661B3}"/>
              </a:ext>
            </a:extLst>
          </p:cNvPr>
          <p:cNvSpPr>
            <a:spLocks noGrp="1"/>
          </p:cNvSpPr>
          <p:nvPr>
            <p:ph type="sldNum" sz="quarter" idx="12"/>
          </p:nvPr>
        </p:nvSpPr>
        <p:spPr/>
        <p:txBody>
          <a:bodyPr/>
          <a:lstStyle/>
          <a:p>
            <a:fld id="{391F6EB8-9891-4050-938B-0703392E4F5D}" type="slidenum">
              <a:rPr lang="en-GB" smtClean="0"/>
              <a:t>‹#›</a:t>
            </a:fld>
            <a:endParaRPr lang="en-GB"/>
          </a:p>
        </p:txBody>
      </p:sp>
      <p:pic>
        <p:nvPicPr>
          <p:cNvPr id="7" name="Picture 10" descr="TD-info PRESENTATIONslides16x9_01a">
            <a:extLst>
              <a:ext uri="{FF2B5EF4-FFF2-40B4-BE49-F238E27FC236}">
                <a16:creationId xmlns:a16="http://schemas.microsoft.com/office/drawing/2014/main" id="{D80F28EE-A3EA-4D7B-9BE8-A182C99E78B2}"/>
              </a:ext>
            </a:extLst>
          </p:cNvPr>
          <p:cNvPicPr>
            <a:picLocks noChangeAspect="1" noChangeArrowheads="1"/>
          </p:cNvPicPr>
          <p:nvPr/>
        </p:nvPicPr>
        <p:blipFill>
          <a:blip r:embed="rId2"/>
          <a:srcRect/>
          <a:stretch>
            <a:fillRect/>
          </a:stretch>
        </p:blipFill>
        <p:spPr bwMode="auto">
          <a:xfrm>
            <a:off x="11036" y="-3175"/>
            <a:ext cx="12180964" cy="6861175"/>
          </a:xfrm>
          <a:prstGeom prst="rect">
            <a:avLst/>
          </a:prstGeom>
          <a:noFill/>
          <a:ln w="9525">
            <a:noFill/>
            <a:miter lim="800000"/>
            <a:headEnd/>
            <a:tailEnd/>
          </a:ln>
        </p:spPr>
      </p:pic>
      <p:sp>
        <p:nvSpPr>
          <p:cNvPr id="2" name="Title 1">
            <a:extLst>
              <a:ext uri="{FF2B5EF4-FFF2-40B4-BE49-F238E27FC236}">
                <a16:creationId xmlns:a16="http://schemas.microsoft.com/office/drawing/2014/main" id="{7B518643-72C0-4469-80DF-6DF4766E14BE}"/>
              </a:ext>
            </a:extLst>
          </p:cNvPr>
          <p:cNvSpPr>
            <a:spLocks noGrp="1"/>
          </p:cNvSpPr>
          <p:nvPr>
            <p:ph type="ctrTitle"/>
          </p:nvPr>
        </p:nvSpPr>
        <p:spPr>
          <a:xfrm>
            <a:off x="1524000" y="1122363"/>
            <a:ext cx="9144000" cy="2387600"/>
          </a:xfrm>
        </p:spPr>
        <p:txBody>
          <a:bodyPr anchor="b"/>
          <a:lstStyle>
            <a:lvl1pPr algn="ctr">
              <a:defRPr sz="6000" b="1">
                <a:solidFill>
                  <a:schemeClr val="bg1"/>
                </a:solidFill>
              </a:defRPr>
            </a:lvl1pPr>
          </a:lstStyle>
          <a:p>
            <a:r>
              <a:rPr lang="en-US"/>
              <a:t>Click to edit Master title style</a:t>
            </a:r>
            <a:endParaRPr lang="en-GB" dirty="0"/>
          </a:p>
        </p:txBody>
      </p:sp>
      <p:sp>
        <p:nvSpPr>
          <p:cNvPr id="3" name="Subtitle 2">
            <a:extLst>
              <a:ext uri="{FF2B5EF4-FFF2-40B4-BE49-F238E27FC236}">
                <a16:creationId xmlns:a16="http://schemas.microsoft.com/office/drawing/2014/main" id="{A8C8EF90-CFF6-4CA7-BD76-7FAD3E89A403}"/>
              </a:ext>
            </a:extLst>
          </p:cNvPr>
          <p:cNvSpPr>
            <a:spLocks noGrp="1"/>
          </p:cNvSpPr>
          <p:nvPr>
            <p:ph type="subTitle" idx="1"/>
          </p:nvPr>
        </p:nvSpPr>
        <p:spPr>
          <a:xfrm>
            <a:off x="1524000" y="3602038"/>
            <a:ext cx="9144000" cy="16557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Tree>
    <p:extLst>
      <p:ext uri="{BB962C8B-B14F-4D97-AF65-F5344CB8AC3E}">
        <p14:creationId xmlns:p14="http://schemas.microsoft.com/office/powerpoint/2010/main" val="42545092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ext slide 2 - 2 column +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AB38C-5F38-4824-BA5B-9B6A2BB378C1}"/>
              </a:ext>
            </a:extLst>
          </p:cNvPr>
          <p:cNvSpPr>
            <a:spLocks noGrp="1"/>
          </p:cNvSpPr>
          <p:nvPr>
            <p:ph type="title" hasCustomPrompt="1"/>
          </p:nvPr>
        </p:nvSpPr>
        <p:spPr>
          <a:xfrm>
            <a:off x="360000" y="720000"/>
            <a:ext cx="11520000" cy="1039599"/>
          </a:xfrm>
          <a:prstGeom prst="rect">
            <a:avLst/>
          </a:prstGeom>
        </p:spPr>
        <p:txBody>
          <a:bodyPr/>
          <a:lstStyle>
            <a:lvl1pPr>
              <a:defRPr/>
            </a:lvl1pPr>
          </a:lstStyle>
          <a:p>
            <a:r>
              <a:rPr lang="en-US" dirty="0"/>
              <a:t>Text only slide – 2 column</a:t>
            </a:r>
            <a:endParaRPr lang="en-GB" dirty="0"/>
          </a:p>
        </p:txBody>
      </p:sp>
      <p:sp>
        <p:nvSpPr>
          <p:cNvPr id="6" name="Text Placeholder 5"/>
          <p:cNvSpPr>
            <a:spLocks noGrp="1"/>
          </p:cNvSpPr>
          <p:nvPr>
            <p:ph type="body" sz="quarter" idx="12" hasCustomPrompt="1"/>
          </p:nvPr>
        </p:nvSpPr>
        <p:spPr>
          <a:xfrm>
            <a:off x="360000" y="2160000"/>
            <a:ext cx="11520000" cy="3636000"/>
          </a:xfrm>
          <a:prstGeom prst="rect">
            <a:avLst/>
          </a:prstGeom>
        </p:spPr>
        <p:txBody>
          <a:bodyPr numCol="2" spcCol="180000"/>
          <a:lstStyle>
            <a:lvl5pPr marL="933750" indent="-285750">
              <a:buFont typeface="Arial" panose="020B0604020202020204" pitchFamily="34" charset="0"/>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Slide Number Placeholder 2"/>
          <p:cNvSpPr>
            <a:spLocks noGrp="1"/>
          </p:cNvSpPr>
          <p:nvPr>
            <p:ph type="sldNum" sz="quarter" idx="13"/>
          </p:nvPr>
        </p:nvSpPr>
        <p:spPr>
          <a:xfrm>
            <a:off x="10800000" y="6588000"/>
            <a:ext cx="1080000" cy="180000"/>
          </a:xfrm>
          <a:prstGeom prst="rect">
            <a:avLst/>
          </a:prstGeom>
        </p:spPr>
        <p:txBody>
          <a:bodyPr/>
          <a:lstStyle>
            <a:lvl1pPr>
              <a:defRPr>
                <a:solidFill>
                  <a:srgbClr val="333F47"/>
                </a:solidFill>
              </a:defRPr>
            </a:lvl1pPr>
          </a:lstStyle>
          <a:p>
            <a:fld id="{5C01B2B2-3B32-4177-9645-58C2813D6AA3}" type="slidenum">
              <a:rPr lang="en-GB" smtClean="0"/>
              <a:pPr/>
              <a:t>‹#›</a:t>
            </a:fld>
            <a:endParaRPr lang="en-GB" dirty="0"/>
          </a:p>
        </p:txBody>
      </p:sp>
      <p:sp>
        <p:nvSpPr>
          <p:cNvPr id="7" name="Footer Placeholder 6">
            <a:extLst>
              <a:ext uri="{FF2B5EF4-FFF2-40B4-BE49-F238E27FC236}">
                <a16:creationId xmlns:a16="http://schemas.microsoft.com/office/drawing/2014/main" id="{0BC11000-FB69-45B4-B075-859A6622ABA7}"/>
              </a:ext>
            </a:extLst>
          </p:cNvPr>
          <p:cNvSpPr>
            <a:spLocks noGrp="1"/>
          </p:cNvSpPr>
          <p:nvPr>
            <p:ph type="ftr" sz="quarter" idx="3"/>
          </p:nvPr>
        </p:nvSpPr>
        <p:spPr>
          <a:xfrm>
            <a:off x="360000" y="6588000"/>
            <a:ext cx="4752000" cy="180000"/>
          </a:xfrm>
          <a:prstGeom prst="rect">
            <a:avLst/>
          </a:prstGeom>
        </p:spPr>
        <p:txBody>
          <a:bodyPr vert="horz" lIns="0" tIns="0" rIns="0" bIns="0" rtlCol="0" anchor="b" anchorCtr="0"/>
          <a:lstStyle>
            <a:lvl1pPr algn="l">
              <a:defRPr sz="1200">
                <a:solidFill>
                  <a:srgbClr val="333C46"/>
                </a:solidFill>
              </a:defRPr>
            </a:lvl1pPr>
          </a:lstStyle>
          <a:p>
            <a:endParaRPr lang="en-GB" dirty="0"/>
          </a:p>
        </p:txBody>
      </p:sp>
    </p:spTree>
    <p:extLst>
      <p:ext uri="{BB962C8B-B14F-4D97-AF65-F5344CB8AC3E}">
        <p14:creationId xmlns:p14="http://schemas.microsoft.com/office/powerpoint/2010/main" val="33965731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9" indent="0" algn="ctr">
              <a:buNone/>
              <a:defRPr sz="2000"/>
            </a:lvl2pPr>
            <a:lvl3pPr marL="914418" indent="0" algn="ctr">
              <a:buNone/>
              <a:defRPr sz="1800"/>
            </a:lvl3pPr>
            <a:lvl4pPr marL="1371627" indent="0" algn="ctr">
              <a:buNone/>
              <a:defRPr sz="1600"/>
            </a:lvl4pPr>
            <a:lvl5pPr marL="1828837" indent="0" algn="ctr">
              <a:buNone/>
              <a:defRPr sz="1600"/>
            </a:lvl5pPr>
            <a:lvl6pPr marL="2286046" indent="0" algn="ctr">
              <a:buNone/>
              <a:defRPr sz="1600"/>
            </a:lvl6pPr>
            <a:lvl7pPr marL="2743255" indent="0" algn="ctr">
              <a:buNone/>
              <a:defRPr sz="1600"/>
            </a:lvl7pPr>
            <a:lvl8pPr marL="3200464" indent="0" algn="ctr">
              <a:buNone/>
              <a:defRPr sz="1600"/>
            </a:lvl8pPr>
            <a:lvl9pPr marL="3657673"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EFA6820-5700-4AEA-B9F9-C7763C811230}" type="datetime1">
              <a:rPr lang="en-GB" smtClean="0"/>
              <a:t>27/10/2022</a:t>
            </a:fld>
            <a:endParaRPr lang="en-US"/>
          </a:p>
        </p:txBody>
      </p:sp>
      <p:sp>
        <p:nvSpPr>
          <p:cNvPr id="5" name="Footer Placeholder 4"/>
          <p:cNvSpPr>
            <a:spLocks noGrp="1"/>
          </p:cNvSpPr>
          <p:nvPr>
            <p:ph type="ftr" sz="quarter" idx="11"/>
          </p:nvPr>
        </p:nvSpPr>
        <p:spPr/>
        <p:txBody>
          <a:bodyPr/>
          <a:lstStyle/>
          <a:p>
            <a:r>
              <a:rPr lang="en-US"/>
              <a:t>RESTRICTED – COMMERCIAL</a:t>
            </a:r>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119402753"/>
      </p:ext>
    </p:extLst>
  </p:cSld>
  <p:clrMapOvr>
    <a:masterClrMapping/>
  </p:clrMapOvr>
  <p:hf sldNum="0" hdr="0" ftr="0" dt="0"/>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FB424C0-3946-4058-813F-5AC17CE6774D}" type="datetime1">
              <a:rPr lang="en-GB" smtClean="0"/>
              <a:t>27/10/2022</a:t>
            </a:fld>
            <a:endParaRPr lang="en-US"/>
          </a:p>
        </p:txBody>
      </p:sp>
      <p:sp>
        <p:nvSpPr>
          <p:cNvPr id="5" name="Footer Placeholder 4"/>
          <p:cNvSpPr>
            <a:spLocks noGrp="1"/>
          </p:cNvSpPr>
          <p:nvPr>
            <p:ph type="ftr" sz="quarter" idx="11"/>
          </p:nvPr>
        </p:nvSpPr>
        <p:spPr/>
        <p:txBody>
          <a:bodyPr/>
          <a:lstStyle/>
          <a:p>
            <a:r>
              <a:rPr lang="en-US"/>
              <a:t>RESTRICTED – COMMERCIAL</a:t>
            </a:r>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179970321"/>
      </p:ext>
    </p:extLst>
  </p:cSld>
  <p:clrMapOvr>
    <a:masterClrMapping/>
  </p:clrMapOvr>
  <p:hf hdr="0" ftr="0" dt="0"/>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9" indent="0">
              <a:buNone/>
              <a:defRPr sz="2000">
                <a:solidFill>
                  <a:schemeClr val="tx1">
                    <a:tint val="75000"/>
                  </a:schemeClr>
                </a:solidFill>
              </a:defRPr>
            </a:lvl2pPr>
            <a:lvl3pPr marL="914418" indent="0">
              <a:buNone/>
              <a:defRPr sz="1800">
                <a:solidFill>
                  <a:schemeClr val="tx1">
                    <a:tint val="75000"/>
                  </a:schemeClr>
                </a:solidFill>
              </a:defRPr>
            </a:lvl3pPr>
            <a:lvl4pPr marL="1371627" indent="0">
              <a:buNone/>
              <a:defRPr sz="1600">
                <a:solidFill>
                  <a:schemeClr val="tx1">
                    <a:tint val="75000"/>
                  </a:schemeClr>
                </a:solidFill>
              </a:defRPr>
            </a:lvl4pPr>
            <a:lvl5pPr marL="1828837" indent="0">
              <a:buNone/>
              <a:defRPr sz="1600">
                <a:solidFill>
                  <a:schemeClr val="tx1">
                    <a:tint val="75000"/>
                  </a:schemeClr>
                </a:solidFill>
              </a:defRPr>
            </a:lvl5pPr>
            <a:lvl6pPr marL="2286046" indent="0">
              <a:buNone/>
              <a:defRPr sz="1600">
                <a:solidFill>
                  <a:schemeClr val="tx1">
                    <a:tint val="75000"/>
                  </a:schemeClr>
                </a:solidFill>
              </a:defRPr>
            </a:lvl6pPr>
            <a:lvl7pPr marL="2743255" indent="0">
              <a:buNone/>
              <a:defRPr sz="1600">
                <a:solidFill>
                  <a:schemeClr val="tx1">
                    <a:tint val="75000"/>
                  </a:schemeClr>
                </a:solidFill>
              </a:defRPr>
            </a:lvl7pPr>
            <a:lvl8pPr marL="3200464" indent="0">
              <a:buNone/>
              <a:defRPr sz="1600">
                <a:solidFill>
                  <a:schemeClr val="tx1">
                    <a:tint val="75000"/>
                  </a:schemeClr>
                </a:solidFill>
              </a:defRPr>
            </a:lvl8pPr>
            <a:lvl9pPr marL="3657673"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EAF5C2F-E531-41E8-B29C-FC88209C6F72}" type="datetime1">
              <a:rPr lang="en-GB" smtClean="0"/>
              <a:t>27/10/2022</a:t>
            </a:fld>
            <a:endParaRPr lang="en-US"/>
          </a:p>
        </p:txBody>
      </p:sp>
      <p:sp>
        <p:nvSpPr>
          <p:cNvPr id="5" name="Footer Placeholder 4"/>
          <p:cNvSpPr>
            <a:spLocks noGrp="1"/>
          </p:cNvSpPr>
          <p:nvPr>
            <p:ph type="ftr" sz="quarter" idx="11"/>
          </p:nvPr>
        </p:nvSpPr>
        <p:spPr/>
        <p:txBody>
          <a:bodyPr/>
          <a:lstStyle/>
          <a:p>
            <a:r>
              <a:rPr lang="en-US"/>
              <a:t>RESTRICTED – COMMERCIAL</a:t>
            </a:r>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734929724"/>
      </p:ext>
    </p:extLst>
  </p:cSld>
  <p:clrMapOvr>
    <a:masterClrMapping/>
  </p:clrMapOvr>
  <p:hf hdr="0" ftr="0" dt="0"/>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36160A9-B186-4BBB-92D5-69C1F5C95293}" type="datetime1">
              <a:rPr lang="en-GB" smtClean="0"/>
              <a:t>27/10/2022</a:t>
            </a:fld>
            <a:endParaRPr lang="en-US"/>
          </a:p>
        </p:txBody>
      </p:sp>
      <p:sp>
        <p:nvSpPr>
          <p:cNvPr id="6" name="Footer Placeholder 5"/>
          <p:cNvSpPr>
            <a:spLocks noGrp="1"/>
          </p:cNvSpPr>
          <p:nvPr>
            <p:ph type="ftr" sz="quarter" idx="11"/>
          </p:nvPr>
        </p:nvSpPr>
        <p:spPr/>
        <p:txBody>
          <a:bodyPr/>
          <a:lstStyle/>
          <a:p>
            <a:r>
              <a:rPr lang="en-US"/>
              <a:t>RESTRICTED – COMMERCIAL</a:t>
            </a:r>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672051180"/>
      </p:ext>
    </p:extLst>
  </p:cSld>
  <p:clrMapOvr>
    <a:masterClrMapping/>
  </p:clrMapOvr>
  <p:hf hdr="0" ftr="0" dt="0"/>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9" indent="0">
              <a:buNone/>
              <a:defRPr sz="2000" b="1"/>
            </a:lvl2pPr>
            <a:lvl3pPr marL="914418" indent="0">
              <a:buNone/>
              <a:defRPr sz="1800" b="1"/>
            </a:lvl3pPr>
            <a:lvl4pPr marL="1371627" indent="0">
              <a:buNone/>
              <a:defRPr sz="1600" b="1"/>
            </a:lvl4pPr>
            <a:lvl5pPr marL="1828837" indent="0">
              <a:buNone/>
              <a:defRPr sz="1600" b="1"/>
            </a:lvl5pPr>
            <a:lvl6pPr marL="2286046" indent="0">
              <a:buNone/>
              <a:defRPr sz="1600" b="1"/>
            </a:lvl6pPr>
            <a:lvl7pPr marL="2743255" indent="0">
              <a:buNone/>
              <a:defRPr sz="1600" b="1"/>
            </a:lvl7pPr>
            <a:lvl8pPr marL="3200464" indent="0">
              <a:buNone/>
              <a:defRPr sz="1600" b="1"/>
            </a:lvl8pPr>
            <a:lvl9pPr marL="3657673"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2" y="1681163"/>
            <a:ext cx="5183188" cy="823912"/>
          </a:xfrm>
        </p:spPr>
        <p:txBody>
          <a:bodyPr anchor="b"/>
          <a:lstStyle>
            <a:lvl1pPr marL="0" indent="0">
              <a:buNone/>
              <a:defRPr sz="2400" b="1"/>
            </a:lvl1pPr>
            <a:lvl2pPr marL="457209" indent="0">
              <a:buNone/>
              <a:defRPr sz="2000" b="1"/>
            </a:lvl2pPr>
            <a:lvl3pPr marL="914418" indent="0">
              <a:buNone/>
              <a:defRPr sz="1800" b="1"/>
            </a:lvl3pPr>
            <a:lvl4pPr marL="1371627" indent="0">
              <a:buNone/>
              <a:defRPr sz="1600" b="1"/>
            </a:lvl4pPr>
            <a:lvl5pPr marL="1828837" indent="0">
              <a:buNone/>
              <a:defRPr sz="1600" b="1"/>
            </a:lvl5pPr>
            <a:lvl6pPr marL="2286046" indent="0">
              <a:buNone/>
              <a:defRPr sz="1600" b="1"/>
            </a:lvl6pPr>
            <a:lvl7pPr marL="2743255" indent="0">
              <a:buNone/>
              <a:defRPr sz="1600" b="1"/>
            </a:lvl7pPr>
            <a:lvl8pPr marL="3200464" indent="0">
              <a:buNone/>
              <a:defRPr sz="1600" b="1"/>
            </a:lvl8pPr>
            <a:lvl9pPr marL="3657673" indent="0">
              <a:buNone/>
              <a:defRPr sz="1600" b="1"/>
            </a:lvl9pPr>
          </a:lstStyle>
          <a:p>
            <a:pPr lvl="0"/>
            <a:r>
              <a:rPr lang="en-US"/>
              <a:t>Edit Master text styles</a:t>
            </a:r>
          </a:p>
        </p:txBody>
      </p:sp>
      <p:sp>
        <p:nvSpPr>
          <p:cNvPr id="6" name="Content Placeholder 5"/>
          <p:cNvSpPr>
            <a:spLocks noGrp="1"/>
          </p:cNvSpPr>
          <p:nvPr>
            <p:ph sz="quarter" idx="4"/>
          </p:nvPr>
        </p:nvSpPr>
        <p:spPr>
          <a:xfrm>
            <a:off x="6172202"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0EA7BAA-10D2-4F21-8953-387B241BF320}" type="datetime1">
              <a:rPr lang="en-GB" smtClean="0"/>
              <a:t>27/10/2022</a:t>
            </a:fld>
            <a:endParaRPr lang="en-US"/>
          </a:p>
        </p:txBody>
      </p:sp>
      <p:sp>
        <p:nvSpPr>
          <p:cNvPr id="8" name="Footer Placeholder 7"/>
          <p:cNvSpPr>
            <a:spLocks noGrp="1"/>
          </p:cNvSpPr>
          <p:nvPr>
            <p:ph type="ftr" sz="quarter" idx="11"/>
          </p:nvPr>
        </p:nvSpPr>
        <p:spPr/>
        <p:txBody>
          <a:bodyPr/>
          <a:lstStyle/>
          <a:p>
            <a:r>
              <a:rPr lang="en-US"/>
              <a:t>RESTRICTED – COMMERCIAL</a:t>
            </a:r>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795694700"/>
      </p:ext>
    </p:extLst>
  </p:cSld>
  <p:clrMapOvr>
    <a:masterClrMapping/>
  </p:clrMapOvr>
  <p:hf hdr="0" ftr="0" dt="0"/>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67BA364-5414-4C5A-A80D-002194CFF058}" type="datetime1">
              <a:rPr lang="en-GB" smtClean="0"/>
              <a:t>27/10/2022</a:t>
            </a:fld>
            <a:endParaRPr lang="en-US"/>
          </a:p>
        </p:txBody>
      </p:sp>
      <p:sp>
        <p:nvSpPr>
          <p:cNvPr id="4" name="Footer Placeholder 3"/>
          <p:cNvSpPr>
            <a:spLocks noGrp="1"/>
          </p:cNvSpPr>
          <p:nvPr>
            <p:ph type="ftr" sz="quarter" idx="11"/>
          </p:nvPr>
        </p:nvSpPr>
        <p:spPr/>
        <p:txBody>
          <a:bodyPr/>
          <a:lstStyle/>
          <a:p>
            <a:r>
              <a:rPr lang="en-US"/>
              <a:t>RESTRICTED – COMMERCIAL</a:t>
            </a:r>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970409135"/>
      </p:ext>
    </p:extLst>
  </p:cSld>
  <p:clrMapOvr>
    <a:masterClrMapping/>
  </p:clrMapOvr>
  <p:hf hdr="0" ftr="0" dt="0"/>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1BD1AC3-310C-43C2-B08A-B862748FC796}" type="datetime1">
              <a:rPr lang="en-GB" smtClean="0"/>
              <a:t>27/10/2022</a:t>
            </a:fld>
            <a:endParaRPr lang="en-US"/>
          </a:p>
        </p:txBody>
      </p:sp>
      <p:sp>
        <p:nvSpPr>
          <p:cNvPr id="3" name="Footer Placeholder 2"/>
          <p:cNvSpPr>
            <a:spLocks noGrp="1"/>
          </p:cNvSpPr>
          <p:nvPr>
            <p:ph type="ftr" sz="quarter" idx="11"/>
          </p:nvPr>
        </p:nvSpPr>
        <p:spPr/>
        <p:txBody>
          <a:bodyPr/>
          <a:lstStyle/>
          <a:p>
            <a:r>
              <a:rPr lang="en-US"/>
              <a:t>RESTRICTED – COMMERCIAL</a:t>
            </a:r>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787067565"/>
      </p:ext>
    </p:extLst>
  </p:cSld>
  <p:clrMapOvr>
    <a:masterClrMapping/>
  </p:clrMapOvr>
  <p:hf hdr="0" ftr="0" dt="0"/>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90"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8"/>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90" y="2057400"/>
            <a:ext cx="3932237" cy="3811588"/>
          </a:xfrm>
        </p:spPr>
        <p:txBody>
          <a:bodyPr/>
          <a:lstStyle>
            <a:lvl1pPr marL="0" indent="0">
              <a:buNone/>
              <a:defRPr sz="1600"/>
            </a:lvl1pPr>
            <a:lvl2pPr marL="457209" indent="0">
              <a:buNone/>
              <a:defRPr sz="1400"/>
            </a:lvl2pPr>
            <a:lvl3pPr marL="914418" indent="0">
              <a:buNone/>
              <a:defRPr sz="1200"/>
            </a:lvl3pPr>
            <a:lvl4pPr marL="1371627" indent="0">
              <a:buNone/>
              <a:defRPr sz="1000"/>
            </a:lvl4pPr>
            <a:lvl5pPr marL="1828837" indent="0">
              <a:buNone/>
              <a:defRPr sz="1000"/>
            </a:lvl5pPr>
            <a:lvl6pPr marL="2286046" indent="0">
              <a:buNone/>
              <a:defRPr sz="1000"/>
            </a:lvl6pPr>
            <a:lvl7pPr marL="2743255" indent="0">
              <a:buNone/>
              <a:defRPr sz="1000"/>
            </a:lvl7pPr>
            <a:lvl8pPr marL="3200464" indent="0">
              <a:buNone/>
              <a:defRPr sz="1000"/>
            </a:lvl8pPr>
            <a:lvl9pPr marL="365767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006D2AB-3C08-4242-BE70-150EBE682D20}" type="datetime1">
              <a:rPr lang="en-GB" smtClean="0"/>
              <a:t>27/10/2022</a:t>
            </a:fld>
            <a:endParaRPr lang="en-US"/>
          </a:p>
        </p:txBody>
      </p:sp>
      <p:sp>
        <p:nvSpPr>
          <p:cNvPr id="6" name="Footer Placeholder 5"/>
          <p:cNvSpPr>
            <a:spLocks noGrp="1"/>
          </p:cNvSpPr>
          <p:nvPr>
            <p:ph type="ftr" sz="quarter" idx="11"/>
          </p:nvPr>
        </p:nvSpPr>
        <p:spPr/>
        <p:txBody>
          <a:bodyPr/>
          <a:lstStyle/>
          <a:p>
            <a:r>
              <a:rPr lang="en-US"/>
              <a:t>RESTRICTED – COMMERCIAL</a:t>
            </a:r>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164110722"/>
      </p:ext>
    </p:extLst>
  </p:cSld>
  <p:clrMapOvr>
    <a:masterClrMapping/>
  </p:clrMapOvr>
  <p:hf hdr="0" ftr="0" dt="0"/>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90"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8"/>
            <a:ext cx="6172200" cy="4873625"/>
          </a:xfrm>
        </p:spPr>
        <p:txBody>
          <a:bodyPr anchor="t"/>
          <a:lstStyle>
            <a:lvl1pPr marL="0" indent="0">
              <a:buNone/>
              <a:defRPr sz="3200"/>
            </a:lvl1pPr>
            <a:lvl2pPr marL="457209" indent="0">
              <a:buNone/>
              <a:defRPr sz="2800"/>
            </a:lvl2pPr>
            <a:lvl3pPr marL="914418" indent="0">
              <a:buNone/>
              <a:defRPr sz="2400"/>
            </a:lvl3pPr>
            <a:lvl4pPr marL="1371627" indent="0">
              <a:buNone/>
              <a:defRPr sz="2000"/>
            </a:lvl4pPr>
            <a:lvl5pPr marL="1828837" indent="0">
              <a:buNone/>
              <a:defRPr sz="2000"/>
            </a:lvl5pPr>
            <a:lvl6pPr marL="2286046" indent="0">
              <a:buNone/>
              <a:defRPr sz="2000"/>
            </a:lvl6pPr>
            <a:lvl7pPr marL="2743255" indent="0">
              <a:buNone/>
              <a:defRPr sz="2000"/>
            </a:lvl7pPr>
            <a:lvl8pPr marL="3200464" indent="0">
              <a:buNone/>
              <a:defRPr sz="2000"/>
            </a:lvl8pPr>
            <a:lvl9pPr marL="3657673" indent="0">
              <a:buNone/>
              <a:defRPr sz="2000"/>
            </a:lvl9pPr>
          </a:lstStyle>
          <a:p>
            <a:r>
              <a:rPr lang="en-US"/>
              <a:t>Click icon to add picture</a:t>
            </a:r>
          </a:p>
        </p:txBody>
      </p:sp>
      <p:sp>
        <p:nvSpPr>
          <p:cNvPr id="4" name="Text Placeholder 3"/>
          <p:cNvSpPr>
            <a:spLocks noGrp="1"/>
          </p:cNvSpPr>
          <p:nvPr>
            <p:ph type="body" sz="half" idx="2"/>
          </p:nvPr>
        </p:nvSpPr>
        <p:spPr>
          <a:xfrm>
            <a:off x="839790" y="2057400"/>
            <a:ext cx="3932237" cy="3811588"/>
          </a:xfrm>
        </p:spPr>
        <p:txBody>
          <a:bodyPr/>
          <a:lstStyle>
            <a:lvl1pPr marL="0" indent="0">
              <a:buNone/>
              <a:defRPr sz="1600"/>
            </a:lvl1pPr>
            <a:lvl2pPr marL="457209" indent="0">
              <a:buNone/>
              <a:defRPr sz="1400"/>
            </a:lvl2pPr>
            <a:lvl3pPr marL="914418" indent="0">
              <a:buNone/>
              <a:defRPr sz="1200"/>
            </a:lvl3pPr>
            <a:lvl4pPr marL="1371627" indent="0">
              <a:buNone/>
              <a:defRPr sz="1000"/>
            </a:lvl4pPr>
            <a:lvl5pPr marL="1828837" indent="0">
              <a:buNone/>
              <a:defRPr sz="1000"/>
            </a:lvl5pPr>
            <a:lvl6pPr marL="2286046" indent="0">
              <a:buNone/>
              <a:defRPr sz="1000"/>
            </a:lvl6pPr>
            <a:lvl7pPr marL="2743255" indent="0">
              <a:buNone/>
              <a:defRPr sz="1000"/>
            </a:lvl7pPr>
            <a:lvl8pPr marL="3200464" indent="0">
              <a:buNone/>
              <a:defRPr sz="1000"/>
            </a:lvl8pPr>
            <a:lvl9pPr marL="365767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FFB6C51-DAE0-41AA-8EAB-EB81D977E133}" type="datetime1">
              <a:rPr lang="en-GB" smtClean="0"/>
              <a:t>27/10/2022</a:t>
            </a:fld>
            <a:endParaRPr lang="en-US"/>
          </a:p>
        </p:txBody>
      </p:sp>
      <p:sp>
        <p:nvSpPr>
          <p:cNvPr id="6" name="Footer Placeholder 5"/>
          <p:cNvSpPr>
            <a:spLocks noGrp="1"/>
          </p:cNvSpPr>
          <p:nvPr>
            <p:ph type="ftr" sz="quarter" idx="11"/>
          </p:nvPr>
        </p:nvSpPr>
        <p:spPr/>
        <p:txBody>
          <a:bodyPr/>
          <a:lstStyle/>
          <a:p>
            <a:r>
              <a:rPr lang="en-US"/>
              <a:t>RESTRICTED – COMMERCIAL</a:t>
            </a:r>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519197299"/>
      </p:ext>
    </p:extLst>
  </p:cSld>
  <p:clrMapOvr>
    <a:masterClrMapping/>
  </p:clrMapOvr>
  <p:hf hdr="0" ftr="0" dt="0"/>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E1286D9-F742-4B3B-9796-8084C0C67216}" type="datetime1">
              <a:rPr lang="en-GB" smtClean="0"/>
              <a:t>27/10/2022</a:t>
            </a:fld>
            <a:endParaRPr lang="en-US"/>
          </a:p>
        </p:txBody>
      </p:sp>
      <p:sp>
        <p:nvSpPr>
          <p:cNvPr id="5" name="Footer Placeholder 4"/>
          <p:cNvSpPr>
            <a:spLocks noGrp="1"/>
          </p:cNvSpPr>
          <p:nvPr>
            <p:ph type="ftr" sz="quarter" idx="11"/>
          </p:nvPr>
        </p:nvSpPr>
        <p:spPr/>
        <p:txBody>
          <a:bodyPr/>
          <a:lstStyle/>
          <a:p>
            <a:r>
              <a:rPr lang="en-US"/>
              <a:t>RESTRICTED – COMMERCIAL</a:t>
            </a:r>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600876702"/>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ext slide 3 - 2 column +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AB38C-5F38-4824-BA5B-9B6A2BB378C1}"/>
              </a:ext>
            </a:extLst>
          </p:cNvPr>
          <p:cNvSpPr>
            <a:spLocks noGrp="1"/>
          </p:cNvSpPr>
          <p:nvPr>
            <p:ph type="title" hasCustomPrompt="1"/>
          </p:nvPr>
        </p:nvSpPr>
        <p:spPr>
          <a:xfrm>
            <a:off x="360000" y="720000"/>
            <a:ext cx="7056000" cy="1039599"/>
          </a:xfrm>
          <a:prstGeom prst="rect">
            <a:avLst/>
          </a:prstGeom>
        </p:spPr>
        <p:txBody>
          <a:bodyPr/>
          <a:lstStyle>
            <a:lvl1pPr>
              <a:defRPr/>
            </a:lvl1pPr>
          </a:lstStyle>
          <a:p>
            <a:r>
              <a:rPr lang="en-US" dirty="0"/>
              <a:t>Text slide 1 column with arrow image</a:t>
            </a:r>
            <a:endParaRPr lang="en-GB" dirty="0"/>
          </a:p>
        </p:txBody>
      </p:sp>
      <p:sp>
        <p:nvSpPr>
          <p:cNvPr id="6" name="Text Placeholder 5"/>
          <p:cNvSpPr>
            <a:spLocks noGrp="1"/>
          </p:cNvSpPr>
          <p:nvPr>
            <p:ph type="body" sz="quarter" idx="12" hasCustomPrompt="1"/>
          </p:nvPr>
        </p:nvSpPr>
        <p:spPr>
          <a:xfrm>
            <a:off x="360000" y="2160000"/>
            <a:ext cx="6761769" cy="3636000"/>
          </a:xfrm>
          <a:prstGeom prst="rect">
            <a:avLst/>
          </a:prstGeom>
        </p:spPr>
        <p:txBody>
          <a:bodyPr numCol="1" spcCol="180000"/>
          <a:lstStyle>
            <a:lvl5pPr marL="933750" indent="-285750">
              <a:buFont typeface="Arial" panose="020B0604020202020204" pitchFamily="34" charset="0"/>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Slide Number Placeholder 2"/>
          <p:cNvSpPr>
            <a:spLocks noGrp="1"/>
          </p:cNvSpPr>
          <p:nvPr>
            <p:ph type="sldNum" sz="quarter" idx="13"/>
          </p:nvPr>
        </p:nvSpPr>
        <p:spPr>
          <a:xfrm>
            <a:off x="10800000" y="6588000"/>
            <a:ext cx="1080000" cy="180000"/>
          </a:xfrm>
          <a:prstGeom prst="rect">
            <a:avLst/>
          </a:prstGeom>
        </p:spPr>
        <p:txBody>
          <a:bodyPr/>
          <a:lstStyle>
            <a:lvl1pPr>
              <a:defRPr>
                <a:solidFill>
                  <a:srgbClr val="333F47"/>
                </a:solidFill>
              </a:defRPr>
            </a:lvl1pPr>
          </a:lstStyle>
          <a:p>
            <a:fld id="{5C01B2B2-3B32-4177-9645-58C2813D6AA3}" type="slidenum">
              <a:rPr lang="en-GB" smtClean="0"/>
              <a:pPr/>
              <a:t>‹#›</a:t>
            </a:fld>
            <a:endParaRPr lang="en-GB" dirty="0"/>
          </a:p>
        </p:txBody>
      </p:sp>
      <p:sp>
        <p:nvSpPr>
          <p:cNvPr id="7" name="Footer Placeholder 6">
            <a:extLst>
              <a:ext uri="{FF2B5EF4-FFF2-40B4-BE49-F238E27FC236}">
                <a16:creationId xmlns:a16="http://schemas.microsoft.com/office/drawing/2014/main" id="{0BC11000-FB69-45B4-B075-859A6622ABA7}"/>
              </a:ext>
            </a:extLst>
          </p:cNvPr>
          <p:cNvSpPr>
            <a:spLocks noGrp="1"/>
          </p:cNvSpPr>
          <p:nvPr>
            <p:ph type="ftr" sz="quarter" idx="3"/>
          </p:nvPr>
        </p:nvSpPr>
        <p:spPr>
          <a:xfrm>
            <a:off x="360000" y="6588000"/>
            <a:ext cx="4752000" cy="180000"/>
          </a:xfrm>
          <a:prstGeom prst="rect">
            <a:avLst/>
          </a:prstGeom>
        </p:spPr>
        <p:txBody>
          <a:bodyPr vert="horz" lIns="0" tIns="0" rIns="0" bIns="0" rtlCol="0" anchor="b" anchorCtr="0"/>
          <a:lstStyle>
            <a:lvl1pPr algn="l">
              <a:defRPr sz="1200">
                <a:solidFill>
                  <a:srgbClr val="333C46"/>
                </a:solidFill>
              </a:defRPr>
            </a:lvl1pPr>
          </a:lstStyle>
          <a:p>
            <a:endParaRPr lang="en-GB" dirty="0"/>
          </a:p>
        </p:txBody>
      </p:sp>
      <p:sp>
        <p:nvSpPr>
          <p:cNvPr id="10" name="Rectangle 9">
            <a:extLst>
              <a:ext uri="{FF2B5EF4-FFF2-40B4-BE49-F238E27FC236}">
                <a16:creationId xmlns:a16="http://schemas.microsoft.com/office/drawing/2014/main" id="{CA19C4FE-C9AA-C442-B60A-5184CECEA781}"/>
              </a:ext>
            </a:extLst>
          </p:cNvPr>
          <p:cNvSpPr/>
          <p:nvPr userDrawn="1"/>
        </p:nvSpPr>
        <p:spPr>
          <a:xfrm>
            <a:off x="12385614" y="4395787"/>
            <a:ext cx="2487122" cy="2462213"/>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GB" sz="1300" b="0" kern="1200" dirty="0">
                <a:solidFill>
                  <a:schemeClr val="tx1"/>
                </a:solidFill>
                <a:effectLst/>
                <a:latin typeface="Arial" panose="020B0604020202020204" pitchFamily="34" charset="0"/>
                <a:ea typeface="+mn-ea"/>
                <a:cs typeface="Arial" panose="020B0604020202020204" pitchFamily="34" charset="0"/>
              </a:rPr>
              <a:t>To change an image, </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sz="1300" b="0" kern="1200" dirty="0">
                <a:solidFill>
                  <a:schemeClr val="tx1"/>
                </a:solidFill>
                <a:effectLst/>
                <a:latin typeface="Arial" panose="020B0604020202020204" pitchFamily="34" charset="0"/>
                <a:ea typeface="+mn-ea"/>
                <a:cs typeface="Arial" panose="020B0604020202020204" pitchFamily="34" charset="0"/>
              </a:rPr>
              <a:t>Right-click the image </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sz="1300" b="0" kern="1200" dirty="0">
                <a:solidFill>
                  <a:schemeClr val="tx1"/>
                </a:solidFill>
                <a:effectLst/>
                <a:latin typeface="Arial" panose="020B0604020202020204" pitchFamily="34" charset="0"/>
                <a:ea typeface="+mn-ea"/>
                <a:cs typeface="Arial" panose="020B0604020202020204" pitchFamily="34" charset="0"/>
              </a:rPr>
              <a:t>Select ‘Format Picture’ </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sz="1300" b="0" kern="1200" dirty="0">
                <a:solidFill>
                  <a:schemeClr val="tx1"/>
                </a:solidFill>
                <a:effectLst/>
                <a:latin typeface="Arial" panose="020B0604020202020204" pitchFamily="34" charset="0"/>
                <a:ea typeface="+mn-ea"/>
                <a:cs typeface="Arial" panose="020B0604020202020204" pitchFamily="34" charset="0"/>
              </a:rPr>
              <a:t>Select ‘Fill’</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sz="1300" b="0" kern="1200" dirty="0">
                <a:solidFill>
                  <a:schemeClr val="tx1"/>
                </a:solidFill>
                <a:effectLst/>
                <a:latin typeface="Arial" panose="020B0604020202020204" pitchFamily="34" charset="0"/>
                <a:ea typeface="+mn-ea"/>
                <a:cs typeface="Arial" panose="020B0604020202020204" pitchFamily="34" charset="0"/>
              </a:rPr>
              <a:t>Select ‘Picture or texture fill’,</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sz="1300" b="0" kern="1200" dirty="0">
                <a:solidFill>
                  <a:schemeClr val="tx1"/>
                </a:solidFill>
                <a:effectLst/>
                <a:latin typeface="Arial" panose="020B0604020202020204" pitchFamily="34" charset="0"/>
                <a:ea typeface="+mn-ea"/>
                <a:cs typeface="Arial" panose="020B0604020202020204" pitchFamily="34" charset="0"/>
              </a:rPr>
              <a:t>Click ‘Insert’ and browse for a new image.</a:t>
            </a:r>
          </a:p>
          <a:p>
            <a:pPr marL="0" indent="0">
              <a:lnSpc>
                <a:spcPct val="100000"/>
              </a:lnSpc>
              <a:spcAft>
                <a:spcPts val="600"/>
              </a:spcAft>
              <a:buFont typeface="Arial" panose="020B0604020202020204" pitchFamily="34" charset="0"/>
              <a:buNone/>
            </a:pPr>
            <a:r>
              <a:rPr lang="en-GB" sz="1300" b="0" kern="1200" dirty="0">
                <a:solidFill>
                  <a:schemeClr val="tx1"/>
                </a:solidFill>
                <a:effectLst/>
                <a:latin typeface="Arial" panose="020B0604020202020204" pitchFamily="34" charset="0"/>
                <a:ea typeface="+mn-ea"/>
                <a:cs typeface="Arial" panose="020B0604020202020204" pitchFamily="34" charset="0"/>
              </a:rPr>
              <a:t>To adjust an image within a shape, use the ‘Offset’ and ‘Scale’ values. </a:t>
            </a:r>
          </a:p>
        </p:txBody>
      </p:sp>
    </p:spTree>
    <p:extLst>
      <p:ext uri="{BB962C8B-B14F-4D97-AF65-F5344CB8AC3E}">
        <p14:creationId xmlns:p14="http://schemas.microsoft.com/office/powerpoint/2010/main" val="421266876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2"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87738B-5EBC-4633-9B2D-3B2D237F1B7A}" type="datetime1">
              <a:rPr lang="en-GB" smtClean="0"/>
              <a:t>27/10/2022</a:t>
            </a:fld>
            <a:endParaRPr lang="en-US"/>
          </a:p>
        </p:txBody>
      </p:sp>
      <p:sp>
        <p:nvSpPr>
          <p:cNvPr id="5" name="Footer Placeholder 4"/>
          <p:cNvSpPr>
            <a:spLocks noGrp="1"/>
          </p:cNvSpPr>
          <p:nvPr>
            <p:ph type="ftr" sz="quarter" idx="11"/>
          </p:nvPr>
        </p:nvSpPr>
        <p:spPr/>
        <p:txBody>
          <a:bodyPr/>
          <a:lstStyle/>
          <a:p>
            <a:r>
              <a:rPr lang="en-US"/>
              <a:t>RESTRICTED – COMMERCIAL</a:t>
            </a:r>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050261240"/>
      </p:ext>
    </p:extLst>
  </p:cSld>
  <p:clrMapOvr>
    <a:masterClrMapping/>
  </p:clrMapOvr>
  <p:hf hdr="0" ftr="0" dt="0"/>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title slide_Purple">
    <p:spTree>
      <p:nvGrpSpPr>
        <p:cNvPr id="1" name=""/>
        <p:cNvGrpSpPr/>
        <p:nvPr/>
      </p:nvGrpSpPr>
      <p:grpSpPr>
        <a:xfrm>
          <a:off x="0" y="0"/>
          <a:ext cx="0" cy="0"/>
          <a:chOff x="0" y="0"/>
          <a:chExt cx="0" cy="0"/>
        </a:xfrm>
      </p:grpSpPr>
      <p:grpSp>
        <p:nvGrpSpPr>
          <p:cNvPr id="2" name="Group 1"/>
          <p:cNvGrpSpPr/>
          <p:nvPr userDrawn="1"/>
        </p:nvGrpSpPr>
        <p:grpSpPr>
          <a:xfrm>
            <a:off x="9" y="0"/>
            <a:ext cx="12179807" cy="6858000"/>
            <a:chOff x="0" y="0"/>
            <a:chExt cx="12179807" cy="6858000"/>
          </a:xfrm>
        </p:grpSpPr>
        <p:pic>
          <p:nvPicPr>
            <p:cNvPr id="5" name="Picture 4">
              <a:extLst>
                <a:ext uri="{FF2B5EF4-FFF2-40B4-BE49-F238E27FC236}">
                  <a16:creationId xmlns:a16="http://schemas.microsoft.com/office/drawing/2014/main" id="{04F64CEC-E4E8-4A2C-AE11-DBD61F04FB8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831"/>
            <a:stretch/>
          </p:blipFill>
          <p:spPr>
            <a:xfrm>
              <a:off x="843378" y="0"/>
              <a:ext cx="11336429" cy="6858000"/>
            </a:xfrm>
            <a:prstGeom prst="rect">
              <a:avLst/>
            </a:prstGeom>
          </p:spPr>
        </p:pic>
        <p:pic>
          <p:nvPicPr>
            <p:cNvPr id="9" name="Picture 8">
              <a:extLst>
                <a:ext uri="{FF2B5EF4-FFF2-40B4-BE49-F238E27FC236}">
                  <a16:creationId xmlns:a16="http://schemas.microsoft.com/office/drawing/2014/main" id="{04F64CEC-E4E8-4A2C-AE11-DBD61F04FB8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831" r="81301"/>
            <a:stretch/>
          </p:blipFill>
          <p:spPr>
            <a:xfrm>
              <a:off x="0" y="0"/>
              <a:ext cx="1444121" cy="6858000"/>
            </a:xfrm>
            <a:prstGeom prst="rect">
              <a:avLst/>
            </a:prstGeom>
          </p:spPr>
        </p:pic>
      </p:grpSp>
      <p:sp>
        <p:nvSpPr>
          <p:cNvPr id="7" name="Rectangle 6"/>
          <p:cNvSpPr/>
          <p:nvPr userDrawn="1"/>
        </p:nvSpPr>
        <p:spPr>
          <a:xfrm>
            <a:off x="8" y="-2215"/>
            <a:ext cx="12191999" cy="12967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3" name="Text Placeholder 2"/>
          <p:cNvSpPr>
            <a:spLocks noGrp="1"/>
          </p:cNvSpPr>
          <p:nvPr>
            <p:ph type="body" sz="quarter" idx="10" hasCustomPrompt="1"/>
          </p:nvPr>
        </p:nvSpPr>
        <p:spPr>
          <a:xfrm>
            <a:off x="6059432" y="2056025"/>
            <a:ext cx="5340097" cy="1247903"/>
          </a:xfrm>
          <a:prstGeom prst="rect">
            <a:avLst/>
          </a:prstGeom>
        </p:spPr>
        <p:txBody>
          <a:bodyPr/>
          <a:lstStyle>
            <a:lvl1pPr marL="0" indent="0">
              <a:buNone/>
              <a:defRPr lang="en-GB" sz="3000" kern="1200" baseline="0" dirty="0">
                <a:solidFill>
                  <a:schemeClr val="bg1"/>
                </a:solidFill>
                <a:latin typeface="Arial" panose="020B0604020202020204" pitchFamily="34" charset="0"/>
                <a:ea typeface="+mn-ea"/>
                <a:cs typeface="Arial" panose="020B0604020202020204" pitchFamily="34" charset="0"/>
              </a:defRPr>
            </a:lvl1pPr>
            <a:lvl5pPr>
              <a:defRPr/>
            </a:lvl5pPr>
          </a:lstStyle>
          <a:p>
            <a:pPr lvl="0"/>
            <a:r>
              <a:rPr lang="en-GB"/>
              <a:t>Title goes here</a:t>
            </a:r>
          </a:p>
        </p:txBody>
      </p:sp>
      <p:sp>
        <p:nvSpPr>
          <p:cNvPr id="4" name="Text Placeholder 3"/>
          <p:cNvSpPr>
            <a:spLocks noGrp="1"/>
          </p:cNvSpPr>
          <p:nvPr>
            <p:ph type="body" sz="quarter" idx="11" hasCustomPrompt="1"/>
          </p:nvPr>
        </p:nvSpPr>
        <p:spPr>
          <a:xfrm>
            <a:off x="6063861" y="3407079"/>
            <a:ext cx="5366139" cy="863001"/>
          </a:xfrm>
          <a:prstGeom prst="rect">
            <a:avLst/>
          </a:prstGeom>
        </p:spPr>
        <p:txBody>
          <a:bodyPr/>
          <a:lstStyle>
            <a:lvl1pPr marL="0" indent="0">
              <a:buNone/>
              <a:defRPr sz="1800">
                <a:solidFill>
                  <a:schemeClr val="bg1"/>
                </a:solidFill>
              </a:defRPr>
            </a:lvl1pPr>
            <a:lvl5pPr>
              <a:defRPr/>
            </a:lvl5pPr>
          </a:lstStyle>
          <a:p>
            <a:pPr lvl="0"/>
            <a:r>
              <a:rPr lang="en-US"/>
              <a:t>Subtitle</a:t>
            </a:r>
            <a:endParaRPr lang="en-GB"/>
          </a:p>
        </p:txBody>
      </p:sp>
      <p:sp>
        <p:nvSpPr>
          <p:cNvPr id="8" name="Picture Placeholder 7"/>
          <p:cNvSpPr>
            <a:spLocks noGrp="1"/>
          </p:cNvSpPr>
          <p:nvPr>
            <p:ph type="pic" sz="quarter" idx="12" hasCustomPrompt="1"/>
          </p:nvPr>
        </p:nvSpPr>
        <p:spPr>
          <a:xfrm>
            <a:off x="8997113" y="198380"/>
            <a:ext cx="2614043" cy="750528"/>
          </a:xfrm>
          <a:prstGeom prst="rect">
            <a:avLst/>
          </a:prstGeom>
        </p:spPr>
        <p:txBody>
          <a:bodyPr anchor="ctr"/>
          <a:lstStyle>
            <a:lvl1pPr marL="0" indent="0" algn="ctr">
              <a:buNone/>
              <a:defRPr sz="1050"/>
            </a:lvl1pPr>
          </a:lstStyle>
          <a:p>
            <a:r>
              <a:rPr lang="en-GB"/>
              <a:t>Client logo –</a:t>
            </a:r>
            <a:br>
              <a:rPr lang="en-GB"/>
            </a:br>
            <a:r>
              <a:rPr lang="en-GB"/>
              <a:t>click icon to insert</a:t>
            </a:r>
          </a:p>
        </p:txBody>
      </p:sp>
      <p:grpSp>
        <p:nvGrpSpPr>
          <p:cNvPr id="11" name="Group 10"/>
          <p:cNvGrpSpPr/>
          <p:nvPr userDrawn="1"/>
        </p:nvGrpSpPr>
        <p:grpSpPr>
          <a:xfrm>
            <a:off x="781669" y="230190"/>
            <a:ext cx="3755216" cy="587439"/>
            <a:chOff x="583111" y="230188"/>
            <a:chExt cx="2807789" cy="587439"/>
          </a:xfrm>
        </p:grpSpPr>
        <p:pic>
          <p:nvPicPr>
            <p:cNvPr id="12" name="Picture 11">
              <a:extLst>
                <a:ext uri="{FF2B5EF4-FFF2-40B4-BE49-F238E27FC236}">
                  <a16:creationId xmlns:a16="http://schemas.microsoft.com/office/drawing/2014/main" id="{BB6354DF-7F6A-414D-93F8-3C0D7A25635D}"/>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4371"/>
            <a:stretch/>
          </p:blipFill>
          <p:spPr>
            <a:xfrm>
              <a:off x="652463" y="230188"/>
              <a:ext cx="2738437" cy="587439"/>
            </a:xfrm>
            <a:prstGeom prst="rect">
              <a:avLst/>
            </a:prstGeom>
          </p:spPr>
        </p:pic>
        <p:pic>
          <p:nvPicPr>
            <p:cNvPr id="13" name="Picture 12"/>
            <p:cNvPicPr>
              <a:picLocks noChangeAspect="1"/>
            </p:cNvPicPr>
            <p:nvPr userDrawn="1"/>
          </p:nvPicPr>
          <p:blipFill rotWithShape="1">
            <a:blip r:embed="rId4" cstate="print">
              <a:extLst>
                <a:ext uri="{28A0092B-C50C-407E-A947-70E740481C1C}">
                  <a14:useLocalDpi xmlns:a14="http://schemas.microsoft.com/office/drawing/2010/main" val="0"/>
                </a:ext>
              </a:extLst>
            </a:blip>
            <a:srcRect t="37710" r="94988" b="11092"/>
            <a:stretch/>
          </p:blipFill>
          <p:spPr>
            <a:xfrm>
              <a:off x="583111" y="257175"/>
              <a:ext cx="69351" cy="535781"/>
            </a:xfrm>
            <a:prstGeom prst="rect">
              <a:avLst/>
            </a:prstGeom>
          </p:spPr>
        </p:pic>
      </p:grpSp>
      <p:sp>
        <p:nvSpPr>
          <p:cNvPr id="14" name="TextBox 13"/>
          <p:cNvSpPr txBox="1"/>
          <p:nvPr userDrawn="1"/>
        </p:nvSpPr>
        <p:spPr>
          <a:xfrm>
            <a:off x="0" y="159662"/>
            <a:ext cx="12192000" cy="219291"/>
          </a:xfrm>
          <a:prstGeom prst="rect">
            <a:avLst/>
          </a:prstGeom>
          <a:noFill/>
        </p:spPr>
        <p:txBody>
          <a:bodyPr wrap="square" rtlCol="0">
            <a:spAutoFit/>
          </a:bodyPr>
          <a:lstStyle/>
          <a:p>
            <a:pPr algn="ctr"/>
            <a:r>
              <a:rPr lang="en-GB" sz="825">
                <a:solidFill>
                  <a:schemeClr val="tx1">
                    <a:lumMod val="50000"/>
                  </a:schemeClr>
                </a:solidFill>
                <a:latin typeface="Arial" panose="020B0604020202020204" pitchFamily="34" charset="0"/>
                <a:cs typeface="Arial" panose="020B0604020202020204" pitchFamily="34" charset="0"/>
              </a:rPr>
              <a:t>OFFICIAL SENSITIVE</a:t>
            </a:r>
          </a:p>
        </p:txBody>
      </p:sp>
    </p:spTree>
    <p:extLst>
      <p:ext uri="{BB962C8B-B14F-4D97-AF65-F5344CB8AC3E}">
        <p14:creationId xmlns:p14="http://schemas.microsoft.com/office/powerpoint/2010/main" val="1121813807"/>
      </p:ext>
    </p:extLst>
  </p:cSld>
  <p:clrMapOvr>
    <a:masterClrMapping/>
  </p:clrMapOvr>
  <p:hf hdr="0" ftr="0" dt="0"/>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Text and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AB38C-5F38-4824-BA5B-9B6A2BB378C1}"/>
              </a:ext>
            </a:extLst>
          </p:cNvPr>
          <p:cNvSpPr>
            <a:spLocks noGrp="1"/>
          </p:cNvSpPr>
          <p:nvPr>
            <p:ph type="title" hasCustomPrompt="1"/>
          </p:nvPr>
        </p:nvSpPr>
        <p:spPr>
          <a:xfrm>
            <a:off x="838200" y="365129"/>
            <a:ext cx="10515600" cy="1325563"/>
          </a:xfrm>
          <a:prstGeom prst="rect">
            <a:avLst/>
          </a:prstGeom>
        </p:spPr>
        <p:txBody>
          <a:bodyPr/>
          <a:lstStyle>
            <a:lvl1pPr>
              <a:defRPr baseline="0"/>
            </a:lvl1pPr>
          </a:lstStyle>
          <a:p>
            <a:r>
              <a:rPr lang="en-US"/>
              <a:t>Text and image slide</a:t>
            </a:r>
            <a:endParaRPr lang="en-GB"/>
          </a:p>
        </p:txBody>
      </p:sp>
      <p:sp>
        <p:nvSpPr>
          <p:cNvPr id="3" name="Content Placeholder 2">
            <a:extLst>
              <a:ext uri="{FF2B5EF4-FFF2-40B4-BE49-F238E27FC236}">
                <a16:creationId xmlns:a16="http://schemas.microsoft.com/office/drawing/2014/main" id="{D62CBD7C-D988-4682-B402-893F85B59598}"/>
              </a:ext>
            </a:extLst>
          </p:cNvPr>
          <p:cNvSpPr>
            <a:spLocks noGrp="1"/>
          </p:cNvSpPr>
          <p:nvPr>
            <p:ph sz="half" idx="1" hasCustomPrompt="1"/>
          </p:nvPr>
        </p:nvSpPr>
        <p:spPr>
          <a:xfrm>
            <a:off x="838206" y="1825629"/>
            <a:ext cx="5162551" cy="4073525"/>
          </a:xfrm>
          <a:prstGeom prst="rect">
            <a:avLst/>
          </a:prstGeom>
        </p:spPr>
        <p:txBody>
          <a:bodyPr/>
          <a:lstStyle>
            <a:lvl1pPr marL="171446" marR="0" indent="-171446" algn="l" defTabSz="685779" rtl="0" eaLnBrk="1" fontAlgn="auto" latinLnBrk="0" hangingPunct="1">
              <a:lnSpc>
                <a:spcPct val="90000"/>
              </a:lnSpc>
              <a:spcBef>
                <a:spcPts val="750"/>
              </a:spcBef>
              <a:spcAft>
                <a:spcPts val="0"/>
              </a:spcAft>
              <a:buClrTx/>
              <a:buSzTx/>
              <a:buFont typeface="HelveticaNeueLT Std" panose="020B0604020202020204" pitchFamily="34" charset="0"/>
              <a:buChar char="–"/>
              <a:tabLst/>
              <a:defRPr lang="en-US" sz="1650" kern="1200" dirty="0" smtClean="0">
                <a:solidFill>
                  <a:schemeClr val="tx1"/>
                </a:solidFill>
                <a:latin typeface="Arial" panose="020B0604020202020204" pitchFamily="34" charset="0"/>
                <a:ea typeface="+mn-ea"/>
                <a:cs typeface="Arial" panose="020B0604020202020204" pitchFamily="34" charset="0"/>
              </a:defRPr>
            </a:lvl1pPr>
            <a:lvl2pPr marL="428613" marR="0" indent="-242881" algn="l" defTabSz="685779" rtl="0" eaLnBrk="1" fontAlgn="auto" latinLnBrk="0" hangingPunct="1">
              <a:lnSpc>
                <a:spcPct val="90000"/>
              </a:lnSpc>
              <a:spcBef>
                <a:spcPts val="375"/>
              </a:spcBef>
              <a:spcAft>
                <a:spcPts val="0"/>
              </a:spcAft>
              <a:buClrTx/>
              <a:buSzTx/>
              <a:buFont typeface="HelveticaNeueLT Std" panose="020B0604020202020204" pitchFamily="34" charset="0"/>
              <a:buChar char="–"/>
              <a:tabLst/>
              <a:defRPr>
                <a:latin typeface="Arial" panose="020B0604020202020204" pitchFamily="34" charset="0"/>
                <a:cs typeface="Arial" panose="020B0604020202020204" pitchFamily="34" charset="0"/>
              </a:defRPr>
            </a:lvl2pPr>
          </a:lstStyle>
          <a:p>
            <a:pPr marL="171446" marR="0" lvl="0" indent="-171446" algn="l" defTabSz="685779" rtl="0" eaLnBrk="1" fontAlgn="auto" latinLnBrk="0" hangingPunct="1">
              <a:lnSpc>
                <a:spcPct val="90000"/>
              </a:lnSpc>
              <a:spcBef>
                <a:spcPts val="750"/>
              </a:spcBef>
              <a:spcAft>
                <a:spcPts val="0"/>
              </a:spcAft>
              <a:buClrTx/>
              <a:buSzTx/>
              <a:buFont typeface="HelveticaNeueLT Std" panose="020B0604020202020204" pitchFamily="34" charset="0"/>
              <a:buChar char="–"/>
              <a:tabLst/>
            </a:pPr>
            <a:r>
              <a:rPr lang="en-US"/>
              <a:t>First level</a:t>
            </a:r>
          </a:p>
          <a:p>
            <a:pPr marL="428613" marR="0" lvl="1" indent="-242881" algn="l" defTabSz="685779" rtl="0" eaLnBrk="1" fontAlgn="auto" latinLnBrk="0" hangingPunct="1">
              <a:lnSpc>
                <a:spcPct val="90000"/>
              </a:lnSpc>
              <a:spcBef>
                <a:spcPts val="375"/>
              </a:spcBef>
              <a:spcAft>
                <a:spcPts val="0"/>
              </a:spcAft>
              <a:buClrTx/>
              <a:buSzTx/>
              <a:buFont typeface="HelveticaNeueLT Std" panose="020B0604020202020204" pitchFamily="34" charset="0"/>
              <a:buChar char="–"/>
              <a:tabLst/>
              <a:defRPr/>
            </a:pPr>
            <a:r>
              <a:rPr lang="en-US"/>
              <a:t>Tab forward to second level</a:t>
            </a:r>
          </a:p>
        </p:txBody>
      </p:sp>
      <p:sp>
        <p:nvSpPr>
          <p:cNvPr id="6" name="Picture Placeholder 5"/>
          <p:cNvSpPr>
            <a:spLocks noGrp="1"/>
          </p:cNvSpPr>
          <p:nvPr>
            <p:ph type="pic" sz="quarter" idx="12"/>
          </p:nvPr>
        </p:nvSpPr>
        <p:spPr>
          <a:xfrm>
            <a:off x="6191257" y="1844678"/>
            <a:ext cx="5126039" cy="4073525"/>
          </a:xfrm>
          <a:prstGeom prst="rect">
            <a:avLst/>
          </a:prstGeom>
          <a:solidFill>
            <a:schemeClr val="tx1">
              <a:lumMod val="60000"/>
              <a:lumOff val="40000"/>
            </a:schemeClr>
          </a:solidFill>
        </p:spPr>
        <p:txBody>
          <a:bodyPr anchor="ctr">
            <a:normAutofit/>
          </a:bodyPr>
          <a:lstStyle>
            <a:lvl1pPr marL="0" indent="0" algn="ctr">
              <a:buNone/>
              <a:defRPr sz="1200"/>
            </a:lvl1pPr>
          </a:lstStyle>
          <a:p>
            <a:endParaRPr lang="en-GB"/>
          </a:p>
        </p:txBody>
      </p:sp>
      <p:sp>
        <p:nvSpPr>
          <p:cNvPr id="9" name="Content Placeholder 4"/>
          <p:cNvSpPr>
            <a:spLocks noGrp="1"/>
          </p:cNvSpPr>
          <p:nvPr>
            <p:ph sz="quarter" idx="11" hasCustomPrompt="1"/>
          </p:nvPr>
        </p:nvSpPr>
        <p:spPr>
          <a:xfrm rot="16200000" flipV="1">
            <a:off x="6041999" y="161910"/>
            <a:ext cx="108000" cy="12192001"/>
          </a:xfrm>
          <a:prstGeom prst="rect">
            <a:avLst/>
          </a:prstGeom>
          <a:solidFill>
            <a:srgbClr val="4F213A"/>
          </a:solidFill>
        </p:spPr>
        <p:txBody>
          <a:bodyPr>
            <a:noAutofit/>
          </a:bodyPr>
          <a:lstStyle>
            <a:lvl1pPr marL="0" indent="0">
              <a:buNone/>
              <a:defRPr sz="675" baseline="0"/>
            </a:lvl1pPr>
            <a:lvl3pPr marL="685779" indent="0">
              <a:buNone/>
              <a:defRPr sz="675"/>
            </a:lvl3pPr>
            <a:lvl4pPr marL="1028670" indent="0">
              <a:buNone/>
              <a:defRPr sz="675"/>
            </a:lvl4pPr>
            <a:lvl5pPr marL="1371560" indent="0">
              <a:buNone/>
              <a:defRPr sz="675"/>
            </a:lvl5pPr>
          </a:lstStyle>
          <a:p>
            <a:pPr lvl="0"/>
            <a:r>
              <a:rPr lang="en-GB"/>
              <a:t> </a:t>
            </a:r>
          </a:p>
        </p:txBody>
      </p:sp>
      <p:sp>
        <p:nvSpPr>
          <p:cNvPr id="7" name="TextBox 6"/>
          <p:cNvSpPr txBox="1"/>
          <p:nvPr userDrawn="1"/>
        </p:nvSpPr>
        <p:spPr>
          <a:xfrm>
            <a:off x="11049000" y="6446527"/>
            <a:ext cx="670560" cy="230832"/>
          </a:xfrm>
          <a:prstGeom prst="rect">
            <a:avLst/>
          </a:prstGeom>
          <a:noFill/>
        </p:spPr>
        <p:txBody>
          <a:bodyPr wrap="square" rtlCol="0">
            <a:spAutoFit/>
          </a:bodyPr>
          <a:lstStyle/>
          <a:p>
            <a:pPr algn="r"/>
            <a:fld id="{1140342A-434F-4AB3-8A4E-61E1B8090664}" type="slidenum">
              <a:rPr lang="en-GB" sz="900" smtClean="0">
                <a:solidFill>
                  <a:schemeClr val="tx1"/>
                </a:solidFill>
              </a:rPr>
              <a:pPr algn="r"/>
              <a:t>‹#›</a:t>
            </a:fld>
            <a:endParaRPr lang="en-GB" sz="900">
              <a:solidFill>
                <a:schemeClr val="tx1"/>
              </a:solidFill>
            </a:endParaRPr>
          </a:p>
        </p:txBody>
      </p:sp>
    </p:spTree>
    <p:extLst>
      <p:ext uri="{BB962C8B-B14F-4D97-AF65-F5344CB8AC3E}">
        <p14:creationId xmlns:p14="http://schemas.microsoft.com/office/powerpoint/2010/main" val="3899972717"/>
      </p:ext>
    </p:extLst>
  </p:cSld>
  <p:clrMapOvr>
    <a:masterClrMapping/>
  </p:clrMapOvr>
  <p:hf hdr="0" ftr="0" dt="0"/>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Garamond" panose="02020404030301010803" pitchFamily="18" charset="0"/>
              </a:defRPr>
            </a:lvl1pPr>
          </a:lstStyle>
          <a:p>
            <a:r>
              <a:rPr lang="en-US"/>
              <a:t>Click to edit Master title style</a:t>
            </a:r>
            <a:endParaRPr lang="en-GB"/>
          </a:p>
        </p:txBody>
      </p:sp>
      <p:sp>
        <p:nvSpPr>
          <p:cNvPr id="3" name="Content Placeholder 2"/>
          <p:cNvSpPr>
            <a:spLocks noGrp="1"/>
          </p:cNvSpPr>
          <p:nvPr>
            <p:ph idx="1"/>
          </p:nvPr>
        </p:nvSpPr>
        <p:spPr>
          <a:xfrm>
            <a:off x="2987711" y="1052513"/>
            <a:ext cx="8869856" cy="5486400"/>
          </a:xfrm>
        </p:spPr>
        <p:txBody>
          <a:bodyPr/>
          <a:lstStyle>
            <a:lvl1pPr>
              <a:defRPr sz="1350">
                <a:latin typeface="Garamond" panose="02020404030301010803" pitchFamily="18" charset="0"/>
              </a:defRPr>
            </a:lvl1pPr>
            <a:lvl2pPr>
              <a:defRPr sz="1200">
                <a:latin typeface="Garamond" panose="02020404030301010803" pitchFamily="18" charset="0"/>
              </a:defRPr>
            </a:lvl2pPr>
            <a:lvl3pPr>
              <a:defRPr sz="1050">
                <a:latin typeface="Garamond" panose="02020404030301010803" pitchFamily="18" charset="0"/>
              </a:defRPr>
            </a:lvl3pPr>
            <a:lvl4pPr>
              <a:defRPr sz="900">
                <a:latin typeface="Garamond" panose="02020404030301010803" pitchFamily="18" charset="0"/>
              </a:defRPr>
            </a:lvl4pPr>
            <a:lvl5pPr>
              <a:defRPr sz="825">
                <a:latin typeface="Garamond" panose="02020404030301010803"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4"/>
          <p:cNvSpPr>
            <a:spLocks noGrp="1"/>
          </p:cNvSpPr>
          <p:nvPr>
            <p:ph type="dt" sz="half" idx="10"/>
          </p:nvPr>
        </p:nvSpPr>
        <p:spPr/>
        <p:txBody>
          <a:bodyPr/>
          <a:lstStyle>
            <a:lvl1pPr>
              <a:defRPr/>
            </a:lvl1pPr>
          </a:lstStyle>
          <a:p>
            <a:pPr>
              <a:defRPr/>
            </a:pPr>
            <a:fld id="{82CF3DA7-2047-4761-94BB-998BFE80824E}" type="datetime1">
              <a:rPr lang="en-GB" smtClean="0">
                <a:solidFill>
                  <a:srgbClr val="FFFFFF"/>
                </a:solidFill>
              </a:rPr>
              <a:t>27/10/2022</a:t>
            </a:fld>
            <a:endParaRPr lang="en-GB">
              <a:solidFill>
                <a:srgbClr val="FFFFFF"/>
              </a:solidFill>
            </a:endParaRPr>
          </a:p>
        </p:txBody>
      </p:sp>
      <p:sp>
        <p:nvSpPr>
          <p:cNvPr id="5" name="Content Placeholder 2"/>
          <p:cNvSpPr>
            <a:spLocks noGrp="1"/>
          </p:cNvSpPr>
          <p:nvPr>
            <p:ph idx="11"/>
          </p:nvPr>
        </p:nvSpPr>
        <p:spPr>
          <a:xfrm>
            <a:off x="334437" y="1052513"/>
            <a:ext cx="2496529" cy="5486400"/>
          </a:xfrm>
        </p:spPr>
        <p:txBody>
          <a:bodyPr/>
          <a:lstStyle>
            <a:lvl1pPr marL="0" indent="0">
              <a:buNone/>
              <a:defRPr sz="1350">
                <a:solidFill>
                  <a:schemeClr val="tx1">
                    <a:lumMod val="50000"/>
                    <a:lumOff val="50000"/>
                  </a:schemeClr>
                </a:solidFill>
                <a:latin typeface="Garamond" panose="02020404030301010803" pitchFamily="18" charset="0"/>
              </a:defRPr>
            </a:lvl1pPr>
            <a:lvl2pPr marL="342907" indent="0">
              <a:buNone/>
              <a:defRPr>
                <a:latin typeface="Garamond" panose="02020404030301010803" pitchFamily="18" charset="0"/>
              </a:defRPr>
            </a:lvl2pPr>
            <a:lvl3pPr>
              <a:defRPr>
                <a:latin typeface="Garamond" panose="02020404030301010803" pitchFamily="18" charset="0"/>
              </a:defRPr>
            </a:lvl3pPr>
            <a:lvl4pPr>
              <a:defRPr>
                <a:latin typeface="Garamond" panose="02020404030301010803" pitchFamily="18" charset="0"/>
              </a:defRPr>
            </a:lvl4pPr>
            <a:lvl5pPr>
              <a:defRPr>
                <a:latin typeface="Garamond" panose="02020404030301010803" pitchFamily="18" charset="0"/>
              </a:defRPr>
            </a:lvl5pPr>
          </a:lstStyle>
          <a:p>
            <a:pPr lvl="0"/>
            <a:r>
              <a:rPr lang="en-US"/>
              <a:t>Click to edit Master text styles</a:t>
            </a:r>
            <a:endParaRPr lang="en-GB"/>
          </a:p>
        </p:txBody>
      </p:sp>
      <p:cxnSp>
        <p:nvCxnSpPr>
          <p:cNvPr id="7" name="Straight Connector 6"/>
          <p:cNvCxnSpPr/>
          <p:nvPr userDrawn="1"/>
        </p:nvCxnSpPr>
        <p:spPr bwMode="auto">
          <a:xfrm>
            <a:off x="2919216" y="1052513"/>
            <a:ext cx="0" cy="5486400"/>
          </a:xfrm>
          <a:prstGeom prst="line">
            <a:avLst/>
          </a:prstGeom>
          <a:solidFill>
            <a:schemeClr val="accent1"/>
          </a:solidFill>
          <a:ln w="15875" cap="flat" cmpd="sng" algn="ctr">
            <a:solidFill>
              <a:schemeClr val="bg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3734366938"/>
      </p:ext>
    </p:extLst>
  </p:cSld>
  <p:clrMapOvr>
    <a:masterClrMapping/>
  </p:clrMapOvr>
  <p:hf hdr="0" ftr="0" dt="0"/>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Garamond" panose="02020404030301010803" pitchFamily="18" charset="0"/>
              </a:defRPr>
            </a:lvl1pPr>
          </a:lstStyle>
          <a:p>
            <a:r>
              <a:rPr lang="en-US"/>
              <a:t>Click to edit Master title style</a:t>
            </a:r>
            <a:endParaRPr lang="en-GB"/>
          </a:p>
        </p:txBody>
      </p:sp>
      <p:sp>
        <p:nvSpPr>
          <p:cNvPr id="3" name="Content Placeholder 2"/>
          <p:cNvSpPr>
            <a:spLocks noGrp="1"/>
          </p:cNvSpPr>
          <p:nvPr>
            <p:ph idx="1"/>
          </p:nvPr>
        </p:nvSpPr>
        <p:spPr>
          <a:xfrm>
            <a:off x="2987711" y="1052513"/>
            <a:ext cx="8869856" cy="5486400"/>
          </a:xfrm>
        </p:spPr>
        <p:txBody>
          <a:bodyPr/>
          <a:lstStyle>
            <a:lvl1pPr>
              <a:defRPr sz="1350">
                <a:latin typeface="Garamond" panose="02020404030301010803" pitchFamily="18" charset="0"/>
              </a:defRPr>
            </a:lvl1pPr>
            <a:lvl2pPr>
              <a:defRPr sz="1200">
                <a:latin typeface="Garamond" panose="02020404030301010803" pitchFamily="18" charset="0"/>
              </a:defRPr>
            </a:lvl2pPr>
            <a:lvl3pPr>
              <a:defRPr sz="1050">
                <a:latin typeface="Garamond" panose="02020404030301010803" pitchFamily="18" charset="0"/>
              </a:defRPr>
            </a:lvl3pPr>
            <a:lvl4pPr>
              <a:defRPr sz="900">
                <a:latin typeface="Garamond" panose="02020404030301010803" pitchFamily="18" charset="0"/>
              </a:defRPr>
            </a:lvl4pPr>
            <a:lvl5pPr>
              <a:defRPr sz="825">
                <a:latin typeface="Garamond" panose="02020404030301010803"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4"/>
          <p:cNvSpPr>
            <a:spLocks noGrp="1"/>
          </p:cNvSpPr>
          <p:nvPr>
            <p:ph type="dt" sz="half" idx="10"/>
          </p:nvPr>
        </p:nvSpPr>
        <p:spPr/>
        <p:txBody>
          <a:bodyPr/>
          <a:lstStyle>
            <a:lvl1pPr>
              <a:defRPr/>
            </a:lvl1pPr>
          </a:lstStyle>
          <a:p>
            <a:pPr>
              <a:defRPr/>
            </a:pPr>
            <a:fld id="{23D38986-B981-4AB6-A2E2-D7989B8F05ED}" type="datetime1">
              <a:rPr lang="en-GB" smtClean="0">
                <a:solidFill>
                  <a:srgbClr val="FFFFFF"/>
                </a:solidFill>
              </a:rPr>
              <a:t>27/10/2022</a:t>
            </a:fld>
            <a:endParaRPr lang="en-GB">
              <a:solidFill>
                <a:srgbClr val="FFFFFF"/>
              </a:solidFill>
            </a:endParaRPr>
          </a:p>
        </p:txBody>
      </p:sp>
      <p:sp>
        <p:nvSpPr>
          <p:cNvPr id="5" name="Content Placeholder 2"/>
          <p:cNvSpPr>
            <a:spLocks noGrp="1"/>
          </p:cNvSpPr>
          <p:nvPr>
            <p:ph idx="11"/>
          </p:nvPr>
        </p:nvSpPr>
        <p:spPr>
          <a:xfrm>
            <a:off x="334437" y="1052513"/>
            <a:ext cx="2496529" cy="5486400"/>
          </a:xfrm>
        </p:spPr>
        <p:txBody>
          <a:bodyPr/>
          <a:lstStyle>
            <a:lvl1pPr marL="0" indent="0">
              <a:buNone/>
              <a:defRPr sz="1350">
                <a:solidFill>
                  <a:schemeClr val="tx1">
                    <a:lumMod val="50000"/>
                    <a:lumOff val="50000"/>
                  </a:schemeClr>
                </a:solidFill>
                <a:latin typeface="Garamond" panose="02020404030301010803" pitchFamily="18" charset="0"/>
              </a:defRPr>
            </a:lvl1pPr>
            <a:lvl2pPr marL="342907" indent="0">
              <a:buNone/>
              <a:defRPr>
                <a:latin typeface="Garamond" panose="02020404030301010803" pitchFamily="18" charset="0"/>
              </a:defRPr>
            </a:lvl2pPr>
            <a:lvl3pPr>
              <a:defRPr>
                <a:latin typeface="Garamond" panose="02020404030301010803" pitchFamily="18" charset="0"/>
              </a:defRPr>
            </a:lvl3pPr>
            <a:lvl4pPr>
              <a:defRPr>
                <a:latin typeface="Garamond" panose="02020404030301010803" pitchFamily="18" charset="0"/>
              </a:defRPr>
            </a:lvl4pPr>
            <a:lvl5pPr>
              <a:defRPr>
                <a:latin typeface="Garamond" panose="02020404030301010803" pitchFamily="18" charset="0"/>
              </a:defRPr>
            </a:lvl5pPr>
          </a:lstStyle>
          <a:p>
            <a:pPr lvl="0"/>
            <a:r>
              <a:rPr lang="en-US"/>
              <a:t>Click to edit Master text styles</a:t>
            </a:r>
            <a:endParaRPr lang="en-GB"/>
          </a:p>
        </p:txBody>
      </p:sp>
      <p:cxnSp>
        <p:nvCxnSpPr>
          <p:cNvPr id="7" name="Straight Connector 6"/>
          <p:cNvCxnSpPr/>
          <p:nvPr userDrawn="1"/>
        </p:nvCxnSpPr>
        <p:spPr bwMode="auto">
          <a:xfrm>
            <a:off x="2919216" y="1052513"/>
            <a:ext cx="0" cy="5486400"/>
          </a:xfrm>
          <a:prstGeom prst="line">
            <a:avLst/>
          </a:prstGeom>
          <a:solidFill>
            <a:schemeClr val="accent1"/>
          </a:solidFill>
          <a:ln w="15875" cap="flat" cmpd="sng" algn="ctr">
            <a:solidFill>
              <a:schemeClr val="bg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4181212286"/>
      </p:ext>
    </p:extLst>
  </p:cSld>
  <p:clrMapOvr>
    <a:masterClrMapping/>
  </p:clrMapOvr>
  <p:hf hdr="0" ftr="0" dt="0"/>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title slide_grey">
    <p:spTree>
      <p:nvGrpSpPr>
        <p:cNvPr id="1" name=""/>
        <p:cNvGrpSpPr/>
        <p:nvPr/>
      </p:nvGrpSpPr>
      <p:grpSpPr>
        <a:xfrm>
          <a:off x="0" y="0"/>
          <a:ext cx="0" cy="0"/>
          <a:chOff x="0" y="0"/>
          <a:chExt cx="0" cy="0"/>
        </a:xfrm>
      </p:grpSpPr>
      <p:grpSp>
        <p:nvGrpSpPr>
          <p:cNvPr id="2" name="Group 1"/>
          <p:cNvGrpSpPr/>
          <p:nvPr userDrawn="1"/>
        </p:nvGrpSpPr>
        <p:grpSpPr>
          <a:xfrm>
            <a:off x="10" y="6"/>
            <a:ext cx="12179807" cy="6857999"/>
            <a:chOff x="0" y="0"/>
            <a:chExt cx="12179807" cy="6857999"/>
          </a:xfrm>
        </p:grpSpPr>
        <p:pic>
          <p:nvPicPr>
            <p:cNvPr id="5" name="Picture 4">
              <a:extLst>
                <a:ext uri="{FF2B5EF4-FFF2-40B4-BE49-F238E27FC236}">
                  <a16:creationId xmlns:a16="http://schemas.microsoft.com/office/drawing/2014/main" id="{04F64CEC-E4E8-4A2C-AE11-DBD61F04FB8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758"/>
            <a:stretch/>
          </p:blipFill>
          <p:spPr>
            <a:xfrm>
              <a:off x="834500" y="0"/>
              <a:ext cx="11345307" cy="6857999"/>
            </a:xfrm>
            <a:prstGeom prst="rect">
              <a:avLst/>
            </a:prstGeom>
          </p:spPr>
        </p:pic>
        <p:pic>
          <p:nvPicPr>
            <p:cNvPr id="12" name="Picture 11">
              <a:extLst>
                <a:ext uri="{FF2B5EF4-FFF2-40B4-BE49-F238E27FC236}">
                  <a16:creationId xmlns:a16="http://schemas.microsoft.com/office/drawing/2014/main" id="{04F64CEC-E4E8-4A2C-AE11-DBD61F04FB84}"/>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7710" t="87508" r="84702" b="4854"/>
            <a:stretch/>
          </p:blipFill>
          <p:spPr>
            <a:xfrm>
              <a:off x="0" y="6001305"/>
              <a:ext cx="923278" cy="523782"/>
            </a:xfrm>
            <a:prstGeom prst="rect">
              <a:avLst/>
            </a:prstGeom>
          </p:spPr>
        </p:pic>
      </p:grpSp>
      <p:sp>
        <p:nvSpPr>
          <p:cNvPr id="10" name="Rectangle 9"/>
          <p:cNvSpPr/>
          <p:nvPr userDrawn="1"/>
        </p:nvSpPr>
        <p:spPr>
          <a:xfrm>
            <a:off x="10" y="-2215"/>
            <a:ext cx="12191999" cy="12967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3" name="Text Placeholder 2"/>
          <p:cNvSpPr>
            <a:spLocks noGrp="1"/>
          </p:cNvSpPr>
          <p:nvPr>
            <p:ph type="body" sz="quarter" idx="11" hasCustomPrompt="1"/>
          </p:nvPr>
        </p:nvSpPr>
        <p:spPr>
          <a:xfrm>
            <a:off x="6047232" y="2056015"/>
            <a:ext cx="5382768" cy="1222024"/>
          </a:xfrm>
          <a:prstGeom prst="rect">
            <a:avLst/>
          </a:prstGeom>
        </p:spPr>
        <p:txBody>
          <a:bodyPr/>
          <a:lstStyle>
            <a:lvl1pPr marL="0" indent="0">
              <a:buNone/>
              <a:defRPr sz="3000">
                <a:solidFill>
                  <a:srgbClr val="000000"/>
                </a:solidFill>
              </a:defRPr>
            </a:lvl1pPr>
            <a:lvl4pPr marL="1028670" indent="0">
              <a:buNone/>
              <a:defRPr sz="3000"/>
            </a:lvl4pPr>
            <a:lvl5pPr marL="1371560" indent="0">
              <a:buNone/>
              <a:defRPr sz="3000"/>
            </a:lvl5pPr>
          </a:lstStyle>
          <a:p>
            <a:pPr lvl="0"/>
            <a:r>
              <a:rPr lang="en-GB"/>
              <a:t>Title goes here</a:t>
            </a:r>
          </a:p>
        </p:txBody>
      </p:sp>
      <p:sp>
        <p:nvSpPr>
          <p:cNvPr id="7" name="Text Placeholder 3"/>
          <p:cNvSpPr>
            <a:spLocks noGrp="1"/>
          </p:cNvSpPr>
          <p:nvPr>
            <p:ph type="body" sz="quarter" idx="12" hasCustomPrompt="1"/>
          </p:nvPr>
        </p:nvSpPr>
        <p:spPr>
          <a:xfrm>
            <a:off x="6063861" y="3407079"/>
            <a:ext cx="5366139" cy="863001"/>
          </a:xfrm>
          <a:prstGeom prst="rect">
            <a:avLst/>
          </a:prstGeom>
        </p:spPr>
        <p:txBody>
          <a:bodyPr/>
          <a:lstStyle>
            <a:lvl1pPr marL="0" indent="0">
              <a:buNone/>
              <a:defRPr sz="1800">
                <a:solidFill>
                  <a:srgbClr val="000000"/>
                </a:solidFill>
              </a:defRPr>
            </a:lvl1pPr>
            <a:lvl5pPr>
              <a:defRPr/>
            </a:lvl5pPr>
          </a:lstStyle>
          <a:p>
            <a:pPr lvl="0"/>
            <a:r>
              <a:rPr lang="en-US"/>
              <a:t>Subtitle</a:t>
            </a:r>
            <a:endParaRPr lang="en-GB"/>
          </a:p>
        </p:txBody>
      </p:sp>
      <p:sp>
        <p:nvSpPr>
          <p:cNvPr id="8" name="Picture Placeholder 7"/>
          <p:cNvSpPr>
            <a:spLocks noGrp="1"/>
          </p:cNvSpPr>
          <p:nvPr>
            <p:ph type="pic" sz="quarter" idx="13" hasCustomPrompt="1"/>
          </p:nvPr>
        </p:nvSpPr>
        <p:spPr>
          <a:xfrm>
            <a:off x="8997113" y="198380"/>
            <a:ext cx="2614043" cy="750528"/>
          </a:xfrm>
          <a:prstGeom prst="rect">
            <a:avLst/>
          </a:prstGeom>
        </p:spPr>
        <p:txBody>
          <a:bodyPr anchor="ctr"/>
          <a:lstStyle>
            <a:lvl1pPr marL="0" indent="0" algn="ctr" defTabSz="685779" rtl="0" eaLnBrk="1" latinLnBrk="0" hangingPunct="1">
              <a:lnSpc>
                <a:spcPct val="90000"/>
              </a:lnSpc>
              <a:spcBef>
                <a:spcPts val="750"/>
              </a:spcBef>
              <a:buFont typeface="Arial" panose="020B0604020202020204" pitchFamily="34" charset="0"/>
              <a:buNone/>
              <a:defRPr lang="en-GB" sz="1050" kern="1200" dirty="0">
                <a:solidFill>
                  <a:schemeClr val="tx1"/>
                </a:solidFill>
                <a:latin typeface="+mn-lt"/>
                <a:ea typeface="+mn-ea"/>
                <a:cs typeface="+mn-cs"/>
              </a:defRPr>
            </a:lvl1pPr>
          </a:lstStyle>
          <a:p>
            <a:r>
              <a:rPr lang="en-GB"/>
              <a:t>Client logo –</a:t>
            </a:r>
            <a:br>
              <a:rPr lang="en-GB"/>
            </a:br>
            <a:r>
              <a:rPr lang="en-GB"/>
              <a:t>click icon to insert</a:t>
            </a:r>
          </a:p>
        </p:txBody>
      </p:sp>
      <p:grpSp>
        <p:nvGrpSpPr>
          <p:cNvPr id="13" name="Group 12"/>
          <p:cNvGrpSpPr/>
          <p:nvPr userDrawn="1"/>
        </p:nvGrpSpPr>
        <p:grpSpPr>
          <a:xfrm>
            <a:off x="781668" y="230190"/>
            <a:ext cx="2807789" cy="587439"/>
            <a:chOff x="583111" y="230188"/>
            <a:chExt cx="2807789" cy="587439"/>
          </a:xfrm>
        </p:grpSpPr>
        <p:pic>
          <p:nvPicPr>
            <p:cNvPr id="14" name="Picture 13">
              <a:extLst>
                <a:ext uri="{FF2B5EF4-FFF2-40B4-BE49-F238E27FC236}">
                  <a16:creationId xmlns:a16="http://schemas.microsoft.com/office/drawing/2014/main" id="{BB6354DF-7F6A-414D-93F8-3C0D7A25635D}"/>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4371"/>
            <a:stretch/>
          </p:blipFill>
          <p:spPr>
            <a:xfrm>
              <a:off x="652463" y="230188"/>
              <a:ext cx="2738437" cy="587439"/>
            </a:xfrm>
            <a:prstGeom prst="rect">
              <a:avLst/>
            </a:prstGeom>
          </p:spPr>
        </p:pic>
        <p:pic>
          <p:nvPicPr>
            <p:cNvPr id="15" name="Picture 14"/>
            <p:cNvPicPr>
              <a:picLocks noChangeAspect="1"/>
            </p:cNvPicPr>
            <p:nvPr userDrawn="1"/>
          </p:nvPicPr>
          <p:blipFill rotWithShape="1">
            <a:blip r:embed="rId5" cstate="print">
              <a:extLst>
                <a:ext uri="{28A0092B-C50C-407E-A947-70E740481C1C}">
                  <a14:useLocalDpi xmlns:a14="http://schemas.microsoft.com/office/drawing/2010/main" val="0"/>
                </a:ext>
              </a:extLst>
            </a:blip>
            <a:srcRect t="37710" r="94988" b="11092"/>
            <a:stretch/>
          </p:blipFill>
          <p:spPr>
            <a:xfrm>
              <a:off x="583111" y="257175"/>
              <a:ext cx="69351" cy="535781"/>
            </a:xfrm>
            <a:prstGeom prst="rect">
              <a:avLst/>
            </a:prstGeom>
          </p:spPr>
        </p:pic>
      </p:grpSp>
      <p:sp>
        <p:nvSpPr>
          <p:cNvPr id="16" name="TextBox 15"/>
          <p:cNvSpPr txBox="1"/>
          <p:nvPr userDrawn="1"/>
        </p:nvSpPr>
        <p:spPr>
          <a:xfrm>
            <a:off x="0" y="159662"/>
            <a:ext cx="12192000" cy="219291"/>
          </a:xfrm>
          <a:prstGeom prst="rect">
            <a:avLst/>
          </a:prstGeom>
          <a:noFill/>
        </p:spPr>
        <p:txBody>
          <a:bodyPr wrap="square" rtlCol="0">
            <a:spAutoFit/>
          </a:bodyPr>
          <a:lstStyle/>
          <a:p>
            <a:pPr algn="ctr"/>
            <a:r>
              <a:rPr lang="en-GB" sz="825">
                <a:solidFill>
                  <a:schemeClr val="tx1">
                    <a:lumMod val="50000"/>
                  </a:schemeClr>
                </a:solidFill>
                <a:latin typeface="Arial" panose="020B0604020202020204" pitchFamily="34" charset="0"/>
                <a:cs typeface="Arial" panose="020B0604020202020204" pitchFamily="34" charset="0"/>
              </a:rPr>
              <a:t>SECURITY MARKING</a:t>
            </a:r>
          </a:p>
        </p:txBody>
      </p:sp>
    </p:spTree>
    <p:extLst>
      <p:ext uri="{BB962C8B-B14F-4D97-AF65-F5344CB8AC3E}">
        <p14:creationId xmlns:p14="http://schemas.microsoft.com/office/powerpoint/2010/main" val="3603205497"/>
      </p:ext>
    </p:extLst>
  </p:cSld>
  <p:clrMapOvr>
    <a:masterClrMapping/>
  </p:clrMapOvr>
  <p:hf hdr="0" ftr="0" dt="0"/>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divider slide_purple">
    <p:spTree>
      <p:nvGrpSpPr>
        <p:cNvPr id="1" name=""/>
        <p:cNvGrpSpPr/>
        <p:nvPr/>
      </p:nvGrpSpPr>
      <p:grpSpPr>
        <a:xfrm>
          <a:off x="0" y="0"/>
          <a:ext cx="0" cy="0"/>
          <a:chOff x="0" y="0"/>
          <a:chExt cx="0" cy="0"/>
        </a:xfrm>
      </p:grpSpPr>
      <p:sp>
        <p:nvSpPr>
          <p:cNvPr id="4" name="TextBox 3"/>
          <p:cNvSpPr txBox="1"/>
          <p:nvPr userDrawn="1"/>
        </p:nvSpPr>
        <p:spPr>
          <a:xfrm>
            <a:off x="11049000" y="6446529"/>
            <a:ext cx="670560" cy="230832"/>
          </a:xfrm>
          <a:prstGeom prst="rect">
            <a:avLst/>
          </a:prstGeom>
          <a:noFill/>
        </p:spPr>
        <p:txBody>
          <a:bodyPr wrap="square" rtlCol="0">
            <a:spAutoFit/>
          </a:bodyPr>
          <a:lstStyle/>
          <a:p>
            <a:pPr algn="r"/>
            <a:fld id="{1140342A-434F-4AB3-8A4E-61E1B8090664}" type="slidenum">
              <a:rPr lang="en-GB" sz="900" smtClean="0">
                <a:solidFill>
                  <a:schemeClr val="tx1"/>
                </a:solidFill>
              </a:rPr>
              <a:pPr algn="r"/>
              <a:t>‹#›</a:t>
            </a:fld>
            <a:endParaRPr lang="en-GB" sz="900">
              <a:solidFill>
                <a:schemeClr val="tx1"/>
              </a:solidFill>
            </a:endParaRPr>
          </a:p>
        </p:txBody>
      </p:sp>
      <p:pic>
        <p:nvPicPr>
          <p:cNvPr id="8" name="Picture 7">
            <a:extLst>
              <a:ext uri="{FF2B5EF4-FFF2-40B4-BE49-F238E27FC236}">
                <a16:creationId xmlns:a16="http://schemas.microsoft.com/office/drawing/2014/main" id="{04F64CEC-E4E8-4A2C-AE11-DBD61F04FB8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831" r="81301"/>
          <a:stretch/>
        </p:blipFill>
        <p:spPr>
          <a:xfrm>
            <a:off x="9" y="0"/>
            <a:ext cx="1444121" cy="6858000"/>
          </a:xfrm>
          <a:prstGeom prst="rect">
            <a:avLst/>
          </a:prstGeom>
        </p:spPr>
      </p:pic>
      <p:pic>
        <p:nvPicPr>
          <p:cNvPr id="10" name="Picture 9">
            <a:extLst>
              <a:ext uri="{FF2B5EF4-FFF2-40B4-BE49-F238E27FC236}">
                <a16:creationId xmlns:a16="http://schemas.microsoft.com/office/drawing/2014/main" id="{04F64CEC-E4E8-4A2C-AE11-DBD61F04FB8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831"/>
          <a:stretch/>
        </p:blipFill>
        <p:spPr>
          <a:xfrm>
            <a:off x="843380" y="0"/>
            <a:ext cx="11336429" cy="6858000"/>
          </a:xfrm>
          <a:prstGeom prst="rect">
            <a:avLst/>
          </a:prstGeom>
        </p:spPr>
      </p:pic>
      <p:sp>
        <p:nvSpPr>
          <p:cNvPr id="11" name="Text Placeholder 2"/>
          <p:cNvSpPr>
            <a:spLocks noGrp="1"/>
          </p:cNvSpPr>
          <p:nvPr>
            <p:ph type="body" sz="quarter" idx="10" hasCustomPrompt="1"/>
          </p:nvPr>
        </p:nvSpPr>
        <p:spPr>
          <a:xfrm>
            <a:off x="6059433" y="2056027"/>
            <a:ext cx="5340097" cy="1247903"/>
          </a:xfrm>
          <a:prstGeom prst="rect">
            <a:avLst/>
          </a:prstGeom>
        </p:spPr>
        <p:txBody>
          <a:bodyPr/>
          <a:lstStyle>
            <a:lvl1pPr marL="0" indent="0">
              <a:buNone/>
              <a:defRPr lang="en-GB" sz="3000" kern="1200" baseline="0" dirty="0">
                <a:solidFill>
                  <a:schemeClr val="bg1"/>
                </a:solidFill>
                <a:latin typeface="Arial" panose="020B0604020202020204" pitchFamily="34" charset="0"/>
                <a:ea typeface="+mn-ea"/>
                <a:cs typeface="Arial" panose="020B0604020202020204" pitchFamily="34" charset="0"/>
              </a:defRPr>
            </a:lvl1pPr>
            <a:lvl5pPr>
              <a:defRPr/>
            </a:lvl5pPr>
          </a:lstStyle>
          <a:p>
            <a:pPr lvl="0"/>
            <a:r>
              <a:rPr lang="en-GB"/>
              <a:t>Divider slide title</a:t>
            </a:r>
          </a:p>
        </p:txBody>
      </p:sp>
    </p:spTree>
    <p:extLst>
      <p:ext uri="{BB962C8B-B14F-4D97-AF65-F5344CB8AC3E}">
        <p14:creationId xmlns:p14="http://schemas.microsoft.com/office/powerpoint/2010/main" val="865414963"/>
      </p:ext>
    </p:extLst>
  </p:cSld>
  <p:clrMapOvr>
    <a:masterClrMapping/>
  </p:clrMapOvr>
  <p:hf hdr="0" ftr="0" dt="0"/>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divider slide_grey">
    <p:spTree>
      <p:nvGrpSpPr>
        <p:cNvPr id="1" name=""/>
        <p:cNvGrpSpPr/>
        <p:nvPr/>
      </p:nvGrpSpPr>
      <p:grpSpPr>
        <a:xfrm>
          <a:off x="0" y="0"/>
          <a:ext cx="0" cy="0"/>
          <a:chOff x="0" y="0"/>
          <a:chExt cx="0" cy="0"/>
        </a:xfrm>
      </p:grpSpPr>
      <p:sp>
        <p:nvSpPr>
          <p:cNvPr id="4" name="TextBox 3"/>
          <p:cNvSpPr txBox="1"/>
          <p:nvPr userDrawn="1"/>
        </p:nvSpPr>
        <p:spPr>
          <a:xfrm>
            <a:off x="11049000" y="6446529"/>
            <a:ext cx="670560" cy="230832"/>
          </a:xfrm>
          <a:prstGeom prst="rect">
            <a:avLst/>
          </a:prstGeom>
          <a:noFill/>
        </p:spPr>
        <p:txBody>
          <a:bodyPr wrap="square" rtlCol="0">
            <a:spAutoFit/>
          </a:bodyPr>
          <a:lstStyle/>
          <a:p>
            <a:pPr algn="r"/>
            <a:fld id="{1140342A-434F-4AB3-8A4E-61E1B8090664}" type="slidenum">
              <a:rPr lang="en-GB" sz="900" smtClean="0">
                <a:solidFill>
                  <a:schemeClr val="tx1"/>
                </a:solidFill>
              </a:rPr>
              <a:pPr algn="r"/>
              <a:t>‹#›</a:t>
            </a:fld>
            <a:endParaRPr lang="en-GB" sz="900">
              <a:solidFill>
                <a:schemeClr val="tx1"/>
              </a:solidFill>
            </a:endParaRPr>
          </a:p>
        </p:txBody>
      </p:sp>
      <p:pic>
        <p:nvPicPr>
          <p:cNvPr id="6" name="Picture 5">
            <a:extLst>
              <a:ext uri="{FF2B5EF4-FFF2-40B4-BE49-F238E27FC236}">
                <a16:creationId xmlns:a16="http://schemas.microsoft.com/office/drawing/2014/main" id="{04F64CEC-E4E8-4A2C-AE11-DBD61F04FB8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710" t="87508" r="84702" b="4854"/>
          <a:stretch/>
        </p:blipFill>
        <p:spPr>
          <a:xfrm>
            <a:off x="9" y="6001305"/>
            <a:ext cx="923279" cy="523782"/>
          </a:xfrm>
          <a:prstGeom prst="rect">
            <a:avLst/>
          </a:prstGeom>
        </p:spPr>
      </p:pic>
      <p:pic>
        <p:nvPicPr>
          <p:cNvPr id="9" name="Picture 8">
            <a:extLst>
              <a:ext uri="{FF2B5EF4-FFF2-40B4-BE49-F238E27FC236}">
                <a16:creationId xmlns:a16="http://schemas.microsoft.com/office/drawing/2014/main" id="{04F64CEC-E4E8-4A2C-AE11-DBD61F04FB84}"/>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758"/>
          <a:stretch/>
        </p:blipFill>
        <p:spPr>
          <a:xfrm>
            <a:off x="834501" y="6"/>
            <a:ext cx="11345307" cy="6857999"/>
          </a:xfrm>
          <a:prstGeom prst="rect">
            <a:avLst/>
          </a:prstGeom>
        </p:spPr>
      </p:pic>
      <p:sp>
        <p:nvSpPr>
          <p:cNvPr id="10" name="Text Placeholder 2"/>
          <p:cNvSpPr>
            <a:spLocks noGrp="1"/>
          </p:cNvSpPr>
          <p:nvPr>
            <p:ph type="body" sz="quarter" idx="10" hasCustomPrompt="1"/>
          </p:nvPr>
        </p:nvSpPr>
        <p:spPr>
          <a:xfrm>
            <a:off x="6059433" y="2056027"/>
            <a:ext cx="5340097" cy="1247903"/>
          </a:xfrm>
          <a:prstGeom prst="rect">
            <a:avLst/>
          </a:prstGeom>
        </p:spPr>
        <p:txBody>
          <a:bodyPr/>
          <a:lstStyle>
            <a:lvl1pPr marL="0" indent="0">
              <a:buNone/>
              <a:defRPr lang="en-GB" sz="3000" kern="1200" baseline="0" dirty="0">
                <a:solidFill>
                  <a:srgbClr val="000000"/>
                </a:solidFill>
                <a:latin typeface="Arial" panose="020B0604020202020204" pitchFamily="34" charset="0"/>
                <a:ea typeface="+mn-ea"/>
                <a:cs typeface="Arial" panose="020B0604020202020204" pitchFamily="34" charset="0"/>
              </a:defRPr>
            </a:lvl1pPr>
            <a:lvl5pPr>
              <a:defRPr/>
            </a:lvl5pPr>
          </a:lstStyle>
          <a:p>
            <a:pPr lvl="0"/>
            <a:r>
              <a:rPr lang="en-GB"/>
              <a:t>Divider slide title</a:t>
            </a:r>
          </a:p>
        </p:txBody>
      </p:sp>
    </p:spTree>
    <p:extLst>
      <p:ext uri="{BB962C8B-B14F-4D97-AF65-F5344CB8AC3E}">
        <p14:creationId xmlns:p14="http://schemas.microsoft.com/office/powerpoint/2010/main" val="96060395"/>
      </p:ext>
    </p:extLst>
  </p:cSld>
  <p:clrMapOvr>
    <a:masterClrMapping/>
  </p:clrMapOvr>
  <p:hf hdr="0" ftr="0" dt="0"/>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Text and two images vertic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AB38C-5F38-4824-BA5B-9B6A2BB378C1}"/>
              </a:ext>
            </a:extLst>
          </p:cNvPr>
          <p:cNvSpPr>
            <a:spLocks noGrp="1"/>
          </p:cNvSpPr>
          <p:nvPr>
            <p:ph type="title" hasCustomPrompt="1"/>
          </p:nvPr>
        </p:nvSpPr>
        <p:spPr>
          <a:xfrm>
            <a:off x="838200" y="365129"/>
            <a:ext cx="10515600" cy="1325563"/>
          </a:xfrm>
          <a:prstGeom prst="rect">
            <a:avLst/>
          </a:prstGeom>
        </p:spPr>
        <p:txBody>
          <a:bodyPr/>
          <a:lstStyle>
            <a:lvl1pPr>
              <a:defRPr baseline="0"/>
            </a:lvl1pPr>
          </a:lstStyle>
          <a:p>
            <a:r>
              <a:rPr lang="en-US"/>
              <a:t>Text and image slide</a:t>
            </a:r>
            <a:endParaRPr lang="en-GB"/>
          </a:p>
        </p:txBody>
      </p:sp>
      <p:sp>
        <p:nvSpPr>
          <p:cNvPr id="3" name="Content Placeholder 2">
            <a:extLst>
              <a:ext uri="{FF2B5EF4-FFF2-40B4-BE49-F238E27FC236}">
                <a16:creationId xmlns:a16="http://schemas.microsoft.com/office/drawing/2014/main" id="{D62CBD7C-D988-4682-B402-893F85B59598}"/>
              </a:ext>
            </a:extLst>
          </p:cNvPr>
          <p:cNvSpPr>
            <a:spLocks noGrp="1"/>
          </p:cNvSpPr>
          <p:nvPr>
            <p:ph sz="half" idx="1" hasCustomPrompt="1"/>
          </p:nvPr>
        </p:nvSpPr>
        <p:spPr>
          <a:xfrm>
            <a:off x="838209" y="1825629"/>
            <a:ext cx="5162551" cy="4073525"/>
          </a:xfrm>
          <a:prstGeom prst="rect">
            <a:avLst/>
          </a:prstGeom>
        </p:spPr>
        <p:txBody>
          <a:bodyPr/>
          <a:lstStyle>
            <a:lvl1pPr marL="171446" marR="0" indent="-171446" algn="l" defTabSz="685779" rtl="0" eaLnBrk="1" fontAlgn="auto" latinLnBrk="0" hangingPunct="1">
              <a:lnSpc>
                <a:spcPct val="90000"/>
              </a:lnSpc>
              <a:spcBef>
                <a:spcPts val="750"/>
              </a:spcBef>
              <a:spcAft>
                <a:spcPts val="0"/>
              </a:spcAft>
              <a:buClrTx/>
              <a:buSzTx/>
              <a:buFont typeface="HelveticaNeueLT Std" panose="020B0604020202020204" pitchFamily="34" charset="0"/>
              <a:buChar char="–"/>
              <a:tabLst/>
              <a:defRPr lang="en-US" sz="1650" kern="1200" dirty="0" smtClean="0">
                <a:solidFill>
                  <a:schemeClr val="tx1"/>
                </a:solidFill>
                <a:latin typeface="Arial" panose="020B0604020202020204" pitchFamily="34" charset="0"/>
                <a:ea typeface="+mn-ea"/>
                <a:cs typeface="Arial" panose="020B0604020202020204" pitchFamily="34" charset="0"/>
              </a:defRPr>
            </a:lvl1pPr>
            <a:lvl2pPr marL="428613" marR="0" indent="-242881" algn="l" defTabSz="685779" rtl="0" eaLnBrk="1" fontAlgn="auto" latinLnBrk="0" hangingPunct="1">
              <a:lnSpc>
                <a:spcPct val="90000"/>
              </a:lnSpc>
              <a:spcBef>
                <a:spcPts val="375"/>
              </a:spcBef>
              <a:spcAft>
                <a:spcPts val="0"/>
              </a:spcAft>
              <a:buClrTx/>
              <a:buSzTx/>
              <a:buFont typeface="HelveticaNeueLT Std" panose="020B0604020202020204" pitchFamily="34" charset="0"/>
              <a:buChar char="–"/>
              <a:tabLst/>
              <a:defRPr>
                <a:latin typeface="Arial" panose="020B0604020202020204" pitchFamily="34" charset="0"/>
                <a:cs typeface="Arial" panose="020B0604020202020204" pitchFamily="34" charset="0"/>
              </a:defRPr>
            </a:lvl2pPr>
          </a:lstStyle>
          <a:p>
            <a:pPr marL="171446" marR="0" lvl="0" indent="-171446" algn="l" defTabSz="685779" rtl="0" eaLnBrk="1" fontAlgn="auto" latinLnBrk="0" hangingPunct="1">
              <a:lnSpc>
                <a:spcPct val="90000"/>
              </a:lnSpc>
              <a:spcBef>
                <a:spcPts val="750"/>
              </a:spcBef>
              <a:spcAft>
                <a:spcPts val="0"/>
              </a:spcAft>
              <a:buClrTx/>
              <a:buSzTx/>
              <a:buFont typeface="HelveticaNeueLT Std" panose="020B0604020202020204" pitchFamily="34" charset="0"/>
              <a:buChar char="–"/>
              <a:tabLst/>
            </a:pPr>
            <a:r>
              <a:rPr lang="en-US"/>
              <a:t>First level</a:t>
            </a:r>
          </a:p>
          <a:p>
            <a:pPr marL="428613" marR="0" lvl="1" indent="-242881" algn="l" defTabSz="685779" rtl="0" eaLnBrk="1" fontAlgn="auto" latinLnBrk="0" hangingPunct="1">
              <a:lnSpc>
                <a:spcPct val="90000"/>
              </a:lnSpc>
              <a:spcBef>
                <a:spcPts val="375"/>
              </a:spcBef>
              <a:spcAft>
                <a:spcPts val="0"/>
              </a:spcAft>
              <a:buClrTx/>
              <a:buSzTx/>
              <a:buFont typeface="HelveticaNeueLT Std" panose="020B0604020202020204" pitchFamily="34" charset="0"/>
              <a:buChar char="–"/>
              <a:tabLst/>
              <a:defRPr/>
            </a:pPr>
            <a:r>
              <a:rPr lang="en-US"/>
              <a:t>Tab forward to second level</a:t>
            </a:r>
          </a:p>
        </p:txBody>
      </p:sp>
      <p:sp>
        <p:nvSpPr>
          <p:cNvPr id="6" name="Picture Placeholder 5"/>
          <p:cNvSpPr>
            <a:spLocks noGrp="1"/>
          </p:cNvSpPr>
          <p:nvPr>
            <p:ph type="pic" sz="quarter" idx="12"/>
          </p:nvPr>
        </p:nvSpPr>
        <p:spPr>
          <a:xfrm>
            <a:off x="6191251" y="1844676"/>
            <a:ext cx="2512988" cy="4086225"/>
          </a:xfrm>
          <a:prstGeom prst="rect">
            <a:avLst/>
          </a:prstGeom>
          <a:solidFill>
            <a:schemeClr val="tx1">
              <a:lumMod val="60000"/>
              <a:lumOff val="40000"/>
            </a:schemeClr>
          </a:solidFill>
        </p:spPr>
        <p:txBody>
          <a:bodyPr anchor="ctr">
            <a:normAutofit/>
          </a:bodyPr>
          <a:lstStyle>
            <a:lvl1pPr marL="0" indent="0" algn="ctr">
              <a:buNone/>
              <a:defRPr sz="1200"/>
            </a:lvl1pPr>
          </a:lstStyle>
          <a:p>
            <a:endParaRPr lang="en-GB"/>
          </a:p>
        </p:txBody>
      </p:sp>
      <p:sp>
        <p:nvSpPr>
          <p:cNvPr id="9" name="Content Placeholder 4"/>
          <p:cNvSpPr>
            <a:spLocks noGrp="1"/>
          </p:cNvSpPr>
          <p:nvPr>
            <p:ph sz="quarter" idx="11" hasCustomPrompt="1"/>
          </p:nvPr>
        </p:nvSpPr>
        <p:spPr>
          <a:xfrm rot="16200000" flipV="1">
            <a:off x="6041999" y="161912"/>
            <a:ext cx="108000" cy="12192001"/>
          </a:xfrm>
          <a:prstGeom prst="rect">
            <a:avLst/>
          </a:prstGeom>
          <a:solidFill>
            <a:srgbClr val="4F213A"/>
          </a:solidFill>
        </p:spPr>
        <p:txBody>
          <a:bodyPr>
            <a:noAutofit/>
          </a:bodyPr>
          <a:lstStyle>
            <a:lvl1pPr marL="0" indent="0">
              <a:buNone/>
              <a:defRPr sz="675" baseline="0"/>
            </a:lvl1pPr>
            <a:lvl3pPr marL="685779" indent="0">
              <a:buNone/>
              <a:defRPr sz="675"/>
            </a:lvl3pPr>
            <a:lvl4pPr marL="1028670" indent="0">
              <a:buNone/>
              <a:defRPr sz="675"/>
            </a:lvl4pPr>
            <a:lvl5pPr marL="1371560" indent="0">
              <a:buNone/>
              <a:defRPr sz="675"/>
            </a:lvl5pPr>
          </a:lstStyle>
          <a:p>
            <a:pPr lvl="0"/>
            <a:r>
              <a:rPr lang="en-GB"/>
              <a:t> </a:t>
            </a:r>
          </a:p>
        </p:txBody>
      </p:sp>
      <p:sp>
        <p:nvSpPr>
          <p:cNvPr id="7" name="TextBox 6"/>
          <p:cNvSpPr txBox="1"/>
          <p:nvPr userDrawn="1"/>
        </p:nvSpPr>
        <p:spPr>
          <a:xfrm>
            <a:off x="11049000" y="6446529"/>
            <a:ext cx="670560" cy="230832"/>
          </a:xfrm>
          <a:prstGeom prst="rect">
            <a:avLst/>
          </a:prstGeom>
          <a:noFill/>
        </p:spPr>
        <p:txBody>
          <a:bodyPr wrap="square" rtlCol="0">
            <a:spAutoFit/>
          </a:bodyPr>
          <a:lstStyle/>
          <a:p>
            <a:pPr algn="r"/>
            <a:fld id="{1140342A-434F-4AB3-8A4E-61E1B8090664}" type="slidenum">
              <a:rPr lang="en-GB" sz="900" smtClean="0">
                <a:solidFill>
                  <a:schemeClr val="tx1"/>
                </a:solidFill>
              </a:rPr>
              <a:pPr algn="r"/>
              <a:t>‹#›</a:t>
            </a:fld>
            <a:endParaRPr lang="en-GB" sz="900">
              <a:solidFill>
                <a:schemeClr val="tx1"/>
              </a:solidFill>
            </a:endParaRPr>
          </a:p>
        </p:txBody>
      </p:sp>
      <p:sp>
        <p:nvSpPr>
          <p:cNvPr id="10" name="Picture Placeholder 5"/>
          <p:cNvSpPr>
            <a:spLocks noGrp="1"/>
          </p:cNvSpPr>
          <p:nvPr>
            <p:ph type="pic" sz="quarter" idx="13"/>
          </p:nvPr>
        </p:nvSpPr>
        <p:spPr>
          <a:xfrm>
            <a:off x="8866217" y="1844676"/>
            <a:ext cx="2512988" cy="4086225"/>
          </a:xfrm>
          <a:prstGeom prst="rect">
            <a:avLst/>
          </a:prstGeom>
          <a:solidFill>
            <a:schemeClr val="tx1">
              <a:lumMod val="60000"/>
              <a:lumOff val="40000"/>
            </a:schemeClr>
          </a:solidFill>
        </p:spPr>
        <p:txBody>
          <a:bodyPr anchor="ctr">
            <a:normAutofit/>
          </a:bodyPr>
          <a:lstStyle>
            <a:lvl1pPr marL="0" indent="0" algn="ctr">
              <a:buNone/>
              <a:defRPr sz="1200"/>
            </a:lvl1pPr>
          </a:lstStyle>
          <a:p>
            <a:endParaRPr lang="en-GB"/>
          </a:p>
        </p:txBody>
      </p:sp>
      <p:sp>
        <p:nvSpPr>
          <p:cNvPr id="8" name="TextBox 7"/>
          <p:cNvSpPr txBox="1"/>
          <p:nvPr userDrawn="1"/>
        </p:nvSpPr>
        <p:spPr>
          <a:xfrm>
            <a:off x="-4" y="6484424"/>
            <a:ext cx="12192000" cy="219291"/>
          </a:xfrm>
          <a:prstGeom prst="rect">
            <a:avLst/>
          </a:prstGeom>
          <a:noFill/>
        </p:spPr>
        <p:txBody>
          <a:bodyPr wrap="square" rtlCol="0">
            <a:spAutoFit/>
          </a:bodyPr>
          <a:lstStyle/>
          <a:p>
            <a:pPr algn="ctr"/>
            <a:r>
              <a:rPr lang="en-GB" sz="825">
                <a:solidFill>
                  <a:schemeClr val="tx1">
                    <a:lumMod val="50000"/>
                  </a:schemeClr>
                </a:solidFill>
                <a:latin typeface="Arial" panose="020B0604020202020204" pitchFamily="34" charset="0"/>
                <a:cs typeface="Arial" panose="020B0604020202020204" pitchFamily="34" charset="0"/>
              </a:rPr>
              <a:t>OFFICIAL SENSITIVE</a:t>
            </a:r>
          </a:p>
        </p:txBody>
      </p:sp>
    </p:spTree>
    <p:extLst>
      <p:ext uri="{BB962C8B-B14F-4D97-AF65-F5344CB8AC3E}">
        <p14:creationId xmlns:p14="http://schemas.microsoft.com/office/powerpoint/2010/main" val="1671666222"/>
      </p:ext>
    </p:extLst>
  </p:cSld>
  <p:clrMapOvr>
    <a:masterClrMapping/>
  </p:clrMapOvr>
  <p:hf hdr="0" ftr="0" dt="0"/>
</p:sldLayout>
</file>

<file path=ppt/slideLayouts/slideLayout119.xml><?xml version="1.0" encoding="utf-8"?>
<p:sldLayout xmlns:a="http://schemas.openxmlformats.org/drawingml/2006/main" xmlns:r="http://schemas.openxmlformats.org/officeDocument/2006/relationships" xmlns:p="http://schemas.openxmlformats.org/presentationml/2006/main" userDrawn="1">
  <p:cSld name="Text and 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AB38C-5F38-4824-BA5B-9B6A2BB378C1}"/>
              </a:ext>
            </a:extLst>
          </p:cNvPr>
          <p:cNvSpPr>
            <a:spLocks noGrp="1"/>
          </p:cNvSpPr>
          <p:nvPr>
            <p:ph type="title" hasCustomPrompt="1"/>
          </p:nvPr>
        </p:nvSpPr>
        <p:spPr>
          <a:xfrm>
            <a:off x="838200" y="365129"/>
            <a:ext cx="10515600" cy="1325563"/>
          </a:xfrm>
          <a:prstGeom prst="rect">
            <a:avLst/>
          </a:prstGeom>
        </p:spPr>
        <p:txBody>
          <a:bodyPr/>
          <a:lstStyle>
            <a:lvl1pPr>
              <a:defRPr/>
            </a:lvl1pPr>
          </a:lstStyle>
          <a:p>
            <a:r>
              <a:rPr lang="en-US"/>
              <a:t>Text and data slide</a:t>
            </a:r>
            <a:endParaRPr lang="en-GB"/>
          </a:p>
        </p:txBody>
      </p:sp>
      <p:sp>
        <p:nvSpPr>
          <p:cNvPr id="3" name="Content Placeholder 2">
            <a:extLst>
              <a:ext uri="{FF2B5EF4-FFF2-40B4-BE49-F238E27FC236}">
                <a16:creationId xmlns:a16="http://schemas.microsoft.com/office/drawing/2014/main" id="{D62CBD7C-D988-4682-B402-893F85B59598}"/>
              </a:ext>
            </a:extLst>
          </p:cNvPr>
          <p:cNvSpPr>
            <a:spLocks noGrp="1"/>
          </p:cNvSpPr>
          <p:nvPr>
            <p:ph sz="half" idx="1" hasCustomPrompt="1"/>
          </p:nvPr>
        </p:nvSpPr>
        <p:spPr>
          <a:xfrm>
            <a:off x="838200" y="1825629"/>
            <a:ext cx="5181600" cy="4073525"/>
          </a:xfrm>
          <a:prstGeom prst="rect">
            <a:avLst/>
          </a:prstGeom>
        </p:spPr>
        <p:txBody>
          <a:bodyPr/>
          <a:lstStyle>
            <a:lvl1pPr marL="171446" indent="-171446" algn="l" defTabSz="685779" rtl="0" eaLnBrk="1" latinLnBrk="0" hangingPunct="1">
              <a:lnSpc>
                <a:spcPct val="90000"/>
              </a:lnSpc>
              <a:spcBef>
                <a:spcPts val="750"/>
              </a:spcBef>
              <a:buFont typeface="HelveticaNeueLT Std" panose="020B0604020202020204" pitchFamily="34" charset="0"/>
              <a:buChar char="–"/>
              <a:defRPr>
                <a:latin typeface="Arial" panose="020B0604020202020204" pitchFamily="34" charset="0"/>
                <a:cs typeface="Arial" panose="020B0604020202020204" pitchFamily="34" charset="0"/>
              </a:defRPr>
            </a:lvl1pPr>
            <a:lvl2pPr marL="428613" marR="0" indent="-242881" algn="l" defTabSz="685779" rtl="0" eaLnBrk="1" fontAlgn="auto" latinLnBrk="0" hangingPunct="1">
              <a:lnSpc>
                <a:spcPct val="90000"/>
              </a:lnSpc>
              <a:spcBef>
                <a:spcPts val="375"/>
              </a:spcBef>
              <a:spcAft>
                <a:spcPts val="0"/>
              </a:spcAft>
              <a:buClrTx/>
              <a:buSzTx/>
              <a:buFont typeface="HelveticaNeueLT Std" panose="020B0604020202020204" pitchFamily="34" charset="0"/>
              <a:buChar char="–"/>
              <a:tabLst/>
              <a:defRPr>
                <a:latin typeface="Arial" panose="020B0604020202020204" pitchFamily="34" charset="0"/>
                <a:cs typeface="Arial" panose="020B0604020202020204" pitchFamily="34" charset="0"/>
              </a:defRPr>
            </a:lvl2pPr>
          </a:lstStyle>
          <a:p>
            <a:pPr marL="171446" lvl="0" indent="-171446" algn="l" defTabSz="685779" rtl="0" eaLnBrk="1" latinLnBrk="0" hangingPunct="1">
              <a:lnSpc>
                <a:spcPct val="90000"/>
              </a:lnSpc>
              <a:spcBef>
                <a:spcPts val="750"/>
              </a:spcBef>
              <a:buFont typeface="HelveticaNeueLT Std" panose="020B0604020202020204" pitchFamily="34" charset="0"/>
              <a:buChar char="–"/>
            </a:pPr>
            <a:r>
              <a:rPr lang="en-US"/>
              <a:t>Edit First level</a:t>
            </a:r>
          </a:p>
          <a:p>
            <a:pPr marL="428613" marR="0" lvl="1" indent="-242881" algn="l" defTabSz="685779" rtl="0" eaLnBrk="1" fontAlgn="auto" latinLnBrk="0" hangingPunct="1">
              <a:lnSpc>
                <a:spcPct val="90000"/>
              </a:lnSpc>
              <a:spcBef>
                <a:spcPts val="375"/>
              </a:spcBef>
              <a:spcAft>
                <a:spcPts val="0"/>
              </a:spcAft>
              <a:buClrTx/>
              <a:buSzTx/>
              <a:buFont typeface="HelveticaNeueLT Std" panose="020B0604020202020204" pitchFamily="34" charset="0"/>
              <a:buChar char="–"/>
              <a:tabLst/>
              <a:defRPr/>
            </a:pPr>
            <a:r>
              <a:rPr lang="en-US"/>
              <a:t>Tab forward to second level</a:t>
            </a:r>
          </a:p>
        </p:txBody>
      </p:sp>
      <p:sp>
        <p:nvSpPr>
          <p:cNvPr id="9" name="Chart Placeholder 8"/>
          <p:cNvSpPr>
            <a:spLocks noGrp="1"/>
          </p:cNvSpPr>
          <p:nvPr>
            <p:ph type="chart" sz="quarter" idx="12" hasCustomPrompt="1"/>
          </p:nvPr>
        </p:nvSpPr>
        <p:spPr>
          <a:xfrm>
            <a:off x="6183084" y="1825625"/>
            <a:ext cx="2540000" cy="4073526"/>
          </a:xfrm>
          <a:prstGeom prst="rect">
            <a:avLst/>
          </a:prstGeom>
        </p:spPr>
        <p:txBody>
          <a:bodyPr anchor="ctr">
            <a:normAutofit/>
          </a:bodyPr>
          <a:lstStyle>
            <a:lvl1pPr marL="0" indent="0" algn="ctr">
              <a:buNone/>
              <a:defRPr sz="1050"/>
            </a:lvl1pPr>
          </a:lstStyle>
          <a:p>
            <a:r>
              <a:rPr lang="en-GB"/>
              <a:t>Enter chart by clicking the icon</a:t>
            </a:r>
          </a:p>
        </p:txBody>
      </p:sp>
      <p:sp>
        <p:nvSpPr>
          <p:cNvPr id="10" name="Chart Placeholder 8"/>
          <p:cNvSpPr>
            <a:spLocks noGrp="1"/>
          </p:cNvSpPr>
          <p:nvPr>
            <p:ph type="chart" sz="quarter" idx="13" hasCustomPrompt="1"/>
          </p:nvPr>
        </p:nvSpPr>
        <p:spPr>
          <a:xfrm>
            <a:off x="8839200" y="1825625"/>
            <a:ext cx="2540000" cy="4073526"/>
          </a:xfrm>
          <a:prstGeom prst="rect">
            <a:avLst/>
          </a:prstGeom>
        </p:spPr>
        <p:txBody>
          <a:bodyPr anchor="ctr">
            <a:normAutofit/>
          </a:bodyPr>
          <a:lstStyle>
            <a:lvl1pPr marL="0" indent="0" algn="ctr">
              <a:buNone/>
              <a:defRPr sz="1050"/>
            </a:lvl1pPr>
          </a:lstStyle>
          <a:p>
            <a:r>
              <a:rPr lang="en-GB"/>
              <a:t>Enter chart by clicking the icon</a:t>
            </a:r>
          </a:p>
        </p:txBody>
      </p:sp>
      <p:sp>
        <p:nvSpPr>
          <p:cNvPr id="12" name="Content Placeholder 4"/>
          <p:cNvSpPr>
            <a:spLocks noGrp="1"/>
          </p:cNvSpPr>
          <p:nvPr>
            <p:ph sz="quarter" idx="11" hasCustomPrompt="1"/>
          </p:nvPr>
        </p:nvSpPr>
        <p:spPr>
          <a:xfrm rot="16200000" flipV="1">
            <a:off x="6041999" y="161912"/>
            <a:ext cx="108000" cy="12192001"/>
          </a:xfrm>
          <a:prstGeom prst="rect">
            <a:avLst/>
          </a:prstGeom>
          <a:solidFill>
            <a:srgbClr val="4F213A"/>
          </a:solidFill>
        </p:spPr>
        <p:txBody>
          <a:bodyPr>
            <a:noAutofit/>
          </a:bodyPr>
          <a:lstStyle>
            <a:lvl1pPr marL="0" indent="0">
              <a:buNone/>
              <a:defRPr sz="675" baseline="0"/>
            </a:lvl1pPr>
            <a:lvl3pPr marL="685779" indent="0">
              <a:buNone/>
              <a:defRPr sz="675"/>
            </a:lvl3pPr>
            <a:lvl4pPr marL="1028670" indent="0">
              <a:buNone/>
              <a:defRPr sz="675"/>
            </a:lvl4pPr>
            <a:lvl5pPr marL="1371560" indent="0">
              <a:buNone/>
              <a:defRPr sz="675"/>
            </a:lvl5pPr>
          </a:lstStyle>
          <a:p>
            <a:pPr lvl="0"/>
            <a:r>
              <a:rPr lang="en-GB"/>
              <a:t> </a:t>
            </a:r>
          </a:p>
        </p:txBody>
      </p:sp>
      <p:sp>
        <p:nvSpPr>
          <p:cNvPr id="7" name="TextBox 6"/>
          <p:cNvSpPr txBox="1"/>
          <p:nvPr userDrawn="1"/>
        </p:nvSpPr>
        <p:spPr>
          <a:xfrm>
            <a:off x="11049000" y="6446529"/>
            <a:ext cx="670560" cy="230832"/>
          </a:xfrm>
          <a:prstGeom prst="rect">
            <a:avLst/>
          </a:prstGeom>
          <a:noFill/>
        </p:spPr>
        <p:txBody>
          <a:bodyPr wrap="square" rtlCol="0">
            <a:spAutoFit/>
          </a:bodyPr>
          <a:lstStyle/>
          <a:p>
            <a:pPr algn="r"/>
            <a:fld id="{1140342A-434F-4AB3-8A4E-61E1B8090664}" type="slidenum">
              <a:rPr lang="en-GB" sz="900" smtClean="0">
                <a:solidFill>
                  <a:schemeClr val="tx1"/>
                </a:solidFill>
              </a:rPr>
              <a:pPr algn="r"/>
              <a:t>‹#›</a:t>
            </a:fld>
            <a:endParaRPr lang="en-GB" sz="900">
              <a:solidFill>
                <a:schemeClr val="tx1"/>
              </a:solidFill>
            </a:endParaRPr>
          </a:p>
        </p:txBody>
      </p:sp>
      <p:sp>
        <p:nvSpPr>
          <p:cNvPr id="8" name="TextBox 7"/>
          <p:cNvSpPr txBox="1"/>
          <p:nvPr userDrawn="1"/>
        </p:nvSpPr>
        <p:spPr>
          <a:xfrm>
            <a:off x="12392449" y="3801077"/>
            <a:ext cx="1145761" cy="1126462"/>
          </a:xfrm>
          <a:prstGeom prst="rect">
            <a:avLst/>
          </a:prstGeom>
          <a:noFill/>
        </p:spPr>
        <p:txBody>
          <a:bodyPr wrap="square" rtlCol="0">
            <a:spAutoFit/>
          </a:bodyPr>
          <a:lstStyle/>
          <a:p>
            <a:pPr algn="ctr">
              <a:lnSpc>
                <a:spcPct val="80000"/>
              </a:lnSpc>
            </a:pPr>
            <a:r>
              <a:rPr lang="en-GB" sz="1050" i="1">
                <a:solidFill>
                  <a:srgbClr val="000000"/>
                </a:solidFill>
                <a:latin typeface="Arial" panose="020B0604020202020204" pitchFamily="34" charset="0"/>
                <a:cs typeface="Arial" panose="020B0604020202020204" pitchFamily="34" charset="0"/>
              </a:rPr>
              <a:t>To</a:t>
            </a:r>
            <a:r>
              <a:rPr lang="en-GB" sz="1050" i="1" baseline="0">
                <a:solidFill>
                  <a:srgbClr val="000000"/>
                </a:solidFill>
                <a:latin typeface="Arial" panose="020B0604020202020204" pitchFamily="34" charset="0"/>
                <a:cs typeface="Arial" panose="020B0604020202020204" pitchFamily="34" charset="0"/>
              </a:rPr>
              <a:t> change the chart colours or  the style, right click and select ‘change chart type’ or ‘shape fill’ / ‘shape outline’ </a:t>
            </a:r>
            <a:endParaRPr lang="en-GB" sz="1050" i="1">
              <a:solidFill>
                <a:srgbClr val="000000"/>
              </a:solidFill>
              <a:latin typeface="Arial" panose="020B0604020202020204" pitchFamily="34" charset="0"/>
              <a:cs typeface="Arial" panose="020B0604020202020204" pitchFamily="34" charset="0"/>
            </a:endParaRPr>
          </a:p>
        </p:txBody>
      </p:sp>
      <p:sp>
        <p:nvSpPr>
          <p:cNvPr id="11" name="TextBox 10"/>
          <p:cNvSpPr txBox="1"/>
          <p:nvPr userDrawn="1"/>
        </p:nvSpPr>
        <p:spPr>
          <a:xfrm>
            <a:off x="-4" y="6484424"/>
            <a:ext cx="12192000" cy="219291"/>
          </a:xfrm>
          <a:prstGeom prst="rect">
            <a:avLst/>
          </a:prstGeom>
          <a:noFill/>
        </p:spPr>
        <p:txBody>
          <a:bodyPr wrap="square" rtlCol="0">
            <a:spAutoFit/>
          </a:bodyPr>
          <a:lstStyle/>
          <a:p>
            <a:pPr algn="ctr"/>
            <a:r>
              <a:rPr lang="en-GB" sz="825">
                <a:solidFill>
                  <a:schemeClr val="tx1">
                    <a:lumMod val="50000"/>
                  </a:schemeClr>
                </a:solidFill>
                <a:latin typeface="Arial" panose="020B0604020202020204" pitchFamily="34" charset="0"/>
                <a:cs typeface="Arial" panose="020B0604020202020204" pitchFamily="34" charset="0"/>
              </a:rPr>
              <a:t>OFFICIAL SENSITIVE</a:t>
            </a:r>
          </a:p>
        </p:txBody>
      </p:sp>
    </p:spTree>
    <p:extLst>
      <p:ext uri="{BB962C8B-B14F-4D97-AF65-F5344CB8AC3E}">
        <p14:creationId xmlns:p14="http://schemas.microsoft.com/office/powerpoint/2010/main" val="2486921268"/>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ext slide 4 - 2 column +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AB38C-5F38-4824-BA5B-9B6A2BB378C1}"/>
              </a:ext>
            </a:extLst>
          </p:cNvPr>
          <p:cNvSpPr>
            <a:spLocks noGrp="1"/>
          </p:cNvSpPr>
          <p:nvPr>
            <p:ph type="title" hasCustomPrompt="1"/>
          </p:nvPr>
        </p:nvSpPr>
        <p:spPr>
          <a:xfrm>
            <a:off x="360000" y="720000"/>
            <a:ext cx="7056000" cy="1039599"/>
          </a:xfrm>
          <a:prstGeom prst="rect">
            <a:avLst/>
          </a:prstGeom>
        </p:spPr>
        <p:txBody>
          <a:bodyPr/>
          <a:lstStyle>
            <a:lvl1pPr>
              <a:defRPr/>
            </a:lvl1pPr>
          </a:lstStyle>
          <a:p>
            <a:r>
              <a:rPr lang="en-US" dirty="0"/>
              <a:t>Text slide 2 column with arrow image</a:t>
            </a:r>
            <a:endParaRPr lang="en-GB" dirty="0"/>
          </a:p>
        </p:txBody>
      </p:sp>
      <p:sp>
        <p:nvSpPr>
          <p:cNvPr id="6" name="Text Placeholder 5"/>
          <p:cNvSpPr>
            <a:spLocks noGrp="1"/>
          </p:cNvSpPr>
          <p:nvPr>
            <p:ph type="body" sz="quarter" idx="12" hasCustomPrompt="1"/>
          </p:nvPr>
        </p:nvSpPr>
        <p:spPr>
          <a:xfrm>
            <a:off x="360000" y="2160000"/>
            <a:ext cx="6761769" cy="3636000"/>
          </a:xfrm>
          <a:prstGeom prst="rect">
            <a:avLst/>
          </a:prstGeom>
        </p:spPr>
        <p:txBody>
          <a:bodyPr numCol="2" spcCol="180000"/>
          <a:lstStyle>
            <a:lvl5pPr marL="933750" indent="-285750">
              <a:buFont typeface="Arial" panose="020B0604020202020204" pitchFamily="34" charset="0"/>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Slide Number Placeholder 2"/>
          <p:cNvSpPr>
            <a:spLocks noGrp="1"/>
          </p:cNvSpPr>
          <p:nvPr>
            <p:ph type="sldNum" sz="quarter" idx="13"/>
          </p:nvPr>
        </p:nvSpPr>
        <p:spPr>
          <a:xfrm>
            <a:off x="10800000" y="6588000"/>
            <a:ext cx="1080000" cy="180000"/>
          </a:xfrm>
          <a:prstGeom prst="rect">
            <a:avLst/>
          </a:prstGeom>
        </p:spPr>
        <p:txBody>
          <a:bodyPr/>
          <a:lstStyle>
            <a:lvl1pPr>
              <a:defRPr>
                <a:solidFill>
                  <a:srgbClr val="333F47"/>
                </a:solidFill>
              </a:defRPr>
            </a:lvl1pPr>
          </a:lstStyle>
          <a:p>
            <a:fld id="{5C01B2B2-3B32-4177-9645-58C2813D6AA3}" type="slidenum">
              <a:rPr lang="en-GB" smtClean="0"/>
              <a:pPr/>
              <a:t>‹#›</a:t>
            </a:fld>
            <a:endParaRPr lang="en-GB" dirty="0"/>
          </a:p>
        </p:txBody>
      </p:sp>
      <p:sp>
        <p:nvSpPr>
          <p:cNvPr id="7" name="Footer Placeholder 6">
            <a:extLst>
              <a:ext uri="{FF2B5EF4-FFF2-40B4-BE49-F238E27FC236}">
                <a16:creationId xmlns:a16="http://schemas.microsoft.com/office/drawing/2014/main" id="{0BC11000-FB69-45B4-B075-859A6622ABA7}"/>
              </a:ext>
            </a:extLst>
          </p:cNvPr>
          <p:cNvSpPr>
            <a:spLocks noGrp="1"/>
          </p:cNvSpPr>
          <p:nvPr>
            <p:ph type="ftr" sz="quarter" idx="3"/>
          </p:nvPr>
        </p:nvSpPr>
        <p:spPr>
          <a:xfrm>
            <a:off x="360000" y="6588000"/>
            <a:ext cx="4752000" cy="180000"/>
          </a:xfrm>
          <a:prstGeom prst="rect">
            <a:avLst/>
          </a:prstGeom>
        </p:spPr>
        <p:txBody>
          <a:bodyPr vert="horz" lIns="0" tIns="0" rIns="0" bIns="0" rtlCol="0" anchor="b" anchorCtr="0"/>
          <a:lstStyle>
            <a:lvl1pPr algn="l">
              <a:defRPr sz="1200">
                <a:solidFill>
                  <a:srgbClr val="333C46"/>
                </a:solidFill>
              </a:defRPr>
            </a:lvl1pPr>
          </a:lstStyle>
          <a:p>
            <a:endParaRPr lang="en-GB" dirty="0"/>
          </a:p>
        </p:txBody>
      </p:sp>
      <p:sp>
        <p:nvSpPr>
          <p:cNvPr id="10" name="Rectangle 9">
            <a:extLst>
              <a:ext uri="{FF2B5EF4-FFF2-40B4-BE49-F238E27FC236}">
                <a16:creationId xmlns:a16="http://schemas.microsoft.com/office/drawing/2014/main" id="{48BAE900-AEE5-CA45-8B3B-6F2DD318A8AD}"/>
              </a:ext>
            </a:extLst>
          </p:cNvPr>
          <p:cNvSpPr/>
          <p:nvPr userDrawn="1"/>
        </p:nvSpPr>
        <p:spPr>
          <a:xfrm>
            <a:off x="12385614" y="4395787"/>
            <a:ext cx="2487122" cy="2462213"/>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GB" sz="1300" b="0" kern="1200" dirty="0">
                <a:solidFill>
                  <a:schemeClr val="tx1"/>
                </a:solidFill>
                <a:effectLst/>
                <a:latin typeface="Arial" panose="020B0604020202020204" pitchFamily="34" charset="0"/>
                <a:ea typeface="+mn-ea"/>
                <a:cs typeface="Arial" panose="020B0604020202020204" pitchFamily="34" charset="0"/>
              </a:rPr>
              <a:t>To change an image, </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sz="1300" b="0" kern="1200" dirty="0">
                <a:solidFill>
                  <a:schemeClr val="tx1"/>
                </a:solidFill>
                <a:effectLst/>
                <a:latin typeface="Arial" panose="020B0604020202020204" pitchFamily="34" charset="0"/>
                <a:ea typeface="+mn-ea"/>
                <a:cs typeface="Arial" panose="020B0604020202020204" pitchFamily="34" charset="0"/>
              </a:rPr>
              <a:t>Right-click the image </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sz="1300" b="0" kern="1200" dirty="0">
                <a:solidFill>
                  <a:schemeClr val="tx1"/>
                </a:solidFill>
                <a:effectLst/>
                <a:latin typeface="Arial" panose="020B0604020202020204" pitchFamily="34" charset="0"/>
                <a:ea typeface="+mn-ea"/>
                <a:cs typeface="Arial" panose="020B0604020202020204" pitchFamily="34" charset="0"/>
              </a:rPr>
              <a:t>Select ‘Format Picture’ </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sz="1300" b="0" kern="1200" dirty="0">
                <a:solidFill>
                  <a:schemeClr val="tx1"/>
                </a:solidFill>
                <a:effectLst/>
                <a:latin typeface="Arial" panose="020B0604020202020204" pitchFamily="34" charset="0"/>
                <a:ea typeface="+mn-ea"/>
                <a:cs typeface="Arial" panose="020B0604020202020204" pitchFamily="34" charset="0"/>
              </a:rPr>
              <a:t>Select ‘Fill’</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sz="1300" b="0" kern="1200" dirty="0">
                <a:solidFill>
                  <a:schemeClr val="tx1"/>
                </a:solidFill>
                <a:effectLst/>
                <a:latin typeface="Arial" panose="020B0604020202020204" pitchFamily="34" charset="0"/>
                <a:ea typeface="+mn-ea"/>
                <a:cs typeface="Arial" panose="020B0604020202020204" pitchFamily="34" charset="0"/>
              </a:rPr>
              <a:t>Select ‘Picture or texture fill’,</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sz="1300" b="0" kern="1200" dirty="0">
                <a:solidFill>
                  <a:schemeClr val="tx1"/>
                </a:solidFill>
                <a:effectLst/>
                <a:latin typeface="Arial" panose="020B0604020202020204" pitchFamily="34" charset="0"/>
                <a:ea typeface="+mn-ea"/>
                <a:cs typeface="Arial" panose="020B0604020202020204" pitchFamily="34" charset="0"/>
              </a:rPr>
              <a:t>Click ‘Insert’ and browse for a new image.</a:t>
            </a:r>
          </a:p>
          <a:p>
            <a:pPr marL="0" indent="0">
              <a:lnSpc>
                <a:spcPct val="100000"/>
              </a:lnSpc>
              <a:spcAft>
                <a:spcPts val="600"/>
              </a:spcAft>
              <a:buFont typeface="Arial" panose="020B0604020202020204" pitchFamily="34" charset="0"/>
              <a:buNone/>
            </a:pPr>
            <a:r>
              <a:rPr lang="en-GB" sz="1300" b="0" kern="1200" dirty="0">
                <a:solidFill>
                  <a:schemeClr val="tx1"/>
                </a:solidFill>
                <a:effectLst/>
                <a:latin typeface="Arial" panose="020B0604020202020204" pitchFamily="34" charset="0"/>
                <a:ea typeface="+mn-ea"/>
                <a:cs typeface="Arial" panose="020B0604020202020204" pitchFamily="34" charset="0"/>
              </a:rPr>
              <a:t>To adjust an image within a shape, use the ‘Offset’ and ‘Scale’ values. </a:t>
            </a:r>
          </a:p>
        </p:txBody>
      </p:sp>
    </p:spTree>
    <p:extLst>
      <p:ext uri="{BB962C8B-B14F-4D97-AF65-F5344CB8AC3E}">
        <p14:creationId xmlns:p14="http://schemas.microsoft.com/office/powerpoint/2010/main" val="161762918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Text and char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AB38C-5F38-4824-BA5B-9B6A2BB378C1}"/>
              </a:ext>
            </a:extLst>
          </p:cNvPr>
          <p:cNvSpPr>
            <a:spLocks noGrp="1"/>
          </p:cNvSpPr>
          <p:nvPr>
            <p:ph type="title" hasCustomPrompt="1"/>
          </p:nvPr>
        </p:nvSpPr>
        <p:spPr>
          <a:xfrm>
            <a:off x="838200" y="365129"/>
            <a:ext cx="10515600" cy="1325563"/>
          </a:xfrm>
          <a:prstGeom prst="rect">
            <a:avLst/>
          </a:prstGeom>
        </p:spPr>
        <p:txBody>
          <a:bodyPr/>
          <a:lstStyle>
            <a:lvl1pPr>
              <a:defRPr/>
            </a:lvl1pPr>
          </a:lstStyle>
          <a:p>
            <a:r>
              <a:rPr lang="en-US"/>
              <a:t>Text and data slide</a:t>
            </a:r>
            <a:endParaRPr lang="en-GB"/>
          </a:p>
        </p:txBody>
      </p:sp>
      <p:sp>
        <p:nvSpPr>
          <p:cNvPr id="3" name="Content Placeholder 2">
            <a:extLst>
              <a:ext uri="{FF2B5EF4-FFF2-40B4-BE49-F238E27FC236}">
                <a16:creationId xmlns:a16="http://schemas.microsoft.com/office/drawing/2014/main" id="{D62CBD7C-D988-4682-B402-893F85B59598}"/>
              </a:ext>
            </a:extLst>
          </p:cNvPr>
          <p:cNvSpPr>
            <a:spLocks noGrp="1"/>
          </p:cNvSpPr>
          <p:nvPr>
            <p:ph sz="half" idx="1" hasCustomPrompt="1"/>
          </p:nvPr>
        </p:nvSpPr>
        <p:spPr>
          <a:xfrm>
            <a:off x="838200" y="1825629"/>
            <a:ext cx="5181600" cy="4073525"/>
          </a:xfrm>
          <a:prstGeom prst="rect">
            <a:avLst/>
          </a:prstGeom>
        </p:spPr>
        <p:txBody>
          <a:bodyPr/>
          <a:lstStyle>
            <a:lvl1pPr marL="171446" indent="-171446" algn="l" defTabSz="685779" rtl="0" eaLnBrk="1" latinLnBrk="0" hangingPunct="1">
              <a:lnSpc>
                <a:spcPct val="90000"/>
              </a:lnSpc>
              <a:spcBef>
                <a:spcPts val="750"/>
              </a:spcBef>
              <a:buFont typeface="HelveticaNeueLT Std" panose="020B0604020202020204" pitchFamily="34" charset="0"/>
              <a:buChar char="–"/>
              <a:defRPr>
                <a:latin typeface="Arial" panose="020B0604020202020204" pitchFamily="34" charset="0"/>
                <a:cs typeface="Arial" panose="020B0604020202020204" pitchFamily="34" charset="0"/>
              </a:defRPr>
            </a:lvl1pPr>
            <a:lvl2pPr marL="428613" marR="0" indent="-242881" algn="l" defTabSz="685779" rtl="0" eaLnBrk="1" fontAlgn="auto" latinLnBrk="0" hangingPunct="1">
              <a:lnSpc>
                <a:spcPct val="90000"/>
              </a:lnSpc>
              <a:spcBef>
                <a:spcPts val="375"/>
              </a:spcBef>
              <a:spcAft>
                <a:spcPts val="0"/>
              </a:spcAft>
              <a:buClrTx/>
              <a:buSzTx/>
              <a:buFont typeface="HelveticaNeueLT Std" panose="020B0604020202020204" pitchFamily="34" charset="0"/>
              <a:buChar char="–"/>
              <a:tabLst/>
              <a:defRPr>
                <a:latin typeface="Arial" panose="020B0604020202020204" pitchFamily="34" charset="0"/>
                <a:cs typeface="Arial" panose="020B0604020202020204" pitchFamily="34" charset="0"/>
              </a:defRPr>
            </a:lvl2pPr>
          </a:lstStyle>
          <a:p>
            <a:pPr marL="171446" lvl="0" indent="-171446" algn="l" defTabSz="685779" rtl="0" eaLnBrk="1" latinLnBrk="0" hangingPunct="1">
              <a:lnSpc>
                <a:spcPct val="90000"/>
              </a:lnSpc>
              <a:spcBef>
                <a:spcPts val="750"/>
              </a:spcBef>
              <a:buFont typeface="HelveticaNeueLT Std" panose="020B0604020202020204" pitchFamily="34" charset="0"/>
              <a:buChar char="–"/>
            </a:pPr>
            <a:r>
              <a:rPr lang="en-US"/>
              <a:t>Edit First level</a:t>
            </a:r>
          </a:p>
          <a:p>
            <a:pPr marL="428613" marR="0" lvl="1" indent="-242881" algn="l" defTabSz="685779" rtl="0" eaLnBrk="1" fontAlgn="auto" latinLnBrk="0" hangingPunct="1">
              <a:lnSpc>
                <a:spcPct val="90000"/>
              </a:lnSpc>
              <a:spcBef>
                <a:spcPts val="375"/>
              </a:spcBef>
              <a:spcAft>
                <a:spcPts val="0"/>
              </a:spcAft>
              <a:buClrTx/>
              <a:buSzTx/>
              <a:buFont typeface="HelveticaNeueLT Std" panose="020B0604020202020204" pitchFamily="34" charset="0"/>
              <a:buChar char="–"/>
              <a:tabLst/>
              <a:defRPr/>
            </a:pPr>
            <a:r>
              <a:rPr lang="en-US"/>
              <a:t>Tab forward to second level</a:t>
            </a:r>
          </a:p>
        </p:txBody>
      </p:sp>
      <p:sp>
        <p:nvSpPr>
          <p:cNvPr id="9" name="Chart Placeholder 8"/>
          <p:cNvSpPr>
            <a:spLocks noGrp="1"/>
          </p:cNvSpPr>
          <p:nvPr>
            <p:ph type="chart" sz="quarter" idx="12" hasCustomPrompt="1"/>
          </p:nvPr>
        </p:nvSpPr>
        <p:spPr>
          <a:xfrm>
            <a:off x="6183089" y="1825625"/>
            <a:ext cx="5201196" cy="4073526"/>
          </a:xfrm>
          <a:prstGeom prst="rect">
            <a:avLst/>
          </a:prstGeom>
        </p:spPr>
        <p:txBody>
          <a:bodyPr anchor="ctr">
            <a:normAutofit/>
          </a:bodyPr>
          <a:lstStyle>
            <a:lvl1pPr marL="0" indent="0" algn="ctr">
              <a:buNone/>
              <a:defRPr sz="1050"/>
            </a:lvl1pPr>
          </a:lstStyle>
          <a:p>
            <a:r>
              <a:rPr lang="en-GB"/>
              <a:t>Enter chart by clicking the icon</a:t>
            </a:r>
          </a:p>
        </p:txBody>
      </p:sp>
      <p:sp>
        <p:nvSpPr>
          <p:cNvPr id="12" name="Content Placeholder 4"/>
          <p:cNvSpPr>
            <a:spLocks noGrp="1"/>
          </p:cNvSpPr>
          <p:nvPr>
            <p:ph sz="quarter" idx="11" hasCustomPrompt="1"/>
          </p:nvPr>
        </p:nvSpPr>
        <p:spPr>
          <a:xfrm rot="16200000" flipV="1">
            <a:off x="6041999" y="161912"/>
            <a:ext cx="108000" cy="12192001"/>
          </a:xfrm>
          <a:prstGeom prst="rect">
            <a:avLst/>
          </a:prstGeom>
          <a:solidFill>
            <a:srgbClr val="4F213A"/>
          </a:solidFill>
        </p:spPr>
        <p:txBody>
          <a:bodyPr>
            <a:noAutofit/>
          </a:bodyPr>
          <a:lstStyle>
            <a:lvl1pPr marL="0" indent="0">
              <a:buNone/>
              <a:defRPr sz="675" baseline="0"/>
            </a:lvl1pPr>
            <a:lvl3pPr marL="685779" indent="0">
              <a:buNone/>
              <a:defRPr sz="675"/>
            </a:lvl3pPr>
            <a:lvl4pPr marL="1028670" indent="0">
              <a:buNone/>
              <a:defRPr sz="675"/>
            </a:lvl4pPr>
            <a:lvl5pPr marL="1371560" indent="0">
              <a:buNone/>
              <a:defRPr sz="675"/>
            </a:lvl5pPr>
          </a:lstStyle>
          <a:p>
            <a:pPr lvl="0"/>
            <a:r>
              <a:rPr lang="en-GB"/>
              <a:t> </a:t>
            </a:r>
          </a:p>
        </p:txBody>
      </p:sp>
      <p:sp>
        <p:nvSpPr>
          <p:cNvPr id="7" name="TextBox 6"/>
          <p:cNvSpPr txBox="1"/>
          <p:nvPr userDrawn="1"/>
        </p:nvSpPr>
        <p:spPr>
          <a:xfrm>
            <a:off x="11049000" y="6446529"/>
            <a:ext cx="670560" cy="230832"/>
          </a:xfrm>
          <a:prstGeom prst="rect">
            <a:avLst/>
          </a:prstGeom>
          <a:noFill/>
        </p:spPr>
        <p:txBody>
          <a:bodyPr wrap="square" rtlCol="0">
            <a:spAutoFit/>
          </a:bodyPr>
          <a:lstStyle/>
          <a:p>
            <a:pPr algn="r"/>
            <a:fld id="{1140342A-434F-4AB3-8A4E-61E1B8090664}" type="slidenum">
              <a:rPr lang="en-GB" sz="900" smtClean="0">
                <a:solidFill>
                  <a:schemeClr val="tx1"/>
                </a:solidFill>
              </a:rPr>
              <a:pPr algn="r"/>
              <a:t>‹#›</a:t>
            </a:fld>
            <a:endParaRPr lang="en-GB" sz="900">
              <a:solidFill>
                <a:schemeClr val="tx1"/>
              </a:solidFill>
            </a:endParaRPr>
          </a:p>
        </p:txBody>
      </p:sp>
      <p:sp>
        <p:nvSpPr>
          <p:cNvPr id="8" name="TextBox 7"/>
          <p:cNvSpPr txBox="1"/>
          <p:nvPr userDrawn="1"/>
        </p:nvSpPr>
        <p:spPr>
          <a:xfrm>
            <a:off x="12392449" y="3801077"/>
            <a:ext cx="1145761" cy="1126462"/>
          </a:xfrm>
          <a:prstGeom prst="rect">
            <a:avLst/>
          </a:prstGeom>
          <a:noFill/>
        </p:spPr>
        <p:txBody>
          <a:bodyPr wrap="square" rtlCol="0">
            <a:spAutoFit/>
          </a:bodyPr>
          <a:lstStyle/>
          <a:p>
            <a:pPr algn="ctr">
              <a:lnSpc>
                <a:spcPct val="80000"/>
              </a:lnSpc>
            </a:pPr>
            <a:r>
              <a:rPr lang="en-GB" sz="1050" i="1">
                <a:solidFill>
                  <a:srgbClr val="000000"/>
                </a:solidFill>
                <a:latin typeface="Arial" panose="020B0604020202020204" pitchFamily="34" charset="0"/>
                <a:cs typeface="Arial" panose="020B0604020202020204" pitchFamily="34" charset="0"/>
              </a:rPr>
              <a:t>To</a:t>
            </a:r>
            <a:r>
              <a:rPr lang="en-GB" sz="1050" i="1" baseline="0">
                <a:solidFill>
                  <a:srgbClr val="000000"/>
                </a:solidFill>
                <a:latin typeface="Arial" panose="020B0604020202020204" pitchFamily="34" charset="0"/>
                <a:cs typeface="Arial" panose="020B0604020202020204" pitchFamily="34" charset="0"/>
              </a:rPr>
              <a:t> change the chart colours or  the style, right click and select ‘change chart type’ or ‘shape fill’ / ‘shape outline’ </a:t>
            </a:r>
            <a:endParaRPr lang="en-GB" sz="1050" i="1">
              <a:solidFill>
                <a:srgbClr val="000000"/>
              </a:solidFill>
              <a:latin typeface="Arial" panose="020B0604020202020204" pitchFamily="34" charset="0"/>
              <a:cs typeface="Arial" panose="020B0604020202020204" pitchFamily="34" charset="0"/>
            </a:endParaRPr>
          </a:p>
        </p:txBody>
      </p:sp>
      <p:sp>
        <p:nvSpPr>
          <p:cNvPr id="13" name="TextBox 12"/>
          <p:cNvSpPr txBox="1"/>
          <p:nvPr userDrawn="1"/>
        </p:nvSpPr>
        <p:spPr>
          <a:xfrm>
            <a:off x="-4" y="6484424"/>
            <a:ext cx="12192000" cy="219291"/>
          </a:xfrm>
          <a:prstGeom prst="rect">
            <a:avLst/>
          </a:prstGeom>
          <a:noFill/>
        </p:spPr>
        <p:txBody>
          <a:bodyPr wrap="square" rtlCol="0">
            <a:spAutoFit/>
          </a:bodyPr>
          <a:lstStyle/>
          <a:p>
            <a:pPr algn="ctr"/>
            <a:r>
              <a:rPr lang="en-GB" sz="825">
                <a:solidFill>
                  <a:schemeClr val="tx1">
                    <a:lumMod val="50000"/>
                  </a:schemeClr>
                </a:solidFill>
                <a:latin typeface="Arial" panose="020B0604020202020204" pitchFamily="34" charset="0"/>
                <a:cs typeface="Arial" panose="020B0604020202020204" pitchFamily="34" charset="0"/>
              </a:rPr>
              <a:t>OFFICIAL SENSITIVE</a:t>
            </a:r>
          </a:p>
        </p:txBody>
      </p:sp>
    </p:spTree>
    <p:extLst>
      <p:ext uri="{BB962C8B-B14F-4D97-AF65-F5344CB8AC3E}">
        <p14:creationId xmlns:p14="http://schemas.microsoft.com/office/powerpoint/2010/main" val="4076662018"/>
      </p:ext>
    </p:extLst>
  </p:cSld>
  <p:clrMapOvr>
    <a:masterClrMapping/>
  </p:clrMapOvr>
  <p:hf hdr="0" ftr="0" dt="0"/>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ABBC1D-5CC4-462D-ADAC-FDDC8CDAC9C2}"/>
              </a:ext>
            </a:extLst>
          </p:cNvPr>
          <p:cNvSpPr>
            <a:spLocks noGrp="1"/>
          </p:cNvSpPr>
          <p:nvPr>
            <p:ph type="title" hasCustomPrompt="1"/>
          </p:nvPr>
        </p:nvSpPr>
        <p:spPr>
          <a:xfrm>
            <a:off x="838200" y="365129"/>
            <a:ext cx="10515600" cy="1325563"/>
          </a:xfrm>
          <a:prstGeom prst="rect">
            <a:avLst/>
          </a:prstGeom>
        </p:spPr>
        <p:txBody>
          <a:bodyPr/>
          <a:lstStyle>
            <a:lvl1pPr>
              <a:defRPr/>
            </a:lvl1pPr>
          </a:lstStyle>
          <a:p>
            <a:r>
              <a:rPr lang="en-US"/>
              <a:t>Chart slide</a:t>
            </a:r>
            <a:endParaRPr lang="en-GB"/>
          </a:p>
        </p:txBody>
      </p:sp>
      <p:sp>
        <p:nvSpPr>
          <p:cNvPr id="3" name="Content Placeholder 4">
            <a:extLst>
              <a:ext uri="{FF2B5EF4-FFF2-40B4-BE49-F238E27FC236}">
                <a16:creationId xmlns:a16="http://schemas.microsoft.com/office/drawing/2014/main" id="{3C4F68FE-9D92-456C-A0F9-3E501BAE28B4}"/>
              </a:ext>
            </a:extLst>
          </p:cNvPr>
          <p:cNvSpPr>
            <a:spLocks noGrp="1"/>
          </p:cNvSpPr>
          <p:nvPr>
            <p:ph sz="quarter" idx="11" hasCustomPrompt="1"/>
          </p:nvPr>
        </p:nvSpPr>
        <p:spPr>
          <a:xfrm rot="16200000" flipV="1">
            <a:off x="6041999" y="161910"/>
            <a:ext cx="108000" cy="12192001"/>
          </a:xfrm>
          <a:prstGeom prst="rect">
            <a:avLst/>
          </a:prstGeom>
          <a:solidFill>
            <a:srgbClr val="4F213A"/>
          </a:solidFill>
        </p:spPr>
        <p:txBody>
          <a:bodyPr>
            <a:noAutofit/>
          </a:bodyPr>
          <a:lstStyle>
            <a:lvl1pPr marL="0" indent="0">
              <a:buNone/>
              <a:defRPr sz="675" baseline="0"/>
            </a:lvl1pPr>
            <a:lvl3pPr marL="685779" indent="0">
              <a:buNone/>
              <a:defRPr sz="675"/>
            </a:lvl3pPr>
            <a:lvl4pPr marL="1028670" indent="0">
              <a:buNone/>
              <a:defRPr sz="675"/>
            </a:lvl4pPr>
            <a:lvl5pPr marL="1371560" indent="0">
              <a:buNone/>
              <a:defRPr sz="675"/>
            </a:lvl5pPr>
          </a:lstStyle>
          <a:p>
            <a:pPr lvl="0"/>
            <a:r>
              <a:rPr lang="en-GB"/>
              <a:t> </a:t>
            </a:r>
          </a:p>
        </p:txBody>
      </p:sp>
      <p:sp>
        <p:nvSpPr>
          <p:cNvPr id="8" name="Chart Placeholder 7">
            <a:extLst>
              <a:ext uri="{FF2B5EF4-FFF2-40B4-BE49-F238E27FC236}">
                <a16:creationId xmlns:a16="http://schemas.microsoft.com/office/drawing/2014/main" id="{11627210-49D5-441F-A39D-F4134654DED8}"/>
              </a:ext>
            </a:extLst>
          </p:cNvPr>
          <p:cNvSpPr>
            <a:spLocks noGrp="1"/>
          </p:cNvSpPr>
          <p:nvPr>
            <p:ph type="chart" sz="quarter" idx="12"/>
          </p:nvPr>
        </p:nvSpPr>
        <p:spPr>
          <a:xfrm>
            <a:off x="838200" y="1828801"/>
            <a:ext cx="10515600" cy="4152452"/>
          </a:xfrm>
          <a:prstGeom prst="rect">
            <a:avLst/>
          </a:prstGeom>
        </p:spPr>
        <p:txBody>
          <a:bodyPr/>
          <a:lstStyle>
            <a:lvl1pPr marL="0" indent="0">
              <a:buNone/>
              <a:defRPr/>
            </a:lvl1pPr>
          </a:lstStyle>
          <a:p>
            <a:endParaRPr lang="en-GB"/>
          </a:p>
        </p:txBody>
      </p:sp>
      <p:sp>
        <p:nvSpPr>
          <p:cNvPr id="9" name="Rectangle 8">
            <a:extLst>
              <a:ext uri="{FF2B5EF4-FFF2-40B4-BE49-F238E27FC236}">
                <a16:creationId xmlns:a16="http://schemas.microsoft.com/office/drawing/2014/main" id="{D4DBE250-0E41-486D-893D-870FF816C268}"/>
              </a:ext>
            </a:extLst>
          </p:cNvPr>
          <p:cNvSpPr/>
          <p:nvPr userDrawn="1"/>
        </p:nvSpPr>
        <p:spPr>
          <a:xfrm>
            <a:off x="4401060" y="3244334"/>
            <a:ext cx="2341410" cy="300082"/>
          </a:xfrm>
          <a:prstGeom prst="rect">
            <a:avLst/>
          </a:prstGeom>
        </p:spPr>
        <p:txBody>
          <a:bodyPr wrap="none">
            <a:spAutoFit/>
          </a:bodyPr>
          <a:lstStyle/>
          <a:p>
            <a:r>
              <a:rPr lang="en-GB" sz="1350"/>
              <a:t>Enter chart by clicking the icon</a:t>
            </a:r>
          </a:p>
        </p:txBody>
      </p:sp>
      <p:sp>
        <p:nvSpPr>
          <p:cNvPr id="6" name="TextBox 5"/>
          <p:cNvSpPr txBox="1"/>
          <p:nvPr userDrawn="1"/>
        </p:nvSpPr>
        <p:spPr>
          <a:xfrm>
            <a:off x="-4" y="6484424"/>
            <a:ext cx="12192000" cy="219291"/>
          </a:xfrm>
          <a:prstGeom prst="rect">
            <a:avLst/>
          </a:prstGeom>
          <a:noFill/>
        </p:spPr>
        <p:txBody>
          <a:bodyPr wrap="square" rtlCol="0">
            <a:spAutoFit/>
          </a:bodyPr>
          <a:lstStyle/>
          <a:p>
            <a:pPr algn="ctr"/>
            <a:r>
              <a:rPr lang="en-GB" sz="825">
                <a:solidFill>
                  <a:schemeClr val="tx1">
                    <a:lumMod val="50000"/>
                  </a:schemeClr>
                </a:solidFill>
                <a:latin typeface="Arial" panose="020B0604020202020204" pitchFamily="34" charset="0"/>
                <a:cs typeface="Arial" panose="020B0604020202020204" pitchFamily="34" charset="0"/>
              </a:rPr>
              <a:t>OFFICIAL SENSITIVE</a:t>
            </a:r>
          </a:p>
        </p:txBody>
      </p:sp>
    </p:spTree>
    <p:extLst>
      <p:ext uri="{BB962C8B-B14F-4D97-AF65-F5344CB8AC3E}">
        <p14:creationId xmlns:p14="http://schemas.microsoft.com/office/powerpoint/2010/main" val="2472978003"/>
      </p:ext>
    </p:extLst>
  </p:cSld>
  <p:clrMapOvr>
    <a:masterClrMapping/>
  </p:clrMapOvr>
  <p:hf hdr="0" ftr="0" dt="0"/>
</p:sldLayout>
</file>

<file path=ppt/slideLayouts/slideLayout122.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1575">
                <a:latin typeface="Garamond" panose="02020404030301010803" pitchFamily="18" charset="0"/>
              </a:defRPr>
            </a:lvl1pPr>
          </a:lstStyle>
          <a:p>
            <a:r>
              <a:rPr lang="en-US"/>
              <a:t>Click to edit Master title style</a:t>
            </a:r>
            <a:endParaRPr lang="en-GB"/>
          </a:p>
        </p:txBody>
      </p:sp>
      <p:sp>
        <p:nvSpPr>
          <p:cNvPr id="3" name="Content Placeholder 2"/>
          <p:cNvSpPr>
            <a:spLocks noGrp="1"/>
          </p:cNvSpPr>
          <p:nvPr>
            <p:ph idx="1"/>
          </p:nvPr>
        </p:nvSpPr>
        <p:spPr>
          <a:xfrm>
            <a:off x="2987711" y="1052513"/>
            <a:ext cx="8869856" cy="5486400"/>
          </a:xfrm>
        </p:spPr>
        <p:txBody>
          <a:bodyPr/>
          <a:lstStyle>
            <a:lvl1pPr>
              <a:defRPr sz="1013">
                <a:latin typeface="Garamond" panose="02020404030301010803" pitchFamily="18" charset="0"/>
              </a:defRPr>
            </a:lvl1pPr>
            <a:lvl2pPr>
              <a:defRPr sz="900">
                <a:latin typeface="Garamond" panose="02020404030301010803" pitchFamily="18" charset="0"/>
              </a:defRPr>
            </a:lvl2pPr>
            <a:lvl3pPr>
              <a:defRPr sz="788">
                <a:latin typeface="Garamond" panose="02020404030301010803" pitchFamily="18" charset="0"/>
              </a:defRPr>
            </a:lvl3pPr>
            <a:lvl4pPr>
              <a:defRPr sz="675">
                <a:latin typeface="Garamond" panose="02020404030301010803" pitchFamily="18" charset="0"/>
              </a:defRPr>
            </a:lvl4pPr>
            <a:lvl5pPr>
              <a:defRPr sz="619">
                <a:latin typeface="Garamond" panose="02020404030301010803"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4"/>
          <p:cNvSpPr>
            <a:spLocks noGrp="1"/>
          </p:cNvSpPr>
          <p:nvPr>
            <p:ph type="dt" sz="half" idx="10"/>
          </p:nvPr>
        </p:nvSpPr>
        <p:spPr/>
        <p:txBody>
          <a:bodyPr/>
          <a:lstStyle>
            <a:lvl1pPr>
              <a:defRPr/>
            </a:lvl1pPr>
          </a:lstStyle>
          <a:p>
            <a:pPr>
              <a:defRPr/>
            </a:pPr>
            <a:fld id="{561EB55F-7B74-45FF-A694-0B777FB0A9DA}" type="datetime1">
              <a:rPr lang="en-GB" smtClean="0">
                <a:solidFill>
                  <a:srgbClr val="FFFFFF"/>
                </a:solidFill>
              </a:rPr>
              <a:t>27/10/2022</a:t>
            </a:fld>
            <a:endParaRPr lang="en-GB">
              <a:solidFill>
                <a:srgbClr val="FFFFFF"/>
              </a:solidFill>
            </a:endParaRPr>
          </a:p>
        </p:txBody>
      </p:sp>
      <p:sp>
        <p:nvSpPr>
          <p:cNvPr id="5" name="Content Placeholder 2"/>
          <p:cNvSpPr>
            <a:spLocks noGrp="1"/>
          </p:cNvSpPr>
          <p:nvPr>
            <p:ph idx="11"/>
          </p:nvPr>
        </p:nvSpPr>
        <p:spPr>
          <a:xfrm>
            <a:off x="334437" y="1052513"/>
            <a:ext cx="2653276" cy="5486400"/>
          </a:xfrm>
        </p:spPr>
        <p:txBody>
          <a:bodyPr/>
          <a:lstStyle>
            <a:lvl1pPr marL="0" indent="0">
              <a:buNone/>
              <a:defRPr sz="1013">
                <a:latin typeface="Garamond" panose="02020404030301010803" pitchFamily="18" charset="0"/>
              </a:defRPr>
            </a:lvl1pPr>
            <a:lvl2pPr marL="257180" indent="0">
              <a:buNone/>
              <a:defRPr>
                <a:latin typeface="Garamond" panose="02020404030301010803" pitchFamily="18" charset="0"/>
              </a:defRPr>
            </a:lvl2pPr>
            <a:lvl3pPr>
              <a:defRPr>
                <a:latin typeface="Garamond" panose="02020404030301010803" pitchFamily="18" charset="0"/>
              </a:defRPr>
            </a:lvl3pPr>
            <a:lvl4pPr>
              <a:defRPr>
                <a:latin typeface="Garamond" panose="02020404030301010803" pitchFamily="18" charset="0"/>
              </a:defRPr>
            </a:lvl4pPr>
            <a:lvl5pPr>
              <a:defRPr>
                <a:latin typeface="Garamond" panose="02020404030301010803" pitchFamily="18" charset="0"/>
              </a:defRPr>
            </a:lvl5pPr>
          </a:lstStyle>
          <a:p>
            <a:pPr lvl="0"/>
            <a:r>
              <a:rPr lang="en-US"/>
              <a:t>Click to edit Master text styles</a:t>
            </a:r>
            <a:endParaRPr lang="en-GB"/>
          </a:p>
        </p:txBody>
      </p:sp>
      <p:cxnSp>
        <p:nvCxnSpPr>
          <p:cNvPr id="7" name="Straight Connector 6"/>
          <p:cNvCxnSpPr/>
          <p:nvPr userDrawn="1"/>
        </p:nvCxnSpPr>
        <p:spPr bwMode="auto">
          <a:xfrm>
            <a:off x="2830963" y="1052513"/>
            <a:ext cx="0" cy="5486400"/>
          </a:xfrm>
          <a:prstGeom prst="line">
            <a:avLst/>
          </a:prstGeom>
          <a:ln>
            <a:headEnd type="none" w="med" len="med"/>
            <a:tailEnd type="none" w="med" len="med"/>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155724869"/>
      </p:ext>
    </p:extLst>
  </p:cSld>
  <p:clrMapOvr>
    <a:masterClrMapping/>
  </p:clrMapOvr>
  <p:hf hdr="0" ftr="0" dt="0"/>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7BD60A-E48E-489B-9E3B-1EF4EAE2D03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B1C13D67-871F-4026-BADB-754583206C4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689C933B-2E30-4CFF-B6DB-D2C55D171036}"/>
              </a:ext>
            </a:extLst>
          </p:cNvPr>
          <p:cNvSpPr>
            <a:spLocks noGrp="1"/>
          </p:cNvSpPr>
          <p:nvPr>
            <p:ph type="dt" sz="half" idx="10"/>
          </p:nvPr>
        </p:nvSpPr>
        <p:spPr/>
        <p:txBody>
          <a:bodyPr/>
          <a:lstStyle/>
          <a:p>
            <a:fld id="{2D7498FC-2923-410A-85F1-BEB73571C04C}" type="datetimeFigureOut">
              <a:rPr lang="en-GB" smtClean="0"/>
              <a:t>27/10/2022</a:t>
            </a:fld>
            <a:endParaRPr lang="en-GB"/>
          </a:p>
        </p:txBody>
      </p:sp>
      <p:sp>
        <p:nvSpPr>
          <p:cNvPr id="5" name="Footer Placeholder 4">
            <a:extLst>
              <a:ext uri="{FF2B5EF4-FFF2-40B4-BE49-F238E27FC236}">
                <a16:creationId xmlns:a16="http://schemas.microsoft.com/office/drawing/2014/main" id="{83A0CC43-AC6E-4D1F-9A7A-C82B8A632CC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425F881-3B3B-4EE4-9D95-3A81AE7AFAF9}"/>
              </a:ext>
            </a:extLst>
          </p:cNvPr>
          <p:cNvSpPr>
            <a:spLocks noGrp="1"/>
          </p:cNvSpPr>
          <p:nvPr>
            <p:ph type="sldNum" sz="quarter" idx="12"/>
          </p:nvPr>
        </p:nvSpPr>
        <p:spPr/>
        <p:txBody>
          <a:bodyPr/>
          <a:lstStyle/>
          <a:p>
            <a:fld id="{12E80BD3-0721-4152-8C4D-3BC17C064A07}" type="slidenum">
              <a:rPr lang="en-GB" smtClean="0"/>
              <a:t>‹#›</a:t>
            </a:fld>
            <a:endParaRPr lang="en-GB"/>
          </a:p>
        </p:txBody>
      </p:sp>
    </p:spTree>
    <p:extLst>
      <p:ext uri="{BB962C8B-B14F-4D97-AF65-F5344CB8AC3E}">
        <p14:creationId xmlns:p14="http://schemas.microsoft.com/office/powerpoint/2010/main" val="2980276992"/>
      </p:ext>
    </p:extLst>
  </p:cSld>
  <p:clrMapOvr>
    <a:masterClrMapping/>
  </p:clrMapOvr>
  <p:hf sldNum="0" hdr="0" ftr="0" dt="0"/>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26F6C-1AB9-4CEB-9E73-B8010683977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D3FCA14-1023-4A1D-ABC5-85476783A15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3005430-102E-48C7-B3C5-E331E7FF822A}"/>
              </a:ext>
            </a:extLst>
          </p:cNvPr>
          <p:cNvSpPr>
            <a:spLocks noGrp="1"/>
          </p:cNvSpPr>
          <p:nvPr>
            <p:ph type="dt" sz="half" idx="10"/>
          </p:nvPr>
        </p:nvSpPr>
        <p:spPr/>
        <p:txBody>
          <a:bodyPr/>
          <a:lstStyle/>
          <a:p>
            <a:fld id="{2D7498FC-2923-410A-85F1-BEB73571C04C}" type="datetimeFigureOut">
              <a:rPr lang="en-GB" smtClean="0"/>
              <a:t>27/10/2022</a:t>
            </a:fld>
            <a:endParaRPr lang="en-GB"/>
          </a:p>
        </p:txBody>
      </p:sp>
      <p:sp>
        <p:nvSpPr>
          <p:cNvPr id="5" name="Footer Placeholder 4">
            <a:extLst>
              <a:ext uri="{FF2B5EF4-FFF2-40B4-BE49-F238E27FC236}">
                <a16:creationId xmlns:a16="http://schemas.microsoft.com/office/drawing/2014/main" id="{25D3DD46-129F-4637-836B-9AD53C82F5C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4C5384B-FD2A-4342-9055-98326C18CE0C}"/>
              </a:ext>
            </a:extLst>
          </p:cNvPr>
          <p:cNvSpPr>
            <a:spLocks noGrp="1"/>
          </p:cNvSpPr>
          <p:nvPr>
            <p:ph type="sldNum" sz="quarter" idx="12"/>
          </p:nvPr>
        </p:nvSpPr>
        <p:spPr/>
        <p:txBody>
          <a:bodyPr/>
          <a:lstStyle/>
          <a:p>
            <a:fld id="{12E80BD3-0721-4152-8C4D-3BC17C064A07}" type="slidenum">
              <a:rPr lang="en-GB" smtClean="0"/>
              <a:t>‹#›</a:t>
            </a:fld>
            <a:endParaRPr lang="en-GB"/>
          </a:p>
        </p:txBody>
      </p:sp>
    </p:spTree>
    <p:extLst>
      <p:ext uri="{BB962C8B-B14F-4D97-AF65-F5344CB8AC3E}">
        <p14:creationId xmlns:p14="http://schemas.microsoft.com/office/powerpoint/2010/main" val="717531510"/>
      </p:ext>
    </p:extLst>
  </p:cSld>
  <p:clrMapOvr>
    <a:masterClrMapping/>
  </p:clrMapOvr>
  <p:hf hdr="0" ftr="0" dt="0"/>
</p:sldLayout>
</file>

<file path=ppt/slideLayouts/slideLayout1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4A5586-1291-48FA-B47A-52FBF177826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F84E8C42-E613-4E46-943F-6BFC6F1D3EB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8399983-73EC-4C5D-AFD3-4D85DE43D69D}"/>
              </a:ext>
            </a:extLst>
          </p:cNvPr>
          <p:cNvSpPr>
            <a:spLocks noGrp="1"/>
          </p:cNvSpPr>
          <p:nvPr>
            <p:ph type="dt" sz="half" idx="10"/>
          </p:nvPr>
        </p:nvSpPr>
        <p:spPr/>
        <p:txBody>
          <a:bodyPr/>
          <a:lstStyle/>
          <a:p>
            <a:fld id="{2D7498FC-2923-410A-85F1-BEB73571C04C}" type="datetimeFigureOut">
              <a:rPr lang="en-GB" smtClean="0"/>
              <a:t>27/10/2022</a:t>
            </a:fld>
            <a:endParaRPr lang="en-GB"/>
          </a:p>
        </p:txBody>
      </p:sp>
      <p:sp>
        <p:nvSpPr>
          <p:cNvPr id="5" name="Footer Placeholder 4">
            <a:extLst>
              <a:ext uri="{FF2B5EF4-FFF2-40B4-BE49-F238E27FC236}">
                <a16:creationId xmlns:a16="http://schemas.microsoft.com/office/drawing/2014/main" id="{C3DC8702-BE75-4BCE-B995-C612AAC3BC7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DA8F6C5-8AB2-4F46-98DE-297C9F9BABAC}"/>
              </a:ext>
            </a:extLst>
          </p:cNvPr>
          <p:cNvSpPr>
            <a:spLocks noGrp="1"/>
          </p:cNvSpPr>
          <p:nvPr>
            <p:ph type="sldNum" sz="quarter" idx="12"/>
          </p:nvPr>
        </p:nvSpPr>
        <p:spPr/>
        <p:txBody>
          <a:bodyPr/>
          <a:lstStyle/>
          <a:p>
            <a:fld id="{12E80BD3-0721-4152-8C4D-3BC17C064A07}" type="slidenum">
              <a:rPr lang="en-GB" smtClean="0"/>
              <a:t>‹#›</a:t>
            </a:fld>
            <a:endParaRPr lang="en-GB"/>
          </a:p>
        </p:txBody>
      </p:sp>
    </p:spTree>
    <p:extLst>
      <p:ext uri="{BB962C8B-B14F-4D97-AF65-F5344CB8AC3E}">
        <p14:creationId xmlns:p14="http://schemas.microsoft.com/office/powerpoint/2010/main" val="3546835168"/>
      </p:ext>
    </p:extLst>
  </p:cSld>
  <p:clrMapOvr>
    <a:masterClrMapping/>
  </p:clrMapOvr>
  <p:hf hdr="0" ftr="0" dt="0"/>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51B3BD-218E-4D20-8CDA-5C44BA7C367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EA5C30E-5AE4-4EE1-A197-D0A6DF8EEE0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AB218412-72D5-473F-8892-13B73340D9F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ADF38ADC-5004-47C0-AB89-E3D38BB27EA2}"/>
              </a:ext>
            </a:extLst>
          </p:cNvPr>
          <p:cNvSpPr>
            <a:spLocks noGrp="1"/>
          </p:cNvSpPr>
          <p:nvPr>
            <p:ph type="dt" sz="half" idx="10"/>
          </p:nvPr>
        </p:nvSpPr>
        <p:spPr/>
        <p:txBody>
          <a:bodyPr/>
          <a:lstStyle/>
          <a:p>
            <a:fld id="{2D7498FC-2923-410A-85F1-BEB73571C04C}" type="datetimeFigureOut">
              <a:rPr lang="en-GB" smtClean="0"/>
              <a:t>27/10/2022</a:t>
            </a:fld>
            <a:endParaRPr lang="en-GB"/>
          </a:p>
        </p:txBody>
      </p:sp>
      <p:sp>
        <p:nvSpPr>
          <p:cNvPr id="6" name="Footer Placeholder 5">
            <a:extLst>
              <a:ext uri="{FF2B5EF4-FFF2-40B4-BE49-F238E27FC236}">
                <a16:creationId xmlns:a16="http://schemas.microsoft.com/office/drawing/2014/main" id="{B32EC8CB-1DE1-4D7D-BF0E-0856D765044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C1D2078-B2E8-451C-B5B6-E9D07AAB9BB0}"/>
              </a:ext>
            </a:extLst>
          </p:cNvPr>
          <p:cNvSpPr>
            <a:spLocks noGrp="1"/>
          </p:cNvSpPr>
          <p:nvPr>
            <p:ph type="sldNum" sz="quarter" idx="12"/>
          </p:nvPr>
        </p:nvSpPr>
        <p:spPr/>
        <p:txBody>
          <a:bodyPr/>
          <a:lstStyle/>
          <a:p>
            <a:fld id="{12E80BD3-0721-4152-8C4D-3BC17C064A07}" type="slidenum">
              <a:rPr lang="en-GB" smtClean="0"/>
              <a:t>‹#›</a:t>
            </a:fld>
            <a:endParaRPr lang="en-GB"/>
          </a:p>
        </p:txBody>
      </p:sp>
    </p:spTree>
    <p:extLst>
      <p:ext uri="{BB962C8B-B14F-4D97-AF65-F5344CB8AC3E}">
        <p14:creationId xmlns:p14="http://schemas.microsoft.com/office/powerpoint/2010/main" val="2997388286"/>
      </p:ext>
    </p:extLst>
  </p:cSld>
  <p:clrMapOvr>
    <a:masterClrMapping/>
  </p:clrMapOvr>
  <p:hf hdr="0" ftr="0" dt="0"/>
</p:sldLayout>
</file>

<file path=ppt/slideLayouts/slideLayout1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6813BC-9E35-40DC-BCFF-2C6D9784C6FC}"/>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EFEF045-DA88-411D-BD57-235669E908A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9C3363E-7A72-4539-AFBF-3BCB20D5807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64E57BD8-2E44-4E9F-9795-4A11A0CA134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DD7E5C-02F9-4051-899C-58431941955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66CDDFE0-2271-4A0F-93DF-9C4EAE60640C}"/>
              </a:ext>
            </a:extLst>
          </p:cNvPr>
          <p:cNvSpPr>
            <a:spLocks noGrp="1"/>
          </p:cNvSpPr>
          <p:nvPr>
            <p:ph type="dt" sz="half" idx="10"/>
          </p:nvPr>
        </p:nvSpPr>
        <p:spPr/>
        <p:txBody>
          <a:bodyPr/>
          <a:lstStyle/>
          <a:p>
            <a:fld id="{2D7498FC-2923-410A-85F1-BEB73571C04C}" type="datetimeFigureOut">
              <a:rPr lang="en-GB" smtClean="0"/>
              <a:t>27/10/2022</a:t>
            </a:fld>
            <a:endParaRPr lang="en-GB"/>
          </a:p>
        </p:txBody>
      </p:sp>
      <p:sp>
        <p:nvSpPr>
          <p:cNvPr id="8" name="Footer Placeholder 7">
            <a:extLst>
              <a:ext uri="{FF2B5EF4-FFF2-40B4-BE49-F238E27FC236}">
                <a16:creationId xmlns:a16="http://schemas.microsoft.com/office/drawing/2014/main" id="{FEF67846-0836-4B64-B91D-740D5D3DEFC1}"/>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E01076C3-CEB9-4509-877E-562672ED731E}"/>
              </a:ext>
            </a:extLst>
          </p:cNvPr>
          <p:cNvSpPr>
            <a:spLocks noGrp="1"/>
          </p:cNvSpPr>
          <p:nvPr>
            <p:ph type="sldNum" sz="quarter" idx="12"/>
          </p:nvPr>
        </p:nvSpPr>
        <p:spPr/>
        <p:txBody>
          <a:bodyPr/>
          <a:lstStyle/>
          <a:p>
            <a:fld id="{12E80BD3-0721-4152-8C4D-3BC17C064A07}" type="slidenum">
              <a:rPr lang="en-GB" smtClean="0"/>
              <a:t>‹#›</a:t>
            </a:fld>
            <a:endParaRPr lang="en-GB"/>
          </a:p>
        </p:txBody>
      </p:sp>
    </p:spTree>
    <p:extLst>
      <p:ext uri="{BB962C8B-B14F-4D97-AF65-F5344CB8AC3E}">
        <p14:creationId xmlns:p14="http://schemas.microsoft.com/office/powerpoint/2010/main" val="3259764403"/>
      </p:ext>
    </p:extLst>
  </p:cSld>
  <p:clrMapOvr>
    <a:masterClrMapping/>
  </p:clrMapOvr>
  <p:hf hdr="0" ftr="0" dt="0"/>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BD802C-0470-4F4C-8594-6C7007F1D6AC}"/>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3FF5EAC1-3317-4834-950C-332092663ABD}"/>
              </a:ext>
            </a:extLst>
          </p:cNvPr>
          <p:cNvSpPr>
            <a:spLocks noGrp="1"/>
          </p:cNvSpPr>
          <p:nvPr>
            <p:ph type="dt" sz="half" idx="10"/>
          </p:nvPr>
        </p:nvSpPr>
        <p:spPr/>
        <p:txBody>
          <a:bodyPr/>
          <a:lstStyle/>
          <a:p>
            <a:fld id="{2D7498FC-2923-410A-85F1-BEB73571C04C}" type="datetimeFigureOut">
              <a:rPr lang="en-GB" smtClean="0"/>
              <a:t>27/10/2022</a:t>
            </a:fld>
            <a:endParaRPr lang="en-GB"/>
          </a:p>
        </p:txBody>
      </p:sp>
      <p:sp>
        <p:nvSpPr>
          <p:cNvPr id="4" name="Footer Placeholder 3">
            <a:extLst>
              <a:ext uri="{FF2B5EF4-FFF2-40B4-BE49-F238E27FC236}">
                <a16:creationId xmlns:a16="http://schemas.microsoft.com/office/drawing/2014/main" id="{B8254CF1-D500-479A-AB0F-F9966068820E}"/>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D3121D78-F566-4155-808B-4065DB629389}"/>
              </a:ext>
            </a:extLst>
          </p:cNvPr>
          <p:cNvSpPr>
            <a:spLocks noGrp="1"/>
          </p:cNvSpPr>
          <p:nvPr>
            <p:ph type="sldNum" sz="quarter" idx="12"/>
          </p:nvPr>
        </p:nvSpPr>
        <p:spPr/>
        <p:txBody>
          <a:bodyPr/>
          <a:lstStyle/>
          <a:p>
            <a:fld id="{12E80BD3-0721-4152-8C4D-3BC17C064A07}" type="slidenum">
              <a:rPr lang="en-GB" smtClean="0"/>
              <a:t>‹#›</a:t>
            </a:fld>
            <a:endParaRPr lang="en-GB"/>
          </a:p>
        </p:txBody>
      </p:sp>
    </p:spTree>
    <p:extLst>
      <p:ext uri="{BB962C8B-B14F-4D97-AF65-F5344CB8AC3E}">
        <p14:creationId xmlns:p14="http://schemas.microsoft.com/office/powerpoint/2010/main" val="720489964"/>
      </p:ext>
    </p:extLst>
  </p:cSld>
  <p:clrMapOvr>
    <a:masterClrMapping/>
  </p:clrMapOvr>
  <p:hf hdr="0" ftr="0" dt="0"/>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CDE9E9F-48D5-4A68-A1FE-6C5E3E57BA2E}"/>
              </a:ext>
            </a:extLst>
          </p:cNvPr>
          <p:cNvSpPr>
            <a:spLocks noGrp="1"/>
          </p:cNvSpPr>
          <p:nvPr>
            <p:ph type="dt" sz="half" idx="10"/>
          </p:nvPr>
        </p:nvSpPr>
        <p:spPr/>
        <p:txBody>
          <a:bodyPr/>
          <a:lstStyle/>
          <a:p>
            <a:fld id="{2D7498FC-2923-410A-85F1-BEB73571C04C}" type="datetimeFigureOut">
              <a:rPr lang="en-GB" smtClean="0"/>
              <a:t>27/10/2022</a:t>
            </a:fld>
            <a:endParaRPr lang="en-GB"/>
          </a:p>
        </p:txBody>
      </p:sp>
      <p:sp>
        <p:nvSpPr>
          <p:cNvPr id="3" name="Footer Placeholder 2">
            <a:extLst>
              <a:ext uri="{FF2B5EF4-FFF2-40B4-BE49-F238E27FC236}">
                <a16:creationId xmlns:a16="http://schemas.microsoft.com/office/drawing/2014/main" id="{86D29EE5-104D-4211-85F8-DF3C0A058922}"/>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35EFD92-B9AF-489D-B975-2CAC021DBD85}"/>
              </a:ext>
            </a:extLst>
          </p:cNvPr>
          <p:cNvSpPr>
            <a:spLocks noGrp="1"/>
          </p:cNvSpPr>
          <p:nvPr>
            <p:ph type="sldNum" sz="quarter" idx="12"/>
          </p:nvPr>
        </p:nvSpPr>
        <p:spPr/>
        <p:txBody>
          <a:bodyPr/>
          <a:lstStyle/>
          <a:p>
            <a:fld id="{12E80BD3-0721-4152-8C4D-3BC17C064A07}" type="slidenum">
              <a:rPr lang="en-GB" smtClean="0"/>
              <a:t>‹#›</a:t>
            </a:fld>
            <a:endParaRPr lang="en-GB"/>
          </a:p>
        </p:txBody>
      </p:sp>
    </p:spTree>
    <p:extLst>
      <p:ext uri="{BB962C8B-B14F-4D97-AF65-F5344CB8AC3E}">
        <p14:creationId xmlns:p14="http://schemas.microsoft.com/office/powerpoint/2010/main" val="4213452369"/>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ext slide 5 - 2 column +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AB38C-5F38-4824-BA5B-9B6A2BB378C1}"/>
              </a:ext>
            </a:extLst>
          </p:cNvPr>
          <p:cNvSpPr>
            <a:spLocks noGrp="1"/>
          </p:cNvSpPr>
          <p:nvPr>
            <p:ph type="title" hasCustomPrompt="1"/>
          </p:nvPr>
        </p:nvSpPr>
        <p:spPr>
          <a:xfrm>
            <a:off x="360000" y="720000"/>
            <a:ext cx="6761769" cy="1039599"/>
          </a:xfrm>
          <a:prstGeom prst="rect">
            <a:avLst/>
          </a:prstGeom>
        </p:spPr>
        <p:txBody>
          <a:bodyPr/>
          <a:lstStyle>
            <a:lvl1pPr>
              <a:defRPr/>
            </a:lvl1pPr>
          </a:lstStyle>
          <a:p>
            <a:r>
              <a:rPr lang="en-US" dirty="0"/>
              <a:t>Text slide 1 column with box image</a:t>
            </a:r>
            <a:endParaRPr lang="en-GB" dirty="0"/>
          </a:p>
        </p:txBody>
      </p:sp>
      <p:sp>
        <p:nvSpPr>
          <p:cNvPr id="6" name="Text Placeholder 5"/>
          <p:cNvSpPr>
            <a:spLocks noGrp="1"/>
          </p:cNvSpPr>
          <p:nvPr>
            <p:ph type="body" sz="quarter" idx="12" hasCustomPrompt="1"/>
          </p:nvPr>
        </p:nvSpPr>
        <p:spPr>
          <a:xfrm>
            <a:off x="360000" y="2160000"/>
            <a:ext cx="5580000" cy="3636000"/>
          </a:xfrm>
          <a:prstGeom prst="rect">
            <a:avLst/>
          </a:prstGeom>
        </p:spPr>
        <p:txBody>
          <a:bodyPr numCol="1" spcCol="180000"/>
          <a:lstStyle>
            <a:lvl5pPr marL="864000" indent="-216000">
              <a:buFont typeface="Arial" panose="020B0604020202020204" pitchFamily="34" charset="0"/>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Slide Number Placeholder 2"/>
          <p:cNvSpPr>
            <a:spLocks noGrp="1"/>
          </p:cNvSpPr>
          <p:nvPr>
            <p:ph type="sldNum" sz="quarter" idx="13"/>
          </p:nvPr>
        </p:nvSpPr>
        <p:spPr>
          <a:xfrm>
            <a:off x="10800000" y="6588000"/>
            <a:ext cx="1080000" cy="180000"/>
          </a:xfrm>
          <a:prstGeom prst="rect">
            <a:avLst/>
          </a:prstGeom>
        </p:spPr>
        <p:txBody>
          <a:bodyPr/>
          <a:lstStyle>
            <a:lvl1pPr>
              <a:defRPr>
                <a:solidFill>
                  <a:srgbClr val="333F47"/>
                </a:solidFill>
              </a:defRPr>
            </a:lvl1pPr>
          </a:lstStyle>
          <a:p>
            <a:fld id="{5C01B2B2-3B32-4177-9645-58C2813D6AA3}" type="slidenum">
              <a:rPr lang="en-GB" smtClean="0"/>
              <a:pPr/>
              <a:t>‹#›</a:t>
            </a:fld>
            <a:endParaRPr lang="en-GB" dirty="0"/>
          </a:p>
        </p:txBody>
      </p:sp>
      <p:sp>
        <p:nvSpPr>
          <p:cNvPr id="7" name="Footer Placeholder 6">
            <a:extLst>
              <a:ext uri="{FF2B5EF4-FFF2-40B4-BE49-F238E27FC236}">
                <a16:creationId xmlns:a16="http://schemas.microsoft.com/office/drawing/2014/main" id="{0BC11000-FB69-45B4-B075-859A6622ABA7}"/>
              </a:ext>
            </a:extLst>
          </p:cNvPr>
          <p:cNvSpPr>
            <a:spLocks noGrp="1"/>
          </p:cNvSpPr>
          <p:nvPr>
            <p:ph type="ftr" sz="quarter" idx="3"/>
          </p:nvPr>
        </p:nvSpPr>
        <p:spPr>
          <a:xfrm>
            <a:off x="360000" y="6588000"/>
            <a:ext cx="4752000" cy="180000"/>
          </a:xfrm>
          <a:prstGeom prst="rect">
            <a:avLst/>
          </a:prstGeom>
        </p:spPr>
        <p:txBody>
          <a:bodyPr vert="horz" lIns="0" tIns="0" rIns="0" bIns="0" rtlCol="0" anchor="b" anchorCtr="0"/>
          <a:lstStyle>
            <a:lvl1pPr algn="l">
              <a:defRPr sz="1200">
                <a:solidFill>
                  <a:srgbClr val="333C46"/>
                </a:solidFill>
              </a:defRPr>
            </a:lvl1pPr>
          </a:lstStyle>
          <a:p>
            <a:endParaRPr lang="en-GB" dirty="0"/>
          </a:p>
        </p:txBody>
      </p:sp>
      <p:sp>
        <p:nvSpPr>
          <p:cNvPr id="10" name="Rectangle 9">
            <a:extLst>
              <a:ext uri="{FF2B5EF4-FFF2-40B4-BE49-F238E27FC236}">
                <a16:creationId xmlns:a16="http://schemas.microsoft.com/office/drawing/2014/main" id="{AD7B7A36-E127-664C-96CA-3E62D5A1D146}"/>
              </a:ext>
            </a:extLst>
          </p:cNvPr>
          <p:cNvSpPr/>
          <p:nvPr userDrawn="1"/>
        </p:nvSpPr>
        <p:spPr>
          <a:xfrm>
            <a:off x="12385614" y="4395787"/>
            <a:ext cx="2487122" cy="2462213"/>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GB" sz="1300" b="0" kern="1200" dirty="0">
                <a:solidFill>
                  <a:schemeClr val="tx1"/>
                </a:solidFill>
                <a:effectLst/>
                <a:latin typeface="Arial" panose="020B0604020202020204" pitchFamily="34" charset="0"/>
                <a:ea typeface="+mn-ea"/>
                <a:cs typeface="Arial" panose="020B0604020202020204" pitchFamily="34" charset="0"/>
              </a:rPr>
              <a:t>To change an image, </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sz="1300" b="0" kern="1200" dirty="0">
                <a:solidFill>
                  <a:schemeClr val="tx1"/>
                </a:solidFill>
                <a:effectLst/>
                <a:latin typeface="Arial" panose="020B0604020202020204" pitchFamily="34" charset="0"/>
                <a:ea typeface="+mn-ea"/>
                <a:cs typeface="Arial" panose="020B0604020202020204" pitchFamily="34" charset="0"/>
              </a:rPr>
              <a:t>Right-click the image </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sz="1300" b="0" kern="1200" dirty="0">
                <a:solidFill>
                  <a:schemeClr val="tx1"/>
                </a:solidFill>
                <a:effectLst/>
                <a:latin typeface="Arial" panose="020B0604020202020204" pitchFamily="34" charset="0"/>
                <a:ea typeface="+mn-ea"/>
                <a:cs typeface="Arial" panose="020B0604020202020204" pitchFamily="34" charset="0"/>
              </a:rPr>
              <a:t>Select ‘Format Picture’ </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sz="1300" b="0" kern="1200" dirty="0">
                <a:solidFill>
                  <a:schemeClr val="tx1"/>
                </a:solidFill>
                <a:effectLst/>
                <a:latin typeface="Arial" panose="020B0604020202020204" pitchFamily="34" charset="0"/>
                <a:ea typeface="+mn-ea"/>
                <a:cs typeface="Arial" panose="020B0604020202020204" pitchFamily="34" charset="0"/>
              </a:rPr>
              <a:t>Select ‘Fill’</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sz="1300" b="0" kern="1200" dirty="0">
                <a:solidFill>
                  <a:schemeClr val="tx1"/>
                </a:solidFill>
                <a:effectLst/>
                <a:latin typeface="Arial" panose="020B0604020202020204" pitchFamily="34" charset="0"/>
                <a:ea typeface="+mn-ea"/>
                <a:cs typeface="Arial" panose="020B0604020202020204" pitchFamily="34" charset="0"/>
              </a:rPr>
              <a:t>Select ‘Picture or texture fill’,</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sz="1300" b="0" kern="1200" dirty="0">
                <a:solidFill>
                  <a:schemeClr val="tx1"/>
                </a:solidFill>
                <a:effectLst/>
                <a:latin typeface="Arial" panose="020B0604020202020204" pitchFamily="34" charset="0"/>
                <a:ea typeface="+mn-ea"/>
                <a:cs typeface="Arial" panose="020B0604020202020204" pitchFamily="34" charset="0"/>
              </a:rPr>
              <a:t>Click ‘Insert’ and browse for a new image.</a:t>
            </a:r>
          </a:p>
          <a:p>
            <a:pPr marL="0" indent="0">
              <a:lnSpc>
                <a:spcPct val="100000"/>
              </a:lnSpc>
              <a:spcAft>
                <a:spcPts val="600"/>
              </a:spcAft>
              <a:buFont typeface="Arial" panose="020B0604020202020204" pitchFamily="34" charset="0"/>
              <a:buNone/>
            </a:pPr>
            <a:r>
              <a:rPr lang="en-GB" sz="1300" b="0" kern="1200" dirty="0">
                <a:solidFill>
                  <a:schemeClr val="tx1"/>
                </a:solidFill>
                <a:effectLst/>
                <a:latin typeface="Arial" panose="020B0604020202020204" pitchFamily="34" charset="0"/>
                <a:ea typeface="+mn-ea"/>
                <a:cs typeface="Arial" panose="020B0604020202020204" pitchFamily="34" charset="0"/>
              </a:rPr>
              <a:t>To adjust an image within a shape, use the ‘Offset’ and ‘Scale’ values. </a:t>
            </a:r>
          </a:p>
        </p:txBody>
      </p:sp>
    </p:spTree>
    <p:extLst>
      <p:ext uri="{BB962C8B-B14F-4D97-AF65-F5344CB8AC3E}">
        <p14:creationId xmlns:p14="http://schemas.microsoft.com/office/powerpoint/2010/main" val="1250195417"/>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436838-9798-438E-B7D4-55DF46C326D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0F347EBE-F096-4C54-881C-A6CBB7D894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7E9B76D0-443B-4FD8-BC12-E72A5989ADB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E75B9B7-D6AF-4956-83E2-76F50C6A9EA4}"/>
              </a:ext>
            </a:extLst>
          </p:cNvPr>
          <p:cNvSpPr>
            <a:spLocks noGrp="1"/>
          </p:cNvSpPr>
          <p:nvPr>
            <p:ph type="dt" sz="half" idx="10"/>
          </p:nvPr>
        </p:nvSpPr>
        <p:spPr/>
        <p:txBody>
          <a:bodyPr/>
          <a:lstStyle/>
          <a:p>
            <a:fld id="{2D7498FC-2923-410A-85F1-BEB73571C04C}" type="datetimeFigureOut">
              <a:rPr lang="en-GB" smtClean="0"/>
              <a:t>27/10/2022</a:t>
            </a:fld>
            <a:endParaRPr lang="en-GB"/>
          </a:p>
        </p:txBody>
      </p:sp>
      <p:sp>
        <p:nvSpPr>
          <p:cNvPr id="6" name="Footer Placeholder 5">
            <a:extLst>
              <a:ext uri="{FF2B5EF4-FFF2-40B4-BE49-F238E27FC236}">
                <a16:creationId xmlns:a16="http://schemas.microsoft.com/office/drawing/2014/main" id="{1CF76899-20AA-4546-98D4-CC25BDFC8A4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7C4FED2-3859-4FA7-BDE3-E24A56500EBE}"/>
              </a:ext>
            </a:extLst>
          </p:cNvPr>
          <p:cNvSpPr>
            <a:spLocks noGrp="1"/>
          </p:cNvSpPr>
          <p:nvPr>
            <p:ph type="sldNum" sz="quarter" idx="12"/>
          </p:nvPr>
        </p:nvSpPr>
        <p:spPr/>
        <p:txBody>
          <a:bodyPr/>
          <a:lstStyle/>
          <a:p>
            <a:fld id="{12E80BD3-0721-4152-8C4D-3BC17C064A07}" type="slidenum">
              <a:rPr lang="en-GB" smtClean="0"/>
              <a:t>‹#›</a:t>
            </a:fld>
            <a:endParaRPr lang="en-GB"/>
          </a:p>
        </p:txBody>
      </p:sp>
    </p:spTree>
    <p:extLst>
      <p:ext uri="{BB962C8B-B14F-4D97-AF65-F5344CB8AC3E}">
        <p14:creationId xmlns:p14="http://schemas.microsoft.com/office/powerpoint/2010/main" val="127574575"/>
      </p:ext>
    </p:extLst>
  </p:cSld>
  <p:clrMapOvr>
    <a:masterClrMapping/>
  </p:clrMapOvr>
  <p:hf hdr="0" ftr="0" dt="0"/>
</p:sldLayout>
</file>

<file path=ppt/slideLayouts/slideLayout1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AE8D69-2F22-4A3B-8167-6E8F7636483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8F4E4E99-C3B0-427B-BECA-FE22ED1861B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78ED809B-C962-4A90-A535-42EDB3297C9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476B622-13AF-4CC7-B869-386D23E62C6B}"/>
              </a:ext>
            </a:extLst>
          </p:cNvPr>
          <p:cNvSpPr>
            <a:spLocks noGrp="1"/>
          </p:cNvSpPr>
          <p:nvPr>
            <p:ph type="dt" sz="half" idx="10"/>
          </p:nvPr>
        </p:nvSpPr>
        <p:spPr/>
        <p:txBody>
          <a:bodyPr/>
          <a:lstStyle/>
          <a:p>
            <a:fld id="{2D7498FC-2923-410A-85F1-BEB73571C04C}" type="datetimeFigureOut">
              <a:rPr lang="en-GB" smtClean="0"/>
              <a:t>27/10/2022</a:t>
            </a:fld>
            <a:endParaRPr lang="en-GB"/>
          </a:p>
        </p:txBody>
      </p:sp>
      <p:sp>
        <p:nvSpPr>
          <p:cNvPr id="6" name="Footer Placeholder 5">
            <a:extLst>
              <a:ext uri="{FF2B5EF4-FFF2-40B4-BE49-F238E27FC236}">
                <a16:creationId xmlns:a16="http://schemas.microsoft.com/office/drawing/2014/main" id="{DDAF1B7F-D119-43CE-8F82-7E814585C82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61DC503-DEAC-46AF-A94C-79228D3C47EB}"/>
              </a:ext>
            </a:extLst>
          </p:cNvPr>
          <p:cNvSpPr>
            <a:spLocks noGrp="1"/>
          </p:cNvSpPr>
          <p:nvPr>
            <p:ph type="sldNum" sz="quarter" idx="12"/>
          </p:nvPr>
        </p:nvSpPr>
        <p:spPr/>
        <p:txBody>
          <a:bodyPr/>
          <a:lstStyle/>
          <a:p>
            <a:fld id="{12E80BD3-0721-4152-8C4D-3BC17C064A07}" type="slidenum">
              <a:rPr lang="en-GB" smtClean="0"/>
              <a:t>‹#›</a:t>
            </a:fld>
            <a:endParaRPr lang="en-GB"/>
          </a:p>
        </p:txBody>
      </p:sp>
    </p:spTree>
    <p:extLst>
      <p:ext uri="{BB962C8B-B14F-4D97-AF65-F5344CB8AC3E}">
        <p14:creationId xmlns:p14="http://schemas.microsoft.com/office/powerpoint/2010/main" val="1229871569"/>
      </p:ext>
    </p:extLst>
  </p:cSld>
  <p:clrMapOvr>
    <a:masterClrMapping/>
  </p:clrMapOvr>
  <p:hf hdr="0" ftr="0" dt="0"/>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B670E9-1481-48E8-B7F7-A50D41F21739}"/>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3F29D96-514A-4802-8822-A52381B9EFD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EA1830C-C20A-4CFA-B897-B9810228D494}"/>
              </a:ext>
            </a:extLst>
          </p:cNvPr>
          <p:cNvSpPr>
            <a:spLocks noGrp="1"/>
          </p:cNvSpPr>
          <p:nvPr>
            <p:ph type="dt" sz="half" idx="10"/>
          </p:nvPr>
        </p:nvSpPr>
        <p:spPr/>
        <p:txBody>
          <a:bodyPr/>
          <a:lstStyle/>
          <a:p>
            <a:fld id="{2D7498FC-2923-410A-85F1-BEB73571C04C}" type="datetimeFigureOut">
              <a:rPr lang="en-GB" smtClean="0"/>
              <a:t>27/10/2022</a:t>
            </a:fld>
            <a:endParaRPr lang="en-GB"/>
          </a:p>
        </p:txBody>
      </p:sp>
      <p:sp>
        <p:nvSpPr>
          <p:cNvPr id="5" name="Footer Placeholder 4">
            <a:extLst>
              <a:ext uri="{FF2B5EF4-FFF2-40B4-BE49-F238E27FC236}">
                <a16:creationId xmlns:a16="http://schemas.microsoft.com/office/drawing/2014/main" id="{CD2B8CD6-130A-4457-AB10-DCF109F9A01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A3658E1-0E4D-40C8-8FD6-622C48B7C6D3}"/>
              </a:ext>
            </a:extLst>
          </p:cNvPr>
          <p:cNvSpPr>
            <a:spLocks noGrp="1"/>
          </p:cNvSpPr>
          <p:nvPr>
            <p:ph type="sldNum" sz="quarter" idx="12"/>
          </p:nvPr>
        </p:nvSpPr>
        <p:spPr/>
        <p:txBody>
          <a:bodyPr/>
          <a:lstStyle/>
          <a:p>
            <a:fld id="{12E80BD3-0721-4152-8C4D-3BC17C064A07}" type="slidenum">
              <a:rPr lang="en-GB" smtClean="0"/>
              <a:t>‹#›</a:t>
            </a:fld>
            <a:endParaRPr lang="en-GB"/>
          </a:p>
        </p:txBody>
      </p:sp>
    </p:spTree>
    <p:extLst>
      <p:ext uri="{BB962C8B-B14F-4D97-AF65-F5344CB8AC3E}">
        <p14:creationId xmlns:p14="http://schemas.microsoft.com/office/powerpoint/2010/main" val="97564717"/>
      </p:ext>
    </p:extLst>
  </p:cSld>
  <p:clrMapOvr>
    <a:masterClrMapping/>
  </p:clrMapOvr>
  <p:hf hdr="0" ftr="0" dt="0"/>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642B3B5-581A-4110-BA8F-154264E1A83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33FE2D6-49F9-4523-B82C-FB0E7C62A56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2CD5D1D-07DD-469C-8741-C7538F65535D}"/>
              </a:ext>
            </a:extLst>
          </p:cNvPr>
          <p:cNvSpPr>
            <a:spLocks noGrp="1"/>
          </p:cNvSpPr>
          <p:nvPr>
            <p:ph type="dt" sz="half" idx="10"/>
          </p:nvPr>
        </p:nvSpPr>
        <p:spPr/>
        <p:txBody>
          <a:bodyPr/>
          <a:lstStyle/>
          <a:p>
            <a:fld id="{2D7498FC-2923-410A-85F1-BEB73571C04C}" type="datetimeFigureOut">
              <a:rPr lang="en-GB" smtClean="0"/>
              <a:t>27/10/2022</a:t>
            </a:fld>
            <a:endParaRPr lang="en-GB"/>
          </a:p>
        </p:txBody>
      </p:sp>
      <p:sp>
        <p:nvSpPr>
          <p:cNvPr id="5" name="Footer Placeholder 4">
            <a:extLst>
              <a:ext uri="{FF2B5EF4-FFF2-40B4-BE49-F238E27FC236}">
                <a16:creationId xmlns:a16="http://schemas.microsoft.com/office/drawing/2014/main" id="{841A8834-AFF9-4500-BECB-5AD18A07541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2400F02-5B80-4ECF-8157-0FD322C3DC12}"/>
              </a:ext>
            </a:extLst>
          </p:cNvPr>
          <p:cNvSpPr>
            <a:spLocks noGrp="1"/>
          </p:cNvSpPr>
          <p:nvPr>
            <p:ph type="sldNum" sz="quarter" idx="12"/>
          </p:nvPr>
        </p:nvSpPr>
        <p:spPr/>
        <p:txBody>
          <a:bodyPr/>
          <a:lstStyle/>
          <a:p>
            <a:fld id="{12E80BD3-0721-4152-8C4D-3BC17C064A07}" type="slidenum">
              <a:rPr lang="en-GB" smtClean="0"/>
              <a:t>‹#›</a:t>
            </a:fld>
            <a:endParaRPr lang="en-GB"/>
          </a:p>
        </p:txBody>
      </p:sp>
    </p:spTree>
    <p:extLst>
      <p:ext uri="{BB962C8B-B14F-4D97-AF65-F5344CB8AC3E}">
        <p14:creationId xmlns:p14="http://schemas.microsoft.com/office/powerpoint/2010/main" val="4170433017"/>
      </p:ext>
    </p:extLst>
  </p:cSld>
  <p:clrMapOvr>
    <a:masterClrMapping/>
  </p:clrMapOvr>
  <p:hf hdr="0" ftr="0" dt="0"/>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186827748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84" imgH="384" progId="TCLayout.ActiveDocument.1">
                  <p:embed/>
                </p:oleObj>
              </mc:Choice>
              <mc:Fallback>
                <p:oleObj name="think-cell Slide" r:id="rId4" imgW="384" imgH="384"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3000"/>
              </a:lnSpc>
              <a:spcBef>
                <a:spcPct val="0"/>
              </a:spcBef>
              <a:spcAft>
                <a:spcPct val="0"/>
              </a:spcAft>
            </a:pPr>
            <a:endParaRPr lang="en-GB" sz="5400" b="0" i="0" baseline="0" dirty="0">
              <a:solidFill>
                <a:srgbClr val="FFFFFF"/>
              </a:solidFill>
              <a:latin typeface="Trebuchet MS" panose="020B0603020202020204" pitchFamily="34" charset="0"/>
              <a:ea typeface="+mj-ea"/>
              <a:cs typeface="+mj-cs"/>
              <a:sym typeface="Trebuchet MS" panose="020B0603020202020204" pitchFamily="34" charset="0"/>
            </a:endParaRPr>
          </a:p>
        </p:txBody>
      </p:sp>
      <p:sp>
        <p:nvSpPr>
          <p:cNvPr id="13" name="Rectangle 12"/>
          <p:cNvSpPr/>
          <p:nvPr userDrawn="1"/>
        </p:nvSpPr>
        <p:spPr>
          <a:xfrm>
            <a:off x="0" y="0"/>
            <a:ext cx="12192000" cy="5207267"/>
          </a:xfrm>
          <a:prstGeom prst="rect">
            <a:avLst/>
          </a:prstGeom>
          <a:solidFill>
            <a:srgbClr val="9A9A9A"/>
          </a:solidFill>
          <a:ln w="9525" cap="rnd" cmpd="sng" algn="ctr">
            <a:solidFill>
              <a:srgbClr val="9A9A9A"/>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eaLnBrk="1"/>
            <a:endParaRPr lang="en-GB" sz="1200" dirty="0">
              <a:solidFill>
                <a:srgbClr val="FFFFFF"/>
              </a:solidFill>
            </a:endParaRPr>
          </a:p>
        </p:txBody>
      </p:sp>
      <p:sp>
        <p:nvSpPr>
          <p:cNvPr id="16" name="Rectangle 15"/>
          <p:cNvSpPr/>
          <p:nvPr userDrawn="1"/>
        </p:nvSpPr>
        <p:spPr>
          <a:xfrm>
            <a:off x="0" y="5279183"/>
            <a:ext cx="12192000" cy="1578817"/>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eaLnBrk="1">
              <a:lnSpc>
                <a:spcPct val="90000"/>
              </a:lnSpc>
              <a:spcAft>
                <a:spcPts val="1000"/>
              </a:spcAft>
            </a:pPr>
            <a:endParaRPr lang="en-GB" sz="1200" dirty="0">
              <a:solidFill>
                <a:schemeClr val="bg1"/>
              </a:solidFill>
              <a:latin typeface="+mn-lt"/>
              <a:sym typeface="Trebuchet MS" panose="020B0603020202020204" pitchFamily="34" charset="0"/>
            </a:endParaRPr>
          </a:p>
        </p:txBody>
      </p:sp>
      <p:sp>
        <p:nvSpPr>
          <p:cNvPr id="19" name="Rectangle 18"/>
          <p:cNvSpPr/>
          <p:nvPr userDrawn="1"/>
        </p:nvSpPr>
        <p:spPr bwMode="black">
          <a:xfrm>
            <a:off x="630936" y="626200"/>
            <a:ext cx="8125200" cy="5529600"/>
          </a:xfrm>
          <a:prstGeom prst="rect">
            <a:avLst/>
          </a:prstGeom>
          <a:solidFill>
            <a:srgbClr val="295E7E"/>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eaLnBrk="1">
              <a:lnSpc>
                <a:spcPct val="95000"/>
              </a:lnSpc>
            </a:pPr>
            <a:endParaRPr lang="en-GB" sz="2000" dirty="0">
              <a:solidFill>
                <a:prstClr val="white"/>
              </a:solidFill>
              <a:latin typeface="+mn-lt"/>
              <a:sym typeface="Trebuchet MS" panose="020B0603020202020204" pitchFamily="34" charset="0"/>
            </a:endParaRPr>
          </a:p>
        </p:txBody>
      </p:sp>
      <p:sp>
        <p:nvSpPr>
          <p:cNvPr id="23" name="Text Placeholder 6"/>
          <p:cNvSpPr>
            <a:spLocks noGrp="1"/>
          </p:cNvSpPr>
          <p:nvPr>
            <p:ph type="body" sz="quarter" idx="12" hasCustomPrompt="1"/>
          </p:nvPr>
        </p:nvSpPr>
        <p:spPr bwMode="black">
          <a:xfrm>
            <a:off x="1117415" y="6207842"/>
            <a:ext cx="6868800" cy="327148"/>
          </a:xfrm>
          <a:prstGeom prst="rect">
            <a:avLst/>
          </a:prstGeom>
          <a:noFill/>
        </p:spPr>
        <p:txBody>
          <a:bodyPr anchor="ctr"/>
          <a:lstStyle>
            <a:lvl1pPr algn="l">
              <a:lnSpc>
                <a:spcPct val="110000"/>
              </a:lnSpc>
              <a:buNone/>
              <a:defRPr sz="1200" b="1" cap="all" baseline="0">
                <a:solidFill>
                  <a:srgbClr val="4472C4"/>
                </a:solidFill>
                <a:latin typeface="+mn-lt"/>
                <a:sym typeface="Trebuchet MS" panose="020B0603020202020204" pitchFamily="34" charset="0"/>
              </a:defRPr>
            </a:lvl1pPr>
            <a:lvl2pPr algn="ctr">
              <a:buNone/>
              <a:defRPr/>
            </a:lvl2pPr>
            <a:lvl3pPr marL="0" indent="0" algn="ctr">
              <a:buNone/>
              <a:defRPr/>
            </a:lvl3pPr>
            <a:lvl4pPr marL="228600" indent="0" algn="ctr">
              <a:buNone/>
              <a:defRPr/>
            </a:lvl4pPr>
            <a:lvl5pPr marL="457200" indent="0" algn="ctr">
              <a:buNone/>
              <a:defRPr/>
            </a:lvl5pPr>
          </a:lstStyle>
          <a:p>
            <a:pPr lvl="0"/>
            <a:r>
              <a:rPr lang="en-GB" dirty="0"/>
              <a:t>Click to edit date/place</a:t>
            </a:r>
          </a:p>
        </p:txBody>
      </p:sp>
      <p:sp>
        <p:nvSpPr>
          <p:cNvPr id="24" name="Subtitle 2"/>
          <p:cNvSpPr>
            <a:spLocks noGrp="1"/>
          </p:cNvSpPr>
          <p:nvPr>
            <p:ph type="subTitle" idx="1" hasCustomPrompt="1"/>
          </p:nvPr>
        </p:nvSpPr>
        <p:spPr bwMode="white">
          <a:xfrm>
            <a:off x="1117415" y="5495706"/>
            <a:ext cx="6868800" cy="436195"/>
          </a:xfrm>
          <a:prstGeom prst="rect">
            <a:avLst/>
          </a:prstGeom>
        </p:spPr>
        <p:txBody>
          <a:bodyPr anchor="ctr"/>
          <a:lstStyle>
            <a:lvl1pPr marL="0" indent="0" algn="l">
              <a:lnSpc>
                <a:spcPct val="110000"/>
              </a:lnSpc>
              <a:buNone/>
              <a:defRPr sz="1600" baseline="0">
                <a:solidFill>
                  <a:schemeClr val="bg1"/>
                </a:solidFill>
                <a:latin typeface="+mn-lt"/>
                <a:sym typeface="Trebuchet MS" panose="020B06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Subtitle in sentence case</a:t>
            </a:r>
          </a:p>
        </p:txBody>
      </p:sp>
      <p:sp>
        <p:nvSpPr>
          <p:cNvPr id="25" name="Title 1"/>
          <p:cNvSpPr>
            <a:spLocks noGrp="1"/>
          </p:cNvSpPr>
          <p:nvPr>
            <p:ph type="ctrTitle" hasCustomPrompt="1"/>
          </p:nvPr>
        </p:nvSpPr>
        <p:spPr bwMode="ltGray">
          <a:xfrm>
            <a:off x="1117415" y="1886242"/>
            <a:ext cx="6868800" cy="3138423"/>
          </a:xfrm>
          <a:prstGeom prst="rect">
            <a:avLst/>
          </a:prstGeom>
        </p:spPr>
        <p:txBody>
          <a:bodyPr anchor="b">
            <a:normAutofit/>
          </a:bodyPr>
          <a:lstStyle>
            <a:lvl1pPr algn="l">
              <a:lnSpc>
                <a:spcPct val="93000"/>
              </a:lnSpc>
              <a:defRPr sz="5400" baseline="0">
                <a:solidFill>
                  <a:schemeClr val="bg1"/>
                </a:solidFill>
                <a:latin typeface="+mj-lt"/>
                <a:sym typeface="Trebuchet MS" panose="020B0603020202020204" pitchFamily="34" charset="0"/>
              </a:defRPr>
            </a:lvl1pPr>
          </a:lstStyle>
          <a:p>
            <a:r>
              <a:rPr lang="en-GB" dirty="0"/>
              <a:t>Title in Title Case</a:t>
            </a:r>
          </a:p>
        </p:txBody>
      </p:sp>
    </p:spTree>
    <p:extLst>
      <p:ext uri="{BB962C8B-B14F-4D97-AF65-F5344CB8AC3E}">
        <p14:creationId xmlns:p14="http://schemas.microsoft.com/office/powerpoint/2010/main" val="26799590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ftr="0" dt="0"/>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preserve="1" userDrawn="1">
  <p:cSld name="Title Slide 1">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332999566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84" imgH="384" progId="TCLayout.ActiveDocument.1">
                  <p:embed/>
                </p:oleObj>
              </mc:Choice>
              <mc:Fallback>
                <p:oleObj name="think-cell Slide" r:id="rId4" imgW="384" imgH="384"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3000"/>
              </a:lnSpc>
              <a:spcBef>
                <a:spcPct val="0"/>
              </a:spcBef>
              <a:spcAft>
                <a:spcPct val="0"/>
              </a:spcAft>
            </a:pPr>
            <a:endParaRPr lang="en-GB" sz="5400" b="0" i="0" baseline="0" dirty="0">
              <a:solidFill>
                <a:srgbClr val="FFFFFF"/>
              </a:solidFill>
              <a:latin typeface="Trebuchet MS" panose="020B0603020202020204" pitchFamily="34" charset="0"/>
              <a:ea typeface="+mj-ea"/>
              <a:cs typeface="+mj-cs"/>
              <a:sym typeface="Trebuchet MS" panose="020B0603020202020204" pitchFamily="34" charset="0"/>
            </a:endParaRPr>
          </a:p>
        </p:txBody>
      </p:sp>
      <p:pic>
        <p:nvPicPr>
          <p:cNvPr id="12" name="Picture 11" descr="A large ship in the water&#10;&#10;Description automatically generated with low confidence">
            <a:extLst>
              <a:ext uri="{FF2B5EF4-FFF2-40B4-BE49-F238E27FC236}">
                <a16:creationId xmlns:a16="http://schemas.microsoft.com/office/drawing/2014/main" id="{9F23E9B7-257C-4A41-9FA8-1779EFE578D2}"/>
              </a:ext>
            </a:extLst>
          </p:cNvPr>
          <p:cNvPicPr>
            <a:picLocks noChangeAspect="1"/>
          </p:cNvPicPr>
          <p:nvPr userDrawn="1"/>
        </p:nvPicPr>
        <p:blipFill rotWithShape="1">
          <a:blip r:embed="rId6"/>
          <a:srcRect t="18693" b="17321"/>
          <a:stretch/>
        </p:blipFill>
        <p:spPr>
          <a:xfrm>
            <a:off x="0" y="0"/>
            <a:ext cx="12192000" cy="5207267"/>
          </a:xfrm>
          <a:prstGeom prst="rect">
            <a:avLst/>
          </a:prstGeom>
        </p:spPr>
      </p:pic>
      <p:sp>
        <p:nvSpPr>
          <p:cNvPr id="14" name="Rectangle 13">
            <a:extLst>
              <a:ext uri="{FF2B5EF4-FFF2-40B4-BE49-F238E27FC236}">
                <a16:creationId xmlns:a16="http://schemas.microsoft.com/office/drawing/2014/main" id="{79AFC27B-EB08-4227-B51C-0C1E660CC2F6}"/>
              </a:ext>
            </a:extLst>
          </p:cNvPr>
          <p:cNvSpPr/>
          <p:nvPr userDrawn="1"/>
        </p:nvSpPr>
        <p:spPr>
          <a:xfrm>
            <a:off x="0" y="5279183"/>
            <a:ext cx="12192000" cy="1578817"/>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eaLnBrk="1">
              <a:lnSpc>
                <a:spcPct val="90000"/>
              </a:lnSpc>
              <a:spcAft>
                <a:spcPts val="1000"/>
              </a:spcAft>
            </a:pPr>
            <a:endParaRPr lang="en-GB" sz="1200" dirty="0">
              <a:solidFill>
                <a:schemeClr val="bg1"/>
              </a:solidFill>
              <a:latin typeface="+mn-lt"/>
              <a:sym typeface="Trebuchet MS" panose="020B0603020202020204" pitchFamily="34" charset="0"/>
            </a:endParaRPr>
          </a:p>
        </p:txBody>
      </p:sp>
      <p:sp>
        <p:nvSpPr>
          <p:cNvPr id="15" name="Rectangle 14">
            <a:extLst>
              <a:ext uri="{FF2B5EF4-FFF2-40B4-BE49-F238E27FC236}">
                <a16:creationId xmlns:a16="http://schemas.microsoft.com/office/drawing/2014/main" id="{9D921243-0B83-4E2D-9C06-0CBA15AFB7BC}"/>
              </a:ext>
            </a:extLst>
          </p:cNvPr>
          <p:cNvSpPr/>
          <p:nvPr userDrawn="1"/>
        </p:nvSpPr>
        <p:spPr bwMode="black">
          <a:xfrm>
            <a:off x="630936" y="626200"/>
            <a:ext cx="8125200" cy="5529600"/>
          </a:xfrm>
          <a:prstGeom prst="rect">
            <a:avLst/>
          </a:prstGeom>
          <a:solidFill>
            <a:srgbClr val="295E7E">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a:lnSpc>
                <a:spcPct val="95000"/>
              </a:lnSpc>
            </a:pPr>
            <a:endParaRPr lang="en-GB" sz="2000" dirty="0">
              <a:solidFill>
                <a:prstClr val="white"/>
              </a:solidFill>
              <a:sym typeface="Trebuchet MS" panose="020B0603020202020204" pitchFamily="34" charset="0"/>
            </a:endParaRPr>
          </a:p>
        </p:txBody>
      </p:sp>
      <p:sp>
        <p:nvSpPr>
          <p:cNvPr id="17" name="Text Placeholder 6">
            <a:extLst>
              <a:ext uri="{FF2B5EF4-FFF2-40B4-BE49-F238E27FC236}">
                <a16:creationId xmlns:a16="http://schemas.microsoft.com/office/drawing/2014/main" id="{3B16AD71-DB4E-4985-8050-C1BF1F99C2B0}"/>
              </a:ext>
            </a:extLst>
          </p:cNvPr>
          <p:cNvSpPr>
            <a:spLocks noGrp="1"/>
          </p:cNvSpPr>
          <p:nvPr>
            <p:ph type="body" sz="quarter" idx="12" hasCustomPrompt="1"/>
          </p:nvPr>
        </p:nvSpPr>
        <p:spPr bwMode="black">
          <a:xfrm>
            <a:off x="1117415" y="6207842"/>
            <a:ext cx="6868800" cy="327148"/>
          </a:xfrm>
          <a:prstGeom prst="rect">
            <a:avLst/>
          </a:prstGeom>
          <a:noFill/>
        </p:spPr>
        <p:txBody>
          <a:bodyPr anchor="ctr"/>
          <a:lstStyle>
            <a:lvl1pPr algn="l">
              <a:lnSpc>
                <a:spcPct val="110000"/>
              </a:lnSpc>
              <a:buNone/>
              <a:defRPr sz="1200" b="1" cap="all" baseline="0">
                <a:solidFill>
                  <a:srgbClr val="4472C4"/>
                </a:solidFill>
                <a:latin typeface="+mn-lt"/>
                <a:sym typeface="Trebuchet MS" panose="020B0603020202020204" pitchFamily="34" charset="0"/>
              </a:defRPr>
            </a:lvl1pPr>
            <a:lvl2pPr algn="ctr">
              <a:buNone/>
              <a:defRPr/>
            </a:lvl2pPr>
            <a:lvl3pPr marL="0" indent="0" algn="ctr">
              <a:buNone/>
              <a:defRPr/>
            </a:lvl3pPr>
            <a:lvl4pPr marL="228600" indent="0" algn="ctr">
              <a:buNone/>
              <a:defRPr/>
            </a:lvl4pPr>
            <a:lvl5pPr marL="457200" indent="0" algn="ctr">
              <a:buNone/>
              <a:defRPr/>
            </a:lvl5pPr>
          </a:lstStyle>
          <a:p>
            <a:pPr lvl="0"/>
            <a:r>
              <a:rPr lang="en-GB" dirty="0"/>
              <a:t>Click to edit date/place</a:t>
            </a:r>
          </a:p>
        </p:txBody>
      </p:sp>
      <p:sp>
        <p:nvSpPr>
          <p:cNvPr id="18" name="Subtitle 2">
            <a:extLst>
              <a:ext uri="{FF2B5EF4-FFF2-40B4-BE49-F238E27FC236}">
                <a16:creationId xmlns:a16="http://schemas.microsoft.com/office/drawing/2014/main" id="{E9F238D5-AF34-4542-AAAB-6E25063913CB}"/>
              </a:ext>
            </a:extLst>
          </p:cNvPr>
          <p:cNvSpPr>
            <a:spLocks noGrp="1"/>
          </p:cNvSpPr>
          <p:nvPr>
            <p:ph type="subTitle" idx="1" hasCustomPrompt="1"/>
          </p:nvPr>
        </p:nvSpPr>
        <p:spPr bwMode="white">
          <a:xfrm>
            <a:off x="1117415" y="5495706"/>
            <a:ext cx="6868800" cy="436195"/>
          </a:xfrm>
          <a:prstGeom prst="rect">
            <a:avLst/>
          </a:prstGeom>
        </p:spPr>
        <p:txBody>
          <a:bodyPr anchor="ctr"/>
          <a:lstStyle>
            <a:lvl1pPr marL="0" indent="0" algn="l">
              <a:lnSpc>
                <a:spcPct val="110000"/>
              </a:lnSpc>
              <a:buNone/>
              <a:defRPr sz="1600" baseline="0">
                <a:solidFill>
                  <a:schemeClr val="bg1"/>
                </a:solidFill>
                <a:latin typeface="+mn-lt"/>
                <a:sym typeface="Trebuchet MS" panose="020B06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Subtitle in sentence case</a:t>
            </a:r>
          </a:p>
        </p:txBody>
      </p:sp>
      <p:sp>
        <p:nvSpPr>
          <p:cNvPr id="20" name="Title 1">
            <a:extLst>
              <a:ext uri="{FF2B5EF4-FFF2-40B4-BE49-F238E27FC236}">
                <a16:creationId xmlns:a16="http://schemas.microsoft.com/office/drawing/2014/main" id="{AAE4BA1C-F28B-4E23-83EB-585C9B7BF9E4}"/>
              </a:ext>
            </a:extLst>
          </p:cNvPr>
          <p:cNvSpPr>
            <a:spLocks noGrp="1"/>
          </p:cNvSpPr>
          <p:nvPr>
            <p:ph type="ctrTitle" hasCustomPrompt="1"/>
          </p:nvPr>
        </p:nvSpPr>
        <p:spPr bwMode="ltGray">
          <a:xfrm>
            <a:off x="1117415" y="1886242"/>
            <a:ext cx="6868800" cy="3138423"/>
          </a:xfrm>
          <a:prstGeom prst="rect">
            <a:avLst/>
          </a:prstGeom>
        </p:spPr>
        <p:txBody>
          <a:bodyPr anchor="b">
            <a:normAutofit/>
          </a:bodyPr>
          <a:lstStyle>
            <a:lvl1pPr algn="l">
              <a:lnSpc>
                <a:spcPct val="93000"/>
              </a:lnSpc>
              <a:defRPr sz="5400" baseline="0">
                <a:solidFill>
                  <a:schemeClr val="bg1"/>
                </a:solidFill>
                <a:latin typeface="+mj-lt"/>
                <a:sym typeface="Trebuchet MS" panose="020B0603020202020204" pitchFamily="34" charset="0"/>
              </a:defRPr>
            </a:lvl1pPr>
          </a:lstStyle>
          <a:p>
            <a:r>
              <a:rPr lang="en-GB" dirty="0"/>
              <a:t>Title in Title Case</a:t>
            </a:r>
          </a:p>
        </p:txBody>
      </p:sp>
    </p:spTree>
    <p:extLst>
      <p:ext uri="{BB962C8B-B14F-4D97-AF65-F5344CB8AC3E}">
        <p14:creationId xmlns:p14="http://schemas.microsoft.com/office/powerpoint/2010/main" val="2552087679"/>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hf hdr="0" ftr="0" dt="0"/>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bg2"/>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395864951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3" imgH="363" progId="TCLayout.ActiveDocument.1">
                  <p:embed/>
                </p:oleObj>
              </mc:Choice>
              <mc:Fallback>
                <p:oleObj name="think-cell Slide" r:id="rId4" imgW="353" imgH="363"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chemeClr val="tx2"/>
          </a:solidFill>
          <a:ln w="9525" cap="rnd" cmpd="sng" algn="ctr">
            <a:solidFill>
              <a:schemeClr val="tx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GB" sz="3400" b="0" i="0" baseline="0" dirty="0">
              <a:solidFill>
                <a:srgbClr val="FFFFFF"/>
              </a:solidFill>
              <a:latin typeface="Trebuchet MS" panose="020B0603020202020204" pitchFamily="34" charset="0"/>
              <a:ea typeface="+mj-ea"/>
              <a:cs typeface="+mj-cs"/>
              <a:sym typeface="Trebuchet MS" panose="020B0603020202020204" pitchFamily="34" charset="0"/>
            </a:endParaRPr>
          </a:p>
        </p:txBody>
      </p:sp>
      <p:sp>
        <p:nvSpPr>
          <p:cNvPr id="3" name="Date Placeholder 2"/>
          <p:cNvSpPr>
            <a:spLocks noGrp="1"/>
          </p:cNvSpPr>
          <p:nvPr>
            <p:ph type="dt" sz="half" idx="10"/>
          </p:nvPr>
        </p:nvSpPr>
        <p:spPr>
          <a:xfrm>
            <a:off x="9677400" y="6405036"/>
            <a:ext cx="1482051" cy="153888"/>
          </a:xfrm>
          <a:prstGeom prst="rect">
            <a:avLst/>
          </a:prstGeom>
        </p:spPr>
        <p:txBody>
          <a:bodyPr/>
          <a:lstStyle>
            <a:lvl1pPr eaLnBrk="1">
              <a:defRPr>
                <a:latin typeface="+mn-lt"/>
                <a:sym typeface="Trebuchet MS" panose="020B0603020202020204" pitchFamily="34" charset="0"/>
              </a:defRPr>
            </a:lvl1pPr>
          </a:lstStyle>
          <a:p>
            <a:endParaRPr lang="en-GB" dirty="0"/>
          </a:p>
        </p:txBody>
      </p:sp>
      <p:sp>
        <p:nvSpPr>
          <p:cNvPr id="5" name="Title 4"/>
          <p:cNvSpPr>
            <a:spLocks noGrp="1"/>
          </p:cNvSpPr>
          <p:nvPr>
            <p:ph type="title" hasCustomPrompt="1"/>
          </p:nvPr>
        </p:nvSpPr>
        <p:spPr>
          <a:xfrm>
            <a:off x="630000" y="622800"/>
            <a:ext cx="10933200"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400" b="0" i="0" u="none" kern="1200" spc="0">
                <a:solidFill>
                  <a:schemeClr val="tx2">
                    <a:lumMod val="100000"/>
                  </a:schemeClr>
                </a:solidFill>
                <a:latin typeface="+mj-lt"/>
                <a:sym typeface="Trebuchet MS" panose="020B0603020202020204" pitchFamily="34" charset="0"/>
              </a:defRPr>
            </a:lvl1pPr>
          </a:lstStyle>
          <a:p>
            <a:pPr lvl="0"/>
            <a:r>
              <a:rPr lang="en-GB" dirty="0"/>
              <a:t>Click to add title</a:t>
            </a:r>
          </a:p>
        </p:txBody>
      </p:sp>
    </p:spTree>
    <p:extLst>
      <p:ext uri="{BB962C8B-B14F-4D97-AF65-F5344CB8AC3E}">
        <p14:creationId xmlns:p14="http://schemas.microsoft.com/office/powerpoint/2010/main" val="315148084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ftr="0" dt="0"/>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Title and Text">
    <p:bg>
      <p:bgPr>
        <a:solidFill>
          <a:schemeClr val="bg2"/>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426204321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3" imgH="363" progId="TCLayout.ActiveDocument.1">
                  <p:embed/>
                </p:oleObj>
              </mc:Choice>
              <mc:Fallback>
                <p:oleObj name="think-cell Slide" r:id="rId4" imgW="353" imgH="363"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hidden="1"/>
          <p:cNvSpPr/>
          <p:nvPr userDrawn="1">
            <p:custDataLst>
              <p:tags r:id="rId2"/>
            </p:custDataLst>
          </p:nvPr>
        </p:nvSpPr>
        <p:spPr>
          <a:xfrm>
            <a:off x="0" y="0"/>
            <a:ext cx="158750" cy="158750"/>
          </a:xfrm>
          <a:prstGeom prst="rect">
            <a:avLst/>
          </a:prstGeom>
          <a:solidFill>
            <a:schemeClr val="tx2"/>
          </a:solidFill>
          <a:ln w="9525" cap="rnd" cmpd="sng" algn="ctr">
            <a:solidFill>
              <a:schemeClr val="tx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GB" sz="3400" b="0" i="0" baseline="0" dirty="0">
              <a:solidFill>
                <a:srgbClr val="FFFFFF"/>
              </a:solidFill>
              <a:latin typeface="Trebuchet MS" panose="020B0603020202020204" pitchFamily="34" charset="0"/>
              <a:ea typeface="+mj-ea"/>
              <a:cs typeface="+mj-cs"/>
              <a:sym typeface="Trebuchet MS" panose="020B0603020202020204" pitchFamily="34" charset="0"/>
            </a:endParaRPr>
          </a:p>
        </p:txBody>
      </p:sp>
      <p:sp>
        <p:nvSpPr>
          <p:cNvPr id="2" name="Title 1">
            <a:extLst>
              <a:ext uri="{FF2B5EF4-FFF2-40B4-BE49-F238E27FC236}">
                <a16:creationId xmlns:a16="http://schemas.microsoft.com/office/drawing/2014/main" id="{9FCE4FFF-81B3-4CDA-B0A1-3363FFB22A6A}"/>
              </a:ext>
            </a:extLst>
          </p:cNvPr>
          <p:cNvSpPr>
            <a:spLocks noGrp="1"/>
          </p:cNvSpPr>
          <p:nvPr>
            <p:ph type="title" hasCustomPrompt="1"/>
          </p:nvPr>
        </p:nvSpPr>
        <p:spPr>
          <a:xfrm>
            <a:off x="630000" y="622800"/>
            <a:ext cx="10933350" cy="470898"/>
          </a:xfrm>
        </p:spPr>
        <p:txBody>
          <a:bodyPr/>
          <a:lstStyle>
            <a:lvl1pPr>
              <a:defRPr sz="3400"/>
            </a:lvl1pPr>
          </a:lstStyle>
          <a:p>
            <a:r>
              <a:rPr lang="en-GB" dirty="0"/>
              <a:t>Click to add title</a:t>
            </a:r>
          </a:p>
        </p:txBody>
      </p:sp>
      <p:sp>
        <p:nvSpPr>
          <p:cNvPr id="8" name="Text Placeholder 7">
            <a:extLst>
              <a:ext uri="{FF2B5EF4-FFF2-40B4-BE49-F238E27FC236}">
                <a16:creationId xmlns:a16="http://schemas.microsoft.com/office/drawing/2014/main" id="{1F54B2F8-C51F-4566-BAC0-8A0C8E575488}"/>
              </a:ext>
            </a:extLst>
          </p:cNvPr>
          <p:cNvSpPr>
            <a:spLocks noGrp="1"/>
          </p:cNvSpPr>
          <p:nvPr>
            <p:ph type="body" sz="quarter" idx="10"/>
          </p:nvPr>
        </p:nvSpPr>
        <p:spPr>
          <a:xfrm>
            <a:off x="629399" y="2085628"/>
            <a:ext cx="10933801" cy="4089131"/>
          </a:xfrm>
        </p:spPr>
        <p:txBody>
          <a:bodyPr/>
          <a:lstStyle>
            <a:lvl1pPr>
              <a:lnSpc>
                <a:spcPct val="100000"/>
              </a:lnSpc>
              <a:spcBef>
                <a:spcPts val="0"/>
              </a:spcBef>
              <a:spcAft>
                <a:spcPts val="0"/>
              </a:spcAft>
              <a:defRPr sz="2000"/>
            </a:lvl1pPr>
            <a:lvl2pPr>
              <a:lnSpc>
                <a:spcPct val="100000"/>
              </a:lnSpc>
              <a:spcBef>
                <a:spcPts val="0"/>
              </a:spcBef>
              <a:spcAft>
                <a:spcPts val="0"/>
              </a:spcAft>
              <a:defRPr sz="2000"/>
            </a:lvl2pPr>
            <a:lvl3pPr>
              <a:lnSpc>
                <a:spcPct val="100000"/>
              </a:lnSpc>
              <a:spcBef>
                <a:spcPts val="0"/>
              </a:spcBef>
              <a:spcAft>
                <a:spcPts val="0"/>
              </a:spcAft>
              <a:defRPr sz="2000"/>
            </a:lvl3pPr>
            <a:lvl4pPr>
              <a:lnSpc>
                <a:spcPct val="100000"/>
              </a:lnSpc>
              <a:spcBef>
                <a:spcPts val="0"/>
              </a:spcBef>
              <a:spcAft>
                <a:spcPts val="0"/>
              </a:spcAft>
              <a:defRPr sz="2800"/>
            </a:lvl4pPr>
            <a:lvl5pPr>
              <a:lnSpc>
                <a:spcPct val="100000"/>
              </a:lnSpc>
              <a:spcBef>
                <a:spcPts val="0"/>
              </a:spcBef>
              <a:spcAft>
                <a:spcPts val="0"/>
              </a:spcAft>
              <a:defRPr sz="2800"/>
            </a:lvl5pPr>
          </a:lstStyle>
          <a:p>
            <a:pPr lvl="0"/>
            <a:r>
              <a:rPr lang="en-GB" dirty="0"/>
              <a:t>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153076671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ftr="0" dt="0"/>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Gray slice heading">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295050421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3" imgH="363" progId="TCLayout.ActiveDocument.1">
                  <p:embed/>
                </p:oleObj>
              </mc:Choice>
              <mc:Fallback>
                <p:oleObj name="think-cell Slide" r:id="rId4" imgW="353" imgH="363"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chemeClr val="tx2"/>
          </a:solidFill>
          <a:ln w="9525" cap="rnd" cmpd="sng" algn="ctr">
            <a:solidFill>
              <a:schemeClr val="tx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GB" sz="3200" b="0" i="0" baseline="0" dirty="0">
              <a:solidFill>
                <a:srgbClr val="FFFFFF"/>
              </a:solidFill>
              <a:latin typeface="Trebuchet MS" panose="020B0603020202020204" pitchFamily="34" charset="0"/>
              <a:ea typeface="+mj-ea"/>
              <a:cs typeface="+mj-cs"/>
              <a:sym typeface="Trebuchet MS" panose="020B0603020202020204" pitchFamily="34" charset="0"/>
            </a:endParaRPr>
          </a:p>
        </p:txBody>
      </p:sp>
      <p:sp>
        <p:nvSpPr>
          <p:cNvPr id="8" name="Rectangle 7"/>
          <p:cNvSpPr/>
          <p:nvPr userDrawn="1"/>
        </p:nvSpPr>
        <p:spPr bwMode="ltGray">
          <a:xfrm>
            <a:off x="1" y="-1309"/>
            <a:ext cx="4694400" cy="6859309"/>
          </a:xfrm>
          <a:prstGeom prst="rect">
            <a:avLst/>
          </a:pr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eaLnBrk="1">
              <a:lnSpc>
                <a:spcPct val="90000"/>
              </a:lnSpc>
              <a:spcAft>
                <a:spcPts val="1000"/>
              </a:spcAft>
            </a:pPr>
            <a:endParaRPr lang="en-GB" sz="1200" dirty="0">
              <a:solidFill>
                <a:schemeClr val="bg1"/>
              </a:solidFill>
              <a:latin typeface="+mn-lt"/>
            </a:endParaRPr>
          </a:p>
        </p:txBody>
      </p:sp>
      <p:sp>
        <p:nvSpPr>
          <p:cNvPr id="3" name="Date Placeholder 2"/>
          <p:cNvSpPr>
            <a:spLocks noGrp="1"/>
          </p:cNvSpPr>
          <p:nvPr>
            <p:ph type="dt" sz="half" idx="10"/>
          </p:nvPr>
        </p:nvSpPr>
        <p:spPr>
          <a:xfrm>
            <a:off x="9677400" y="6405036"/>
            <a:ext cx="1482051" cy="153888"/>
          </a:xfrm>
          <a:prstGeom prst="rect">
            <a:avLst/>
          </a:prstGeom>
        </p:spPr>
        <p:txBody>
          <a:bodyPr/>
          <a:lstStyle>
            <a:lvl1pPr eaLnBrk="1">
              <a:defRPr>
                <a:latin typeface="+mn-lt"/>
                <a:sym typeface="Trebuchet MS" panose="020B0603020202020204" pitchFamily="34" charset="0"/>
              </a:defRPr>
            </a:lvl1pPr>
          </a:lstStyle>
          <a:p>
            <a:endParaRPr lang="en-GB" dirty="0"/>
          </a:p>
        </p:txBody>
      </p:sp>
      <p:sp>
        <p:nvSpPr>
          <p:cNvPr id="9" name="Title 1"/>
          <p:cNvSpPr>
            <a:spLocks noGrp="1"/>
          </p:cNvSpPr>
          <p:nvPr>
            <p:ph type="title" hasCustomPrompt="1"/>
          </p:nvPr>
        </p:nvSpPr>
        <p:spPr bwMode="ltGray">
          <a:xfrm>
            <a:off x="630000" y="1544274"/>
            <a:ext cx="3452400" cy="1495794"/>
          </a:xfrm>
          <a:noFill/>
        </p:spPr>
        <p:txBody>
          <a:bodyPr wrap="square" lIns="0" tIns="0" rIns="320040" bIns="0" anchor="b">
            <a:noAutofit/>
          </a:bodyPr>
          <a:lstStyle>
            <a:lvl1pPr>
              <a:defRPr sz="3200">
                <a:solidFill>
                  <a:schemeClr val="tx2"/>
                </a:solidFill>
                <a:latin typeface="+mj-lt"/>
              </a:defRPr>
            </a:lvl1pPr>
          </a:lstStyle>
          <a:p>
            <a:r>
              <a:rPr lang="en-GB" dirty="0"/>
              <a:t>Click to add title</a:t>
            </a:r>
          </a:p>
        </p:txBody>
      </p:sp>
    </p:spTree>
    <p:extLst>
      <p:ext uri="{BB962C8B-B14F-4D97-AF65-F5344CB8AC3E}">
        <p14:creationId xmlns:p14="http://schemas.microsoft.com/office/powerpoint/2010/main" val="4135831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ftr="0" dt="0"/>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preserve="1">
  <p:cSld name="Section header box">
    <p:bg bwMode="grayWhite">
      <p:bgPr>
        <a:gradFill>
          <a:gsLst>
            <a:gs pos="0">
              <a:schemeClr val="tx2"/>
            </a:gs>
            <a:gs pos="89000">
              <a:schemeClr val="accent2"/>
            </a:gs>
          </a:gsLst>
          <a:lin ang="8100000" scaled="1"/>
        </a:gradFill>
        <a:effectLst/>
      </p:bgPr>
    </p:bg>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userDrawn="1">
            <p:custDataLst>
              <p:tags r:id="rId1"/>
            </p:custDataLst>
            <p:extLst>
              <p:ext uri="{D42A27DB-BD31-4B8C-83A1-F6EECF244321}">
                <p14:modId xmlns:p14="http://schemas.microsoft.com/office/powerpoint/2010/main" val="230006385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3" imgH="363" progId="TCLayout.ActiveDocument.1">
                  <p:embed/>
                </p:oleObj>
              </mc:Choice>
              <mc:Fallback>
                <p:oleObj name="think-cell Slide" r:id="rId4" imgW="353" imgH="363" progId="TCLayout.ActiveDocument.1">
                  <p:embed/>
                  <p:pic>
                    <p:nvPicPr>
                      <p:cNvPr id="6" name="Object 5"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Rectangle 4" hidden="1"/>
          <p:cNvSpPr/>
          <p:nvPr userDrawn="1">
            <p:custDataLst>
              <p:tags r:id="rId2"/>
            </p:custDataLst>
          </p:nvPr>
        </p:nvSpPr>
        <p:spPr>
          <a:xfrm>
            <a:off x="0" y="0"/>
            <a:ext cx="158750" cy="158750"/>
          </a:xfrm>
          <a:prstGeom prst="rect">
            <a:avLst/>
          </a:prstGeom>
          <a:solidFill>
            <a:schemeClr val="tx2"/>
          </a:solidFill>
          <a:ln w="9525" cap="rnd" cmpd="sng" algn="ctr">
            <a:solidFill>
              <a:schemeClr val="tx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ts val="6000"/>
              </a:lnSpc>
              <a:spcBef>
                <a:spcPct val="0"/>
              </a:spcBef>
              <a:spcAft>
                <a:spcPct val="0"/>
              </a:spcAft>
            </a:pPr>
            <a:endParaRPr lang="en-GB" sz="5400" b="0" i="0" baseline="0" dirty="0">
              <a:solidFill>
                <a:srgbClr val="FFFFFF"/>
              </a:solidFill>
              <a:latin typeface="Trebuchet MS" panose="020B0603020202020204" pitchFamily="34" charset="0"/>
              <a:ea typeface="+mn-ea"/>
              <a:cs typeface="Arial" panose="020B0604020202020204" pitchFamily="34" charset="0"/>
              <a:sym typeface="Trebuchet MS" panose="020B0603020202020204" pitchFamily="34" charset="0"/>
            </a:endParaRPr>
          </a:p>
        </p:txBody>
      </p:sp>
      <p:sp>
        <p:nvSpPr>
          <p:cNvPr id="2" name="Title 1"/>
          <p:cNvSpPr>
            <a:spLocks noGrp="1"/>
          </p:cNvSpPr>
          <p:nvPr>
            <p:ph type="title" hasCustomPrompt="1"/>
          </p:nvPr>
        </p:nvSpPr>
        <p:spPr bwMode="blackWhite">
          <a:xfrm>
            <a:off x="1284742" y="2668041"/>
            <a:ext cx="9620491" cy="3201026"/>
          </a:xfrm>
          <a:prstGeom prst="rect">
            <a:avLst/>
          </a:prstGeom>
          <a:ln w="9525">
            <a:solidFill>
              <a:schemeClr val="bg1"/>
            </a:solidFill>
          </a:ln>
        </p:spPr>
        <p:txBody>
          <a:bodyPr lIns="274320" tIns="274320" rIns="274320" bIns="137160"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bg1"/>
                </a:solidFill>
                <a:latin typeface="+mj-lt"/>
                <a:ea typeface="+mn-ea"/>
                <a:cs typeface="Arial" panose="020B0604020202020204" pitchFamily="34" charset="0"/>
                <a:sym typeface="Trebuchet MS" panose="020B0603020202020204" pitchFamily="34" charset="0"/>
              </a:defRPr>
            </a:lvl1pPr>
          </a:lstStyle>
          <a:p>
            <a:r>
              <a:rPr lang="en-GB" dirty="0"/>
              <a:t>Click to add big statement text</a:t>
            </a:r>
          </a:p>
        </p:txBody>
      </p:sp>
      <p:sp>
        <p:nvSpPr>
          <p:cNvPr id="4" name="TextBox 3"/>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GB"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GB" sz="1000" kern="1200" dirty="0">
              <a:solidFill>
                <a:schemeClr val="bg1"/>
              </a:solidFill>
              <a:latin typeface="+mn-lt"/>
              <a:ea typeface="+mn-ea"/>
              <a:cs typeface="+mn-cs"/>
              <a:sym typeface="Trebuchet MS" panose="020B0603020202020204" pitchFamily="34" charset="0"/>
            </a:endParaRPr>
          </a:p>
        </p:txBody>
      </p:sp>
      <p:sp>
        <p:nvSpPr>
          <p:cNvPr id="3" name="Date Placeholder 2"/>
          <p:cNvSpPr>
            <a:spLocks noGrp="1"/>
          </p:cNvSpPr>
          <p:nvPr>
            <p:ph type="dt" sz="half" idx="10"/>
          </p:nvPr>
        </p:nvSpPr>
        <p:spPr>
          <a:xfrm>
            <a:off x="9677400" y="6405036"/>
            <a:ext cx="1482051" cy="153888"/>
          </a:xfrm>
          <a:prstGeom prst="rect">
            <a:avLst/>
          </a:prstGeom>
        </p:spPr>
        <p:txBody>
          <a:bodyPr/>
          <a:lstStyle>
            <a:lvl1pPr eaLnBrk="1">
              <a:defRPr>
                <a:solidFill>
                  <a:schemeClr val="bg1"/>
                </a:solidFill>
                <a:latin typeface="+mn-lt"/>
                <a:sym typeface="Trebuchet MS" panose="020B0603020202020204" pitchFamily="34" charset="0"/>
              </a:defRPr>
            </a:lvl1pPr>
          </a:lstStyle>
          <a:p>
            <a:endParaRPr lang="en-GB" dirty="0"/>
          </a:p>
        </p:txBody>
      </p:sp>
      <p:sp>
        <p:nvSpPr>
          <p:cNvPr id="59" name="Rectangle 58"/>
          <p:cNvSpPr/>
          <p:nvPr userDrawn="1"/>
        </p:nvSpPr>
        <p:spPr bwMode="white">
          <a:xfrm>
            <a:off x="1284743" y="1428131"/>
            <a:ext cx="947672" cy="947672"/>
          </a:xfrm>
          <a:prstGeom prst="rect">
            <a:avLst/>
          </a:prstGeom>
          <a:noFill/>
          <a:ln>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eaLnBrk="1"/>
            <a:endParaRPr lang="en-GB" sz="1200" dirty="0">
              <a:solidFill>
                <a:schemeClr val="bg1"/>
              </a:solidFill>
              <a:latin typeface="+mn-lt"/>
              <a:sym typeface="Trebuchet MS" panose="020B0603020202020204" pitchFamily="34" charset="0"/>
            </a:endParaRPr>
          </a:p>
        </p:txBody>
      </p:sp>
      <p:sp>
        <p:nvSpPr>
          <p:cNvPr id="8"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mn-lt"/>
                <a:sym typeface="Trebuchet MS" panose="020B0603020202020204" pitchFamily="34" charset="0"/>
              </a:rPr>
              <a:t>Copyright © 2022 by Boston Consulting Group. All rights reserved.</a:t>
            </a:r>
          </a:p>
        </p:txBody>
      </p:sp>
    </p:spTree>
    <p:extLst>
      <p:ext uri="{BB962C8B-B14F-4D97-AF65-F5344CB8AC3E}">
        <p14:creationId xmlns:p14="http://schemas.microsoft.com/office/powerpoint/2010/main" val="71068898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ext slide 6 - Text and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AB38C-5F38-4824-BA5B-9B6A2BB378C1}"/>
              </a:ext>
            </a:extLst>
          </p:cNvPr>
          <p:cNvSpPr>
            <a:spLocks noGrp="1"/>
          </p:cNvSpPr>
          <p:nvPr>
            <p:ph type="title" hasCustomPrompt="1"/>
          </p:nvPr>
        </p:nvSpPr>
        <p:spPr>
          <a:xfrm>
            <a:off x="360000" y="720000"/>
            <a:ext cx="11484996" cy="1039599"/>
          </a:xfrm>
          <a:prstGeom prst="rect">
            <a:avLst/>
          </a:prstGeom>
        </p:spPr>
        <p:txBody>
          <a:bodyPr/>
          <a:lstStyle>
            <a:lvl1pPr>
              <a:defRPr baseline="0"/>
            </a:lvl1pPr>
          </a:lstStyle>
          <a:p>
            <a:r>
              <a:rPr lang="en-US" dirty="0"/>
              <a:t>Text and image slide</a:t>
            </a:r>
            <a:endParaRPr lang="en-GB" dirty="0"/>
          </a:p>
        </p:txBody>
      </p:sp>
      <p:sp>
        <p:nvSpPr>
          <p:cNvPr id="5" name="Slide Number Placeholder 4"/>
          <p:cNvSpPr>
            <a:spLocks noGrp="1"/>
          </p:cNvSpPr>
          <p:nvPr>
            <p:ph type="sldNum" sz="quarter" idx="13"/>
          </p:nvPr>
        </p:nvSpPr>
        <p:spPr>
          <a:xfrm>
            <a:off x="10800000" y="6588000"/>
            <a:ext cx="1080000" cy="180000"/>
          </a:xfrm>
          <a:prstGeom prst="rect">
            <a:avLst/>
          </a:prstGeom>
        </p:spPr>
        <p:txBody>
          <a:bodyPr/>
          <a:lstStyle>
            <a:lvl1pPr>
              <a:defRPr>
                <a:solidFill>
                  <a:srgbClr val="333C46"/>
                </a:solidFill>
              </a:defRPr>
            </a:lvl1pPr>
          </a:lstStyle>
          <a:p>
            <a:fld id="{5C01B2B2-3B32-4177-9645-58C2813D6AA3}" type="slidenum">
              <a:rPr lang="en-GB" smtClean="0"/>
              <a:pPr/>
              <a:t>‹#›</a:t>
            </a:fld>
            <a:endParaRPr lang="en-GB" dirty="0"/>
          </a:p>
        </p:txBody>
      </p:sp>
      <p:sp>
        <p:nvSpPr>
          <p:cNvPr id="10" name="Content Placeholder 9"/>
          <p:cNvSpPr>
            <a:spLocks noGrp="1"/>
          </p:cNvSpPr>
          <p:nvPr>
            <p:ph sz="quarter" idx="14" hasCustomPrompt="1"/>
          </p:nvPr>
        </p:nvSpPr>
        <p:spPr>
          <a:xfrm>
            <a:off x="360000" y="2160000"/>
            <a:ext cx="5126038" cy="3636000"/>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Footer Placeholder 6">
            <a:extLst>
              <a:ext uri="{FF2B5EF4-FFF2-40B4-BE49-F238E27FC236}">
                <a16:creationId xmlns:a16="http://schemas.microsoft.com/office/drawing/2014/main" id="{1F49C458-E82C-46FC-A504-70436BE77649}"/>
              </a:ext>
            </a:extLst>
          </p:cNvPr>
          <p:cNvSpPr>
            <a:spLocks noGrp="1"/>
          </p:cNvSpPr>
          <p:nvPr>
            <p:ph type="ftr" sz="quarter" idx="3"/>
          </p:nvPr>
        </p:nvSpPr>
        <p:spPr>
          <a:xfrm>
            <a:off x="360000" y="6588000"/>
            <a:ext cx="4752000" cy="180000"/>
          </a:xfrm>
          <a:prstGeom prst="rect">
            <a:avLst/>
          </a:prstGeom>
        </p:spPr>
        <p:txBody>
          <a:bodyPr vert="horz" lIns="0" tIns="0" rIns="0" bIns="0" rtlCol="0" anchor="b" anchorCtr="0"/>
          <a:lstStyle>
            <a:lvl1pPr algn="l">
              <a:defRPr sz="1200">
                <a:solidFill>
                  <a:srgbClr val="333C46"/>
                </a:solidFill>
              </a:defRPr>
            </a:lvl1pPr>
          </a:lstStyle>
          <a:p>
            <a:endParaRPr lang="en-GB" dirty="0"/>
          </a:p>
        </p:txBody>
      </p:sp>
      <p:sp>
        <p:nvSpPr>
          <p:cNvPr id="9" name="Rectangle 8">
            <a:extLst>
              <a:ext uri="{FF2B5EF4-FFF2-40B4-BE49-F238E27FC236}">
                <a16:creationId xmlns:a16="http://schemas.microsoft.com/office/drawing/2014/main" id="{7A876BAA-F12F-7245-ABCD-129395BA2F2E}"/>
              </a:ext>
            </a:extLst>
          </p:cNvPr>
          <p:cNvSpPr/>
          <p:nvPr userDrawn="1"/>
        </p:nvSpPr>
        <p:spPr>
          <a:xfrm>
            <a:off x="12385614" y="4395787"/>
            <a:ext cx="2487122" cy="2462213"/>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GB" sz="1300" b="0" kern="1200" dirty="0">
                <a:solidFill>
                  <a:schemeClr val="tx1"/>
                </a:solidFill>
                <a:effectLst/>
                <a:latin typeface="Arial" panose="020B0604020202020204" pitchFamily="34" charset="0"/>
                <a:ea typeface="+mn-ea"/>
                <a:cs typeface="Arial" panose="020B0604020202020204" pitchFamily="34" charset="0"/>
              </a:rPr>
              <a:t>To change an image, </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sz="1300" b="0" kern="1200" dirty="0">
                <a:solidFill>
                  <a:schemeClr val="tx1"/>
                </a:solidFill>
                <a:effectLst/>
                <a:latin typeface="Arial" panose="020B0604020202020204" pitchFamily="34" charset="0"/>
                <a:ea typeface="+mn-ea"/>
                <a:cs typeface="Arial" panose="020B0604020202020204" pitchFamily="34" charset="0"/>
              </a:rPr>
              <a:t>Right-click the image </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sz="1300" b="0" kern="1200" dirty="0">
                <a:solidFill>
                  <a:schemeClr val="tx1"/>
                </a:solidFill>
                <a:effectLst/>
                <a:latin typeface="Arial" panose="020B0604020202020204" pitchFamily="34" charset="0"/>
                <a:ea typeface="+mn-ea"/>
                <a:cs typeface="Arial" panose="020B0604020202020204" pitchFamily="34" charset="0"/>
              </a:rPr>
              <a:t>Select ‘Format Picture’ </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sz="1300" b="0" kern="1200" dirty="0">
                <a:solidFill>
                  <a:schemeClr val="tx1"/>
                </a:solidFill>
                <a:effectLst/>
                <a:latin typeface="Arial" panose="020B0604020202020204" pitchFamily="34" charset="0"/>
                <a:ea typeface="+mn-ea"/>
                <a:cs typeface="Arial" panose="020B0604020202020204" pitchFamily="34" charset="0"/>
              </a:rPr>
              <a:t>Select ‘Fill’</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sz="1300" b="0" kern="1200" dirty="0">
                <a:solidFill>
                  <a:schemeClr val="tx1"/>
                </a:solidFill>
                <a:effectLst/>
                <a:latin typeface="Arial" panose="020B0604020202020204" pitchFamily="34" charset="0"/>
                <a:ea typeface="+mn-ea"/>
                <a:cs typeface="Arial" panose="020B0604020202020204" pitchFamily="34" charset="0"/>
              </a:rPr>
              <a:t>Select ‘Picture or texture fill’,</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sz="1300" b="0" kern="1200" dirty="0">
                <a:solidFill>
                  <a:schemeClr val="tx1"/>
                </a:solidFill>
                <a:effectLst/>
                <a:latin typeface="Arial" panose="020B0604020202020204" pitchFamily="34" charset="0"/>
                <a:ea typeface="+mn-ea"/>
                <a:cs typeface="Arial" panose="020B0604020202020204" pitchFamily="34" charset="0"/>
              </a:rPr>
              <a:t>Click ‘Insert’ and browse for a new image.</a:t>
            </a:r>
          </a:p>
          <a:p>
            <a:pPr marL="0" indent="0">
              <a:lnSpc>
                <a:spcPct val="100000"/>
              </a:lnSpc>
              <a:spcAft>
                <a:spcPts val="600"/>
              </a:spcAft>
              <a:buFont typeface="Arial" panose="020B0604020202020204" pitchFamily="34" charset="0"/>
              <a:buNone/>
            </a:pPr>
            <a:r>
              <a:rPr lang="en-GB" sz="1300" b="0" kern="1200" dirty="0">
                <a:solidFill>
                  <a:schemeClr val="tx1"/>
                </a:solidFill>
                <a:effectLst/>
                <a:latin typeface="Arial" panose="020B0604020202020204" pitchFamily="34" charset="0"/>
                <a:ea typeface="+mn-ea"/>
                <a:cs typeface="Arial" panose="020B0604020202020204" pitchFamily="34" charset="0"/>
              </a:rPr>
              <a:t>To adjust an image within a shape, use the ‘Offset’ and ‘Scale’ values. </a:t>
            </a:r>
          </a:p>
        </p:txBody>
      </p:sp>
    </p:spTree>
    <p:extLst>
      <p:ext uri="{BB962C8B-B14F-4D97-AF65-F5344CB8AC3E}">
        <p14:creationId xmlns:p14="http://schemas.microsoft.com/office/powerpoint/2010/main" val="227490888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preserve="1" userDrawn="1">
  <p:cSld name="Section header line">
    <p:bg bwMode="blackWhite">
      <p:bgPr>
        <a:gradFill>
          <a:gsLst>
            <a:gs pos="0">
              <a:schemeClr val="tx2"/>
            </a:gs>
            <a:gs pos="89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381971778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3" imgH="363" progId="TCLayout.ActiveDocument.1">
                  <p:embed/>
                </p:oleObj>
              </mc:Choice>
              <mc:Fallback>
                <p:oleObj name="think-cell Slide" r:id="rId4" imgW="353" imgH="363"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chemeClr val="tx2"/>
          </a:solidFill>
          <a:ln w="9525" cap="rnd" cmpd="sng" algn="ctr">
            <a:solidFill>
              <a:schemeClr val="tx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GB" sz="5400" b="0" i="0" baseline="0" dirty="0">
              <a:solidFill>
                <a:srgbClr val="FFFFFF"/>
              </a:solidFill>
              <a:latin typeface="Trebuchet MS" panose="020B0603020202020204" pitchFamily="34" charset="0"/>
              <a:ea typeface="+mj-ea"/>
              <a:cs typeface="+mj-cs"/>
              <a:sym typeface="Trebuchet MS" panose="020B0603020202020204" pitchFamily="34" charset="0"/>
            </a:endParaRPr>
          </a:p>
        </p:txBody>
      </p:sp>
      <p:sp>
        <p:nvSpPr>
          <p:cNvPr id="5" name="TextBox 4"/>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GB"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GB" sz="1000" kern="1200" dirty="0">
              <a:solidFill>
                <a:schemeClr val="bg1"/>
              </a:solidFill>
              <a:latin typeface="+mn-lt"/>
              <a:ea typeface="+mn-ea"/>
              <a:cs typeface="+mn-cs"/>
              <a:sym typeface="Trebuchet MS" panose="020B0603020202020204" pitchFamily="34" charset="0"/>
            </a:endParaRPr>
          </a:p>
        </p:txBody>
      </p:sp>
      <p:sp>
        <p:nvSpPr>
          <p:cNvPr id="4" name="Date Placeholder 3"/>
          <p:cNvSpPr>
            <a:spLocks noGrp="1"/>
          </p:cNvSpPr>
          <p:nvPr>
            <p:ph type="dt" sz="half" idx="10"/>
          </p:nvPr>
        </p:nvSpPr>
        <p:spPr>
          <a:xfrm>
            <a:off x="9677400" y="6405036"/>
            <a:ext cx="1482051" cy="153888"/>
          </a:xfrm>
          <a:prstGeom prst="rect">
            <a:avLst/>
          </a:prstGeom>
        </p:spPr>
        <p:txBody>
          <a:bodyPr/>
          <a:lstStyle>
            <a:lvl1pPr eaLnBrk="1">
              <a:defRPr>
                <a:solidFill>
                  <a:schemeClr val="bg1"/>
                </a:solidFill>
                <a:latin typeface="+mn-lt"/>
                <a:sym typeface="Trebuchet MS" panose="020B0603020202020204" pitchFamily="34" charset="0"/>
              </a:defRPr>
            </a:lvl1pPr>
          </a:lstStyle>
          <a:p>
            <a:endParaRPr lang="en-GB" dirty="0"/>
          </a:p>
        </p:txBody>
      </p:sp>
      <p:sp>
        <p:nvSpPr>
          <p:cNvPr id="147" name="Title 1"/>
          <p:cNvSpPr>
            <a:spLocks noGrp="1"/>
          </p:cNvSpPr>
          <p:nvPr>
            <p:ph type="title" hasCustomPrompt="1"/>
          </p:nvPr>
        </p:nvSpPr>
        <p:spPr bwMode="blackWhite">
          <a:xfrm>
            <a:off x="630000" y="3826800"/>
            <a:ext cx="10936800" cy="2041200"/>
          </a:xfrm>
        </p:spPr>
        <p:txBody>
          <a:bodyPr anchor="t">
            <a:noAutofit/>
          </a:bodyPr>
          <a:lstStyle>
            <a:lvl1pPr>
              <a:defRPr sz="5400">
                <a:solidFill>
                  <a:schemeClr val="bg1"/>
                </a:solidFill>
                <a:latin typeface="+mj-lt"/>
                <a:sym typeface="Trebuchet MS" panose="020B0603020202020204" pitchFamily="34" charset="0"/>
              </a:defRPr>
            </a:lvl1pPr>
          </a:lstStyle>
          <a:p>
            <a:r>
              <a:rPr lang="en-GB" dirty="0"/>
              <a:t>Click to add big statement text</a:t>
            </a:r>
          </a:p>
        </p:txBody>
      </p:sp>
      <p:cxnSp>
        <p:nvCxnSpPr>
          <p:cNvPr id="148" name="Straight Connector 147"/>
          <p:cNvCxnSpPr/>
          <p:nvPr userDrawn="1"/>
        </p:nvCxnSpPr>
        <p:spPr bwMode="white">
          <a:xfrm>
            <a:off x="618898" y="3680016"/>
            <a:ext cx="11576304" cy="0"/>
          </a:xfrm>
          <a:prstGeom prst="line">
            <a:avLst/>
          </a:prstGeom>
          <a:ln w="19050" cmpd="sng">
            <a:solidFill>
              <a:schemeClr val="bg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8"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mn-lt"/>
                <a:sym typeface="Trebuchet MS" panose="020B0603020202020204" pitchFamily="34" charset="0"/>
              </a:rPr>
              <a:t>Copyright © 2022 by Boston Consulting Group. All rights reserved.</a:t>
            </a:r>
          </a:p>
        </p:txBody>
      </p:sp>
    </p:spTree>
    <p:extLst>
      <p:ext uri="{BB962C8B-B14F-4D97-AF65-F5344CB8AC3E}">
        <p14:creationId xmlns:p14="http://schemas.microsoft.com/office/powerpoint/2010/main" val="426689627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ftr="0" dt="0"/>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preserve="1" userDrawn="1">
  <p:cSld name="White one third">
    <p:bg>
      <p:bgPr>
        <a:gradFill>
          <a:gsLst>
            <a:gs pos="0">
              <a:schemeClr val="tx2"/>
            </a:gs>
            <a:gs pos="89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399670080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3" imgH="363" progId="TCLayout.ActiveDocument.1">
                  <p:embed/>
                </p:oleObj>
              </mc:Choice>
              <mc:Fallback>
                <p:oleObj name="think-cell Slide" r:id="rId4" imgW="353" imgH="363"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chemeClr val="tx2"/>
          </a:solidFill>
          <a:ln w="9525" cap="rnd" cmpd="sng" algn="ctr">
            <a:solidFill>
              <a:schemeClr val="tx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GB" sz="3200" b="0" i="0" baseline="0" dirty="0">
              <a:solidFill>
                <a:srgbClr val="FFFFFF"/>
              </a:solidFill>
              <a:latin typeface="Trebuchet MS" panose="020B0603020202020204" pitchFamily="34" charset="0"/>
              <a:ea typeface="+mj-ea"/>
              <a:cs typeface="+mj-cs"/>
              <a:sym typeface="Trebuchet MS" panose="020B0603020202020204" pitchFamily="34" charset="0"/>
            </a:endParaRPr>
          </a:p>
        </p:txBody>
      </p:sp>
      <p:pic>
        <p:nvPicPr>
          <p:cNvPr id="16" name="Picture 15"/>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V="1">
            <a:off x="4064994" y="0"/>
            <a:ext cx="416951" cy="6858000"/>
          </a:xfrm>
          <a:prstGeom prst="rect">
            <a:avLst/>
          </a:prstGeom>
        </p:spPr>
      </p:pic>
      <p:sp>
        <p:nvSpPr>
          <p:cNvPr id="17" name="Date Placeholder 1"/>
          <p:cNvSpPr>
            <a:spLocks noGrp="1"/>
          </p:cNvSpPr>
          <p:nvPr>
            <p:ph type="dt" sz="half" idx="31"/>
          </p:nvPr>
        </p:nvSpPr>
        <p:spPr>
          <a:xfrm>
            <a:off x="9677400" y="6405036"/>
            <a:ext cx="1482051" cy="153888"/>
          </a:xfrm>
          <a:prstGeom prst="rect">
            <a:avLst/>
          </a:prstGeom>
        </p:spPr>
        <p:txBody>
          <a:bodyPr/>
          <a:lstStyle>
            <a:lvl1pPr eaLnBrk="1">
              <a:defRPr>
                <a:solidFill>
                  <a:schemeClr val="bg1"/>
                </a:solidFill>
                <a:latin typeface="+mn-lt"/>
                <a:sym typeface="Trebuchet MS" panose="020B0603020202020204" pitchFamily="34" charset="0"/>
              </a:defRPr>
            </a:lvl1pPr>
          </a:lstStyle>
          <a:p>
            <a:endParaRPr lang="en-GB" dirty="0"/>
          </a:p>
        </p:txBody>
      </p:sp>
      <p:sp>
        <p:nvSpPr>
          <p:cNvPr id="20" name="TextBox 19"/>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GB"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GB" sz="1000" kern="1200" dirty="0">
              <a:solidFill>
                <a:schemeClr val="bg1"/>
              </a:solidFill>
              <a:latin typeface="+mn-lt"/>
              <a:ea typeface="+mn-ea"/>
              <a:cs typeface="+mn-cs"/>
              <a:sym typeface="Trebuchet MS" panose="020B0603020202020204" pitchFamily="34" charset="0"/>
            </a:endParaRPr>
          </a:p>
        </p:txBody>
      </p:sp>
      <p:sp>
        <p:nvSpPr>
          <p:cNvPr id="26" name="Rectangle 25"/>
          <p:cNvSpPr/>
          <p:nvPr userDrawn="1"/>
        </p:nvSpPr>
        <p:spPr bwMode="white">
          <a:xfrm>
            <a:off x="0" y="0"/>
            <a:ext cx="4079508"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eaLnBrk="1"/>
            <a:endParaRPr lang="en-GB" sz="1200" dirty="0">
              <a:solidFill>
                <a:schemeClr val="bg1"/>
              </a:solidFill>
              <a:latin typeface="+mn-lt"/>
              <a:sym typeface="Trebuchet MS" panose="020B0603020202020204" pitchFamily="34" charset="0"/>
            </a:endParaRPr>
          </a:p>
        </p:txBody>
      </p:sp>
      <p:sp>
        <p:nvSpPr>
          <p:cNvPr id="27" name="Title 4"/>
          <p:cNvSpPr>
            <a:spLocks noGrp="1"/>
          </p:cNvSpPr>
          <p:nvPr>
            <p:ph type="title" hasCustomPrompt="1"/>
          </p:nvPr>
        </p:nvSpPr>
        <p:spPr>
          <a:xfrm>
            <a:off x="630000" y="2681103"/>
            <a:ext cx="3127881" cy="1495794"/>
          </a:xfrm>
          <a:prstGeom prst="rect">
            <a:avLst/>
          </a:prstGeom>
        </p:spPr>
        <p:txBody>
          <a:bodyPr anchor="ctr">
            <a:noAutofit/>
          </a:bodyPr>
          <a:lstStyle>
            <a:lvl1pPr>
              <a:defRPr sz="3200">
                <a:solidFill>
                  <a:schemeClr val="tx2"/>
                </a:solidFill>
                <a:latin typeface="+mj-lt"/>
                <a:sym typeface="Trebuchet MS" panose="020B0603020202020204" pitchFamily="34" charset="0"/>
              </a:defRPr>
            </a:lvl1pPr>
          </a:lstStyle>
          <a:p>
            <a:r>
              <a:rPr lang="en-GB" dirty="0"/>
              <a:t>Click to add title</a:t>
            </a:r>
          </a:p>
        </p:txBody>
      </p:sp>
      <p:sp>
        <p:nvSpPr>
          <p:cNvPr id="9"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mn-lt"/>
                <a:sym typeface="Trebuchet MS" panose="020B0603020202020204" pitchFamily="34" charset="0"/>
              </a:rPr>
              <a:t>Copyright © 2022 by Boston Consulting Group. All rights reserved.</a:t>
            </a:r>
          </a:p>
        </p:txBody>
      </p:sp>
    </p:spTree>
    <p:extLst>
      <p:ext uri="{BB962C8B-B14F-4D97-AF65-F5344CB8AC3E}">
        <p14:creationId xmlns:p14="http://schemas.microsoft.com/office/powerpoint/2010/main" val="8529834"/>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hf hdr="0" ftr="0" dt="0"/>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preserve="1" userDrawn="1">
  <p:cSld name="Green highlight">
    <p:bg>
      <p:bgPr>
        <a:gradFill>
          <a:gsLst>
            <a:gs pos="0">
              <a:schemeClr val="tx2"/>
            </a:gs>
            <a:gs pos="89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188315707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3" imgH="363" progId="TCLayout.ActiveDocument.1">
                  <p:embed/>
                </p:oleObj>
              </mc:Choice>
              <mc:Fallback>
                <p:oleObj name="think-cell Slide" r:id="rId4" imgW="353" imgH="363"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chemeClr val="tx2"/>
          </a:solidFill>
          <a:ln w="9525" cap="rnd" cmpd="sng" algn="ctr">
            <a:solidFill>
              <a:schemeClr val="tx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GB" sz="3400" b="0" i="0" baseline="0" dirty="0">
              <a:solidFill>
                <a:srgbClr val="FFFFFF"/>
              </a:solidFill>
              <a:latin typeface="Trebuchet MS" panose="020B0603020202020204" pitchFamily="34" charset="0"/>
              <a:ea typeface="+mj-ea"/>
              <a:cs typeface="+mj-cs"/>
              <a:sym typeface="Trebuchet MS" panose="020B0603020202020204" pitchFamily="34" charset="0"/>
            </a:endParaRPr>
          </a:p>
        </p:txBody>
      </p:sp>
      <p:pic>
        <p:nvPicPr>
          <p:cNvPr id="10" name="Picture 9"/>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V="1">
            <a:off x="7165606" y="0"/>
            <a:ext cx="416951" cy="6858000"/>
          </a:xfrm>
          <a:prstGeom prst="rect">
            <a:avLst/>
          </a:prstGeom>
        </p:spPr>
      </p:pic>
      <p:sp>
        <p:nvSpPr>
          <p:cNvPr id="13" name="Rectangle 12"/>
          <p:cNvSpPr/>
          <p:nvPr userDrawn="1"/>
        </p:nvSpPr>
        <p:spPr bwMode="white">
          <a:xfrm>
            <a:off x="0" y="0"/>
            <a:ext cx="7171956"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eaLnBrk="1"/>
            <a:endParaRPr lang="en-GB" sz="1200" dirty="0">
              <a:solidFill>
                <a:schemeClr val="bg1"/>
              </a:solidFill>
              <a:latin typeface="+mn-lt"/>
              <a:sym typeface="Trebuchet MS" panose="020B0603020202020204" pitchFamily="34" charset="0"/>
            </a:endParaRPr>
          </a:p>
        </p:txBody>
      </p:sp>
      <p:sp>
        <p:nvSpPr>
          <p:cNvPr id="16" name="Date Placeholder 2"/>
          <p:cNvSpPr>
            <a:spLocks noGrp="1"/>
          </p:cNvSpPr>
          <p:nvPr>
            <p:ph type="dt" sz="half" idx="10"/>
          </p:nvPr>
        </p:nvSpPr>
        <p:spPr>
          <a:xfrm>
            <a:off x="9677400" y="6405036"/>
            <a:ext cx="1482051" cy="153888"/>
          </a:xfrm>
          <a:prstGeom prst="rect">
            <a:avLst/>
          </a:prstGeom>
        </p:spPr>
        <p:txBody>
          <a:bodyPr/>
          <a:lstStyle>
            <a:lvl1pPr eaLnBrk="1">
              <a:defRPr>
                <a:solidFill>
                  <a:schemeClr val="bg1"/>
                </a:solidFill>
                <a:latin typeface="+mn-lt"/>
                <a:sym typeface="Trebuchet MS" panose="020B0603020202020204" pitchFamily="34" charset="0"/>
              </a:defRPr>
            </a:lvl1pPr>
          </a:lstStyle>
          <a:p>
            <a:endParaRPr lang="en-GB" dirty="0"/>
          </a:p>
        </p:txBody>
      </p:sp>
      <p:sp>
        <p:nvSpPr>
          <p:cNvPr id="17" name="TextBox 16"/>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GB"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GB" sz="1000" kern="1200" dirty="0">
              <a:solidFill>
                <a:schemeClr val="bg1"/>
              </a:solidFill>
              <a:latin typeface="+mn-lt"/>
              <a:ea typeface="+mn-ea"/>
              <a:cs typeface="+mn-cs"/>
              <a:sym typeface="Trebuchet MS" panose="020B0603020202020204" pitchFamily="34" charset="0"/>
            </a:endParaRPr>
          </a:p>
        </p:txBody>
      </p:sp>
      <p:sp>
        <p:nvSpPr>
          <p:cNvPr id="23" name="Title 3"/>
          <p:cNvSpPr>
            <a:spLocks noGrp="1"/>
          </p:cNvSpPr>
          <p:nvPr>
            <p:ph type="title" hasCustomPrompt="1"/>
          </p:nvPr>
        </p:nvSpPr>
        <p:spPr>
          <a:xfrm>
            <a:off x="630000" y="622800"/>
            <a:ext cx="6256800"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400" b="0" i="0" u="none" kern="1200" spc="0">
                <a:solidFill>
                  <a:schemeClr val="tx2">
                    <a:lumMod val="100000"/>
                  </a:schemeClr>
                </a:solidFill>
                <a:latin typeface="+mj-lt"/>
                <a:sym typeface="Trebuchet MS" panose="020B0603020202020204" pitchFamily="34" charset="0"/>
              </a:defRPr>
            </a:lvl1pPr>
          </a:lstStyle>
          <a:p>
            <a:pPr lvl="0"/>
            <a:r>
              <a:rPr lang="en-GB" dirty="0"/>
              <a:t>Click to add title</a:t>
            </a:r>
          </a:p>
        </p:txBody>
      </p:sp>
      <p:sp>
        <p:nvSpPr>
          <p:cNvPr id="9"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mn-lt"/>
                <a:sym typeface="Trebuchet MS" panose="020B0603020202020204" pitchFamily="34" charset="0"/>
              </a:rPr>
              <a:t>Copyright © 2022 by Boston Consulting Group. All rights reserved.</a:t>
            </a:r>
          </a:p>
        </p:txBody>
      </p:sp>
    </p:spTree>
    <p:extLst>
      <p:ext uri="{BB962C8B-B14F-4D97-AF65-F5344CB8AC3E}">
        <p14:creationId xmlns:p14="http://schemas.microsoft.com/office/powerpoint/2010/main" val="3915180107"/>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hf hdr="0" ftr="0" dt="0"/>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preserve="1" userDrawn="1">
  <p:cSld name="Green one third">
    <p:bg>
      <p:bgPr>
        <a:gradFill>
          <a:gsLst>
            <a:gs pos="0">
              <a:schemeClr val="tx2"/>
            </a:gs>
            <a:gs pos="89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357579500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3" imgH="363" progId="TCLayout.ActiveDocument.1">
                  <p:embed/>
                </p:oleObj>
              </mc:Choice>
              <mc:Fallback>
                <p:oleObj name="think-cell Slide" r:id="rId4" imgW="353" imgH="363"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chemeClr val="tx2"/>
          </a:solidFill>
          <a:ln w="9525" cap="rnd" cmpd="sng" algn="ctr">
            <a:solidFill>
              <a:schemeClr val="tx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GB" sz="3200" b="0" i="0" baseline="0" dirty="0">
              <a:solidFill>
                <a:srgbClr val="FFFFFF"/>
              </a:solidFill>
              <a:latin typeface="Trebuchet MS" panose="020B0603020202020204" pitchFamily="34" charset="0"/>
              <a:ea typeface="+mj-ea"/>
              <a:cs typeface="+mj-cs"/>
              <a:sym typeface="Trebuchet MS" panose="020B0603020202020204" pitchFamily="34" charset="0"/>
            </a:endParaRPr>
          </a:p>
        </p:txBody>
      </p:sp>
      <p:pic>
        <p:nvPicPr>
          <p:cNvPr id="10" name="Picture 9"/>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H="1">
            <a:off x="3671068" y="0"/>
            <a:ext cx="416951" cy="6858000"/>
          </a:xfrm>
          <a:prstGeom prst="rect">
            <a:avLst/>
          </a:prstGeom>
        </p:spPr>
      </p:pic>
      <p:sp>
        <p:nvSpPr>
          <p:cNvPr id="11" name="Title 4"/>
          <p:cNvSpPr>
            <a:spLocks noGrp="1"/>
          </p:cNvSpPr>
          <p:nvPr>
            <p:ph type="title" hasCustomPrompt="1"/>
          </p:nvPr>
        </p:nvSpPr>
        <p:spPr>
          <a:xfrm>
            <a:off x="630000" y="2681103"/>
            <a:ext cx="3127881" cy="1495794"/>
          </a:xfrm>
          <a:prstGeom prst="rect">
            <a:avLst/>
          </a:prstGeom>
        </p:spPr>
        <p:txBody>
          <a:bodyPr anchor="ctr">
            <a:noAutofit/>
          </a:bodyPr>
          <a:lstStyle>
            <a:lvl1pPr>
              <a:defRPr sz="3200">
                <a:solidFill>
                  <a:schemeClr val="bg1"/>
                </a:solidFill>
                <a:latin typeface="+mj-lt"/>
                <a:sym typeface="Trebuchet MS" panose="020B0603020202020204" pitchFamily="34" charset="0"/>
              </a:defRPr>
            </a:lvl1pPr>
          </a:lstStyle>
          <a:p>
            <a:r>
              <a:rPr lang="en-GB" dirty="0"/>
              <a:t>Click to add title</a:t>
            </a:r>
          </a:p>
        </p:txBody>
      </p:sp>
      <p:sp>
        <p:nvSpPr>
          <p:cNvPr id="13" name="Rectangle 12"/>
          <p:cNvSpPr/>
          <p:nvPr userDrawn="1"/>
        </p:nvSpPr>
        <p:spPr bwMode="white">
          <a:xfrm>
            <a:off x="4080763" y="-1309"/>
            <a:ext cx="8111237" cy="685930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eaLnBrk="1"/>
            <a:endParaRPr lang="en-GB" sz="1200" dirty="0">
              <a:solidFill>
                <a:schemeClr val="bg1"/>
              </a:solidFill>
              <a:latin typeface="+mn-lt"/>
              <a:sym typeface="Trebuchet MS" panose="020B0603020202020204" pitchFamily="34" charset="0"/>
            </a:endParaRPr>
          </a:p>
        </p:txBody>
      </p:sp>
      <p:sp>
        <p:nvSpPr>
          <p:cNvPr id="12" name="Date Placeholder 1"/>
          <p:cNvSpPr>
            <a:spLocks noGrp="1"/>
          </p:cNvSpPr>
          <p:nvPr>
            <p:ph type="dt" sz="half" idx="29"/>
          </p:nvPr>
        </p:nvSpPr>
        <p:spPr>
          <a:xfrm>
            <a:off x="9677400" y="6405036"/>
            <a:ext cx="1482051" cy="153888"/>
          </a:xfrm>
          <a:prstGeom prst="rect">
            <a:avLst/>
          </a:prstGeom>
        </p:spPr>
        <p:txBody>
          <a:bodyPr/>
          <a:lstStyle>
            <a:lvl1pPr eaLnBrk="1">
              <a:defRPr>
                <a:solidFill>
                  <a:schemeClr val="bg1">
                    <a:lumMod val="50000"/>
                  </a:schemeClr>
                </a:solidFill>
                <a:latin typeface="+mn-lt"/>
                <a:sym typeface="Trebuchet MS" panose="020B0603020202020204" pitchFamily="34" charset="0"/>
              </a:defRPr>
            </a:lvl1pPr>
          </a:lstStyle>
          <a:p>
            <a:endParaRPr lang="en-GB" dirty="0"/>
          </a:p>
        </p:txBody>
      </p:sp>
      <p:sp>
        <p:nvSpPr>
          <p:cNvPr id="15" name="TextBox 14"/>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GB" sz="10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GB" sz="1000" kern="1200" dirty="0">
              <a:solidFill>
                <a:schemeClr val="bg1">
                  <a:lumMod val="50000"/>
                </a:schemeClr>
              </a:solidFill>
              <a:latin typeface="+mn-lt"/>
              <a:ea typeface="+mn-ea"/>
              <a:cs typeface="+mn-cs"/>
              <a:sym typeface="Trebuchet MS" panose="020B0603020202020204" pitchFamily="34" charset="0"/>
            </a:endParaRPr>
          </a:p>
        </p:txBody>
      </p:sp>
      <p:sp>
        <p:nvSpPr>
          <p:cNvPr id="9"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mn-lt"/>
                <a:sym typeface="Trebuchet MS" panose="020B0603020202020204" pitchFamily="34" charset="0"/>
              </a:rPr>
              <a:t>Copyright © 2022 by Boston Consulting Group. All rights reserved.</a:t>
            </a:r>
          </a:p>
        </p:txBody>
      </p:sp>
    </p:spTree>
    <p:extLst>
      <p:ext uri="{BB962C8B-B14F-4D97-AF65-F5344CB8AC3E}">
        <p14:creationId xmlns:p14="http://schemas.microsoft.com/office/powerpoint/2010/main" val="3754266789"/>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hf hdr="0" ftr="0" dt="0"/>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preserve="1" userDrawn="1">
  <p:cSld name="Green half">
    <p:bg bwMode="grayWhite">
      <p:bgPr>
        <a:gradFill>
          <a:gsLst>
            <a:gs pos="0">
              <a:schemeClr val="tx2"/>
            </a:gs>
            <a:gs pos="89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126862445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3" imgH="363" progId="TCLayout.ActiveDocument.1">
                  <p:embed/>
                </p:oleObj>
              </mc:Choice>
              <mc:Fallback>
                <p:oleObj name="think-cell Slide" r:id="rId4" imgW="353" imgH="363"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chemeClr val="tx2"/>
          </a:solidFill>
          <a:ln w="9525" cap="rnd" cmpd="sng" algn="ctr">
            <a:solidFill>
              <a:schemeClr val="tx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GB" sz="4400" b="0" i="0" baseline="0" dirty="0">
              <a:solidFill>
                <a:srgbClr val="FFFFFF"/>
              </a:solidFill>
              <a:latin typeface="Trebuchet MS" panose="020B0603020202020204" pitchFamily="34" charset="0"/>
              <a:ea typeface="+mj-ea"/>
              <a:cs typeface="+mj-cs"/>
              <a:sym typeface="Trebuchet MS" panose="020B0603020202020204" pitchFamily="34" charset="0"/>
            </a:endParaRPr>
          </a:p>
        </p:txBody>
      </p:sp>
      <p:pic>
        <p:nvPicPr>
          <p:cNvPr id="11" name="Picture 10"/>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H="1">
            <a:off x="5689582" y="0"/>
            <a:ext cx="416951" cy="6858000"/>
          </a:xfrm>
          <a:prstGeom prst="rect">
            <a:avLst/>
          </a:prstGeom>
        </p:spPr>
      </p:pic>
      <p:sp>
        <p:nvSpPr>
          <p:cNvPr id="12" name="Rectangle 11"/>
          <p:cNvSpPr/>
          <p:nvPr userDrawn="1"/>
        </p:nvSpPr>
        <p:spPr>
          <a:xfrm>
            <a:off x="6096000" y="0"/>
            <a:ext cx="6096000" cy="6858000"/>
          </a:xfrm>
          <a:prstGeom prst="rect">
            <a:avLst/>
          </a:prstGeom>
          <a:solidFill>
            <a:schemeClr val="bg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eaLnBrk="1">
              <a:lnSpc>
                <a:spcPct val="90000"/>
              </a:lnSpc>
              <a:spcAft>
                <a:spcPts val="1000"/>
              </a:spcAft>
            </a:pPr>
            <a:endParaRPr lang="en-GB" sz="1200" dirty="0">
              <a:solidFill>
                <a:schemeClr val="bg1"/>
              </a:solidFill>
              <a:latin typeface="+mn-lt"/>
              <a:sym typeface="Trebuchet MS" panose="020B0603020202020204" pitchFamily="34" charset="0"/>
            </a:endParaRPr>
          </a:p>
        </p:txBody>
      </p:sp>
      <p:sp>
        <p:nvSpPr>
          <p:cNvPr id="13" name="Picture Placeholder 18"/>
          <p:cNvSpPr>
            <a:spLocks noGrp="1"/>
          </p:cNvSpPr>
          <p:nvPr>
            <p:ph type="pic" sz="quarter" idx="14" hasCustomPrompt="1"/>
          </p:nvPr>
        </p:nvSpPr>
        <p:spPr>
          <a:xfrm>
            <a:off x="6092021" y="0"/>
            <a:ext cx="6099977" cy="6858000"/>
          </a:xfrm>
          <a:prstGeom prst="rect">
            <a:avLst/>
          </a:prstGeom>
          <a:noFill/>
        </p:spPr>
        <p:txBody>
          <a:bodyPr lIns="914400" tIns="914400" rIns="914400" bIns="914400"/>
          <a:lstStyle>
            <a:lvl1pPr algn="ctr">
              <a:defRPr sz="1800" baseline="0">
                <a:latin typeface="Trebuchet MS" panose="020B0603020202020204" pitchFamily="34" charset="0"/>
                <a:sym typeface="Trebuchet MS" panose="020B0603020202020204" pitchFamily="34" charset="0"/>
              </a:defRPr>
            </a:lvl1pPr>
          </a:lstStyle>
          <a:p>
            <a:r>
              <a:rPr lang="en-GB" dirty="0"/>
              <a:t>Click icon below to insert an image or remove this placeholder to use the whitespace in another way</a:t>
            </a:r>
          </a:p>
        </p:txBody>
      </p:sp>
      <p:sp>
        <p:nvSpPr>
          <p:cNvPr id="14" name="Title 1"/>
          <p:cNvSpPr>
            <a:spLocks noGrp="1"/>
          </p:cNvSpPr>
          <p:nvPr>
            <p:ph type="title" hasCustomPrompt="1"/>
          </p:nvPr>
        </p:nvSpPr>
        <p:spPr bwMode="black">
          <a:xfrm>
            <a:off x="630000" y="1785600"/>
            <a:ext cx="4388400" cy="3286800"/>
          </a:xfrm>
          <a:prstGeom prst="rect">
            <a:avLst/>
          </a:prstGeom>
          <a:noFill/>
        </p:spPr>
        <p:txBody>
          <a:bodyPr wrap="square" lIns="0" tIns="0" rIns="320040" bIns="0" anchor="ctr">
            <a:noAutofit/>
          </a:bodyPr>
          <a:lstStyle>
            <a:lvl1pPr>
              <a:defRPr sz="4400">
                <a:solidFill>
                  <a:schemeClr val="bg1"/>
                </a:solidFill>
                <a:latin typeface="+mj-lt"/>
                <a:sym typeface="Trebuchet MS" panose="020B0603020202020204" pitchFamily="34" charset="0"/>
              </a:defRPr>
            </a:lvl1pPr>
          </a:lstStyle>
          <a:p>
            <a:r>
              <a:rPr lang="en-GB" dirty="0"/>
              <a:t>Click to add title</a:t>
            </a:r>
          </a:p>
        </p:txBody>
      </p:sp>
      <p:sp>
        <p:nvSpPr>
          <p:cNvPr id="15" name="TextBox 14"/>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GB" sz="10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GB" sz="800" kern="1200" dirty="0">
              <a:solidFill>
                <a:schemeClr val="bg1">
                  <a:lumMod val="50000"/>
                </a:schemeClr>
              </a:solidFill>
              <a:latin typeface="+mn-lt"/>
              <a:ea typeface="+mn-ea"/>
              <a:cs typeface="+mn-cs"/>
              <a:sym typeface="Trebuchet MS" panose="020B0603020202020204" pitchFamily="34" charset="0"/>
            </a:endParaRPr>
          </a:p>
        </p:txBody>
      </p:sp>
      <p:sp>
        <p:nvSpPr>
          <p:cNvPr id="16" name="Date Placeholder 2"/>
          <p:cNvSpPr>
            <a:spLocks noGrp="1"/>
          </p:cNvSpPr>
          <p:nvPr>
            <p:ph type="dt" sz="half" idx="15"/>
          </p:nvPr>
        </p:nvSpPr>
        <p:spPr>
          <a:xfrm>
            <a:off x="9677400" y="6405036"/>
            <a:ext cx="1482051" cy="153888"/>
          </a:xfrm>
          <a:prstGeom prst="rect">
            <a:avLst/>
          </a:prstGeom>
        </p:spPr>
        <p:txBody>
          <a:bodyPr/>
          <a:lstStyle>
            <a:lvl1pPr eaLnBrk="1">
              <a:defRPr>
                <a:solidFill>
                  <a:schemeClr val="bg1">
                    <a:lumMod val="50000"/>
                  </a:schemeClr>
                </a:solidFill>
                <a:latin typeface="+mn-lt"/>
                <a:sym typeface="Trebuchet MS" panose="020B0603020202020204" pitchFamily="34" charset="0"/>
              </a:defRPr>
            </a:lvl1pPr>
          </a:lstStyle>
          <a:p>
            <a:endParaRPr lang="en-GB" dirty="0"/>
          </a:p>
        </p:txBody>
      </p:sp>
      <p:sp>
        <p:nvSpPr>
          <p:cNvPr id="10"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mn-lt"/>
                <a:sym typeface="Trebuchet MS" panose="020B0603020202020204" pitchFamily="34" charset="0"/>
              </a:rPr>
              <a:t>Copyright © 2022 by Boston Consulting Group. All rights reserved.</a:t>
            </a:r>
          </a:p>
        </p:txBody>
      </p:sp>
    </p:spTree>
    <p:extLst>
      <p:ext uri="{BB962C8B-B14F-4D97-AF65-F5344CB8AC3E}">
        <p14:creationId xmlns:p14="http://schemas.microsoft.com/office/powerpoint/2010/main" val="2813384828"/>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hf hdr="0" ftr="0" dt="0"/>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preserve="1" userDrawn="1">
  <p:cSld name="Green two third">
    <p:bg bwMode="grayWhite">
      <p:bgPr>
        <a:gradFill>
          <a:gsLst>
            <a:gs pos="0">
              <a:schemeClr val="tx2"/>
            </a:gs>
            <a:gs pos="89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315775619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3" imgH="363" progId="TCLayout.ActiveDocument.1">
                  <p:embed/>
                </p:oleObj>
              </mc:Choice>
              <mc:Fallback>
                <p:oleObj name="think-cell Slide" r:id="rId4" imgW="353" imgH="363"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chemeClr val="tx2"/>
          </a:solidFill>
          <a:ln w="9525" cap="rnd" cmpd="sng" algn="ctr">
            <a:solidFill>
              <a:schemeClr val="tx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GB" sz="4400" b="0" i="0" baseline="0" dirty="0">
              <a:solidFill>
                <a:srgbClr val="FFFFFF"/>
              </a:solidFill>
              <a:latin typeface="Trebuchet MS" panose="020B0603020202020204" pitchFamily="34" charset="0"/>
              <a:ea typeface="+mj-ea"/>
              <a:cs typeface="+mj-cs"/>
              <a:sym typeface="Trebuchet MS" panose="020B0603020202020204" pitchFamily="34" charset="0"/>
            </a:endParaRPr>
          </a:p>
        </p:txBody>
      </p:sp>
      <p:pic>
        <p:nvPicPr>
          <p:cNvPr id="9" name="Picture 8"/>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H="1">
            <a:off x="7409849" y="0"/>
            <a:ext cx="416951" cy="6858000"/>
          </a:xfrm>
          <a:prstGeom prst="rect">
            <a:avLst/>
          </a:prstGeom>
        </p:spPr>
      </p:pic>
      <p:sp>
        <p:nvSpPr>
          <p:cNvPr id="10" name="Rectangle 9"/>
          <p:cNvSpPr/>
          <p:nvPr userDrawn="1"/>
        </p:nvSpPr>
        <p:spPr bwMode="gray">
          <a:xfrm>
            <a:off x="7819543" y="0"/>
            <a:ext cx="4372457"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eaLnBrk="1"/>
            <a:endParaRPr lang="en-GB" sz="1200" dirty="0">
              <a:solidFill>
                <a:schemeClr val="bg1"/>
              </a:solidFill>
              <a:latin typeface="+mn-lt"/>
              <a:sym typeface="Trebuchet MS" panose="020B0603020202020204" pitchFamily="34" charset="0"/>
            </a:endParaRPr>
          </a:p>
        </p:txBody>
      </p:sp>
      <p:sp>
        <p:nvSpPr>
          <p:cNvPr id="11" name="Picture Placeholder 5"/>
          <p:cNvSpPr>
            <a:spLocks noGrp="1"/>
          </p:cNvSpPr>
          <p:nvPr>
            <p:ph type="pic" sz="quarter" idx="11" hasCustomPrompt="1"/>
          </p:nvPr>
        </p:nvSpPr>
        <p:spPr>
          <a:xfrm>
            <a:off x="7820025" y="0"/>
            <a:ext cx="4371975" cy="6858000"/>
          </a:xfrm>
          <a:prstGeom prst="rect">
            <a:avLst/>
          </a:prstGeom>
          <a:noFill/>
        </p:spPr>
        <p:txBody>
          <a:bodyPr lIns="182880" tIns="914400" rIns="182880" bIns="914400"/>
          <a:lstStyle>
            <a:lvl1pPr algn="ctr">
              <a:defRPr sz="1600">
                <a:solidFill>
                  <a:schemeClr val="tx1"/>
                </a:solidFill>
                <a:latin typeface="Trebuchet MS" panose="020B0603020202020204" pitchFamily="34" charset="0"/>
                <a:sym typeface="Trebuchet MS" panose="020B0603020202020204" pitchFamily="34" charset="0"/>
              </a:defRPr>
            </a:lvl1pPr>
          </a:lstStyle>
          <a:p>
            <a:r>
              <a:rPr lang="en-GB" dirty="0"/>
              <a:t>Click icon below to insert an image or remove this placeholder to use the whitespace in another way</a:t>
            </a:r>
          </a:p>
        </p:txBody>
      </p:sp>
      <p:sp>
        <p:nvSpPr>
          <p:cNvPr id="12" name="Date Placeholder 2"/>
          <p:cNvSpPr>
            <a:spLocks noGrp="1"/>
          </p:cNvSpPr>
          <p:nvPr>
            <p:ph type="dt" sz="half" idx="12"/>
          </p:nvPr>
        </p:nvSpPr>
        <p:spPr>
          <a:xfrm>
            <a:off x="9677400" y="6405036"/>
            <a:ext cx="1482051" cy="153888"/>
          </a:xfrm>
          <a:prstGeom prst="rect">
            <a:avLst/>
          </a:prstGeom>
        </p:spPr>
        <p:txBody>
          <a:bodyPr/>
          <a:lstStyle>
            <a:lvl1pPr eaLnBrk="1">
              <a:defRPr>
                <a:solidFill>
                  <a:schemeClr val="bg1">
                    <a:lumMod val="50000"/>
                  </a:schemeClr>
                </a:solidFill>
                <a:latin typeface="+mn-lt"/>
                <a:sym typeface="Trebuchet MS" panose="020B0603020202020204" pitchFamily="34" charset="0"/>
              </a:defRPr>
            </a:lvl1pPr>
          </a:lstStyle>
          <a:p>
            <a:endParaRPr lang="en-GB" dirty="0"/>
          </a:p>
        </p:txBody>
      </p:sp>
      <p:sp>
        <p:nvSpPr>
          <p:cNvPr id="14" name="Title 1"/>
          <p:cNvSpPr>
            <a:spLocks noGrp="1"/>
          </p:cNvSpPr>
          <p:nvPr>
            <p:ph type="title" hasCustomPrompt="1"/>
          </p:nvPr>
        </p:nvSpPr>
        <p:spPr bwMode="blackWhite">
          <a:xfrm>
            <a:off x="630000" y="1804650"/>
            <a:ext cx="6247552" cy="3286800"/>
          </a:xfrm>
          <a:prstGeom prst="rect">
            <a:avLst/>
          </a:prstGeom>
        </p:spPr>
        <p:txBody>
          <a:bodyPr anchor="ctr">
            <a:noAutofit/>
          </a:bodyPr>
          <a:lstStyle>
            <a:lvl1pPr>
              <a:defRPr sz="4400">
                <a:solidFill>
                  <a:schemeClr val="bg1"/>
                </a:solidFill>
                <a:latin typeface="+mj-lt"/>
                <a:sym typeface="Trebuchet MS" panose="020B0603020202020204" pitchFamily="34" charset="0"/>
              </a:defRPr>
            </a:lvl1pPr>
          </a:lstStyle>
          <a:p>
            <a:r>
              <a:rPr lang="en-GB" dirty="0"/>
              <a:t>Click to edit title</a:t>
            </a:r>
          </a:p>
        </p:txBody>
      </p:sp>
      <p:sp>
        <p:nvSpPr>
          <p:cNvPr id="13" name="TextBox 12"/>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GB" sz="10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GB" sz="800" kern="1200" dirty="0">
              <a:solidFill>
                <a:schemeClr val="bg1">
                  <a:lumMod val="50000"/>
                </a:schemeClr>
              </a:solidFill>
              <a:latin typeface="+mn-lt"/>
              <a:ea typeface="+mn-ea"/>
              <a:cs typeface="+mn-cs"/>
              <a:sym typeface="Trebuchet MS" panose="020B0603020202020204" pitchFamily="34" charset="0"/>
            </a:endParaRPr>
          </a:p>
        </p:txBody>
      </p:sp>
      <p:sp>
        <p:nvSpPr>
          <p:cNvPr id="15"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mn-lt"/>
                <a:sym typeface="Trebuchet MS" panose="020B0603020202020204" pitchFamily="34" charset="0"/>
              </a:rPr>
              <a:t>Copyright © 2022 by Boston Consulting Group. All rights reserved.</a:t>
            </a:r>
          </a:p>
        </p:txBody>
      </p:sp>
    </p:spTree>
    <p:extLst>
      <p:ext uri="{BB962C8B-B14F-4D97-AF65-F5344CB8AC3E}">
        <p14:creationId xmlns:p14="http://schemas.microsoft.com/office/powerpoint/2010/main" val="3015822307"/>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hf hdr="0" ftr="0" dt="0"/>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preserve="1" userDrawn="1">
  <p:cSld name="Left arrow">
    <p:bg>
      <p:bgPr>
        <a:gradFill>
          <a:gsLst>
            <a:gs pos="0">
              <a:schemeClr val="tx2"/>
            </a:gs>
            <a:gs pos="89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361570887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3" imgH="363" progId="TCLayout.ActiveDocument.1">
                  <p:embed/>
                </p:oleObj>
              </mc:Choice>
              <mc:Fallback>
                <p:oleObj name="think-cell Slide" r:id="rId4" imgW="353" imgH="363"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chemeClr val="tx2"/>
          </a:solidFill>
          <a:ln w="9525" cap="rnd" cmpd="sng" algn="ctr">
            <a:solidFill>
              <a:schemeClr val="tx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GB" sz="3200" b="0" i="0" baseline="0" dirty="0">
              <a:solidFill>
                <a:srgbClr val="FFFFFF"/>
              </a:solidFill>
              <a:latin typeface="Trebuchet MS" panose="020B0603020202020204" pitchFamily="34" charset="0"/>
              <a:ea typeface="+mj-ea"/>
              <a:cs typeface="+mj-cs"/>
              <a:sym typeface="Trebuchet MS" panose="020B0603020202020204" pitchFamily="34" charset="0"/>
            </a:endParaRPr>
          </a:p>
        </p:txBody>
      </p:sp>
      <p:sp>
        <p:nvSpPr>
          <p:cNvPr id="16" name="Freeform 14"/>
          <p:cNvSpPr/>
          <p:nvPr userDrawn="1"/>
        </p:nvSpPr>
        <p:spPr bwMode="ltGray">
          <a:xfrm>
            <a:off x="1524" y="131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eaLnBrk="1">
              <a:lnSpc>
                <a:spcPct val="90000"/>
              </a:lnSpc>
              <a:spcAft>
                <a:spcPts val="1000"/>
              </a:spcAft>
            </a:pPr>
            <a:endParaRPr lang="en-GB" sz="1200" dirty="0">
              <a:solidFill>
                <a:prstClr val="white"/>
              </a:solidFill>
              <a:latin typeface="+mn-lt"/>
              <a:sym typeface="Trebuchet MS" panose="020B0603020202020204" pitchFamily="34" charset="0"/>
            </a:endParaRPr>
          </a:p>
        </p:txBody>
      </p:sp>
      <p:sp>
        <p:nvSpPr>
          <p:cNvPr id="5" name="Date Placeholder 4"/>
          <p:cNvSpPr>
            <a:spLocks noGrp="1"/>
          </p:cNvSpPr>
          <p:nvPr>
            <p:ph type="dt" sz="half" idx="10"/>
          </p:nvPr>
        </p:nvSpPr>
        <p:spPr>
          <a:xfrm>
            <a:off x="9677400" y="6405036"/>
            <a:ext cx="1482051" cy="153888"/>
          </a:xfrm>
          <a:prstGeom prst="rect">
            <a:avLst/>
          </a:prstGeom>
        </p:spPr>
        <p:txBody>
          <a:bodyPr/>
          <a:lstStyle>
            <a:lvl1pPr eaLnBrk="1">
              <a:defRPr>
                <a:solidFill>
                  <a:schemeClr val="bg1"/>
                </a:solidFill>
                <a:latin typeface="+mn-lt"/>
                <a:sym typeface="Trebuchet MS" panose="020B0603020202020204" pitchFamily="34" charset="0"/>
              </a:defRPr>
            </a:lvl1pPr>
          </a:lstStyle>
          <a:p>
            <a:endParaRPr lang="en-GB" dirty="0"/>
          </a:p>
        </p:txBody>
      </p:sp>
      <p:sp>
        <p:nvSpPr>
          <p:cNvPr id="12" name="TextBox 11"/>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GB"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GB" sz="1000" kern="1200" dirty="0">
              <a:solidFill>
                <a:schemeClr val="bg1"/>
              </a:solidFill>
              <a:latin typeface="+mn-lt"/>
              <a:ea typeface="+mn-ea"/>
              <a:cs typeface="+mn-cs"/>
              <a:sym typeface="Trebuchet MS" panose="020B0603020202020204" pitchFamily="34" charset="0"/>
            </a:endParaRPr>
          </a:p>
        </p:txBody>
      </p:sp>
      <p:sp>
        <p:nvSpPr>
          <p:cNvPr id="17" name="Title 2"/>
          <p:cNvSpPr>
            <a:spLocks noGrp="1"/>
          </p:cNvSpPr>
          <p:nvPr>
            <p:ph type="title" hasCustomPrompt="1"/>
          </p:nvPr>
        </p:nvSpPr>
        <p:spPr>
          <a:xfrm>
            <a:off x="630000" y="2764203"/>
            <a:ext cx="2478638" cy="1314311"/>
          </a:xfrm>
          <a:prstGeom prst="rect">
            <a:avLst/>
          </a:prstGeom>
        </p:spPr>
        <p:txBody>
          <a:bodyPr anchor="ctr">
            <a:noAutofit/>
          </a:bodyPr>
          <a:lstStyle>
            <a:lvl1pPr>
              <a:defRPr sz="3200" baseline="0">
                <a:solidFill>
                  <a:schemeClr val="tx2"/>
                </a:solidFill>
                <a:latin typeface="+mj-lt"/>
                <a:sym typeface="Trebuchet MS" panose="020B0603020202020204" pitchFamily="34" charset="0"/>
              </a:defRPr>
            </a:lvl1pPr>
          </a:lstStyle>
          <a:p>
            <a:r>
              <a:rPr lang="en-GB" dirty="0">
                <a:solidFill>
                  <a:schemeClr val="tx2"/>
                </a:solidFill>
              </a:rPr>
              <a:t>Click to add title</a:t>
            </a:r>
          </a:p>
        </p:txBody>
      </p:sp>
      <p:pic>
        <p:nvPicPr>
          <p:cNvPr id="9" name="Picture 8"/>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3132442" y="3590399"/>
            <a:ext cx="1365250" cy="3382962"/>
          </a:xfrm>
          <a:custGeom>
            <a:avLst/>
            <a:gdLst>
              <a:gd name="connsiteX0" fmla="*/ 919541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264716 h 3382962"/>
              <a:gd name="connsiteX5" fmla="*/ 129871 w 1365250"/>
              <a:gd name="connsiteY5" fmla="*/ 3267601 h 3382962"/>
              <a:gd name="connsiteX6" fmla="*/ 0 w 1365250"/>
              <a:gd name="connsiteY6" fmla="*/ 0 h 3382962"/>
              <a:gd name="connsiteX7" fmla="*/ 909386 w 1365250"/>
              <a:gd name="connsiteY7" fmla="*/ 0 h 3382962"/>
              <a:gd name="connsiteX8" fmla="*/ 0 w 1365250"/>
              <a:gd name="connsiteY8" fmla="*/ 298560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19541" y="0"/>
                </a:moveTo>
                <a:lnTo>
                  <a:pt x="1365250" y="0"/>
                </a:lnTo>
                <a:lnTo>
                  <a:pt x="1365250" y="3382962"/>
                </a:lnTo>
                <a:lnTo>
                  <a:pt x="0" y="3382962"/>
                </a:lnTo>
                <a:lnTo>
                  <a:pt x="0" y="3264716"/>
                </a:lnTo>
                <a:lnTo>
                  <a:pt x="129871" y="3267601"/>
                </a:lnTo>
                <a:close/>
                <a:moveTo>
                  <a:pt x="0" y="0"/>
                </a:moveTo>
                <a:lnTo>
                  <a:pt x="909386" y="0"/>
                </a:lnTo>
                <a:lnTo>
                  <a:pt x="0" y="2985607"/>
                </a:lnTo>
                <a:close/>
              </a:path>
            </a:pathLst>
          </a:custGeom>
          <a:noFill/>
          <a:extLst>
            <a:ext uri="{909E8E84-426E-40DD-AFC4-6F175D3DCCD1}">
              <a14:hiddenFill xmlns:a14="http://schemas.microsoft.com/office/drawing/2010/main">
                <a:solidFill>
                  <a:srgbClr val="FFFFFF"/>
                </a:solidFill>
              </a14:hiddenFill>
            </a:ext>
          </a:extLst>
        </p:spPr>
      </p:pic>
      <p:sp>
        <p:nvSpPr>
          <p:cNvPr id="10"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mn-lt"/>
                <a:sym typeface="Trebuchet MS" panose="020B0603020202020204" pitchFamily="34" charset="0"/>
              </a:rPr>
              <a:t>Copyright © 2022 by Boston Consulting Group. All rights reserved.</a:t>
            </a:r>
          </a:p>
        </p:txBody>
      </p:sp>
    </p:spTree>
    <p:extLst>
      <p:ext uri="{BB962C8B-B14F-4D97-AF65-F5344CB8AC3E}">
        <p14:creationId xmlns:p14="http://schemas.microsoft.com/office/powerpoint/2010/main" val="3776251354"/>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hf hdr="0" ftr="0" dt="0"/>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preserve="1" userDrawn="1">
  <p:cSld name="Green left arrow">
    <p:bg>
      <p:bgPr>
        <a:solidFill>
          <a:srgbClr val="F2F2F2"/>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184714955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3" imgH="363" progId="TCLayout.ActiveDocument.1">
                  <p:embed/>
                </p:oleObj>
              </mc:Choice>
              <mc:Fallback>
                <p:oleObj name="think-cell Slide" r:id="rId4" imgW="353" imgH="363"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chemeClr val="tx2"/>
          </a:solidFill>
          <a:ln w="9525" cap="rnd" cmpd="sng" algn="ctr">
            <a:solidFill>
              <a:schemeClr val="tx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GB" sz="3200" b="0" i="0" baseline="0" dirty="0">
              <a:solidFill>
                <a:srgbClr val="FFFFFF"/>
              </a:solidFill>
              <a:latin typeface="Trebuchet MS" panose="020B0603020202020204" pitchFamily="34" charset="0"/>
              <a:ea typeface="+mj-ea"/>
              <a:cs typeface="+mj-cs"/>
              <a:sym typeface="Trebuchet MS" panose="020B0603020202020204" pitchFamily="34" charset="0"/>
            </a:endParaRPr>
          </a:p>
        </p:txBody>
      </p:sp>
      <p:sp>
        <p:nvSpPr>
          <p:cNvPr id="16" name="Freeform 14"/>
          <p:cNvSpPr/>
          <p:nvPr userDrawn="1"/>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gradFill>
            <a:gsLst>
              <a:gs pos="0">
                <a:schemeClr val="tx2"/>
              </a:gs>
              <a:gs pos="89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eaLnBrk="1">
              <a:lnSpc>
                <a:spcPct val="90000"/>
              </a:lnSpc>
              <a:spcAft>
                <a:spcPts val="1000"/>
              </a:spcAft>
            </a:pPr>
            <a:endParaRPr lang="en-GB" sz="1200" dirty="0">
              <a:solidFill>
                <a:prstClr val="white"/>
              </a:solidFill>
              <a:latin typeface="+mn-lt"/>
              <a:sym typeface="Trebuchet MS" panose="020B0603020202020204" pitchFamily="34" charset="0"/>
            </a:endParaRPr>
          </a:p>
        </p:txBody>
      </p:sp>
      <p:sp>
        <p:nvSpPr>
          <p:cNvPr id="3" name="Title 2"/>
          <p:cNvSpPr>
            <a:spLocks noGrp="1"/>
          </p:cNvSpPr>
          <p:nvPr>
            <p:ph type="title" hasCustomPrompt="1"/>
          </p:nvPr>
        </p:nvSpPr>
        <p:spPr>
          <a:xfrm>
            <a:off x="630000" y="2764203"/>
            <a:ext cx="2478638" cy="1314311"/>
          </a:xfrm>
        </p:spPr>
        <p:txBody>
          <a:bodyPr anchor="ctr" anchorCtr="0">
            <a:noAutofit/>
          </a:bodyPr>
          <a:lstStyle>
            <a:lvl1pPr>
              <a:defRPr sz="3200" baseline="0">
                <a:solidFill>
                  <a:srgbClr val="FFFFFF"/>
                </a:solidFill>
                <a:latin typeface="+mj-lt"/>
              </a:defRPr>
            </a:lvl1pPr>
          </a:lstStyle>
          <a:p>
            <a:r>
              <a:rPr lang="en-GB" dirty="0"/>
              <a:t>Click to add title</a:t>
            </a:r>
          </a:p>
        </p:txBody>
      </p:sp>
      <p:sp>
        <p:nvSpPr>
          <p:cNvPr id="13"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eaLnBrk="1">
              <a:defRPr sz="1000">
                <a:solidFill>
                  <a:schemeClr val="bg1">
                    <a:lumMod val="50000"/>
                  </a:schemeClr>
                </a:solidFill>
                <a:latin typeface="+mn-lt"/>
                <a:sym typeface="Trebuchet MS" panose="020B0603020202020204" pitchFamily="34" charset="0"/>
              </a:defRPr>
            </a:lvl1pPr>
          </a:lstStyle>
          <a:p>
            <a:endParaRPr lang="en-GB" dirty="0"/>
          </a:p>
        </p:txBody>
      </p:sp>
      <p:sp>
        <p:nvSpPr>
          <p:cNvPr id="14" name="TextBox 13"/>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GB" sz="10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GB" sz="1000" kern="1200" dirty="0">
              <a:solidFill>
                <a:schemeClr val="bg1">
                  <a:lumMod val="50000"/>
                </a:schemeClr>
              </a:solidFill>
              <a:latin typeface="+mn-lt"/>
              <a:ea typeface="+mn-ea"/>
              <a:cs typeface="+mn-cs"/>
              <a:sym typeface="Trebuchet MS" panose="020B0603020202020204" pitchFamily="34" charset="0"/>
            </a:endParaRPr>
          </a:p>
        </p:txBody>
      </p:sp>
      <p:pic>
        <p:nvPicPr>
          <p:cNvPr id="9" name="Picture 8"/>
          <p:cNvPicPr>
            <a:picLocks noChangeAspect="1"/>
          </p:cNvPicPr>
          <p:nvPr userDrawn="1"/>
        </p:nvPicPr>
        <p:blipFill rotWithShape="1">
          <a:blip r:embed="rId6">
            <a:extLst>
              <a:ext uri="{28A0092B-C50C-407E-A947-70E740481C1C}">
                <a14:useLocalDpi xmlns:a14="http://schemas.microsoft.com/office/drawing/2010/main" val="0"/>
              </a:ext>
            </a:extLst>
          </a:blip>
          <a:srcRect t="6216" b="7716"/>
          <a:stretch/>
        </p:blipFill>
        <p:spPr>
          <a:xfrm rot="120000">
            <a:off x="2174642" y="3402828"/>
            <a:ext cx="2694666" cy="3461745"/>
          </a:xfrm>
          <a:custGeom>
            <a:avLst/>
            <a:gdLst>
              <a:gd name="connsiteX0" fmla="*/ 0 w 2694666"/>
              <a:gd name="connsiteY0" fmla="*/ 0 h 3461745"/>
              <a:gd name="connsiteX1" fmla="*/ 2694666 w 2694666"/>
              <a:gd name="connsiteY1" fmla="*/ 0 h 3461745"/>
              <a:gd name="connsiteX2" fmla="*/ 2694666 w 2694666"/>
              <a:gd name="connsiteY2" fmla="*/ 3461745 h 3461745"/>
              <a:gd name="connsiteX3" fmla="*/ 1325678 w 2694666"/>
              <a:gd name="connsiteY3" fmla="*/ 3461745 h 3461745"/>
              <a:gd name="connsiteX4" fmla="*/ 1671729 w 2694666"/>
              <a:gd name="connsiteY4" fmla="*/ 3449661 h 3461745"/>
              <a:gd name="connsiteX5" fmla="*/ 1894583 w 2694666"/>
              <a:gd name="connsiteY5" fmla="*/ 6023 h 3461745"/>
              <a:gd name="connsiteX6" fmla="*/ 1847153 w 2694666"/>
              <a:gd name="connsiteY6" fmla="*/ 12445 h 3461745"/>
              <a:gd name="connsiteX7" fmla="*/ 1149427 w 2694666"/>
              <a:gd name="connsiteY7" fmla="*/ 3461745 h 3461745"/>
              <a:gd name="connsiteX8" fmla="*/ 0 w 2694666"/>
              <a:gd name="connsiteY8" fmla="*/ 3461745 h 3461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4666" h="3461745">
                <a:moveTo>
                  <a:pt x="0" y="0"/>
                </a:moveTo>
                <a:lnTo>
                  <a:pt x="2694666" y="0"/>
                </a:lnTo>
                <a:lnTo>
                  <a:pt x="2694666" y="3461745"/>
                </a:lnTo>
                <a:lnTo>
                  <a:pt x="1325678" y="3461745"/>
                </a:lnTo>
                <a:lnTo>
                  <a:pt x="1671729" y="3449661"/>
                </a:lnTo>
                <a:lnTo>
                  <a:pt x="1894583" y="6023"/>
                </a:lnTo>
                <a:lnTo>
                  <a:pt x="1847153" y="12445"/>
                </a:lnTo>
                <a:lnTo>
                  <a:pt x="1149427" y="3461745"/>
                </a:lnTo>
                <a:lnTo>
                  <a:pt x="0" y="3461745"/>
                </a:lnTo>
                <a:close/>
              </a:path>
            </a:pathLst>
          </a:custGeom>
        </p:spPr>
      </p:pic>
      <p:sp>
        <p:nvSpPr>
          <p:cNvPr id="10"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mn-lt"/>
                <a:sym typeface="Trebuchet MS" panose="020B0603020202020204" pitchFamily="34" charset="0"/>
              </a:rPr>
              <a:t>Copyright © 2022 by Boston Consulting Group. All rights reserved.</a:t>
            </a:r>
          </a:p>
        </p:txBody>
      </p:sp>
    </p:spTree>
    <p:extLst>
      <p:ext uri="{BB962C8B-B14F-4D97-AF65-F5344CB8AC3E}">
        <p14:creationId xmlns:p14="http://schemas.microsoft.com/office/powerpoint/2010/main" val="2364232325"/>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hf hdr="0" ftr="0" dt="0"/>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preserve="1" userDrawn="1">
  <p:cSld name="Arrow one third">
    <p:bg>
      <p:bgPr>
        <a:gradFill>
          <a:gsLst>
            <a:gs pos="0">
              <a:schemeClr val="tx2"/>
            </a:gs>
            <a:gs pos="89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2374646537"/>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324" imgH="324" progId="TCLayout.ActiveDocument.1">
                  <p:embed/>
                </p:oleObj>
              </mc:Choice>
              <mc:Fallback>
                <p:oleObj name="think-cell Slide" r:id="rId4" imgW="324" imgH="324" progId="TCLayout.ActiveDocument.1">
                  <p:embed/>
                  <p:pic>
                    <p:nvPicPr>
                      <p:cNvPr id="3" name="Object 2"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chemeClr val="tx2"/>
          </a:solidFill>
          <a:ln w="9525" cap="rnd" cmpd="sng" algn="ctr">
            <a:solidFill>
              <a:schemeClr val="tx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GB" sz="4400" b="0" i="0" baseline="0" dirty="0">
              <a:solidFill>
                <a:srgbClr val="FFFFFF"/>
              </a:solidFill>
              <a:latin typeface="Trebuchet MS" panose="020B0603020202020204" pitchFamily="34" charset="0"/>
              <a:ea typeface="+mj-ea"/>
              <a:cs typeface="+mj-cs"/>
              <a:sym typeface="Trebuchet MS" panose="020B0603020202020204" pitchFamily="34" charset="0"/>
            </a:endParaRPr>
          </a:p>
        </p:txBody>
      </p:sp>
      <p:sp>
        <p:nvSpPr>
          <p:cNvPr id="5" name="TextBox 4"/>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GB"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GB" sz="800" kern="1200" dirty="0">
              <a:solidFill>
                <a:schemeClr val="bg1"/>
              </a:solidFill>
              <a:latin typeface="+mn-lt"/>
              <a:ea typeface="+mn-ea"/>
              <a:cs typeface="+mn-cs"/>
              <a:sym typeface="Trebuchet MS" panose="020B0603020202020204" pitchFamily="34" charset="0"/>
            </a:endParaRPr>
          </a:p>
        </p:txBody>
      </p:sp>
      <p:sp>
        <p:nvSpPr>
          <p:cNvPr id="8" name="Date Placeholder 7"/>
          <p:cNvSpPr>
            <a:spLocks noGrp="1"/>
          </p:cNvSpPr>
          <p:nvPr>
            <p:ph type="dt" sz="half" idx="11"/>
          </p:nvPr>
        </p:nvSpPr>
        <p:spPr>
          <a:xfrm>
            <a:off x="9677400" y="6405036"/>
            <a:ext cx="1482051" cy="153888"/>
          </a:xfrm>
          <a:prstGeom prst="rect">
            <a:avLst/>
          </a:prstGeom>
        </p:spPr>
        <p:txBody>
          <a:bodyPr/>
          <a:lstStyle>
            <a:lvl1pPr eaLnBrk="1">
              <a:defRPr>
                <a:solidFill>
                  <a:schemeClr val="bg1"/>
                </a:solidFill>
                <a:latin typeface="+mn-lt"/>
                <a:sym typeface="Trebuchet MS" panose="020B0603020202020204" pitchFamily="34" charset="0"/>
              </a:defRPr>
            </a:lvl1pPr>
          </a:lstStyle>
          <a:p>
            <a:endParaRPr lang="en-GB" dirty="0"/>
          </a:p>
        </p:txBody>
      </p:sp>
      <p:sp>
        <p:nvSpPr>
          <p:cNvPr id="13" name="Pentagon 3"/>
          <p:cNvSpPr/>
          <p:nvPr userDrawn="1"/>
        </p:nvSpPr>
        <p:spPr bwMode="white">
          <a:xfrm>
            <a:off x="1" y="0"/>
            <a:ext cx="5426920" cy="6858000"/>
          </a:xfrm>
          <a:prstGeom prst="homePlate">
            <a:avLst>
              <a:gd name="adj" fmla="val 12939"/>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eaLnBrk="1">
              <a:lnSpc>
                <a:spcPct val="90000"/>
              </a:lnSpc>
              <a:spcAft>
                <a:spcPts val="1000"/>
              </a:spcAft>
            </a:pPr>
            <a:endParaRPr lang="en-GB" sz="1200" dirty="0">
              <a:solidFill>
                <a:prstClr val="white"/>
              </a:solidFill>
              <a:latin typeface="+mn-lt"/>
              <a:sym typeface="Trebuchet MS" panose="020B0603020202020204" pitchFamily="34" charset="0"/>
            </a:endParaRPr>
          </a:p>
        </p:txBody>
      </p:sp>
      <p:sp>
        <p:nvSpPr>
          <p:cNvPr id="14" name="Title 1"/>
          <p:cNvSpPr>
            <a:spLocks noGrp="1"/>
          </p:cNvSpPr>
          <p:nvPr>
            <p:ph type="title" hasCustomPrompt="1"/>
          </p:nvPr>
        </p:nvSpPr>
        <p:spPr>
          <a:xfrm>
            <a:off x="630000" y="1785600"/>
            <a:ext cx="4062235" cy="3286800"/>
          </a:xfrm>
          <a:prstGeom prst="rect">
            <a:avLst/>
          </a:prstGeom>
        </p:spPr>
        <p:txBody>
          <a:bodyPr anchor="ctr">
            <a:noAutofit/>
          </a:bodyPr>
          <a:lstStyle>
            <a:lvl1pPr>
              <a:defRPr sz="4400" b="0">
                <a:solidFill>
                  <a:schemeClr val="tx2"/>
                </a:solidFill>
                <a:latin typeface="+mj-lt"/>
                <a:sym typeface="Trebuchet MS" panose="020B0603020202020204" pitchFamily="34" charset="0"/>
              </a:defRPr>
            </a:lvl1pPr>
          </a:lstStyle>
          <a:p>
            <a:r>
              <a:rPr lang="en-GB" dirty="0"/>
              <a:t>Click to add title</a:t>
            </a:r>
          </a:p>
        </p:txBody>
      </p:sp>
      <p:pic>
        <p:nvPicPr>
          <p:cNvPr id="15" name="Picture 14"/>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4581525" y="3394392"/>
            <a:ext cx="1298575" cy="3571875"/>
          </a:xfrm>
          <a:custGeom>
            <a:avLst/>
            <a:gdLst>
              <a:gd name="connsiteX0" fmla="*/ 0 w 1298575"/>
              <a:gd name="connsiteY0" fmla="*/ 0 h 3571875"/>
              <a:gd name="connsiteX1" fmla="*/ 1298575 w 1298575"/>
              <a:gd name="connsiteY1" fmla="*/ 0 h 3571875"/>
              <a:gd name="connsiteX2" fmla="*/ 1298575 w 1298575"/>
              <a:gd name="connsiteY2" fmla="*/ 3571875 h 3571875"/>
              <a:gd name="connsiteX3" fmla="*/ 0 w 1298575"/>
              <a:gd name="connsiteY3" fmla="*/ 3571875 h 3571875"/>
              <a:gd name="connsiteX4" fmla="*/ 0 w 1298575"/>
              <a:gd name="connsiteY4" fmla="*/ 3465683 h 3571875"/>
              <a:gd name="connsiteX5" fmla="*/ 139700 w 1298575"/>
              <a:gd name="connsiteY5" fmla="*/ 3466783 h 3571875"/>
              <a:gd name="connsiteX6" fmla="*/ 841375 w 1298575"/>
              <a:gd name="connsiteY6" fmla="*/ 21908 h 3571875"/>
              <a:gd name="connsiteX7" fmla="*/ 0 w 1298575"/>
              <a:gd name="connsiteY7" fmla="*/ 2642743 h 357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8575" h="3571875">
                <a:moveTo>
                  <a:pt x="0" y="0"/>
                </a:moveTo>
                <a:lnTo>
                  <a:pt x="1298575" y="0"/>
                </a:lnTo>
                <a:lnTo>
                  <a:pt x="1298575" y="3571875"/>
                </a:lnTo>
                <a:lnTo>
                  <a:pt x="0" y="3571875"/>
                </a:lnTo>
                <a:lnTo>
                  <a:pt x="0" y="3465683"/>
                </a:lnTo>
                <a:lnTo>
                  <a:pt x="139700" y="3466783"/>
                </a:lnTo>
                <a:lnTo>
                  <a:pt x="841375" y="21908"/>
                </a:lnTo>
                <a:lnTo>
                  <a:pt x="0" y="2642743"/>
                </a:lnTo>
                <a:close/>
              </a:path>
            </a:pathLst>
          </a:custGeom>
          <a:noFill/>
          <a:extLst>
            <a:ext uri="{909E8E84-426E-40DD-AFC4-6F175D3DCCD1}">
              <a14:hiddenFill xmlns:a14="http://schemas.microsoft.com/office/drawing/2010/main">
                <a:solidFill>
                  <a:srgbClr val="FFFFFF"/>
                </a:solidFill>
              </a14:hiddenFill>
            </a:ext>
          </a:extLst>
        </p:spPr>
      </p:pic>
      <p:sp>
        <p:nvSpPr>
          <p:cNvPr id="9"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mn-lt"/>
                <a:sym typeface="Trebuchet MS" panose="020B0603020202020204" pitchFamily="34" charset="0"/>
              </a:rPr>
              <a:t>Copyright © 2022 by Boston Consulting Group. All rights reserved.</a:t>
            </a:r>
          </a:p>
        </p:txBody>
      </p:sp>
    </p:spTree>
    <p:extLst>
      <p:ext uri="{BB962C8B-B14F-4D97-AF65-F5344CB8AC3E}">
        <p14:creationId xmlns:p14="http://schemas.microsoft.com/office/powerpoint/2010/main" val="2601720792"/>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hf hdr="0" ftr="0" dt="0"/>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preserve="1" userDrawn="1">
  <p:cSld name="Green arrow one third">
    <p:bg>
      <p:bgPr>
        <a:solidFill>
          <a:srgbClr val="F2F2F2"/>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391682389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3" imgH="363" progId="TCLayout.ActiveDocument.1">
                  <p:embed/>
                </p:oleObj>
              </mc:Choice>
              <mc:Fallback>
                <p:oleObj name="think-cell Slide" r:id="rId4" imgW="353" imgH="363"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chemeClr val="tx2"/>
          </a:solidFill>
          <a:ln w="9525" cap="rnd" cmpd="sng" algn="ctr">
            <a:solidFill>
              <a:schemeClr val="tx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GB" sz="4400" b="0" i="0" baseline="0" dirty="0">
              <a:solidFill>
                <a:srgbClr val="FFFFFF"/>
              </a:solidFill>
              <a:latin typeface="Trebuchet MS" panose="020B0603020202020204" pitchFamily="34" charset="0"/>
              <a:ea typeface="+mj-ea"/>
              <a:cs typeface="+mj-cs"/>
              <a:sym typeface="Trebuchet MS" panose="020B0603020202020204" pitchFamily="34" charset="0"/>
            </a:endParaRPr>
          </a:p>
        </p:txBody>
      </p:sp>
      <p:sp>
        <p:nvSpPr>
          <p:cNvPr id="13" name="Pentagon 3"/>
          <p:cNvSpPr/>
          <p:nvPr userDrawn="1"/>
        </p:nvSpPr>
        <p:spPr bwMode="white">
          <a:xfrm>
            <a:off x="1" y="0"/>
            <a:ext cx="5426920" cy="6858000"/>
          </a:xfrm>
          <a:prstGeom prst="homePlate">
            <a:avLst>
              <a:gd name="adj" fmla="val 12939"/>
            </a:avLst>
          </a:prstGeom>
          <a:gradFill>
            <a:gsLst>
              <a:gs pos="0">
                <a:schemeClr val="tx2"/>
              </a:gs>
              <a:gs pos="89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eaLnBrk="1">
              <a:lnSpc>
                <a:spcPct val="90000"/>
              </a:lnSpc>
              <a:spcAft>
                <a:spcPts val="1000"/>
              </a:spcAft>
            </a:pPr>
            <a:endParaRPr lang="en-GB" sz="1200" dirty="0">
              <a:solidFill>
                <a:prstClr val="white"/>
              </a:solidFill>
              <a:latin typeface="+mn-lt"/>
              <a:sym typeface="Trebuchet MS" panose="020B0603020202020204" pitchFamily="34" charset="0"/>
            </a:endParaRPr>
          </a:p>
        </p:txBody>
      </p:sp>
      <p:sp>
        <p:nvSpPr>
          <p:cNvPr id="14" name="Title 1"/>
          <p:cNvSpPr>
            <a:spLocks noGrp="1"/>
          </p:cNvSpPr>
          <p:nvPr>
            <p:ph type="title" hasCustomPrompt="1"/>
          </p:nvPr>
        </p:nvSpPr>
        <p:spPr>
          <a:xfrm>
            <a:off x="630000" y="1785600"/>
            <a:ext cx="4062235" cy="3286800"/>
          </a:xfrm>
          <a:prstGeom prst="rect">
            <a:avLst/>
          </a:prstGeom>
        </p:spPr>
        <p:txBody>
          <a:bodyPr anchor="ctr">
            <a:noAutofit/>
          </a:bodyPr>
          <a:lstStyle>
            <a:lvl1pPr>
              <a:defRPr sz="4400" b="0">
                <a:solidFill>
                  <a:srgbClr val="FFFFFF"/>
                </a:solidFill>
                <a:latin typeface="+mj-lt"/>
                <a:sym typeface="Trebuchet MS" panose="020B0603020202020204" pitchFamily="34" charset="0"/>
              </a:defRPr>
            </a:lvl1pPr>
          </a:lstStyle>
          <a:p>
            <a:r>
              <a:rPr lang="en-GB" dirty="0"/>
              <a:t>Click to add title</a:t>
            </a:r>
          </a:p>
        </p:txBody>
      </p:sp>
      <p:sp>
        <p:nvSpPr>
          <p:cNvPr id="11"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eaLnBrk="1">
              <a:defRPr sz="1000">
                <a:solidFill>
                  <a:schemeClr val="bg1">
                    <a:lumMod val="50000"/>
                  </a:schemeClr>
                </a:solidFill>
                <a:latin typeface="+mn-lt"/>
                <a:sym typeface="Trebuchet MS" panose="020B0603020202020204" pitchFamily="34" charset="0"/>
              </a:defRPr>
            </a:lvl1pPr>
          </a:lstStyle>
          <a:p>
            <a:endParaRPr lang="en-GB" dirty="0"/>
          </a:p>
        </p:txBody>
      </p:sp>
      <p:sp>
        <p:nvSpPr>
          <p:cNvPr id="16" name="TextBox 15"/>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GB" sz="10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GB" sz="1000" kern="1200" dirty="0">
              <a:solidFill>
                <a:schemeClr val="bg1">
                  <a:lumMod val="50000"/>
                </a:schemeClr>
              </a:solidFill>
              <a:latin typeface="+mn-lt"/>
              <a:ea typeface="+mn-ea"/>
              <a:cs typeface="+mn-cs"/>
              <a:sym typeface="Trebuchet MS" panose="020B0603020202020204" pitchFamily="34" charset="0"/>
            </a:endParaRPr>
          </a:p>
        </p:txBody>
      </p:sp>
      <p:pic>
        <p:nvPicPr>
          <p:cNvPr id="9" name="Picture 8"/>
          <p:cNvPicPr>
            <a:picLocks noChangeAspect="1"/>
          </p:cNvPicPr>
          <p:nvPr userDrawn="1"/>
        </p:nvPicPr>
        <p:blipFill rotWithShape="1">
          <a:blip r:embed="rId6">
            <a:extLst>
              <a:ext uri="{28A0092B-C50C-407E-A947-70E740481C1C}">
                <a14:useLocalDpi xmlns:a14="http://schemas.microsoft.com/office/drawing/2010/main" val="0"/>
              </a:ext>
            </a:extLst>
          </a:blip>
          <a:srcRect t="7562" b="6867"/>
          <a:stretch/>
        </p:blipFill>
        <p:spPr>
          <a:xfrm>
            <a:off x="3578059" y="3416300"/>
            <a:ext cx="2694666" cy="3441700"/>
          </a:xfrm>
          <a:custGeom>
            <a:avLst/>
            <a:gdLst>
              <a:gd name="connsiteX0" fmla="*/ 2040063 w 2694666"/>
              <a:gd name="connsiteY0" fmla="*/ 0 h 3441700"/>
              <a:gd name="connsiteX1" fmla="*/ 2694666 w 2694666"/>
              <a:gd name="connsiteY1" fmla="*/ 0 h 3441700"/>
              <a:gd name="connsiteX2" fmla="*/ 2694666 w 2694666"/>
              <a:gd name="connsiteY2" fmla="*/ 3441700 h 3441700"/>
              <a:gd name="connsiteX3" fmla="*/ 1510783 w 2694666"/>
              <a:gd name="connsiteY3" fmla="*/ 3441700 h 3441700"/>
              <a:gd name="connsiteX4" fmla="*/ 1816742 w 2694666"/>
              <a:gd name="connsiteY4" fmla="*/ 365420 h 3441700"/>
              <a:gd name="connsiteX5" fmla="*/ 2022641 w 2694666"/>
              <a:gd name="connsiteY5" fmla="*/ 379413 h 3441700"/>
              <a:gd name="connsiteX6" fmla="*/ 0 w 2694666"/>
              <a:gd name="connsiteY6" fmla="*/ 0 h 3441700"/>
              <a:gd name="connsiteX7" fmla="*/ 1846270 w 2694666"/>
              <a:gd name="connsiteY7" fmla="*/ 0 h 3441700"/>
              <a:gd name="connsiteX8" fmla="*/ 1848810 w 2694666"/>
              <a:gd name="connsiteY8" fmla="*/ 12700 h 3441700"/>
              <a:gd name="connsiteX9" fmla="*/ 1777372 w 2694666"/>
              <a:gd name="connsiteY9" fmla="*/ 362744 h 3441700"/>
              <a:gd name="connsiteX10" fmla="*/ 1780172 w 2694666"/>
              <a:gd name="connsiteY10" fmla="*/ 362934 h 3441700"/>
              <a:gd name="connsiteX11" fmla="*/ 1144340 w 2694666"/>
              <a:gd name="connsiteY11" fmla="*/ 3441700 h 3441700"/>
              <a:gd name="connsiteX12" fmla="*/ 0 w 2694666"/>
              <a:gd name="connsiteY12" fmla="*/ 3441700 h 344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4666" h="3441700">
                <a:moveTo>
                  <a:pt x="2040063" y="0"/>
                </a:moveTo>
                <a:lnTo>
                  <a:pt x="2694666" y="0"/>
                </a:lnTo>
                <a:lnTo>
                  <a:pt x="2694666" y="3441700"/>
                </a:lnTo>
                <a:lnTo>
                  <a:pt x="1510783" y="3441700"/>
                </a:lnTo>
                <a:lnTo>
                  <a:pt x="1816742" y="365420"/>
                </a:lnTo>
                <a:lnTo>
                  <a:pt x="2022641" y="379413"/>
                </a:lnTo>
                <a:close/>
                <a:moveTo>
                  <a:pt x="0" y="0"/>
                </a:moveTo>
                <a:lnTo>
                  <a:pt x="1846270" y="0"/>
                </a:lnTo>
                <a:lnTo>
                  <a:pt x="1848810" y="12700"/>
                </a:lnTo>
                <a:lnTo>
                  <a:pt x="1777372" y="362744"/>
                </a:lnTo>
                <a:lnTo>
                  <a:pt x="1780172" y="362934"/>
                </a:lnTo>
                <a:lnTo>
                  <a:pt x="1144340" y="3441700"/>
                </a:lnTo>
                <a:lnTo>
                  <a:pt x="0" y="3441700"/>
                </a:lnTo>
                <a:close/>
              </a:path>
            </a:pathLst>
          </a:custGeom>
        </p:spPr>
      </p:pic>
      <p:sp>
        <p:nvSpPr>
          <p:cNvPr id="10"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mn-lt"/>
                <a:sym typeface="Trebuchet MS" panose="020B0603020202020204" pitchFamily="34" charset="0"/>
              </a:rPr>
              <a:t>Copyright © 2022 by Boston Consulting Group. All rights reserved.</a:t>
            </a:r>
          </a:p>
        </p:txBody>
      </p:sp>
    </p:spTree>
    <p:extLst>
      <p:ext uri="{BB962C8B-B14F-4D97-AF65-F5344CB8AC3E}">
        <p14:creationId xmlns:p14="http://schemas.microsoft.com/office/powerpoint/2010/main" val="2481468358"/>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ext slide 7 - Smart 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AB38C-5F38-4824-BA5B-9B6A2BB378C1}"/>
              </a:ext>
            </a:extLst>
          </p:cNvPr>
          <p:cNvSpPr>
            <a:spLocks noGrp="1"/>
          </p:cNvSpPr>
          <p:nvPr>
            <p:ph type="title" hasCustomPrompt="1"/>
          </p:nvPr>
        </p:nvSpPr>
        <p:spPr>
          <a:xfrm>
            <a:off x="359999" y="720000"/>
            <a:ext cx="7464001" cy="1039599"/>
          </a:xfrm>
          <a:prstGeom prst="rect">
            <a:avLst/>
          </a:prstGeom>
        </p:spPr>
        <p:txBody>
          <a:bodyPr/>
          <a:lstStyle>
            <a:lvl1pPr>
              <a:defRPr baseline="0"/>
            </a:lvl1pPr>
          </a:lstStyle>
          <a:p>
            <a:r>
              <a:rPr lang="en-US" dirty="0"/>
              <a:t>Smart Art slide example</a:t>
            </a:r>
            <a:br>
              <a:rPr lang="en-US" dirty="0"/>
            </a:br>
            <a:r>
              <a:rPr lang="en-US" dirty="0" err="1"/>
              <a:t>colours</a:t>
            </a:r>
            <a:r>
              <a:rPr lang="en-US" dirty="0"/>
              <a:t> are </a:t>
            </a:r>
            <a:r>
              <a:rPr lang="en-US" dirty="0" err="1"/>
              <a:t>customisable</a:t>
            </a:r>
            <a:endParaRPr lang="en-GB" dirty="0"/>
          </a:p>
        </p:txBody>
      </p:sp>
      <p:sp>
        <p:nvSpPr>
          <p:cNvPr id="5" name="Slide Number Placeholder 4"/>
          <p:cNvSpPr>
            <a:spLocks noGrp="1"/>
          </p:cNvSpPr>
          <p:nvPr>
            <p:ph type="sldNum" sz="quarter" idx="13"/>
          </p:nvPr>
        </p:nvSpPr>
        <p:spPr>
          <a:xfrm>
            <a:off x="10800000" y="6588000"/>
            <a:ext cx="1080000" cy="180000"/>
          </a:xfrm>
          <a:prstGeom prst="rect">
            <a:avLst/>
          </a:prstGeom>
        </p:spPr>
        <p:txBody>
          <a:bodyPr/>
          <a:lstStyle>
            <a:lvl1pPr>
              <a:defRPr>
                <a:solidFill>
                  <a:srgbClr val="333C46"/>
                </a:solidFill>
              </a:defRPr>
            </a:lvl1pPr>
          </a:lstStyle>
          <a:p>
            <a:fld id="{5C01B2B2-3B32-4177-9645-58C2813D6AA3}" type="slidenum">
              <a:rPr lang="en-GB" smtClean="0"/>
              <a:pPr/>
              <a:t>‹#›</a:t>
            </a:fld>
            <a:endParaRPr lang="en-GB" dirty="0"/>
          </a:p>
        </p:txBody>
      </p:sp>
      <p:sp>
        <p:nvSpPr>
          <p:cNvPr id="10" name="Content Placeholder 9"/>
          <p:cNvSpPr>
            <a:spLocks noGrp="1"/>
          </p:cNvSpPr>
          <p:nvPr>
            <p:ph sz="quarter" idx="14"/>
          </p:nvPr>
        </p:nvSpPr>
        <p:spPr>
          <a:xfrm>
            <a:off x="8460001" y="1728000"/>
            <a:ext cx="3420000" cy="4361095"/>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Footer Placeholder 6">
            <a:extLst>
              <a:ext uri="{FF2B5EF4-FFF2-40B4-BE49-F238E27FC236}">
                <a16:creationId xmlns:a16="http://schemas.microsoft.com/office/drawing/2014/main" id="{1F49C458-E82C-46FC-A504-70436BE77649}"/>
              </a:ext>
            </a:extLst>
          </p:cNvPr>
          <p:cNvSpPr>
            <a:spLocks noGrp="1"/>
          </p:cNvSpPr>
          <p:nvPr>
            <p:ph type="ftr" sz="quarter" idx="3"/>
          </p:nvPr>
        </p:nvSpPr>
        <p:spPr>
          <a:xfrm>
            <a:off x="360000" y="6588000"/>
            <a:ext cx="4752000" cy="180000"/>
          </a:xfrm>
          <a:prstGeom prst="rect">
            <a:avLst/>
          </a:prstGeom>
        </p:spPr>
        <p:txBody>
          <a:bodyPr vert="horz" lIns="0" tIns="0" rIns="0" bIns="0" rtlCol="0" anchor="b" anchorCtr="0"/>
          <a:lstStyle>
            <a:lvl1pPr algn="l">
              <a:defRPr sz="1200">
                <a:solidFill>
                  <a:srgbClr val="333C46"/>
                </a:solidFill>
              </a:defRPr>
            </a:lvl1pPr>
          </a:lstStyle>
          <a:p>
            <a:endParaRPr lang="en-GB" dirty="0"/>
          </a:p>
        </p:txBody>
      </p:sp>
      <p:sp>
        <p:nvSpPr>
          <p:cNvPr id="9" name="SmartArt Placeholder 8">
            <a:extLst>
              <a:ext uri="{FF2B5EF4-FFF2-40B4-BE49-F238E27FC236}">
                <a16:creationId xmlns:a16="http://schemas.microsoft.com/office/drawing/2014/main" id="{82056C2D-CE4D-4B0D-94D0-F588B99EC700}"/>
              </a:ext>
            </a:extLst>
          </p:cNvPr>
          <p:cNvSpPr>
            <a:spLocks noGrp="1"/>
          </p:cNvSpPr>
          <p:nvPr>
            <p:ph type="dgm" sz="quarter" idx="15"/>
          </p:nvPr>
        </p:nvSpPr>
        <p:spPr>
          <a:xfrm>
            <a:off x="359999" y="2028825"/>
            <a:ext cx="7464001" cy="4127500"/>
          </a:xfrm>
          <a:prstGeom prst="rect">
            <a:avLst/>
          </a:prstGeom>
        </p:spPr>
        <p:txBody>
          <a:bodyPr anchor="ctr" anchorCtr="0"/>
          <a:lstStyle>
            <a:lvl1pPr algn="ctr">
              <a:defRPr/>
            </a:lvl1pPr>
          </a:lstStyle>
          <a:p>
            <a:endParaRPr lang="en-GB"/>
          </a:p>
        </p:txBody>
      </p:sp>
      <p:sp>
        <p:nvSpPr>
          <p:cNvPr id="13" name="TextBox 12">
            <a:extLst>
              <a:ext uri="{FF2B5EF4-FFF2-40B4-BE49-F238E27FC236}">
                <a16:creationId xmlns:a16="http://schemas.microsoft.com/office/drawing/2014/main" id="{49FA7D70-8927-F24F-ACEA-FC5E7FE51C33}"/>
              </a:ext>
            </a:extLst>
          </p:cNvPr>
          <p:cNvSpPr txBox="1"/>
          <p:nvPr userDrawn="1"/>
        </p:nvSpPr>
        <p:spPr>
          <a:xfrm>
            <a:off x="12332234" y="3672513"/>
            <a:ext cx="3023590" cy="3185487"/>
          </a:xfrm>
          <a:prstGeom prst="rect">
            <a:avLst/>
          </a:prstGeom>
          <a:noFill/>
        </p:spPr>
        <p:txBody>
          <a:bodyPr wrap="square" lIns="0" tIns="0" rIns="0" bIns="0" rtlCol="0">
            <a:spAutoFit/>
          </a:bodyPr>
          <a:lstStyle/>
          <a:p>
            <a:pPr>
              <a:spcAft>
                <a:spcPts val="600"/>
              </a:spcAft>
            </a:pPr>
            <a:r>
              <a:rPr lang="en-GB" sz="1300" i="0" dirty="0">
                <a:solidFill>
                  <a:srgbClr val="071D49"/>
                </a:solidFill>
                <a:latin typeface="Arial" panose="020B0604020202020204" pitchFamily="34" charset="0"/>
                <a:cs typeface="Arial" panose="020B0604020202020204" pitchFamily="34" charset="0"/>
              </a:rPr>
              <a:t>To insert SmartArt,</a:t>
            </a:r>
          </a:p>
          <a:p>
            <a:pPr marL="285750" indent="-285750">
              <a:spcAft>
                <a:spcPts val="600"/>
              </a:spcAft>
              <a:buFont typeface="Arial" panose="020B0604020202020204" pitchFamily="34" charset="0"/>
              <a:buChar char="•"/>
            </a:pPr>
            <a:r>
              <a:rPr lang="en-GB" sz="1300" i="0" dirty="0">
                <a:solidFill>
                  <a:srgbClr val="071D49"/>
                </a:solidFill>
                <a:latin typeface="Arial" panose="020B0604020202020204" pitchFamily="34" charset="0"/>
                <a:cs typeface="Arial" panose="020B0604020202020204" pitchFamily="34" charset="0"/>
              </a:rPr>
              <a:t>Go to the ‘Insert’ tab </a:t>
            </a:r>
          </a:p>
          <a:p>
            <a:pPr marL="285750" indent="-285750">
              <a:spcAft>
                <a:spcPts val="600"/>
              </a:spcAft>
              <a:buFont typeface="Arial" panose="020B0604020202020204" pitchFamily="34" charset="0"/>
              <a:buChar char="•"/>
            </a:pPr>
            <a:r>
              <a:rPr lang="en-GB" sz="1300" i="0" dirty="0">
                <a:solidFill>
                  <a:srgbClr val="071D49"/>
                </a:solidFill>
                <a:latin typeface="Arial" panose="020B0604020202020204" pitchFamily="34" charset="0"/>
                <a:cs typeface="Arial" panose="020B0604020202020204" pitchFamily="34" charset="0"/>
              </a:rPr>
              <a:t>Click ‘SmartArt’</a:t>
            </a:r>
          </a:p>
          <a:p>
            <a:pPr marL="285750" indent="-285750">
              <a:spcAft>
                <a:spcPts val="600"/>
              </a:spcAft>
              <a:buFont typeface="Arial" panose="020B0604020202020204" pitchFamily="34" charset="0"/>
              <a:buChar char="•"/>
            </a:pPr>
            <a:r>
              <a:rPr lang="en-GB" sz="1300" i="0" dirty="0">
                <a:solidFill>
                  <a:srgbClr val="071D49"/>
                </a:solidFill>
                <a:latin typeface="Arial" panose="020B0604020202020204" pitchFamily="34" charset="0"/>
                <a:cs typeface="Arial" panose="020B0604020202020204" pitchFamily="34" charset="0"/>
              </a:rPr>
              <a:t>Scroll through to select the desired option that best suits your data/text.</a:t>
            </a:r>
          </a:p>
          <a:p>
            <a:pPr marL="0" indent="0">
              <a:spcAft>
                <a:spcPts val="600"/>
              </a:spcAft>
              <a:buFont typeface="Arial" panose="020B0604020202020204" pitchFamily="34" charset="0"/>
              <a:buNone/>
            </a:pPr>
            <a:br>
              <a:rPr lang="en-GB" sz="1300" i="0" dirty="0">
                <a:solidFill>
                  <a:srgbClr val="071D49"/>
                </a:solidFill>
                <a:latin typeface="Arial" panose="020B0604020202020204" pitchFamily="34" charset="0"/>
                <a:cs typeface="Arial" panose="020B0604020202020204" pitchFamily="34" charset="0"/>
              </a:rPr>
            </a:br>
            <a:r>
              <a:rPr lang="en-GB" sz="1300" i="0" dirty="0">
                <a:solidFill>
                  <a:srgbClr val="071D49"/>
                </a:solidFill>
                <a:latin typeface="Arial" panose="020B0604020202020204" pitchFamily="34" charset="0"/>
                <a:cs typeface="Arial" panose="020B0604020202020204" pitchFamily="34" charset="0"/>
              </a:rPr>
              <a:t>The SmartArt will automatically pick up the six MOD Muted colours as used in the Theme colours. </a:t>
            </a:r>
          </a:p>
          <a:p>
            <a:pPr marL="0" indent="0">
              <a:spcAft>
                <a:spcPts val="600"/>
              </a:spcAft>
              <a:buFont typeface="Arial" panose="020B0604020202020204" pitchFamily="34" charset="0"/>
              <a:buNone/>
            </a:pPr>
            <a:br>
              <a:rPr lang="en-GB" sz="1300" i="0" dirty="0">
                <a:solidFill>
                  <a:srgbClr val="071D49"/>
                </a:solidFill>
                <a:latin typeface="Arial" panose="020B0604020202020204" pitchFamily="34" charset="0"/>
                <a:cs typeface="Arial" panose="020B0604020202020204" pitchFamily="34" charset="0"/>
              </a:rPr>
            </a:br>
            <a:r>
              <a:rPr lang="en-GB" sz="1300" i="0" dirty="0">
                <a:solidFill>
                  <a:srgbClr val="071D49"/>
                </a:solidFill>
                <a:latin typeface="Arial" panose="020B0604020202020204" pitchFamily="34" charset="0"/>
                <a:cs typeface="Arial" panose="020B0604020202020204" pitchFamily="34" charset="0"/>
              </a:rPr>
              <a:t>SmartArt can be manually formatted to use other muted colours if required. Select elements of the SmartArt and right click to bring up formatting tools.</a:t>
            </a:r>
          </a:p>
        </p:txBody>
      </p:sp>
    </p:spTree>
    <p:extLst>
      <p:ext uri="{BB962C8B-B14F-4D97-AF65-F5344CB8AC3E}">
        <p14:creationId xmlns:p14="http://schemas.microsoft.com/office/powerpoint/2010/main" val="2664823068"/>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preserve="1" userDrawn="1">
  <p:cSld name="Arrow half">
    <p:bg>
      <p:bgPr>
        <a:gradFill>
          <a:gsLst>
            <a:gs pos="0">
              <a:schemeClr val="tx2"/>
            </a:gs>
            <a:gs pos="89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86360246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3" imgH="363" progId="TCLayout.ActiveDocument.1">
                  <p:embed/>
                </p:oleObj>
              </mc:Choice>
              <mc:Fallback>
                <p:oleObj name="think-cell Slide" r:id="rId4" imgW="353" imgH="363"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chemeClr val="tx2"/>
          </a:solidFill>
          <a:ln w="9525" cap="rnd" cmpd="sng" algn="ctr">
            <a:solidFill>
              <a:schemeClr val="tx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GB" sz="3400" b="0" i="0" baseline="0" dirty="0">
              <a:solidFill>
                <a:srgbClr val="FFFFFF"/>
              </a:solidFill>
              <a:latin typeface="Trebuchet MS" panose="020B0603020202020204" pitchFamily="34" charset="0"/>
              <a:ea typeface="+mj-ea"/>
              <a:cs typeface="+mj-cs"/>
              <a:sym typeface="Trebuchet MS" panose="020B0603020202020204" pitchFamily="34" charset="0"/>
            </a:endParaRPr>
          </a:p>
        </p:txBody>
      </p:sp>
      <p:sp>
        <p:nvSpPr>
          <p:cNvPr id="8" name="Date Placeholder 7"/>
          <p:cNvSpPr>
            <a:spLocks noGrp="1"/>
          </p:cNvSpPr>
          <p:nvPr>
            <p:ph type="dt" sz="half" idx="16"/>
          </p:nvPr>
        </p:nvSpPr>
        <p:spPr>
          <a:xfrm>
            <a:off x="9677400" y="6405036"/>
            <a:ext cx="1482051" cy="153888"/>
          </a:xfrm>
          <a:prstGeom prst="rect">
            <a:avLst/>
          </a:prstGeom>
        </p:spPr>
        <p:txBody>
          <a:bodyPr/>
          <a:lstStyle>
            <a:lvl1pPr eaLnBrk="1">
              <a:defRPr>
                <a:solidFill>
                  <a:schemeClr val="bg1"/>
                </a:solidFill>
                <a:latin typeface="+mn-lt"/>
                <a:sym typeface="Trebuchet MS" panose="020B0603020202020204" pitchFamily="34" charset="0"/>
              </a:defRPr>
            </a:lvl1pPr>
          </a:lstStyle>
          <a:p>
            <a:endParaRPr lang="en-GB" dirty="0"/>
          </a:p>
        </p:txBody>
      </p:sp>
      <p:sp>
        <p:nvSpPr>
          <p:cNvPr id="15" name="TextBox 14"/>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GB"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GB" sz="1000" kern="1200" dirty="0">
              <a:solidFill>
                <a:schemeClr val="bg1"/>
              </a:solidFill>
              <a:latin typeface="+mn-lt"/>
              <a:ea typeface="+mn-ea"/>
              <a:cs typeface="+mn-cs"/>
              <a:sym typeface="Trebuchet MS" panose="020B0603020202020204" pitchFamily="34" charset="0"/>
            </a:endParaRPr>
          </a:p>
        </p:txBody>
      </p:sp>
      <p:sp>
        <p:nvSpPr>
          <p:cNvPr id="14" name="Pentagon 8"/>
          <p:cNvSpPr/>
          <p:nvPr userDrawn="1"/>
        </p:nvSpPr>
        <p:spPr bwMode="white">
          <a:xfrm>
            <a:off x="0" y="0"/>
            <a:ext cx="6363546" cy="6858000"/>
          </a:xfrm>
          <a:prstGeom prst="homePlate">
            <a:avLst>
              <a:gd name="adj" fmla="val 12939"/>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eaLnBrk="1">
              <a:lnSpc>
                <a:spcPct val="90000"/>
              </a:lnSpc>
              <a:spcAft>
                <a:spcPts val="1000"/>
              </a:spcAft>
            </a:pPr>
            <a:endParaRPr lang="en-GB" sz="1200" dirty="0">
              <a:solidFill>
                <a:prstClr val="white"/>
              </a:solidFill>
              <a:latin typeface="+mn-lt"/>
              <a:sym typeface="Trebuchet MS" panose="020B0603020202020204" pitchFamily="34" charset="0"/>
            </a:endParaRPr>
          </a:p>
        </p:txBody>
      </p:sp>
      <p:sp>
        <p:nvSpPr>
          <p:cNvPr id="16" name="Title 2"/>
          <p:cNvSpPr>
            <a:spLocks noGrp="1"/>
          </p:cNvSpPr>
          <p:nvPr>
            <p:ph type="title" hasCustomPrompt="1"/>
          </p:nvPr>
        </p:nvSpPr>
        <p:spPr>
          <a:xfrm>
            <a:off x="630000" y="622800"/>
            <a:ext cx="4673646"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400" b="0" i="0" u="none" kern="1200" spc="0">
                <a:solidFill>
                  <a:schemeClr val="tx2">
                    <a:lumMod val="100000"/>
                  </a:schemeClr>
                </a:solidFill>
                <a:latin typeface="+mj-lt"/>
                <a:sym typeface="Trebuchet MS" panose="020B0603020202020204" pitchFamily="34" charset="0"/>
              </a:defRPr>
            </a:lvl1pPr>
          </a:lstStyle>
          <a:p>
            <a:pPr lvl="0"/>
            <a:r>
              <a:rPr lang="en-GB" dirty="0"/>
              <a:t>Click to add title</a:t>
            </a:r>
          </a:p>
        </p:txBody>
      </p:sp>
      <p:pic>
        <p:nvPicPr>
          <p:cNvPr id="9" name="Picture 8"/>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5397806" y="3589606"/>
            <a:ext cx="1365250" cy="3382962"/>
          </a:xfrm>
          <a:custGeom>
            <a:avLst/>
            <a:gdLst>
              <a:gd name="connsiteX0" fmla="*/ 920598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320782 h 3382962"/>
              <a:gd name="connsiteX5" fmla="*/ 126694 w 1365250"/>
              <a:gd name="connsiteY5" fmla="*/ 3320782 h 3382962"/>
              <a:gd name="connsiteX6" fmla="*/ 0 w 1365250"/>
              <a:gd name="connsiteY6" fmla="*/ 0 h 3382962"/>
              <a:gd name="connsiteX7" fmla="*/ 908172 w 1365250"/>
              <a:gd name="connsiteY7" fmla="*/ 0 h 3382962"/>
              <a:gd name="connsiteX8" fmla="*/ 0 w 1365250"/>
              <a:gd name="connsiteY8" fmla="*/ 289035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20598" y="0"/>
                </a:moveTo>
                <a:lnTo>
                  <a:pt x="1365250" y="0"/>
                </a:lnTo>
                <a:lnTo>
                  <a:pt x="1365250" y="3382962"/>
                </a:lnTo>
                <a:lnTo>
                  <a:pt x="0" y="3382962"/>
                </a:lnTo>
                <a:lnTo>
                  <a:pt x="0" y="3320782"/>
                </a:lnTo>
                <a:lnTo>
                  <a:pt x="126694" y="3320782"/>
                </a:lnTo>
                <a:close/>
                <a:moveTo>
                  <a:pt x="0" y="0"/>
                </a:moveTo>
                <a:lnTo>
                  <a:pt x="908172" y="0"/>
                </a:lnTo>
                <a:lnTo>
                  <a:pt x="0" y="2890357"/>
                </a:lnTo>
                <a:close/>
              </a:path>
            </a:pathLst>
          </a:custGeom>
          <a:noFill/>
          <a:extLst>
            <a:ext uri="{909E8E84-426E-40DD-AFC4-6F175D3DCCD1}">
              <a14:hiddenFill xmlns:a14="http://schemas.microsoft.com/office/drawing/2010/main">
                <a:solidFill>
                  <a:srgbClr val="FFFFFF"/>
                </a:solidFill>
              </a14:hiddenFill>
            </a:ext>
          </a:extLst>
        </p:spPr>
      </p:pic>
      <p:sp>
        <p:nvSpPr>
          <p:cNvPr id="10"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mn-lt"/>
                <a:sym typeface="Trebuchet MS" panose="020B0603020202020204" pitchFamily="34" charset="0"/>
              </a:rPr>
              <a:t>Copyright © 2022 by Boston Consulting Group. All rights reserved.</a:t>
            </a:r>
          </a:p>
        </p:txBody>
      </p:sp>
    </p:spTree>
    <p:extLst>
      <p:ext uri="{BB962C8B-B14F-4D97-AF65-F5344CB8AC3E}">
        <p14:creationId xmlns:p14="http://schemas.microsoft.com/office/powerpoint/2010/main" val="2982168140"/>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hf hdr="0" ftr="0" dt="0"/>
  <p:extLst>
    <p:ext uri="{DCECCB84-F9BA-43D5-87BE-67443E8EF086}">
      <p15:sldGuideLst xmlns:p15="http://schemas.microsoft.com/office/powerpoint/2012/main"/>
    </p:ext>
  </p:extLst>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preserve="1" userDrawn="1">
  <p:cSld name="Green arrow half">
    <p:bg>
      <p:bgPr>
        <a:solidFill>
          <a:srgbClr val="F2F2F2"/>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268194056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3" imgH="363" progId="TCLayout.ActiveDocument.1">
                  <p:embed/>
                </p:oleObj>
              </mc:Choice>
              <mc:Fallback>
                <p:oleObj name="think-cell Slide" r:id="rId4" imgW="353" imgH="363"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chemeClr val="tx2"/>
          </a:solidFill>
          <a:ln w="9525" cap="rnd" cmpd="sng" algn="ctr">
            <a:solidFill>
              <a:schemeClr val="tx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GB" sz="3400" b="0" i="0" baseline="0" dirty="0">
              <a:solidFill>
                <a:srgbClr val="FFFFFF"/>
              </a:solidFill>
              <a:latin typeface="Trebuchet MS" panose="020B0603020202020204" pitchFamily="34" charset="0"/>
              <a:ea typeface="+mj-ea"/>
              <a:cs typeface="+mj-cs"/>
              <a:sym typeface="Trebuchet MS" panose="020B0603020202020204" pitchFamily="34" charset="0"/>
            </a:endParaRPr>
          </a:p>
        </p:txBody>
      </p:sp>
      <p:sp>
        <p:nvSpPr>
          <p:cNvPr id="14" name="Pentagon 8"/>
          <p:cNvSpPr/>
          <p:nvPr userDrawn="1"/>
        </p:nvSpPr>
        <p:spPr bwMode="white">
          <a:xfrm>
            <a:off x="0" y="0"/>
            <a:ext cx="6363546" cy="6858000"/>
          </a:xfrm>
          <a:prstGeom prst="homePlate">
            <a:avLst>
              <a:gd name="adj" fmla="val 12939"/>
            </a:avLst>
          </a:prstGeom>
          <a:gradFill>
            <a:gsLst>
              <a:gs pos="0">
                <a:schemeClr val="tx2"/>
              </a:gs>
              <a:gs pos="89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eaLnBrk="1">
              <a:lnSpc>
                <a:spcPct val="90000"/>
              </a:lnSpc>
              <a:spcAft>
                <a:spcPts val="1000"/>
              </a:spcAft>
            </a:pPr>
            <a:endParaRPr lang="en-GB" sz="1200" dirty="0">
              <a:solidFill>
                <a:prstClr val="white"/>
              </a:solidFill>
              <a:latin typeface="+mn-lt"/>
              <a:sym typeface="Trebuchet MS" panose="020B0603020202020204" pitchFamily="34" charset="0"/>
            </a:endParaRPr>
          </a:p>
        </p:txBody>
      </p:sp>
      <p:sp>
        <p:nvSpPr>
          <p:cNvPr id="16" name="Title 2"/>
          <p:cNvSpPr>
            <a:spLocks noGrp="1"/>
          </p:cNvSpPr>
          <p:nvPr>
            <p:ph type="title" hasCustomPrompt="1"/>
          </p:nvPr>
        </p:nvSpPr>
        <p:spPr>
          <a:xfrm>
            <a:off x="630000" y="622800"/>
            <a:ext cx="4673646"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400" b="0" i="0" u="none" kern="1200" spc="0">
                <a:solidFill>
                  <a:srgbClr val="FFFFFF"/>
                </a:solidFill>
                <a:latin typeface="+mj-lt"/>
                <a:sym typeface="Trebuchet MS" panose="020B0603020202020204" pitchFamily="34" charset="0"/>
              </a:defRPr>
            </a:lvl1pPr>
          </a:lstStyle>
          <a:p>
            <a:pPr lvl="0"/>
            <a:r>
              <a:rPr lang="en-GB" dirty="0"/>
              <a:t>Click to add title</a:t>
            </a:r>
          </a:p>
        </p:txBody>
      </p:sp>
      <p:sp>
        <p:nvSpPr>
          <p:cNvPr id="12"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eaLnBrk="1">
              <a:defRPr sz="1000">
                <a:solidFill>
                  <a:schemeClr val="bg1">
                    <a:lumMod val="50000"/>
                  </a:schemeClr>
                </a:solidFill>
                <a:latin typeface="+mn-lt"/>
                <a:sym typeface="Trebuchet MS" panose="020B0603020202020204" pitchFamily="34" charset="0"/>
              </a:defRPr>
            </a:lvl1pPr>
          </a:lstStyle>
          <a:p>
            <a:endParaRPr lang="en-GB" dirty="0"/>
          </a:p>
        </p:txBody>
      </p:sp>
      <p:sp>
        <p:nvSpPr>
          <p:cNvPr id="13" name="TextBox 12"/>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GB" sz="10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GB" sz="1000" kern="1200" dirty="0">
              <a:solidFill>
                <a:schemeClr val="bg1">
                  <a:lumMod val="50000"/>
                </a:schemeClr>
              </a:solidFill>
              <a:latin typeface="+mn-lt"/>
              <a:ea typeface="+mn-ea"/>
              <a:cs typeface="+mn-cs"/>
              <a:sym typeface="Trebuchet MS" panose="020B0603020202020204" pitchFamily="34" charset="0"/>
            </a:endParaRPr>
          </a:p>
        </p:txBody>
      </p:sp>
      <p:pic>
        <p:nvPicPr>
          <p:cNvPr id="9" name="Picture 8"/>
          <p:cNvPicPr>
            <a:picLocks noChangeAspect="1"/>
          </p:cNvPicPr>
          <p:nvPr userDrawn="1"/>
        </p:nvPicPr>
        <p:blipFill rotWithShape="1">
          <a:blip r:embed="rId6">
            <a:extLst>
              <a:ext uri="{28A0092B-C50C-407E-A947-70E740481C1C}">
                <a14:useLocalDpi xmlns:a14="http://schemas.microsoft.com/office/drawing/2010/main" val="0"/>
              </a:ext>
            </a:extLst>
          </a:blip>
          <a:srcRect t="9052" b="6867"/>
          <a:stretch/>
        </p:blipFill>
        <p:spPr>
          <a:xfrm rot="120000">
            <a:off x="4460172" y="3407803"/>
            <a:ext cx="2694666" cy="3456551"/>
          </a:xfrm>
          <a:custGeom>
            <a:avLst/>
            <a:gdLst>
              <a:gd name="connsiteX0" fmla="*/ 2136534 w 2694666"/>
              <a:gd name="connsiteY0" fmla="*/ 0 h 3456551"/>
              <a:gd name="connsiteX1" fmla="*/ 2694666 w 2694666"/>
              <a:gd name="connsiteY1" fmla="*/ 0 h 3456551"/>
              <a:gd name="connsiteX2" fmla="*/ 2694666 w 2694666"/>
              <a:gd name="connsiteY2" fmla="*/ 3456551 h 3456551"/>
              <a:gd name="connsiteX3" fmla="*/ 1957033 w 2694666"/>
              <a:gd name="connsiteY3" fmla="*/ 3456551 h 3456551"/>
              <a:gd name="connsiteX4" fmla="*/ 1856842 w 2694666"/>
              <a:gd name="connsiteY4" fmla="*/ 432620 h 3456551"/>
              <a:gd name="connsiteX5" fmla="*/ 1914577 w 2694666"/>
              <a:gd name="connsiteY5" fmla="*/ 426057 h 3456551"/>
              <a:gd name="connsiteX6" fmla="*/ 0 w 2694666"/>
              <a:gd name="connsiteY6" fmla="*/ 0 h 3456551"/>
              <a:gd name="connsiteX7" fmla="*/ 1841687 w 2694666"/>
              <a:gd name="connsiteY7" fmla="*/ 0 h 3456551"/>
              <a:gd name="connsiteX8" fmla="*/ 1142595 w 2694666"/>
              <a:gd name="connsiteY8" fmla="*/ 3456551 h 3456551"/>
              <a:gd name="connsiteX9" fmla="*/ 0 w 2694666"/>
              <a:gd name="connsiteY9"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94666" h="3456551">
                <a:moveTo>
                  <a:pt x="2136534" y="0"/>
                </a:moveTo>
                <a:lnTo>
                  <a:pt x="2694666" y="0"/>
                </a:lnTo>
                <a:lnTo>
                  <a:pt x="2694666" y="3456551"/>
                </a:lnTo>
                <a:lnTo>
                  <a:pt x="1957033" y="3456551"/>
                </a:lnTo>
                <a:lnTo>
                  <a:pt x="1856842" y="432620"/>
                </a:lnTo>
                <a:lnTo>
                  <a:pt x="1914577" y="426057"/>
                </a:lnTo>
                <a:close/>
                <a:moveTo>
                  <a:pt x="0" y="0"/>
                </a:moveTo>
                <a:lnTo>
                  <a:pt x="1841687" y="0"/>
                </a:lnTo>
                <a:lnTo>
                  <a:pt x="1142595" y="3456551"/>
                </a:lnTo>
                <a:lnTo>
                  <a:pt x="0" y="3456551"/>
                </a:lnTo>
                <a:close/>
              </a:path>
            </a:pathLst>
          </a:custGeom>
        </p:spPr>
      </p:pic>
      <p:sp>
        <p:nvSpPr>
          <p:cNvPr id="10"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mn-lt"/>
                <a:sym typeface="Trebuchet MS" panose="020B0603020202020204" pitchFamily="34" charset="0"/>
              </a:rPr>
              <a:t>Copyright © 2022 by Boston Consulting Group. All rights reserved.</a:t>
            </a:r>
          </a:p>
        </p:txBody>
      </p:sp>
    </p:spTree>
    <p:extLst>
      <p:ext uri="{BB962C8B-B14F-4D97-AF65-F5344CB8AC3E}">
        <p14:creationId xmlns:p14="http://schemas.microsoft.com/office/powerpoint/2010/main" val="2465187105"/>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hf hdr="0" ftr="0" dt="0"/>
  <p:extLst>
    <p:ext uri="{DCECCB84-F9BA-43D5-87BE-67443E8EF086}">
      <p15:sldGuideLst xmlns:p15="http://schemas.microsoft.com/office/powerpoint/2012/main"/>
    </p:ext>
  </p:extLst>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preserve="1" userDrawn="1">
  <p:cSld name="Arrow two third">
    <p:bg>
      <p:bgPr>
        <a:gradFill>
          <a:gsLst>
            <a:gs pos="0">
              <a:schemeClr val="tx2"/>
            </a:gs>
            <a:gs pos="89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716218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3" imgH="363" progId="TCLayout.ActiveDocument.1">
                  <p:embed/>
                </p:oleObj>
              </mc:Choice>
              <mc:Fallback>
                <p:oleObj name="think-cell Slide" r:id="rId4" imgW="353" imgH="363"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chemeClr val="tx2"/>
          </a:solidFill>
          <a:ln w="9525" cap="rnd" cmpd="sng" algn="ctr">
            <a:solidFill>
              <a:schemeClr val="tx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GB" sz="3400" b="0" i="0" baseline="0" dirty="0">
              <a:solidFill>
                <a:srgbClr val="FFFFFF"/>
              </a:solidFill>
              <a:latin typeface="Trebuchet MS" panose="020B0603020202020204" pitchFamily="34" charset="0"/>
              <a:ea typeface="+mj-ea"/>
              <a:cs typeface="+mj-cs"/>
              <a:sym typeface="Trebuchet MS" panose="020B0603020202020204" pitchFamily="34" charset="0"/>
            </a:endParaRPr>
          </a:p>
        </p:txBody>
      </p:sp>
      <p:sp>
        <p:nvSpPr>
          <p:cNvPr id="12" name="Freeform 18"/>
          <p:cNvSpPr/>
          <p:nvPr userDrawn="1"/>
        </p:nvSpPr>
        <p:spPr bwMode="white">
          <a:xfrm>
            <a:off x="0"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solidFill>
            <a:schemeClr val="bg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eaLnBrk="1">
              <a:lnSpc>
                <a:spcPct val="90000"/>
              </a:lnSpc>
              <a:spcAft>
                <a:spcPts val="1000"/>
              </a:spcAft>
            </a:pPr>
            <a:endParaRPr lang="en-GB" sz="1200" dirty="0">
              <a:solidFill>
                <a:schemeClr val="bg1"/>
              </a:solidFill>
              <a:latin typeface="+mn-lt"/>
              <a:sym typeface="Trebuchet MS" panose="020B0603020202020204" pitchFamily="34" charset="0"/>
            </a:endParaRPr>
          </a:p>
        </p:txBody>
      </p:sp>
      <p:sp>
        <p:nvSpPr>
          <p:cNvPr id="13" name="Date Placeholder 4"/>
          <p:cNvSpPr>
            <a:spLocks noGrp="1"/>
          </p:cNvSpPr>
          <p:nvPr>
            <p:ph type="dt" sz="half" idx="10"/>
          </p:nvPr>
        </p:nvSpPr>
        <p:spPr>
          <a:xfrm>
            <a:off x="9677400" y="6405036"/>
            <a:ext cx="1482051" cy="153888"/>
          </a:xfrm>
          <a:prstGeom prst="rect">
            <a:avLst/>
          </a:prstGeom>
        </p:spPr>
        <p:txBody>
          <a:bodyPr/>
          <a:lstStyle>
            <a:lvl1pPr eaLnBrk="1">
              <a:defRPr>
                <a:solidFill>
                  <a:schemeClr val="bg1"/>
                </a:solidFill>
                <a:latin typeface="+mn-lt"/>
                <a:sym typeface="Trebuchet MS" panose="020B0603020202020204" pitchFamily="34" charset="0"/>
              </a:defRPr>
            </a:lvl1pPr>
          </a:lstStyle>
          <a:p>
            <a:endParaRPr lang="en-GB" dirty="0"/>
          </a:p>
        </p:txBody>
      </p:sp>
      <p:sp>
        <p:nvSpPr>
          <p:cNvPr id="15" name="TextBox 14"/>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GB"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GB" sz="1000" kern="1200" dirty="0">
              <a:solidFill>
                <a:schemeClr val="bg1"/>
              </a:solidFill>
              <a:latin typeface="+mn-lt"/>
              <a:ea typeface="+mn-ea"/>
              <a:cs typeface="+mn-cs"/>
              <a:sym typeface="Trebuchet MS" panose="020B0603020202020204" pitchFamily="34" charset="0"/>
            </a:endParaRPr>
          </a:p>
        </p:txBody>
      </p:sp>
      <p:sp>
        <p:nvSpPr>
          <p:cNvPr id="11" name="Title 3"/>
          <p:cNvSpPr>
            <a:spLocks noGrp="1"/>
          </p:cNvSpPr>
          <p:nvPr>
            <p:ph type="title" hasCustomPrompt="1"/>
          </p:nvPr>
        </p:nvSpPr>
        <p:spPr>
          <a:xfrm>
            <a:off x="630000" y="622800"/>
            <a:ext cx="6256800"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400" b="0" i="0" u="none" kern="1200" spc="0">
                <a:solidFill>
                  <a:schemeClr val="tx2">
                    <a:lumMod val="100000"/>
                  </a:schemeClr>
                </a:solidFill>
                <a:latin typeface="+mj-lt"/>
                <a:sym typeface="Trebuchet MS" panose="020B0603020202020204" pitchFamily="34" charset="0"/>
              </a:defRPr>
            </a:lvl1pPr>
          </a:lstStyle>
          <a:p>
            <a:pPr lvl="0"/>
            <a:r>
              <a:rPr lang="en-GB" dirty="0"/>
              <a:t>Click to add title</a:t>
            </a:r>
          </a:p>
        </p:txBody>
      </p:sp>
      <p:pic>
        <p:nvPicPr>
          <p:cNvPr id="16" name="Picture 15"/>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7490339" y="3589606"/>
            <a:ext cx="1365250" cy="3382962"/>
          </a:xfrm>
          <a:custGeom>
            <a:avLst/>
            <a:gdLst>
              <a:gd name="connsiteX0" fmla="*/ 911531 w 1365250"/>
              <a:gd name="connsiteY0" fmla="*/ 0 h 3382962"/>
              <a:gd name="connsiteX1" fmla="*/ 1365250 w 1365250"/>
              <a:gd name="connsiteY1" fmla="*/ 0 h 3382962"/>
              <a:gd name="connsiteX2" fmla="*/ 1365250 w 1365250"/>
              <a:gd name="connsiteY2" fmla="*/ 3382962 h 3382962"/>
              <a:gd name="connsiteX3" fmla="*/ 107988 w 1365250"/>
              <a:gd name="connsiteY3" fmla="*/ 3382962 h 3382962"/>
              <a:gd name="connsiteX4" fmla="*/ 111422 w 1365250"/>
              <a:gd name="connsiteY4" fmla="*/ 3368118 h 3382962"/>
              <a:gd name="connsiteX5" fmla="*/ 129661 w 1365250"/>
              <a:gd name="connsiteY5" fmla="*/ 3368407 h 3382962"/>
              <a:gd name="connsiteX6" fmla="*/ 890411 w 1365250"/>
              <a:gd name="connsiteY6" fmla="*/ 0 h 3382962"/>
              <a:gd name="connsiteX7" fmla="*/ 897808 w 1365250"/>
              <a:gd name="connsiteY7" fmla="*/ 0 h 3382962"/>
              <a:gd name="connsiteX8" fmla="*/ 870584 w 1365250"/>
              <a:gd name="connsiteY8" fmla="*/ 85726 h 3382962"/>
              <a:gd name="connsiteX9" fmla="*/ 0 w 1365250"/>
              <a:gd name="connsiteY9" fmla="*/ 0 h 3382962"/>
              <a:gd name="connsiteX10" fmla="*/ 852736 w 1365250"/>
              <a:gd name="connsiteY10" fmla="*/ 0 h 3382962"/>
              <a:gd name="connsiteX11" fmla="*/ 0 w 1365250"/>
              <a:gd name="connsiteY11" fmla="*/ 1883543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65250" h="3382962">
                <a:moveTo>
                  <a:pt x="911531" y="0"/>
                </a:moveTo>
                <a:lnTo>
                  <a:pt x="1365250" y="0"/>
                </a:lnTo>
                <a:lnTo>
                  <a:pt x="1365250" y="3382962"/>
                </a:lnTo>
                <a:lnTo>
                  <a:pt x="107988" y="3382962"/>
                </a:lnTo>
                <a:lnTo>
                  <a:pt x="111422" y="3368118"/>
                </a:lnTo>
                <a:lnTo>
                  <a:pt x="129661" y="3368407"/>
                </a:lnTo>
                <a:close/>
                <a:moveTo>
                  <a:pt x="890411" y="0"/>
                </a:moveTo>
                <a:lnTo>
                  <a:pt x="897808" y="0"/>
                </a:lnTo>
                <a:lnTo>
                  <a:pt x="870584" y="85726"/>
                </a:lnTo>
                <a:close/>
                <a:moveTo>
                  <a:pt x="0" y="0"/>
                </a:moveTo>
                <a:lnTo>
                  <a:pt x="852736" y="0"/>
                </a:lnTo>
                <a:lnTo>
                  <a:pt x="0" y="1883543"/>
                </a:lnTo>
                <a:close/>
              </a:path>
            </a:pathLst>
          </a:custGeom>
          <a:noFill/>
          <a:extLst>
            <a:ext uri="{909E8E84-426E-40DD-AFC4-6F175D3DCCD1}">
              <a14:hiddenFill xmlns:a14="http://schemas.microsoft.com/office/drawing/2010/main">
                <a:solidFill>
                  <a:srgbClr val="FFFFFF"/>
                </a:solidFill>
              </a14:hiddenFill>
            </a:ext>
          </a:extLst>
        </p:spPr>
      </p:pic>
      <p:sp>
        <p:nvSpPr>
          <p:cNvPr id="9"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mn-lt"/>
                <a:sym typeface="Trebuchet MS" panose="020B0603020202020204" pitchFamily="34" charset="0"/>
              </a:rPr>
              <a:t>Copyright © 2022 by Boston Consulting Group. All rights reserved.</a:t>
            </a:r>
          </a:p>
        </p:txBody>
      </p:sp>
    </p:spTree>
    <p:extLst>
      <p:ext uri="{BB962C8B-B14F-4D97-AF65-F5344CB8AC3E}">
        <p14:creationId xmlns:p14="http://schemas.microsoft.com/office/powerpoint/2010/main" val="1598170516"/>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hf hdr="0" ftr="0" dt="0"/>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preserve="1" userDrawn="1">
  <p:cSld name="Green arrow two third">
    <p:bg>
      <p:bgPr>
        <a:solidFill>
          <a:srgbClr val="F2F2F2"/>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93487179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3" imgH="363" progId="TCLayout.ActiveDocument.1">
                  <p:embed/>
                </p:oleObj>
              </mc:Choice>
              <mc:Fallback>
                <p:oleObj name="think-cell Slide" r:id="rId4" imgW="353" imgH="363"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chemeClr val="tx2"/>
          </a:solidFill>
          <a:ln w="9525" cap="rnd" cmpd="sng" algn="ctr">
            <a:solidFill>
              <a:schemeClr val="tx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GB" sz="3400" b="0" i="0" baseline="0" dirty="0">
              <a:solidFill>
                <a:srgbClr val="FFFFFF"/>
              </a:solidFill>
              <a:latin typeface="Trebuchet MS" panose="020B0603020202020204" pitchFamily="34" charset="0"/>
              <a:ea typeface="+mj-ea"/>
              <a:cs typeface="+mj-cs"/>
              <a:sym typeface="Trebuchet MS" panose="020B0603020202020204" pitchFamily="34" charset="0"/>
            </a:endParaRPr>
          </a:p>
        </p:txBody>
      </p:sp>
      <p:sp>
        <p:nvSpPr>
          <p:cNvPr id="12" name="Freeform 18"/>
          <p:cNvSpPr/>
          <p:nvPr userDrawn="1"/>
        </p:nvSpPr>
        <p:spPr bwMode="white">
          <a:xfrm>
            <a:off x="0"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gradFill>
            <a:gsLst>
              <a:gs pos="0">
                <a:schemeClr val="tx2"/>
              </a:gs>
              <a:gs pos="89000">
                <a:schemeClr val="accent2"/>
              </a:gs>
            </a:gsLst>
            <a:lin ang="8100000" scaled="1"/>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eaLnBrk="1">
              <a:lnSpc>
                <a:spcPct val="90000"/>
              </a:lnSpc>
              <a:spcAft>
                <a:spcPts val="1000"/>
              </a:spcAft>
            </a:pPr>
            <a:endParaRPr lang="en-GB" sz="1200" dirty="0">
              <a:solidFill>
                <a:schemeClr val="bg1"/>
              </a:solidFill>
              <a:latin typeface="+mn-lt"/>
              <a:sym typeface="Trebuchet MS" panose="020B0603020202020204" pitchFamily="34" charset="0"/>
            </a:endParaRPr>
          </a:p>
        </p:txBody>
      </p:sp>
      <p:sp>
        <p:nvSpPr>
          <p:cNvPr id="11" name="Title 3"/>
          <p:cNvSpPr>
            <a:spLocks noGrp="1"/>
          </p:cNvSpPr>
          <p:nvPr>
            <p:ph type="title" hasCustomPrompt="1"/>
          </p:nvPr>
        </p:nvSpPr>
        <p:spPr>
          <a:xfrm>
            <a:off x="630000" y="622800"/>
            <a:ext cx="6256800"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400" b="0" i="0" u="none" kern="1200" spc="0">
                <a:solidFill>
                  <a:srgbClr val="FFFFFF"/>
                </a:solidFill>
                <a:latin typeface="+mj-lt"/>
                <a:sym typeface="Trebuchet MS" panose="020B0603020202020204" pitchFamily="34" charset="0"/>
              </a:defRPr>
            </a:lvl1pPr>
          </a:lstStyle>
          <a:p>
            <a:pPr lvl="0"/>
            <a:r>
              <a:rPr lang="en-GB" dirty="0"/>
              <a:t>Click to add title</a:t>
            </a:r>
          </a:p>
        </p:txBody>
      </p:sp>
      <p:sp>
        <p:nvSpPr>
          <p:cNvPr id="17"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eaLnBrk="1">
              <a:defRPr sz="1000">
                <a:solidFill>
                  <a:schemeClr val="bg1">
                    <a:lumMod val="50000"/>
                  </a:schemeClr>
                </a:solidFill>
                <a:latin typeface="+mn-lt"/>
                <a:sym typeface="Trebuchet MS" panose="020B0603020202020204" pitchFamily="34" charset="0"/>
              </a:defRPr>
            </a:lvl1pPr>
          </a:lstStyle>
          <a:p>
            <a:endParaRPr lang="en-GB" dirty="0"/>
          </a:p>
        </p:txBody>
      </p:sp>
      <p:sp>
        <p:nvSpPr>
          <p:cNvPr id="18" name="TextBox 17"/>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GB" sz="10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GB" sz="1000" kern="1200" dirty="0">
              <a:solidFill>
                <a:schemeClr val="bg1">
                  <a:lumMod val="50000"/>
                </a:schemeClr>
              </a:solidFill>
              <a:latin typeface="+mn-lt"/>
              <a:ea typeface="+mn-ea"/>
              <a:cs typeface="+mn-cs"/>
              <a:sym typeface="Trebuchet MS" panose="020B0603020202020204" pitchFamily="34" charset="0"/>
            </a:endParaRPr>
          </a:p>
        </p:txBody>
      </p:sp>
      <p:pic>
        <p:nvPicPr>
          <p:cNvPr id="9" name="Picture 8"/>
          <p:cNvPicPr>
            <a:picLocks noChangeAspect="1"/>
          </p:cNvPicPr>
          <p:nvPr userDrawn="1"/>
        </p:nvPicPr>
        <p:blipFill rotWithShape="1">
          <a:blip r:embed="rId6">
            <a:extLst>
              <a:ext uri="{28A0092B-C50C-407E-A947-70E740481C1C}">
                <a14:useLocalDpi xmlns:a14="http://schemas.microsoft.com/office/drawing/2010/main" val="0"/>
              </a:ext>
            </a:extLst>
          </a:blip>
          <a:srcRect t="9052" b="6867"/>
          <a:stretch/>
        </p:blipFill>
        <p:spPr>
          <a:xfrm rot="120000">
            <a:off x="6567628" y="3407803"/>
            <a:ext cx="2694666" cy="3456551"/>
          </a:xfrm>
          <a:custGeom>
            <a:avLst/>
            <a:gdLst>
              <a:gd name="connsiteX0" fmla="*/ 2068299 w 2694666"/>
              <a:gd name="connsiteY0" fmla="*/ 0 h 3456551"/>
              <a:gd name="connsiteX1" fmla="*/ 2694666 w 2694666"/>
              <a:gd name="connsiteY1" fmla="*/ 0 h 3456551"/>
              <a:gd name="connsiteX2" fmla="*/ 2694666 w 2694666"/>
              <a:gd name="connsiteY2" fmla="*/ 3456551 h 3456551"/>
              <a:gd name="connsiteX3" fmla="*/ 1434992 w 2694666"/>
              <a:gd name="connsiteY3" fmla="*/ 3456551 h 3456551"/>
              <a:gd name="connsiteX4" fmla="*/ 0 w 2694666"/>
              <a:gd name="connsiteY4" fmla="*/ 0 h 3456551"/>
              <a:gd name="connsiteX5" fmla="*/ 1825478 w 2694666"/>
              <a:gd name="connsiteY5" fmla="*/ 0 h 3456551"/>
              <a:gd name="connsiteX6" fmla="*/ 1138791 w 2694666"/>
              <a:gd name="connsiteY6" fmla="*/ 3456551 h 3456551"/>
              <a:gd name="connsiteX7" fmla="*/ 0 w 2694666"/>
              <a:gd name="connsiteY7"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94666" h="3456551">
                <a:moveTo>
                  <a:pt x="2068299" y="0"/>
                </a:moveTo>
                <a:lnTo>
                  <a:pt x="2694666" y="0"/>
                </a:lnTo>
                <a:lnTo>
                  <a:pt x="2694666" y="3456551"/>
                </a:lnTo>
                <a:lnTo>
                  <a:pt x="1434992" y="3456551"/>
                </a:lnTo>
                <a:close/>
                <a:moveTo>
                  <a:pt x="0" y="0"/>
                </a:moveTo>
                <a:lnTo>
                  <a:pt x="1825478" y="0"/>
                </a:lnTo>
                <a:lnTo>
                  <a:pt x="1138791" y="3456551"/>
                </a:lnTo>
                <a:lnTo>
                  <a:pt x="0" y="3456551"/>
                </a:lnTo>
                <a:close/>
              </a:path>
            </a:pathLst>
          </a:custGeom>
        </p:spPr>
      </p:pic>
      <p:sp>
        <p:nvSpPr>
          <p:cNvPr id="10"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mn-lt"/>
                <a:sym typeface="Trebuchet MS" panose="020B0603020202020204" pitchFamily="34" charset="0"/>
              </a:rPr>
              <a:t>Copyright © 2022 by Boston Consulting Group. All rights reserved.</a:t>
            </a:r>
          </a:p>
        </p:txBody>
      </p:sp>
    </p:spTree>
    <p:extLst>
      <p:ext uri="{BB962C8B-B14F-4D97-AF65-F5344CB8AC3E}">
        <p14:creationId xmlns:p14="http://schemas.microsoft.com/office/powerpoint/2010/main" val="1984814223"/>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hf hdr="0" ftr="0" dt="0"/>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preserve="1" userDrawn="1">
  <p:cSld name="Big statement green">
    <p:bg>
      <p:bgPr>
        <a:gradFill>
          <a:gsLst>
            <a:gs pos="0">
              <a:schemeClr val="tx2"/>
            </a:gs>
            <a:gs pos="89000">
              <a:schemeClr val="accent2"/>
            </a:gs>
          </a:gsLst>
          <a:lin ang="8100000" scaled="1"/>
        </a:gradFill>
        <a:effectLst/>
      </p:bgPr>
    </p:bg>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1"/>
            </p:custDataLst>
            <p:extLst>
              <p:ext uri="{D42A27DB-BD31-4B8C-83A1-F6EECF244321}">
                <p14:modId xmlns:p14="http://schemas.microsoft.com/office/powerpoint/2010/main" val="91792071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3" imgH="363" progId="TCLayout.ActiveDocument.1">
                  <p:embed/>
                </p:oleObj>
              </mc:Choice>
              <mc:Fallback>
                <p:oleObj name="think-cell Slide" r:id="rId4" imgW="353" imgH="363" progId="TCLayout.ActiveDocument.1">
                  <p:embed/>
                  <p:pic>
                    <p:nvPicPr>
                      <p:cNvPr id="5" name="Object 4"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chemeClr val="tx2"/>
          </a:solidFill>
          <a:ln w="9525" cap="rnd" cmpd="sng" algn="ctr">
            <a:solidFill>
              <a:schemeClr val="tx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ts val="6000"/>
              </a:lnSpc>
              <a:spcBef>
                <a:spcPct val="0"/>
              </a:spcBef>
              <a:spcAft>
                <a:spcPct val="0"/>
              </a:spcAft>
            </a:pPr>
            <a:endParaRPr lang="en-GB" sz="5400" b="0" i="0" baseline="0" dirty="0">
              <a:solidFill>
                <a:srgbClr val="FFFFFF"/>
              </a:solidFill>
              <a:latin typeface="Trebuchet MS" panose="020B0603020202020204" pitchFamily="34" charset="0"/>
              <a:ea typeface="+mn-ea"/>
              <a:cs typeface="Arial" panose="020B0604020202020204" pitchFamily="34" charset="0"/>
              <a:sym typeface="Trebuchet MS" panose="020B0603020202020204" pitchFamily="34" charset="0"/>
            </a:endParaRPr>
          </a:p>
        </p:txBody>
      </p:sp>
      <p:sp>
        <p:nvSpPr>
          <p:cNvPr id="3" name="TextBox 2"/>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GB"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GB" sz="1000" kern="1200" dirty="0">
              <a:solidFill>
                <a:schemeClr val="bg1"/>
              </a:solidFill>
              <a:latin typeface="+mn-lt"/>
              <a:ea typeface="+mn-ea"/>
              <a:cs typeface="+mn-cs"/>
              <a:sym typeface="Trebuchet MS" panose="020B0603020202020204" pitchFamily="34" charset="0"/>
            </a:endParaRPr>
          </a:p>
        </p:txBody>
      </p:sp>
      <p:sp>
        <p:nvSpPr>
          <p:cNvPr id="4" name="Date Placeholder 3"/>
          <p:cNvSpPr>
            <a:spLocks noGrp="1"/>
          </p:cNvSpPr>
          <p:nvPr>
            <p:ph type="dt" sz="half" idx="10"/>
          </p:nvPr>
        </p:nvSpPr>
        <p:spPr>
          <a:xfrm>
            <a:off x="9677400" y="6405036"/>
            <a:ext cx="1482051" cy="153888"/>
          </a:xfrm>
          <a:prstGeom prst="rect">
            <a:avLst/>
          </a:prstGeom>
        </p:spPr>
        <p:txBody>
          <a:bodyPr/>
          <a:lstStyle>
            <a:lvl1pPr eaLnBrk="1">
              <a:defRPr>
                <a:solidFill>
                  <a:schemeClr val="bg1"/>
                </a:solidFill>
                <a:latin typeface="+mn-lt"/>
                <a:sym typeface="Trebuchet MS" panose="020B0603020202020204" pitchFamily="34" charset="0"/>
              </a:defRPr>
            </a:lvl1pPr>
          </a:lstStyle>
          <a:p>
            <a:endParaRPr lang="en-GB" dirty="0"/>
          </a:p>
        </p:txBody>
      </p:sp>
      <p:sp>
        <p:nvSpPr>
          <p:cNvPr id="8" name="Title 1"/>
          <p:cNvSpPr>
            <a:spLocks noGrp="1"/>
          </p:cNvSpPr>
          <p:nvPr>
            <p:ph type="title" hasCustomPrompt="1"/>
          </p:nvPr>
        </p:nvSpPr>
        <p:spPr>
          <a:xfrm>
            <a:off x="630000" y="3826333"/>
            <a:ext cx="10933200" cy="1606550"/>
          </a:xfrm>
        </p:spPr>
        <p:txBody>
          <a:bodyPr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bg1"/>
                </a:solidFill>
                <a:latin typeface="+mj-lt"/>
                <a:ea typeface="+mn-ea"/>
                <a:cs typeface="Arial" panose="020B0604020202020204" pitchFamily="34" charset="0"/>
                <a:sym typeface="Trebuchet MS" panose="020B0603020202020204" pitchFamily="34" charset="0"/>
              </a:defRPr>
            </a:lvl1pPr>
          </a:lstStyle>
          <a:p>
            <a:r>
              <a:rPr lang="en-GB" dirty="0"/>
              <a:t>Click to add big statement text</a:t>
            </a:r>
          </a:p>
        </p:txBody>
      </p:sp>
      <p:sp>
        <p:nvSpPr>
          <p:cNvPr id="7"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mn-lt"/>
                <a:sym typeface="Trebuchet MS" panose="020B0603020202020204" pitchFamily="34" charset="0"/>
              </a:rPr>
              <a:t>Copyright © 2022 by Boston Consulting Group. All rights reserved.</a:t>
            </a:r>
          </a:p>
        </p:txBody>
      </p:sp>
    </p:spTree>
    <p:extLst>
      <p:ext uri="{BB962C8B-B14F-4D97-AF65-F5344CB8AC3E}">
        <p14:creationId xmlns:p14="http://schemas.microsoft.com/office/powerpoint/2010/main" val="134681502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ftr="0" dt="0"/>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Big statement icon">
    <p:bg>
      <p:bgPr>
        <a:solidFill>
          <a:schemeClr val="bg1">
            <a:lumMod val="95000"/>
          </a:schemeClr>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333429186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3" imgH="363" progId="TCLayout.ActiveDocument.1">
                  <p:embed/>
                </p:oleObj>
              </mc:Choice>
              <mc:Fallback>
                <p:oleObj name="think-cell Slide" r:id="rId4" imgW="353" imgH="363"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chemeClr val="tx2"/>
          </a:solidFill>
          <a:ln w="9525" cap="rnd" cmpd="sng" algn="ctr">
            <a:solidFill>
              <a:schemeClr val="tx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ts val="6000"/>
              </a:lnSpc>
              <a:spcBef>
                <a:spcPct val="0"/>
              </a:spcBef>
              <a:spcAft>
                <a:spcPct val="0"/>
              </a:spcAft>
            </a:pPr>
            <a:endParaRPr lang="en-GB" sz="5400" b="0" i="0" baseline="0" dirty="0">
              <a:solidFill>
                <a:srgbClr val="FFFFFF"/>
              </a:solidFill>
              <a:latin typeface="Trebuchet MS" panose="020B0603020202020204" pitchFamily="34" charset="0"/>
              <a:ea typeface="+mn-ea"/>
              <a:cs typeface="Arial" panose="020B0604020202020204" pitchFamily="34" charset="0"/>
              <a:sym typeface="Trebuchet MS" panose="020B0603020202020204" pitchFamily="34" charset="0"/>
            </a:endParaRPr>
          </a:p>
        </p:txBody>
      </p:sp>
      <p:sp>
        <p:nvSpPr>
          <p:cNvPr id="3" name="Date Placeholder 2"/>
          <p:cNvSpPr>
            <a:spLocks noGrp="1"/>
          </p:cNvSpPr>
          <p:nvPr>
            <p:ph type="dt" sz="half" idx="10"/>
          </p:nvPr>
        </p:nvSpPr>
        <p:spPr>
          <a:xfrm>
            <a:off x="9677400" y="6405036"/>
            <a:ext cx="1482051" cy="153888"/>
          </a:xfrm>
          <a:prstGeom prst="rect">
            <a:avLst/>
          </a:prstGeom>
        </p:spPr>
        <p:txBody>
          <a:bodyPr/>
          <a:lstStyle>
            <a:lvl1pPr eaLnBrk="1">
              <a:defRPr>
                <a:solidFill>
                  <a:schemeClr val="bg1">
                    <a:lumMod val="50000"/>
                  </a:schemeClr>
                </a:solidFill>
                <a:latin typeface="+mn-lt"/>
                <a:sym typeface="Trebuchet MS" panose="020B0603020202020204" pitchFamily="34" charset="0"/>
              </a:defRPr>
            </a:lvl1pPr>
          </a:lstStyle>
          <a:p>
            <a:endParaRPr lang="en-GB" dirty="0"/>
          </a:p>
        </p:txBody>
      </p:sp>
      <p:sp>
        <p:nvSpPr>
          <p:cNvPr id="6" name="Rectangle 5"/>
          <p:cNvSpPr/>
          <p:nvPr userDrawn="1"/>
        </p:nvSpPr>
        <p:spPr bwMode="white">
          <a:xfrm>
            <a:off x="630000" y="625475"/>
            <a:ext cx="932688" cy="932688"/>
          </a:xfrm>
          <a:prstGeom prst="rec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eaLnBrk="1"/>
            <a:endParaRPr lang="en-GB" sz="1200" dirty="0">
              <a:solidFill>
                <a:schemeClr val="bg1"/>
              </a:solidFill>
              <a:latin typeface="+mn-lt"/>
              <a:sym typeface="Trebuchet MS" panose="020B0603020202020204" pitchFamily="34" charset="0"/>
            </a:endParaRPr>
          </a:p>
        </p:txBody>
      </p:sp>
      <p:sp>
        <p:nvSpPr>
          <p:cNvPr id="7" name="Title 1"/>
          <p:cNvSpPr>
            <a:spLocks noGrp="1"/>
          </p:cNvSpPr>
          <p:nvPr>
            <p:ph type="title" hasCustomPrompt="1"/>
          </p:nvPr>
        </p:nvSpPr>
        <p:spPr>
          <a:xfrm>
            <a:off x="630000" y="3826333"/>
            <a:ext cx="10933200" cy="1606550"/>
          </a:xfrm>
          <a:prstGeom prst="rect">
            <a:avLst/>
          </a:prstGeom>
        </p:spPr>
        <p:txBody>
          <a:bodyPr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accent4"/>
                </a:solidFill>
                <a:latin typeface="+mj-lt"/>
                <a:ea typeface="+mn-ea"/>
                <a:cs typeface="Arial" panose="020B0604020202020204" pitchFamily="34" charset="0"/>
                <a:sym typeface="Trebuchet MS" panose="020B0603020202020204" pitchFamily="34" charset="0"/>
              </a:defRPr>
            </a:lvl1pPr>
          </a:lstStyle>
          <a:p>
            <a:r>
              <a:rPr lang="en-GB" dirty="0"/>
              <a:t>Click to add big statement text</a:t>
            </a:r>
          </a:p>
        </p:txBody>
      </p:sp>
    </p:spTree>
    <p:extLst>
      <p:ext uri="{BB962C8B-B14F-4D97-AF65-F5344CB8AC3E}">
        <p14:creationId xmlns:p14="http://schemas.microsoft.com/office/powerpoint/2010/main" val="15085171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ftr="0" dt="0"/>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preserve="1" userDrawn="1">
  <p:cSld name="Quote">
    <p:bg>
      <p:bgPr>
        <a:solidFill>
          <a:schemeClr val="accent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842619711"/>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324" imgH="324" progId="TCLayout.ActiveDocument.1">
                  <p:embed/>
                </p:oleObj>
              </mc:Choice>
              <mc:Fallback>
                <p:oleObj name="think-cell Slide" r:id="rId3" imgW="324" imgH="324"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6" name="TextBox 5"/>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GB"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GB" sz="1000" kern="1200" dirty="0">
              <a:solidFill>
                <a:schemeClr val="bg1"/>
              </a:solidFill>
              <a:latin typeface="+mn-lt"/>
              <a:ea typeface="+mn-ea"/>
              <a:cs typeface="+mn-cs"/>
              <a:sym typeface="Trebuchet MS" panose="020B0603020202020204" pitchFamily="34" charset="0"/>
            </a:endParaRPr>
          </a:p>
        </p:txBody>
      </p:sp>
      <p:pic>
        <p:nvPicPr>
          <p:cNvPr id="7" name="Picture 6"/>
          <p:cNvPicPr>
            <a:picLocks noChangeAspect="1"/>
          </p:cNvPicPr>
          <p:nvPr userDrawn="1"/>
        </p:nvPicPr>
        <p:blipFill rotWithShape="1">
          <a:blip r:embed="rId5">
            <a:extLst>
              <a:ext uri="{28A0092B-C50C-407E-A947-70E740481C1C}">
                <a14:useLocalDpi xmlns:a14="http://schemas.microsoft.com/office/drawing/2010/main" val="0"/>
              </a:ext>
            </a:extLst>
          </a:blip>
          <a:srcRect r="3634" b="1258"/>
          <a:stretch/>
        </p:blipFill>
        <p:spPr>
          <a:xfrm rot="16200000" flipH="1">
            <a:off x="6797461" y="101443"/>
            <a:ext cx="769257" cy="10019821"/>
          </a:xfrm>
          <a:custGeom>
            <a:avLst/>
            <a:gdLst>
              <a:gd name="connsiteX0" fmla="*/ 0 w 769257"/>
              <a:gd name="connsiteY0" fmla="*/ 0 h 10019821"/>
              <a:gd name="connsiteX1" fmla="*/ 0 w 769257"/>
              <a:gd name="connsiteY1" fmla="*/ 4631160 h 10019821"/>
              <a:gd name="connsiteX2" fmla="*/ 216750 w 769257"/>
              <a:gd name="connsiteY2" fmla="*/ 999646 h 10019821"/>
              <a:gd name="connsiteX3" fmla="*/ 197800 w 769257"/>
              <a:gd name="connsiteY3" fmla="*/ 10019821 h 10019821"/>
              <a:gd name="connsiteX4" fmla="*/ 769257 w 769257"/>
              <a:gd name="connsiteY4" fmla="*/ 10019821 h 10019821"/>
              <a:gd name="connsiteX5" fmla="*/ 769257 w 769257"/>
              <a:gd name="connsiteY5" fmla="*/ 0 h 1001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9257" h="10019821">
                <a:moveTo>
                  <a:pt x="0" y="0"/>
                </a:moveTo>
                <a:lnTo>
                  <a:pt x="0" y="4631160"/>
                </a:lnTo>
                <a:lnTo>
                  <a:pt x="216750" y="999646"/>
                </a:lnTo>
                <a:lnTo>
                  <a:pt x="197800" y="10019821"/>
                </a:lnTo>
                <a:lnTo>
                  <a:pt x="769257" y="10019821"/>
                </a:lnTo>
                <a:lnTo>
                  <a:pt x="769257" y="0"/>
                </a:lnTo>
                <a:close/>
              </a:path>
            </a:pathLst>
          </a:custGeom>
        </p:spPr>
      </p:pic>
      <p:sp>
        <p:nvSpPr>
          <p:cNvPr id="59" name="Freeform 58"/>
          <p:cNvSpPr>
            <a:spLocks/>
          </p:cNvSpPr>
          <p:nvPr/>
        </p:nvSpPr>
        <p:spPr bwMode="white">
          <a:xfrm flipH="1">
            <a:off x="0" y="0"/>
            <a:ext cx="12192000" cy="5867335"/>
          </a:xfrm>
          <a:custGeom>
            <a:avLst/>
            <a:gdLst>
              <a:gd name="connsiteX0" fmla="*/ 12192000 w 12192000"/>
              <a:gd name="connsiteY0" fmla="*/ 0 h 5867335"/>
              <a:gd name="connsiteX1" fmla="*/ 0 w 12192000"/>
              <a:gd name="connsiteY1" fmla="*/ 0 h 5867335"/>
              <a:gd name="connsiteX2" fmla="*/ 0 w 12192000"/>
              <a:gd name="connsiteY2" fmla="*/ 4945992 h 5867335"/>
              <a:gd name="connsiteX3" fmla="*/ 9041587 w 12192000"/>
              <a:gd name="connsiteY3" fmla="*/ 4945992 h 5867335"/>
              <a:gd name="connsiteX4" fmla="*/ 9974275 w 12192000"/>
              <a:gd name="connsiteY4" fmla="*/ 5867335 h 5867335"/>
              <a:gd name="connsiteX5" fmla="*/ 9974275 w 12192000"/>
              <a:gd name="connsiteY5" fmla="*/ 4945992 h 5867335"/>
              <a:gd name="connsiteX6" fmla="*/ 12192000 w 12192000"/>
              <a:gd name="connsiteY6" fmla="*/ 4945992 h 586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867335">
                <a:moveTo>
                  <a:pt x="12192000" y="0"/>
                </a:moveTo>
                <a:lnTo>
                  <a:pt x="0" y="0"/>
                </a:lnTo>
                <a:lnTo>
                  <a:pt x="0" y="4945992"/>
                </a:lnTo>
                <a:lnTo>
                  <a:pt x="9041587" y="4945992"/>
                </a:lnTo>
                <a:lnTo>
                  <a:pt x="9974275" y="5867335"/>
                </a:lnTo>
                <a:lnTo>
                  <a:pt x="9974275" y="4945992"/>
                </a:lnTo>
                <a:lnTo>
                  <a:pt x="12192000" y="4945992"/>
                </a:lnTo>
                <a:close/>
              </a:path>
            </a:pathLst>
          </a:custGeom>
          <a:solidFill>
            <a:schemeClr val="tx2"/>
          </a:solidFill>
          <a:ln>
            <a:noFill/>
          </a:ln>
          <a:effectLst/>
        </p:spPr>
        <p:txBody>
          <a:bodyPr vert="horz" wrap="square" lIns="91440" tIns="45720" rIns="91440" bIns="45720" numCol="1" anchor="t" anchorCtr="0" compatLnSpc="1">
            <a:prstTxWarp prst="textNoShape">
              <a:avLst/>
            </a:prstTxWarp>
            <a:noAutofit/>
          </a:bodyPr>
          <a:lstStyle/>
          <a:p>
            <a:pPr eaLnBrk="1"/>
            <a:endParaRPr lang="en-GB" dirty="0">
              <a:latin typeface="+mn-lt"/>
              <a:sym typeface="Trebuchet MS" panose="020B0603020202020204" pitchFamily="34" charset="0"/>
            </a:endParaRPr>
          </a:p>
        </p:txBody>
      </p:sp>
      <p:sp>
        <p:nvSpPr>
          <p:cNvPr id="8"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mn-lt"/>
                <a:sym typeface="Trebuchet MS" panose="020B0603020202020204" pitchFamily="34" charset="0"/>
              </a:rPr>
              <a:t>Copyright © 2022 by Boston Consulting Group. All rights reserved.</a:t>
            </a:r>
          </a:p>
        </p:txBody>
      </p:sp>
    </p:spTree>
    <p:extLst>
      <p:ext uri="{BB962C8B-B14F-4D97-AF65-F5344CB8AC3E}">
        <p14:creationId xmlns:p14="http://schemas.microsoft.com/office/powerpoint/2010/main" val="3780617092"/>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hf hdr="0" ftr="0" dt="0"/>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preserve="1" userDrawn="1">
  <p:cSld name="Special gray">
    <p:bg>
      <p:bgPr>
        <a:solidFill>
          <a:srgbClr val="9A9A9A"/>
        </a:solidFill>
        <a:effectLst/>
      </p:bgPr>
    </p:bg>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userDrawn="1">
            <p:custDataLst>
              <p:tags r:id="rId1"/>
            </p:custDataLst>
            <p:extLst>
              <p:ext uri="{D42A27DB-BD31-4B8C-83A1-F6EECF244321}">
                <p14:modId xmlns:p14="http://schemas.microsoft.com/office/powerpoint/2010/main" val="372735800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3" imgH="363" progId="TCLayout.ActiveDocument.1">
                  <p:embed/>
                </p:oleObj>
              </mc:Choice>
              <mc:Fallback>
                <p:oleObj name="think-cell Slide" r:id="rId4" imgW="353" imgH="363" progId="TCLayout.ActiveDocument.1">
                  <p:embed/>
                  <p:pic>
                    <p:nvPicPr>
                      <p:cNvPr id="6" name="Object 5"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hidden="1"/>
          <p:cNvSpPr/>
          <p:nvPr userDrawn="1">
            <p:custDataLst>
              <p:tags r:id="rId2"/>
            </p:custDataLst>
          </p:nvPr>
        </p:nvSpPr>
        <p:spPr>
          <a:xfrm>
            <a:off x="0" y="0"/>
            <a:ext cx="158750" cy="158750"/>
          </a:xfrm>
          <a:prstGeom prst="rect">
            <a:avLst/>
          </a:prstGeom>
          <a:solidFill>
            <a:schemeClr val="tx2"/>
          </a:solidFill>
          <a:ln w="9525" cap="rnd" cmpd="sng" algn="ctr">
            <a:solidFill>
              <a:schemeClr val="tx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GB" sz="3400" b="0" i="0" baseline="0" dirty="0">
              <a:solidFill>
                <a:srgbClr val="FFFFFF"/>
              </a:solidFill>
              <a:latin typeface="Trebuchet MS" panose="020B0603020202020204" pitchFamily="34" charset="0"/>
              <a:ea typeface="+mj-ea"/>
              <a:cs typeface="+mj-cs"/>
              <a:sym typeface="Trebuchet MS" panose="020B0603020202020204" pitchFamily="34" charset="0"/>
            </a:endParaRPr>
          </a:p>
        </p:txBody>
      </p:sp>
      <p:sp>
        <p:nvSpPr>
          <p:cNvPr id="5" name="TextBox 4"/>
          <p:cNvSpPr txBox="1"/>
          <p:nvPr userDrawn="1"/>
        </p:nvSpPr>
        <p:spPr bwMode="white">
          <a:xfrm>
            <a:off x="11167872" y="6404400"/>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GB"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GB" sz="1000" kern="1200" dirty="0">
              <a:solidFill>
                <a:schemeClr val="bg1"/>
              </a:solidFill>
              <a:latin typeface="+mn-lt"/>
              <a:ea typeface="+mn-ea"/>
              <a:cs typeface="+mn-cs"/>
              <a:sym typeface="Trebuchet MS" panose="020B0603020202020204" pitchFamily="34" charset="0"/>
            </a:endParaRPr>
          </a:p>
        </p:txBody>
      </p:sp>
      <p:sp>
        <p:nvSpPr>
          <p:cNvPr id="2" name="Date Placeholder 1"/>
          <p:cNvSpPr>
            <a:spLocks noGrp="1"/>
          </p:cNvSpPr>
          <p:nvPr>
            <p:ph type="dt" sz="half" idx="14"/>
          </p:nvPr>
        </p:nvSpPr>
        <p:spPr bwMode="white">
          <a:xfrm>
            <a:off x="9677400" y="6405036"/>
            <a:ext cx="1482051" cy="153888"/>
          </a:xfrm>
          <a:prstGeom prst="rect">
            <a:avLst/>
          </a:prstGeom>
        </p:spPr>
        <p:txBody>
          <a:bodyPr/>
          <a:lstStyle>
            <a:lvl1pPr eaLnBrk="1">
              <a:defRPr>
                <a:solidFill>
                  <a:schemeClr val="bg1"/>
                </a:solidFill>
                <a:latin typeface="+mn-lt"/>
                <a:sym typeface="Trebuchet MS" panose="020B0603020202020204" pitchFamily="34" charset="0"/>
              </a:defRPr>
            </a:lvl1pPr>
          </a:lstStyle>
          <a:p>
            <a:endParaRPr lang="en-GB" dirty="0"/>
          </a:p>
        </p:txBody>
      </p:sp>
      <p:sp>
        <p:nvSpPr>
          <p:cNvPr id="4" name="Title 3"/>
          <p:cNvSpPr>
            <a:spLocks noGrp="1"/>
          </p:cNvSpPr>
          <p:nvPr>
            <p:ph type="title" hasCustomPrompt="1"/>
          </p:nvPr>
        </p:nvSpPr>
        <p:spPr>
          <a:xfrm>
            <a:off x="630000" y="622800"/>
            <a:ext cx="10933200" cy="470898"/>
          </a:xfrm>
        </p:spPr>
        <p:txBody>
          <a:bodyPr/>
          <a:lstStyle>
            <a:lvl1pPr>
              <a:defRPr sz="3400">
                <a:solidFill>
                  <a:schemeClr val="bg1"/>
                </a:solidFill>
                <a:latin typeface="+mj-lt"/>
                <a:sym typeface="Trebuchet MS" panose="020B0603020202020204" pitchFamily="34" charset="0"/>
              </a:defRPr>
            </a:lvl1pPr>
          </a:lstStyle>
          <a:p>
            <a:r>
              <a:rPr lang="en-GB" dirty="0"/>
              <a:t>Click to add title</a:t>
            </a:r>
          </a:p>
        </p:txBody>
      </p:sp>
      <p:sp>
        <p:nvSpPr>
          <p:cNvPr id="7"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mn-lt"/>
                <a:sym typeface="Trebuchet MS" panose="020B0603020202020204" pitchFamily="34" charset="0"/>
              </a:rPr>
              <a:t>Copyright © 2022 by Boston Consulting Group. All rights reserved.</a:t>
            </a:r>
          </a:p>
        </p:txBody>
      </p:sp>
    </p:spTree>
    <p:extLst>
      <p:ext uri="{BB962C8B-B14F-4D97-AF65-F5344CB8AC3E}">
        <p14:creationId xmlns:p14="http://schemas.microsoft.com/office/powerpoint/2010/main" val="200008464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ftr="0" dt="0"/>
</p:sldLayout>
</file>

<file path=ppt/slideLayouts/slideLayout158.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2"/>
        </a:solidFill>
        <a:effectLst/>
      </p:bgPr>
    </p:bg>
    <p:spTree>
      <p:nvGrpSpPr>
        <p:cNvPr id="1" name=""/>
        <p:cNvGrpSpPr/>
        <p:nvPr/>
      </p:nvGrpSpPr>
      <p:grpSpPr>
        <a:xfrm>
          <a:off x="0" y="0"/>
          <a:ext cx="0" cy="0"/>
          <a:chOff x="0" y="0"/>
          <a:chExt cx="0" cy="0"/>
        </a:xfrm>
      </p:grpSpPr>
      <p:sp>
        <p:nvSpPr>
          <p:cNvPr id="5" name="Date Placeholder 4"/>
          <p:cNvSpPr>
            <a:spLocks noGrp="1"/>
          </p:cNvSpPr>
          <p:nvPr>
            <p:ph type="dt" sz="half" idx="12"/>
          </p:nvPr>
        </p:nvSpPr>
        <p:spPr>
          <a:xfrm>
            <a:off x="9677400" y="6405036"/>
            <a:ext cx="1482051" cy="153888"/>
          </a:xfrm>
          <a:prstGeom prst="rect">
            <a:avLst/>
          </a:prstGeom>
        </p:spPr>
        <p:txBody>
          <a:bodyPr/>
          <a:lstStyle>
            <a:lvl1pPr eaLnBrk="1">
              <a:defRPr>
                <a:solidFill>
                  <a:schemeClr val="bg1">
                    <a:lumMod val="50000"/>
                  </a:schemeClr>
                </a:solidFill>
                <a:latin typeface="+mn-lt"/>
                <a:sym typeface="Trebuchet MS" panose="020B0603020202020204" pitchFamily="34" charset="0"/>
              </a:defRPr>
            </a:lvl1pPr>
          </a:lstStyle>
          <a:p>
            <a:endParaRPr lang="en-GB" dirty="0"/>
          </a:p>
        </p:txBody>
      </p:sp>
    </p:spTree>
    <p:extLst>
      <p:ext uri="{BB962C8B-B14F-4D97-AF65-F5344CB8AC3E}">
        <p14:creationId xmlns:p14="http://schemas.microsoft.com/office/powerpoint/2010/main" val="323508166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ftr="0" dt="0"/>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preserve="1" userDrawn="1">
  <p:cSld name="Blank green">
    <p:bg>
      <p:bgPr>
        <a:gradFill>
          <a:gsLst>
            <a:gs pos="0">
              <a:schemeClr val="tx2"/>
            </a:gs>
            <a:gs pos="89000">
              <a:schemeClr val="accent2"/>
            </a:gs>
          </a:gsLst>
          <a:lin ang="8100000" scaled="1"/>
        </a:gradFill>
        <a:effectLst/>
      </p:bgPr>
    </p:bg>
    <p:spTree>
      <p:nvGrpSpPr>
        <p:cNvPr id="1" name=""/>
        <p:cNvGrpSpPr/>
        <p:nvPr/>
      </p:nvGrpSpPr>
      <p:grpSpPr>
        <a:xfrm>
          <a:off x="0" y="0"/>
          <a:ext cx="0" cy="0"/>
          <a:chOff x="0" y="0"/>
          <a:chExt cx="0" cy="0"/>
        </a:xfrm>
      </p:grpSpPr>
      <p:sp>
        <p:nvSpPr>
          <p:cNvPr id="7" name="TextBox 6"/>
          <p:cNvSpPr txBox="1"/>
          <p:nvPr userDrawn="1"/>
        </p:nvSpPr>
        <p:spPr bwMode="white">
          <a:xfrm>
            <a:off x="11167872" y="6404400"/>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GB"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GB" sz="1000" kern="1200" dirty="0">
              <a:solidFill>
                <a:schemeClr val="bg1"/>
              </a:solidFill>
              <a:latin typeface="+mn-lt"/>
              <a:ea typeface="+mn-ea"/>
              <a:cs typeface="+mn-cs"/>
              <a:sym typeface="Trebuchet MS" panose="020B0603020202020204" pitchFamily="34" charset="0"/>
            </a:endParaRPr>
          </a:p>
        </p:txBody>
      </p:sp>
      <p:sp>
        <p:nvSpPr>
          <p:cNvPr id="2" name="Date Placeholder 1"/>
          <p:cNvSpPr>
            <a:spLocks noGrp="1"/>
          </p:cNvSpPr>
          <p:nvPr>
            <p:ph type="dt" sz="half" idx="12"/>
          </p:nvPr>
        </p:nvSpPr>
        <p:spPr>
          <a:xfrm>
            <a:off x="9677400" y="6405036"/>
            <a:ext cx="1482051" cy="153888"/>
          </a:xfrm>
          <a:prstGeom prst="rect">
            <a:avLst/>
          </a:prstGeom>
        </p:spPr>
        <p:txBody>
          <a:bodyPr/>
          <a:lstStyle>
            <a:lvl1pPr eaLnBrk="1">
              <a:defRPr>
                <a:solidFill>
                  <a:schemeClr val="bg1"/>
                </a:solidFill>
                <a:latin typeface="+mn-lt"/>
                <a:sym typeface="Trebuchet MS" panose="020B0603020202020204" pitchFamily="34" charset="0"/>
              </a:defRPr>
            </a:lvl1pPr>
          </a:lstStyle>
          <a:p>
            <a:endParaRPr lang="en-GB" dirty="0"/>
          </a:p>
        </p:txBody>
      </p:sp>
      <p:sp>
        <p:nvSpPr>
          <p:cNvPr id="4"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mn-lt"/>
                <a:sym typeface="Trebuchet MS" panose="020B0603020202020204" pitchFamily="34" charset="0"/>
              </a:rPr>
              <a:t>Copyright © 2022 by Boston Consulting Group. All rights reserved.</a:t>
            </a:r>
          </a:p>
        </p:txBody>
      </p:sp>
    </p:spTree>
    <p:extLst>
      <p:ext uri="{BB962C8B-B14F-4D97-AF65-F5344CB8AC3E}">
        <p14:creationId xmlns:p14="http://schemas.microsoft.com/office/powerpoint/2010/main" val="275004508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ext slide 8 - Table and graph">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AB38C-5F38-4824-BA5B-9B6A2BB378C1}"/>
              </a:ext>
            </a:extLst>
          </p:cNvPr>
          <p:cNvSpPr>
            <a:spLocks noGrp="1"/>
          </p:cNvSpPr>
          <p:nvPr>
            <p:ph type="title" hasCustomPrompt="1"/>
          </p:nvPr>
        </p:nvSpPr>
        <p:spPr>
          <a:xfrm>
            <a:off x="360000" y="720000"/>
            <a:ext cx="11484996" cy="1039599"/>
          </a:xfrm>
          <a:prstGeom prst="rect">
            <a:avLst/>
          </a:prstGeom>
        </p:spPr>
        <p:txBody>
          <a:bodyPr/>
          <a:lstStyle>
            <a:lvl1pPr>
              <a:defRPr baseline="0"/>
            </a:lvl1pPr>
          </a:lstStyle>
          <a:p>
            <a:r>
              <a:rPr lang="en-US" dirty="0"/>
              <a:t>Table, graph and charts examples</a:t>
            </a:r>
            <a:br>
              <a:rPr lang="en-US" dirty="0"/>
            </a:br>
            <a:r>
              <a:rPr lang="en-US" dirty="0" err="1"/>
              <a:t>colours</a:t>
            </a:r>
            <a:r>
              <a:rPr lang="en-US" dirty="0"/>
              <a:t> are </a:t>
            </a:r>
            <a:r>
              <a:rPr lang="en-US" dirty="0" err="1"/>
              <a:t>customisable</a:t>
            </a:r>
            <a:endParaRPr lang="en-GB" dirty="0"/>
          </a:p>
        </p:txBody>
      </p:sp>
      <p:sp>
        <p:nvSpPr>
          <p:cNvPr id="5" name="Slide Number Placeholder 4"/>
          <p:cNvSpPr>
            <a:spLocks noGrp="1"/>
          </p:cNvSpPr>
          <p:nvPr>
            <p:ph type="sldNum" sz="quarter" idx="13"/>
          </p:nvPr>
        </p:nvSpPr>
        <p:spPr>
          <a:xfrm>
            <a:off x="10800000" y="6588000"/>
            <a:ext cx="1080000" cy="180000"/>
          </a:xfrm>
          <a:prstGeom prst="rect">
            <a:avLst/>
          </a:prstGeom>
        </p:spPr>
        <p:txBody>
          <a:bodyPr/>
          <a:lstStyle>
            <a:lvl1pPr>
              <a:defRPr>
                <a:solidFill>
                  <a:srgbClr val="333C46"/>
                </a:solidFill>
              </a:defRPr>
            </a:lvl1pPr>
          </a:lstStyle>
          <a:p>
            <a:fld id="{5C01B2B2-3B32-4177-9645-58C2813D6AA3}" type="slidenum">
              <a:rPr lang="en-GB" smtClean="0"/>
              <a:pPr/>
              <a:t>‹#›</a:t>
            </a:fld>
            <a:endParaRPr lang="en-GB" dirty="0"/>
          </a:p>
        </p:txBody>
      </p:sp>
      <p:sp>
        <p:nvSpPr>
          <p:cNvPr id="10" name="Content Placeholder 9"/>
          <p:cNvSpPr>
            <a:spLocks noGrp="1"/>
          </p:cNvSpPr>
          <p:nvPr>
            <p:ph sz="quarter" idx="14" hasCustomPrompt="1"/>
          </p:nvPr>
        </p:nvSpPr>
        <p:spPr>
          <a:xfrm>
            <a:off x="360000" y="2160000"/>
            <a:ext cx="6420628" cy="3636000"/>
          </a:xfrm>
          <a:prstGeom prst="rect">
            <a:avLst/>
          </a:prstGeom>
        </p:spPr>
        <p:txBody>
          <a:bodyPr/>
          <a:lstStyle>
            <a:lvl2pPr marL="0" indent="0">
              <a:buNone/>
              <a:defRPr/>
            </a:lvl2pPr>
          </a:lstStyle>
          <a:p>
            <a:pPr lvl="0"/>
            <a:r>
              <a:rPr lang="en-US" dirty="0"/>
              <a:t>Click to edit Master text styles</a:t>
            </a:r>
          </a:p>
          <a:p>
            <a:pPr lvl="1"/>
            <a:endParaRPr lang="en-GB" dirty="0"/>
          </a:p>
        </p:txBody>
      </p:sp>
      <p:sp>
        <p:nvSpPr>
          <p:cNvPr id="7" name="Footer Placeholder 6">
            <a:extLst>
              <a:ext uri="{FF2B5EF4-FFF2-40B4-BE49-F238E27FC236}">
                <a16:creationId xmlns:a16="http://schemas.microsoft.com/office/drawing/2014/main" id="{1F49C458-E82C-46FC-A504-70436BE77649}"/>
              </a:ext>
            </a:extLst>
          </p:cNvPr>
          <p:cNvSpPr>
            <a:spLocks noGrp="1"/>
          </p:cNvSpPr>
          <p:nvPr>
            <p:ph type="ftr" sz="quarter" idx="3"/>
          </p:nvPr>
        </p:nvSpPr>
        <p:spPr>
          <a:xfrm>
            <a:off x="360000" y="6588000"/>
            <a:ext cx="4752000" cy="180000"/>
          </a:xfrm>
          <a:prstGeom prst="rect">
            <a:avLst/>
          </a:prstGeom>
        </p:spPr>
        <p:txBody>
          <a:bodyPr vert="horz" lIns="0" tIns="0" rIns="0" bIns="0" rtlCol="0" anchor="b" anchorCtr="0"/>
          <a:lstStyle>
            <a:lvl1pPr algn="l">
              <a:defRPr sz="1200">
                <a:solidFill>
                  <a:srgbClr val="333C46"/>
                </a:solidFill>
              </a:defRPr>
            </a:lvl1pPr>
          </a:lstStyle>
          <a:p>
            <a:endParaRPr lang="en-GB" dirty="0"/>
          </a:p>
        </p:txBody>
      </p:sp>
      <p:graphicFrame>
        <p:nvGraphicFramePr>
          <p:cNvPr id="3" name="Table 2">
            <a:extLst>
              <a:ext uri="{FF2B5EF4-FFF2-40B4-BE49-F238E27FC236}">
                <a16:creationId xmlns:a16="http://schemas.microsoft.com/office/drawing/2014/main" id="{3BD0063C-A82B-4BB1-9317-EA97E5C66778}"/>
              </a:ext>
            </a:extLst>
          </p:cNvPr>
          <p:cNvGraphicFramePr>
            <a:graphicFrameLocks noGrp="1"/>
          </p:cNvGraphicFramePr>
          <p:nvPr userDrawn="1">
            <p:extLst>
              <p:ext uri="{D42A27DB-BD31-4B8C-83A1-F6EECF244321}">
                <p14:modId xmlns:p14="http://schemas.microsoft.com/office/powerpoint/2010/main" val="3901387099"/>
              </p:ext>
            </p:extLst>
          </p:nvPr>
        </p:nvGraphicFramePr>
        <p:xfrm>
          <a:off x="360000" y="3235680"/>
          <a:ext cx="6453805" cy="2560320"/>
        </p:xfrm>
        <a:graphic>
          <a:graphicData uri="http://schemas.openxmlformats.org/drawingml/2006/table">
            <a:tbl>
              <a:tblPr firstRow="1" bandRow="1">
                <a:tableStyleId>{5C22544A-7EE6-4342-B048-85BDC9FD1C3A}</a:tableStyleId>
              </a:tblPr>
              <a:tblGrid>
                <a:gridCol w="1290761">
                  <a:extLst>
                    <a:ext uri="{9D8B030D-6E8A-4147-A177-3AD203B41FA5}">
                      <a16:colId xmlns:a16="http://schemas.microsoft.com/office/drawing/2014/main" val="1203206813"/>
                    </a:ext>
                  </a:extLst>
                </a:gridCol>
                <a:gridCol w="1290761">
                  <a:extLst>
                    <a:ext uri="{9D8B030D-6E8A-4147-A177-3AD203B41FA5}">
                      <a16:colId xmlns:a16="http://schemas.microsoft.com/office/drawing/2014/main" val="1904668380"/>
                    </a:ext>
                  </a:extLst>
                </a:gridCol>
                <a:gridCol w="1290761">
                  <a:extLst>
                    <a:ext uri="{9D8B030D-6E8A-4147-A177-3AD203B41FA5}">
                      <a16:colId xmlns:a16="http://schemas.microsoft.com/office/drawing/2014/main" val="2558043872"/>
                    </a:ext>
                  </a:extLst>
                </a:gridCol>
                <a:gridCol w="1290761">
                  <a:extLst>
                    <a:ext uri="{9D8B030D-6E8A-4147-A177-3AD203B41FA5}">
                      <a16:colId xmlns:a16="http://schemas.microsoft.com/office/drawing/2014/main" val="1646850994"/>
                    </a:ext>
                  </a:extLst>
                </a:gridCol>
                <a:gridCol w="1290761">
                  <a:extLst>
                    <a:ext uri="{9D8B030D-6E8A-4147-A177-3AD203B41FA5}">
                      <a16:colId xmlns:a16="http://schemas.microsoft.com/office/drawing/2014/main" val="964918616"/>
                    </a:ext>
                  </a:extLst>
                </a:gridCol>
              </a:tblGrid>
              <a:tr h="347732">
                <a:tc>
                  <a:txBody>
                    <a:bodyPr/>
                    <a:lstStyle/>
                    <a:p>
                      <a:r>
                        <a:rPr lang="en-GB" b="0" dirty="0">
                          <a:solidFill>
                            <a:schemeClr val="bg1"/>
                          </a:solidFill>
                        </a:rPr>
                        <a:t>Heading</a:t>
                      </a: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r>
                        <a:rPr lang="en-GB" b="0" dirty="0">
                          <a:solidFill>
                            <a:schemeClr val="bg1"/>
                          </a:solidFill>
                        </a:rPr>
                        <a:t>Heading</a:t>
                      </a: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r>
                        <a:rPr lang="en-GB" b="0" dirty="0">
                          <a:solidFill>
                            <a:schemeClr val="bg1"/>
                          </a:solidFill>
                        </a:rPr>
                        <a:t>Heading</a:t>
                      </a: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r>
                        <a:rPr lang="en-GB" b="0" dirty="0">
                          <a:solidFill>
                            <a:schemeClr val="bg1"/>
                          </a:solidFill>
                        </a:rPr>
                        <a:t>Heading</a:t>
                      </a: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r>
                        <a:rPr lang="en-GB" b="0" dirty="0">
                          <a:solidFill>
                            <a:schemeClr val="bg1"/>
                          </a:solidFill>
                        </a:rPr>
                        <a:t>Heading</a:t>
                      </a: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44313929"/>
                  </a:ext>
                </a:extLst>
              </a:tr>
              <a:tr h="347732">
                <a:tc>
                  <a:txBody>
                    <a:bodyPr/>
                    <a:lstStyle/>
                    <a:p>
                      <a:r>
                        <a:rPr lang="en-GB" dirty="0">
                          <a:solidFill>
                            <a:srgbClr val="333C46"/>
                          </a:solidFill>
                        </a:rPr>
                        <a:t>Row1</a:t>
                      </a:r>
                    </a:p>
                  </a:txBody>
                  <a:tcPr>
                    <a:lnL w="3175" cap="flat" cmpd="sng" algn="ctr">
                      <a:noFill/>
                      <a:prstDash val="solid"/>
                      <a:round/>
                      <a:headEnd type="none" w="med" len="med"/>
                      <a:tailEnd type="none" w="med" len="med"/>
                    </a:lnL>
                    <a:lnR w="3175" cap="flat" cmpd="sng" algn="ctr">
                      <a:solidFill>
                        <a:srgbClr val="777777"/>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rgbClr val="777777"/>
                      </a:solidFill>
                      <a:prstDash val="solid"/>
                      <a:round/>
                      <a:headEnd type="none" w="med" len="med"/>
                      <a:tailEnd type="none" w="med" len="med"/>
                    </a:lnB>
                    <a:noFill/>
                  </a:tcPr>
                </a:tc>
                <a:tc>
                  <a:txBody>
                    <a:bodyPr/>
                    <a:lstStyle/>
                    <a:p>
                      <a:pPr algn="r"/>
                      <a:r>
                        <a:rPr lang="en-GB" dirty="0">
                          <a:solidFill>
                            <a:srgbClr val="333C46"/>
                          </a:solidFill>
                        </a:rPr>
                        <a:t>300</a:t>
                      </a:r>
                    </a:p>
                  </a:txBody>
                  <a:tcPr>
                    <a:lnL w="3175" cap="flat" cmpd="sng" algn="ctr">
                      <a:solidFill>
                        <a:srgbClr val="777777"/>
                      </a:solidFill>
                      <a:prstDash val="solid"/>
                      <a:round/>
                      <a:headEnd type="none" w="med" len="med"/>
                      <a:tailEnd type="none" w="med" len="med"/>
                    </a:lnL>
                    <a:lnR w="3175" cap="flat" cmpd="sng" algn="ctr">
                      <a:solidFill>
                        <a:srgbClr val="777777"/>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rgbClr val="777777"/>
                      </a:solidFill>
                      <a:prstDash val="solid"/>
                      <a:round/>
                      <a:headEnd type="none" w="med" len="med"/>
                      <a:tailEnd type="none" w="med" len="med"/>
                    </a:lnB>
                    <a:noFill/>
                  </a:tcPr>
                </a:tc>
                <a:tc>
                  <a:txBody>
                    <a:bodyPr/>
                    <a:lstStyle/>
                    <a:p>
                      <a:pPr algn="r"/>
                      <a:r>
                        <a:rPr lang="en-GB" dirty="0">
                          <a:solidFill>
                            <a:srgbClr val="333C46"/>
                          </a:solidFill>
                        </a:rPr>
                        <a:t>25%</a:t>
                      </a:r>
                    </a:p>
                  </a:txBody>
                  <a:tcPr>
                    <a:lnL w="3175" cap="flat" cmpd="sng" algn="ctr">
                      <a:solidFill>
                        <a:srgbClr val="777777"/>
                      </a:solidFill>
                      <a:prstDash val="solid"/>
                      <a:round/>
                      <a:headEnd type="none" w="med" len="med"/>
                      <a:tailEnd type="none" w="med" len="med"/>
                    </a:lnL>
                    <a:lnR w="3175" cap="flat" cmpd="sng" algn="ctr">
                      <a:solidFill>
                        <a:srgbClr val="777777"/>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rgbClr val="777777"/>
                      </a:solidFill>
                      <a:prstDash val="solid"/>
                      <a:round/>
                      <a:headEnd type="none" w="med" len="med"/>
                      <a:tailEnd type="none" w="med" len="med"/>
                    </a:lnB>
                    <a:noFill/>
                  </a:tcPr>
                </a:tc>
                <a:tc>
                  <a:txBody>
                    <a:bodyPr/>
                    <a:lstStyle/>
                    <a:p>
                      <a:pPr algn="r"/>
                      <a:endParaRPr lang="en-GB" dirty="0">
                        <a:solidFill>
                          <a:srgbClr val="333C46"/>
                        </a:solidFill>
                      </a:endParaRPr>
                    </a:p>
                  </a:txBody>
                  <a:tcPr>
                    <a:lnL w="3175" cap="flat" cmpd="sng" algn="ctr">
                      <a:solidFill>
                        <a:srgbClr val="777777"/>
                      </a:solidFill>
                      <a:prstDash val="solid"/>
                      <a:round/>
                      <a:headEnd type="none" w="med" len="med"/>
                      <a:tailEnd type="none" w="med" len="med"/>
                    </a:lnL>
                    <a:lnR w="3175" cap="flat" cmpd="sng" algn="ctr">
                      <a:solidFill>
                        <a:srgbClr val="777777"/>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rgbClr val="777777"/>
                      </a:solidFill>
                      <a:prstDash val="solid"/>
                      <a:round/>
                      <a:headEnd type="none" w="med" len="med"/>
                      <a:tailEnd type="none" w="med" len="med"/>
                    </a:lnB>
                    <a:solidFill>
                      <a:srgbClr val="E7EAED"/>
                    </a:solidFill>
                  </a:tcPr>
                </a:tc>
                <a:tc>
                  <a:txBody>
                    <a:bodyPr/>
                    <a:lstStyle/>
                    <a:p>
                      <a:pPr algn="r"/>
                      <a:endParaRPr lang="en-GB" dirty="0">
                        <a:solidFill>
                          <a:srgbClr val="333C46"/>
                        </a:solidFill>
                      </a:endParaRPr>
                    </a:p>
                  </a:txBody>
                  <a:tcPr>
                    <a:lnL w="3175" cap="flat" cmpd="sng" algn="ctr">
                      <a:solidFill>
                        <a:srgbClr val="777777"/>
                      </a:solid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solidFill>
                        <a:srgbClr val="777777"/>
                      </a:solidFill>
                      <a:prstDash val="solid"/>
                      <a:round/>
                      <a:headEnd type="none" w="med" len="med"/>
                      <a:tailEnd type="none" w="med" len="med"/>
                    </a:lnB>
                    <a:solidFill>
                      <a:srgbClr val="E7EAED"/>
                    </a:solidFill>
                  </a:tcPr>
                </a:tc>
                <a:extLst>
                  <a:ext uri="{0D108BD9-81ED-4DB2-BD59-A6C34878D82A}">
                    <a16:rowId xmlns:a16="http://schemas.microsoft.com/office/drawing/2014/main" val="1933264550"/>
                  </a:ext>
                </a:extLst>
              </a:tr>
              <a:tr h="347732">
                <a:tc>
                  <a:txBody>
                    <a:bodyPr/>
                    <a:lstStyle/>
                    <a:p>
                      <a:r>
                        <a:rPr lang="en-GB" dirty="0">
                          <a:solidFill>
                            <a:srgbClr val="333C46"/>
                          </a:solidFill>
                        </a:rPr>
                        <a:t>Row2</a:t>
                      </a:r>
                    </a:p>
                  </a:txBody>
                  <a:tcPr>
                    <a:lnL w="3175" cap="flat" cmpd="sng" algn="ctr">
                      <a:noFill/>
                      <a:prstDash val="solid"/>
                      <a:round/>
                      <a:headEnd type="none" w="med" len="med"/>
                      <a:tailEnd type="none" w="med" len="med"/>
                    </a:lnL>
                    <a:lnR w="3175" cap="flat" cmpd="sng" algn="ctr">
                      <a:solidFill>
                        <a:srgbClr val="777777"/>
                      </a:solidFill>
                      <a:prstDash val="solid"/>
                      <a:round/>
                      <a:headEnd type="none" w="med" len="med"/>
                      <a:tailEnd type="none" w="med" len="med"/>
                    </a:lnR>
                    <a:lnT w="3175" cap="flat" cmpd="sng" algn="ctr">
                      <a:solidFill>
                        <a:srgbClr val="777777"/>
                      </a:solidFill>
                      <a:prstDash val="solid"/>
                      <a:round/>
                      <a:headEnd type="none" w="med" len="med"/>
                      <a:tailEnd type="none" w="med" len="med"/>
                    </a:lnT>
                    <a:lnB w="3175" cap="flat" cmpd="sng" algn="ctr">
                      <a:solidFill>
                        <a:srgbClr val="777777"/>
                      </a:solidFill>
                      <a:prstDash val="solid"/>
                      <a:round/>
                      <a:headEnd type="none" w="med" len="med"/>
                      <a:tailEnd type="none" w="med" len="med"/>
                    </a:lnB>
                    <a:noFill/>
                  </a:tcPr>
                </a:tc>
                <a:tc>
                  <a:txBody>
                    <a:bodyPr/>
                    <a:lstStyle/>
                    <a:p>
                      <a:pPr algn="r"/>
                      <a:r>
                        <a:rPr lang="en-GB" dirty="0">
                          <a:solidFill>
                            <a:srgbClr val="333C46"/>
                          </a:solidFill>
                        </a:rPr>
                        <a:t>145</a:t>
                      </a:r>
                    </a:p>
                  </a:txBody>
                  <a:tcPr>
                    <a:lnL w="3175" cap="flat" cmpd="sng" algn="ctr">
                      <a:solidFill>
                        <a:srgbClr val="777777"/>
                      </a:solidFill>
                      <a:prstDash val="solid"/>
                      <a:round/>
                      <a:headEnd type="none" w="med" len="med"/>
                      <a:tailEnd type="none" w="med" len="med"/>
                    </a:lnL>
                    <a:lnR w="3175" cap="flat" cmpd="sng" algn="ctr">
                      <a:solidFill>
                        <a:srgbClr val="777777"/>
                      </a:solidFill>
                      <a:prstDash val="solid"/>
                      <a:round/>
                      <a:headEnd type="none" w="med" len="med"/>
                      <a:tailEnd type="none" w="med" len="med"/>
                    </a:lnR>
                    <a:lnT w="3175" cap="flat" cmpd="sng" algn="ctr">
                      <a:solidFill>
                        <a:srgbClr val="777777"/>
                      </a:solidFill>
                      <a:prstDash val="solid"/>
                      <a:round/>
                      <a:headEnd type="none" w="med" len="med"/>
                      <a:tailEnd type="none" w="med" len="med"/>
                    </a:lnT>
                    <a:lnB w="3175" cap="flat" cmpd="sng" algn="ctr">
                      <a:solidFill>
                        <a:srgbClr val="777777"/>
                      </a:solidFill>
                      <a:prstDash val="solid"/>
                      <a:round/>
                      <a:headEnd type="none" w="med" len="med"/>
                      <a:tailEnd type="none" w="med" len="med"/>
                    </a:lnB>
                    <a:noFill/>
                  </a:tcPr>
                </a:tc>
                <a:tc>
                  <a:txBody>
                    <a:bodyPr/>
                    <a:lstStyle/>
                    <a:p>
                      <a:pPr algn="r"/>
                      <a:r>
                        <a:rPr lang="en-GB" dirty="0">
                          <a:solidFill>
                            <a:srgbClr val="333C46"/>
                          </a:solidFill>
                        </a:rPr>
                        <a:t>12%</a:t>
                      </a:r>
                    </a:p>
                  </a:txBody>
                  <a:tcPr>
                    <a:lnL w="3175" cap="flat" cmpd="sng" algn="ctr">
                      <a:solidFill>
                        <a:srgbClr val="777777"/>
                      </a:solidFill>
                      <a:prstDash val="solid"/>
                      <a:round/>
                      <a:headEnd type="none" w="med" len="med"/>
                      <a:tailEnd type="none" w="med" len="med"/>
                    </a:lnL>
                    <a:lnR w="3175" cap="flat" cmpd="sng" algn="ctr">
                      <a:solidFill>
                        <a:srgbClr val="777777"/>
                      </a:solidFill>
                      <a:prstDash val="solid"/>
                      <a:round/>
                      <a:headEnd type="none" w="med" len="med"/>
                      <a:tailEnd type="none" w="med" len="med"/>
                    </a:lnR>
                    <a:lnT w="3175" cap="flat" cmpd="sng" algn="ctr">
                      <a:solidFill>
                        <a:srgbClr val="777777"/>
                      </a:solidFill>
                      <a:prstDash val="solid"/>
                      <a:round/>
                      <a:headEnd type="none" w="med" len="med"/>
                      <a:tailEnd type="none" w="med" len="med"/>
                    </a:lnT>
                    <a:lnB w="3175" cap="flat" cmpd="sng" algn="ctr">
                      <a:solidFill>
                        <a:srgbClr val="777777"/>
                      </a:solidFill>
                      <a:prstDash val="solid"/>
                      <a:round/>
                      <a:headEnd type="none" w="med" len="med"/>
                      <a:tailEnd type="none" w="med" len="med"/>
                    </a:lnB>
                    <a:noFill/>
                  </a:tcPr>
                </a:tc>
                <a:tc>
                  <a:txBody>
                    <a:bodyPr/>
                    <a:lstStyle/>
                    <a:p>
                      <a:pPr algn="r"/>
                      <a:endParaRPr lang="en-GB" dirty="0">
                        <a:solidFill>
                          <a:srgbClr val="333C46"/>
                        </a:solidFill>
                      </a:endParaRPr>
                    </a:p>
                  </a:txBody>
                  <a:tcPr>
                    <a:lnL w="3175" cap="flat" cmpd="sng" algn="ctr">
                      <a:solidFill>
                        <a:srgbClr val="777777"/>
                      </a:solidFill>
                      <a:prstDash val="solid"/>
                      <a:round/>
                      <a:headEnd type="none" w="med" len="med"/>
                      <a:tailEnd type="none" w="med" len="med"/>
                    </a:lnL>
                    <a:lnR w="3175" cap="flat" cmpd="sng" algn="ctr">
                      <a:solidFill>
                        <a:srgbClr val="777777"/>
                      </a:solidFill>
                      <a:prstDash val="solid"/>
                      <a:round/>
                      <a:headEnd type="none" w="med" len="med"/>
                      <a:tailEnd type="none" w="med" len="med"/>
                    </a:lnR>
                    <a:lnT w="3175" cap="flat" cmpd="sng" algn="ctr">
                      <a:solidFill>
                        <a:srgbClr val="777777"/>
                      </a:solidFill>
                      <a:prstDash val="solid"/>
                      <a:round/>
                      <a:headEnd type="none" w="med" len="med"/>
                      <a:tailEnd type="none" w="med" len="med"/>
                    </a:lnT>
                    <a:lnB w="3175" cap="flat" cmpd="sng" algn="ctr">
                      <a:solidFill>
                        <a:srgbClr val="777777"/>
                      </a:solidFill>
                      <a:prstDash val="solid"/>
                      <a:round/>
                      <a:headEnd type="none" w="med" len="med"/>
                      <a:tailEnd type="none" w="med" len="med"/>
                    </a:lnB>
                    <a:solidFill>
                      <a:srgbClr val="E7EAED"/>
                    </a:solidFill>
                  </a:tcPr>
                </a:tc>
                <a:tc>
                  <a:txBody>
                    <a:bodyPr/>
                    <a:lstStyle/>
                    <a:p>
                      <a:pPr algn="r"/>
                      <a:endParaRPr lang="en-GB" dirty="0">
                        <a:solidFill>
                          <a:srgbClr val="333C46"/>
                        </a:solidFill>
                      </a:endParaRPr>
                    </a:p>
                  </a:txBody>
                  <a:tcPr>
                    <a:lnL w="3175" cap="flat" cmpd="sng" algn="ctr">
                      <a:solidFill>
                        <a:srgbClr val="777777"/>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777777"/>
                      </a:solidFill>
                      <a:prstDash val="solid"/>
                      <a:round/>
                      <a:headEnd type="none" w="med" len="med"/>
                      <a:tailEnd type="none" w="med" len="med"/>
                    </a:lnT>
                    <a:lnB w="3175" cap="flat" cmpd="sng" algn="ctr">
                      <a:solidFill>
                        <a:srgbClr val="777777"/>
                      </a:solidFill>
                      <a:prstDash val="solid"/>
                      <a:round/>
                      <a:headEnd type="none" w="med" len="med"/>
                      <a:tailEnd type="none" w="med" len="med"/>
                    </a:lnB>
                    <a:solidFill>
                      <a:srgbClr val="E7EAED"/>
                    </a:solidFill>
                  </a:tcPr>
                </a:tc>
                <a:extLst>
                  <a:ext uri="{0D108BD9-81ED-4DB2-BD59-A6C34878D82A}">
                    <a16:rowId xmlns:a16="http://schemas.microsoft.com/office/drawing/2014/main" val="1142218518"/>
                  </a:ext>
                </a:extLst>
              </a:tr>
              <a:tr h="347732">
                <a:tc>
                  <a:txBody>
                    <a:bodyPr/>
                    <a:lstStyle/>
                    <a:p>
                      <a:r>
                        <a:rPr lang="en-GB" dirty="0">
                          <a:solidFill>
                            <a:srgbClr val="333C46"/>
                          </a:solidFill>
                        </a:rPr>
                        <a:t>Row3</a:t>
                      </a:r>
                    </a:p>
                  </a:txBody>
                  <a:tcPr>
                    <a:lnL w="3175" cap="flat" cmpd="sng" algn="ctr">
                      <a:noFill/>
                      <a:prstDash val="solid"/>
                      <a:round/>
                      <a:headEnd type="none" w="med" len="med"/>
                      <a:tailEnd type="none" w="med" len="med"/>
                    </a:lnL>
                    <a:lnR w="3175" cap="flat" cmpd="sng" algn="ctr">
                      <a:solidFill>
                        <a:srgbClr val="777777"/>
                      </a:solidFill>
                      <a:prstDash val="solid"/>
                      <a:round/>
                      <a:headEnd type="none" w="med" len="med"/>
                      <a:tailEnd type="none" w="med" len="med"/>
                    </a:lnR>
                    <a:lnT w="3175" cap="flat" cmpd="sng" algn="ctr">
                      <a:solidFill>
                        <a:srgbClr val="777777"/>
                      </a:solidFill>
                      <a:prstDash val="solid"/>
                      <a:round/>
                      <a:headEnd type="none" w="med" len="med"/>
                      <a:tailEnd type="none" w="med" len="med"/>
                    </a:lnT>
                    <a:lnB w="3175" cap="flat" cmpd="sng" algn="ctr">
                      <a:solidFill>
                        <a:srgbClr val="777777"/>
                      </a:solidFill>
                      <a:prstDash val="solid"/>
                      <a:round/>
                      <a:headEnd type="none" w="med" len="med"/>
                      <a:tailEnd type="none" w="med" len="med"/>
                    </a:lnB>
                    <a:noFill/>
                  </a:tcPr>
                </a:tc>
                <a:tc>
                  <a:txBody>
                    <a:bodyPr/>
                    <a:lstStyle/>
                    <a:p>
                      <a:pPr algn="r"/>
                      <a:r>
                        <a:rPr lang="en-GB" dirty="0">
                          <a:solidFill>
                            <a:srgbClr val="333C46"/>
                          </a:solidFill>
                        </a:rPr>
                        <a:t>300</a:t>
                      </a:r>
                    </a:p>
                  </a:txBody>
                  <a:tcPr>
                    <a:lnL w="3175" cap="flat" cmpd="sng" algn="ctr">
                      <a:solidFill>
                        <a:srgbClr val="777777"/>
                      </a:solidFill>
                      <a:prstDash val="solid"/>
                      <a:round/>
                      <a:headEnd type="none" w="med" len="med"/>
                      <a:tailEnd type="none" w="med" len="med"/>
                    </a:lnL>
                    <a:lnR w="3175" cap="flat" cmpd="sng" algn="ctr">
                      <a:solidFill>
                        <a:srgbClr val="777777"/>
                      </a:solidFill>
                      <a:prstDash val="solid"/>
                      <a:round/>
                      <a:headEnd type="none" w="med" len="med"/>
                      <a:tailEnd type="none" w="med" len="med"/>
                    </a:lnR>
                    <a:lnT w="3175" cap="flat" cmpd="sng" algn="ctr">
                      <a:solidFill>
                        <a:srgbClr val="777777"/>
                      </a:solidFill>
                      <a:prstDash val="solid"/>
                      <a:round/>
                      <a:headEnd type="none" w="med" len="med"/>
                      <a:tailEnd type="none" w="med" len="med"/>
                    </a:lnT>
                    <a:lnB w="3175" cap="flat" cmpd="sng" algn="ctr">
                      <a:solidFill>
                        <a:srgbClr val="777777"/>
                      </a:solidFill>
                      <a:prstDash val="solid"/>
                      <a:round/>
                      <a:headEnd type="none" w="med" len="med"/>
                      <a:tailEnd type="none" w="med" len="med"/>
                    </a:lnB>
                    <a:noFill/>
                  </a:tcPr>
                </a:tc>
                <a:tc>
                  <a:txBody>
                    <a:bodyPr/>
                    <a:lstStyle/>
                    <a:p>
                      <a:pPr algn="r"/>
                      <a:r>
                        <a:rPr lang="en-GB" dirty="0">
                          <a:solidFill>
                            <a:srgbClr val="333C46"/>
                          </a:solidFill>
                        </a:rPr>
                        <a:t>25%</a:t>
                      </a:r>
                    </a:p>
                  </a:txBody>
                  <a:tcPr>
                    <a:lnL w="3175" cap="flat" cmpd="sng" algn="ctr">
                      <a:solidFill>
                        <a:srgbClr val="777777"/>
                      </a:solidFill>
                      <a:prstDash val="solid"/>
                      <a:round/>
                      <a:headEnd type="none" w="med" len="med"/>
                      <a:tailEnd type="none" w="med" len="med"/>
                    </a:lnL>
                    <a:lnR w="3175" cap="flat" cmpd="sng" algn="ctr">
                      <a:solidFill>
                        <a:srgbClr val="777777"/>
                      </a:solidFill>
                      <a:prstDash val="solid"/>
                      <a:round/>
                      <a:headEnd type="none" w="med" len="med"/>
                      <a:tailEnd type="none" w="med" len="med"/>
                    </a:lnR>
                    <a:lnT w="3175" cap="flat" cmpd="sng" algn="ctr">
                      <a:solidFill>
                        <a:srgbClr val="777777"/>
                      </a:solidFill>
                      <a:prstDash val="solid"/>
                      <a:round/>
                      <a:headEnd type="none" w="med" len="med"/>
                      <a:tailEnd type="none" w="med" len="med"/>
                    </a:lnT>
                    <a:lnB w="3175" cap="flat" cmpd="sng" algn="ctr">
                      <a:solidFill>
                        <a:srgbClr val="777777"/>
                      </a:solidFill>
                      <a:prstDash val="solid"/>
                      <a:round/>
                      <a:headEnd type="none" w="med" len="med"/>
                      <a:tailEnd type="none" w="med" len="med"/>
                    </a:lnB>
                    <a:noFill/>
                  </a:tcPr>
                </a:tc>
                <a:tc>
                  <a:txBody>
                    <a:bodyPr/>
                    <a:lstStyle/>
                    <a:p>
                      <a:pPr algn="r"/>
                      <a:endParaRPr lang="en-GB" dirty="0">
                        <a:solidFill>
                          <a:srgbClr val="333C46"/>
                        </a:solidFill>
                      </a:endParaRPr>
                    </a:p>
                  </a:txBody>
                  <a:tcPr>
                    <a:lnL w="3175" cap="flat" cmpd="sng" algn="ctr">
                      <a:solidFill>
                        <a:srgbClr val="777777"/>
                      </a:solidFill>
                      <a:prstDash val="solid"/>
                      <a:round/>
                      <a:headEnd type="none" w="med" len="med"/>
                      <a:tailEnd type="none" w="med" len="med"/>
                    </a:lnL>
                    <a:lnR w="3175" cap="flat" cmpd="sng" algn="ctr">
                      <a:solidFill>
                        <a:srgbClr val="777777"/>
                      </a:solidFill>
                      <a:prstDash val="solid"/>
                      <a:round/>
                      <a:headEnd type="none" w="med" len="med"/>
                      <a:tailEnd type="none" w="med" len="med"/>
                    </a:lnR>
                    <a:lnT w="3175" cap="flat" cmpd="sng" algn="ctr">
                      <a:solidFill>
                        <a:srgbClr val="777777"/>
                      </a:solidFill>
                      <a:prstDash val="solid"/>
                      <a:round/>
                      <a:headEnd type="none" w="med" len="med"/>
                      <a:tailEnd type="none" w="med" len="med"/>
                    </a:lnT>
                    <a:lnB w="3175" cap="flat" cmpd="sng" algn="ctr">
                      <a:solidFill>
                        <a:srgbClr val="777777"/>
                      </a:solidFill>
                      <a:prstDash val="solid"/>
                      <a:round/>
                      <a:headEnd type="none" w="med" len="med"/>
                      <a:tailEnd type="none" w="med" len="med"/>
                    </a:lnB>
                    <a:solidFill>
                      <a:srgbClr val="E7EAED"/>
                    </a:solidFill>
                  </a:tcPr>
                </a:tc>
                <a:tc>
                  <a:txBody>
                    <a:bodyPr/>
                    <a:lstStyle/>
                    <a:p>
                      <a:pPr algn="r"/>
                      <a:endParaRPr lang="en-GB" dirty="0">
                        <a:solidFill>
                          <a:srgbClr val="333C46"/>
                        </a:solidFill>
                      </a:endParaRPr>
                    </a:p>
                  </a:txBody>
                  <a:tcPr>
                    <a:lnL w="3175" cap="flat" cmpd="sng" algn="ctr">
                      <a:solidFill>
                        <a:srgbClr val="777777"/>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777777"/>
                      </a:solidFill>
                      <a:prstDash val="solid"/>
                      <a:round/>
                      <a:headEnd type="none" w="med" len="med"/>
                      <a:tailEnd type="none" w="med" len="med"/>
                    </a:lnT>
                    <a:lnB w="3175" cap="flat" cmpd="sng" algn="ctr">
                      <a:solidFill>
                        <a:srgbClr val="777777"/>
                      </a:solidFill>
                      <a:prstDash val="solid"/>
                      <a:round/>
                      <a:headEnd type="none" w="med" len="med"/>
                      <a:tailEnd type="none" w="med" len="med"/>
                    </a:lnB>
                    <a:solidFill>
                      <a:srgbClr val="E7EAED"/>
                    </a:solidFill>
                  </a:tcPr>
                </a:tc>
                <a:extLst>
                  <a:ext uri="{0D108BD9-81ED-4DB2-BD59-A6C34878D82A}">
                    <a16:rowId xmlns:a16="http://schemas.microsoft.com/office/drawing/2014/main" val="1626729041"/>
                  </a:ext>
                </a:extLst>
              </a:tr>
              <a:tr h="347732">
                <a:tc>
                  <a:txBody>
                    <a:bodyPr/>
                    <a:lstStyle/>
                    <a:p>
                      <a:r>
                        <a:rPr lang="en-GB" dirty="0">
                          <a:solidFill>
                            <a:srgbClr val="333C46"/>
                          </a:solidFill>
                        </a:rPr>
                        <a:t>Row4</a:t>
                      </a:r>
                    </a:p>
                  </a:txBody>
                  <a:tcPr>
                    <a:lnL w="3175" cap="flat" cmpd="sng" algn="ctr">
                      <a:noFill/>
                      <a:prstDash val="solid"/>
                      <a:round/>
                      <a:headEnd type="none" w="med" len="med"/>
                      <a:tailEnd type="none" w="med" len="med"/>
                    </a:lnL>
                    <a:lnR w="3175" cap="flat" cmpd="sng" algn="ctr">
                      <a:solidFill>
                        <a:srgbClr val="777777"/>
                      </a:solidFill>
                      <a:prstDash val="solid"/>
                      <a:round/>
                      <a:headEnd type="none" w="med" len="med"/>
                      <a:tailEnd type="none" w="med" len="med"/>
                    </a:lnR>
                    <a:lnT w="3175" cap="flat" cmpd="sng" algn="ctr">
                      <a:solidFill>
                        <a:srgbClr val="777777"/>
                      </a:solidFill>
                      <a:prstDash val="solid"/>
                      <a:round/>
                      <a:headEnd type="none" w="med" len="med"/>
                      <a:tailEnd type="none" w="med" len="med"/>
                    </a:lnT>
                    <a:lnB w="3175" cap="flat" cmpd="sng" algn="ctr">
                      <a:solidFill>
                        <a:srgbClr val="777777"/>
                      </a:solidFill>
                      <a:prstDash val="solid"/>
                      <a:round/>
                      <a:headEnd type="none" w="med" len="med"/>
                      <a:tailEnd type="none" w="med" len="med"/>
                    </a:lnB>
                    <a:noFill/>
                  </a:tcPr>
                </a:tc>
                <a:tc>
                  <a:txBody>
                    <a:bodyPr/>
                    <a:lstStyle/>
                    <a:p>
                      <a:pPr algn="r"/>
                      <a:r>
                        <a:rPr lang="en-GB" dirty="0">
                          <a:solidFill>
                            <a:srgbClr val="333C46"/>
                          </a:solidFill>
                        </a:rPr>
                        <a:t>300</a:t>
                      </a:r>
                    </a:p>
                  </a:txBody>
                  <a:tcPr>
                    <a:lnL w="3175" cap="flat" cmpd="sng" algn="ctr">
                      <a:solidFill>
                        <a:srgbClr val="777777"/>
                      </a:solidFill>
                      <a:prstDash val="solid"/>
                      <a:round/>
                      <a:headEnd type="none" w="med" len="med"/>
                      <a:tailEnd type="none" w="med" len="med"/>
                    </a:lnL>
                    <a:lnR w="3175" cap="flat" cmpd="sng" algn="ctr">
                      <a:solidFill>
                        <a:srgbClr val="777777"/>
                      </a:solidFill>
                      <a:prstDash val="solid"/>
                      <a:round/>
                      <a:headEnd type="none" w="med" len="med"/>
                      <a:tailEnd type="none" w="med" len="med"/>
                    </a:lnR>
                    <a:lnT w="3175" cap="flat" cmpd="sng" algn="ctr">
                      <a:solidFill>
                        <a:srgbClr val="777777"/>
                      </a:solidFill>
                      <a:prstDash val="solid"/>
                      <a:round/>
                      <a:headEnd type="none" w="med" len="med"/>
                      <a:tailEnd type="none" w="med" len="med"/>
                    </a:lnT>
                    <a:lnB w="3175" cap="flat" cmpd="sng" algn="ctr">
                      <a:solidFill>
                        <a:srgbClr val="777777"/>
                      </a:solidFill>
                      <a:prstDash val="solid"/>
                      <a:round/>
                      <a:headEnd type="none" w="med" len="med"/>
                      <a:tailEnd type="none" w="med" len="med"/>
                    </a:lnB>
                    <a:noFill/>
                  </a:tcPr>
                </a:tc>
                <a:tc>
                  <a:txBody>
                    <a:bodyPr/>
                    <a:lstStyle/>
                    <a:p>
                      <a:pPr algn="r"/>
                      <a:r>
                        <a:rPr lang="en-GB" dirty="0">
                          <a:solidFill>
                            <a:srgbClr val="333C46"/>
                          </a:solidFill>
                        </a:rPr>
                        <a:t>25%</a:t>
                      </a:r>
                    </a:p>
                  </a:txBody>
                  <a:tcPr>
                    <a:lnL w="3175" cap="flat" cmpd="sng" algn="ctr">
                      <a:solidFill>
                        <a:srgbClr val="777777"/>
                      </a:solidFill>
                      <a:prstDash val="solid"/>
                      <a:round/>
                      <a:headEnd type="none" w="med" len="med"/>
                      <a:tailEnd type="none" w="med" len="med"/>
                    </a:lnL>
                    <a:lnR w="3175" cap="flat" cmpd="sng" algn="ctr">
                      <a:solidFill>
                        <a:srgbClr val="777777"/>
                      </a:solidFill>
                      <a:prstDash val="solid"/>
                      <a:round/>
                      <a:headEnd type="none" w="med" len="med"/>
                      <a:tailEnd type="none" w="med" len="med"/>
                    </a:lnR>
                    <a:lnT w="3175" cap="flat" cmpd="sng" algn="ctr">
                      <a:solidFill>
                        <a:srgbClr val="777777"/>
                      </a:solidFill>
                      <a:prstDash val="solid"/>
                      <a:round/>
                      <a:headEnd type="none" w="med" len="med"/>
                      <a:tailEnd type="none" w="med" len="med"/>
                    </a:lnT>
                    <a:lnB w="3175" cap="flat" cmpd="sng" algn="ctr">
                      <a:solidFill>
                        <a:srgbClr val="777777"/>
                      </a:solidFill>
                      <a:prstDash val="solid"/>
                      <a:round/>
                      <a:headEnd type="none" w="med" len="med"/>
                      <a:tailEnd type="none" w="med" len="med"/>
                    </a:lnB>
                    <a:noFill/>
                  </a:tcPr>
                </a:tc>
                <a:tc>
                  <a:txBody>
                    <a:bodyPr/>
                    <a:lstStyle/>
                    <a:p>
                      <a:pPr algn="r"/>
                      <a:endParaRPr lang="en-GB" dirty="0">
                        <a:solidFill>
                          <a:srgbClr val="333C46"/>
                        </a:solidFill>
                      </a:endParaRPr>
                    </a:p>
                  </a:txBody>
                  <a:tcPr>
                    <a:lnL w="3175" cap="flat" cmpd="sng" algn="ctr">
                      <a:solidFill>
                        <a:srgbClr val="777777"/>
                      </a:solidFill>
                      <a:prstDash val="solid"/>
                      <a:round/>
                      <a:headEnd type="none" w="med" len="med"/>
                      <a:tailEnd type="none" w="med" len="med"/>
                    </a:lnL>
                    <a:lnR w="3175" cap="flat" cmpd="sng" algn="ctr">
                      <a:solidFill>
                        <a:srgbClr val="777777"/>
                      </a:solidFill>
                      <a:prstDash val="solid"/>
                      <a:round/>
                      <a:headEnd type="none" w="med" len="med"/>
                      <a:tailEnd type="none" w="med" len="med"/>
                    </a:lnR>
                    <a:lnT w="3175" cap="flat" cmpd="sng" algn="ctr">
                      <a:solidFill>
                        <a:srgbClr val="777777"/>
                      </a:solidFill>
                      <a:prstDash val="solid"/>
                      <a:round/>
                      <a:headEnd type="none" w="med" len="med"/>
                      <a:tailEnd type="none" w="med" len="med"/>
                    </a:lnT>
                    <a:lnB w="3175" cap="flat" cmpd="sng" algn="ctr">
                      <a:solidFill>
                        <a:srgbClr val="777777"/>
                      </a:solidFill>
                      <a:prstDash val="solid"/>
                      <a:round/>
                      <a:headEnd type="none" w="med" len="med"/>
                      <a:tailEnd type="none" w="med" len="med"/>
                    </a:lnB>
                    <a:solidFill>
                      <a:srgbClr val="E7EAED"/>
                    </a:solidFill>
                  </a:tcPr>
                </a:tc>
                <a:tc>
                  <a:txBody>
                    <a:bodyPr/>
                    <a:lstStyle/>
                    <a:p>
                      <a:pPr algn="r"/>
                      <a:endParaRPr lang="en-GB" dirty="0">
                        <a:solidFill>
                          <a:srgbClr val="333C46"/>
                        </a:solidFill>
                      </a:endParaRPr>
                    </a:p>
                  </a:txBody>
                  <a:tcPr>
                    <a:lnL w="3175" cap="flat" cmpd="sng" algn="ctr">
                      <a:solidFill>
                        <a:srgbClr val="777777"/>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777777"/>
                      </a:solidFill>
                      <a:prstDash val="solid"/>
                      <a:round/>
                      <a:headEnd type="none" w="med" len="med"/>
                      <a:tailEnd type="none" w="med" len="med"/>
                    </a:lnT>
                    <a:lnB w="3175" cap="flat" cmpd="sng" algn="ctr">
                      <a:solidFill>
                        <a:srgbClr val="777777"/>
                      </a:solidFill>
                      <a:prstDash val="solid"/>
                      <a:round/>
                      <a:headEnd type="none" w="med" len="med"/>
                      <a:tailEnd type="none" w="med" len="med"/>
                    </a:lnB>
                    <a:solidFill>
                      <a:srgbClr val="E7EAED"/>
                    </a:solidFill>
                  </a:tcPr>
                </a:tc>
                <a:extLst>
                  <a:ext uri="{0D108BD9-81ED-4DB2-BD59-A6C34878D82A}">
                    <a16:rowId xmlns:a16="http://schemas.microsoft.com/office/drawing/2014/main" val="252976342"/>
                  </a:ext>
                </a:extLst>
              </a:tr>
              <a:tr h="347732">
                <a:tc>
                  <a:txBody>
                    <a:bodyPr/>
                    <a:lstStyle/>
                    <a:p>
                      <a:r>
                        <a:rPr lang="en-GB" dirty="0">
                          <a:solidFill>
                            <a:srgbClr val="333C46"/>
                          </a:solidFill>
                        </a:rPr>
                        <a:t>Row5</a:t>
                      </a:r>
                    </a:p>
                  </a:txBody>
                  <a:tcPr>
                    <a:lnL w="3175" cap="flat" cmpd="sng" algn="ctr">
                      <a:noFill/>
                      <a:prstDash val="solid"/>
                      <a:round/>
                      <a:headEnd type="none" w="med" len="med"/>
                      <a:tailEnd type="none" w="med" len="med"/>
                    </a:lnL>
                    <a:lnR w="3175" cap="flat" cmpd="sng" algn="ctr">
                      <a:solidFill>
                        <a:srgbClr val="777777"/>
                      </a:solidFill>
                      <a:prstDash val="solid"/>
                      <a:round/>
                      <a:headEnd type="none" w="med" len="med"/>
                      <a:tailEnd type="none" w="med" len="med"/>
                    </a:lnR>
                    <a:lnT w="3175" cap="flat" cmpd="sng" algn="ctr">
                      <a:solidFill>
                        <a:srgbClr val="777777"/>
                      </a:solidFill>
                      <a:prstDash val="solid"/>
                      <a:round/>
                      <a:headEnd type="none" w="med" len="med"/>
                      <a:tailEnd type="none" w="med" len="med"/>
                    </a:lnT>
                    <a:lnB w="3175" cap="flat" cmpd="sng" algn="ctr">
                      <a:solidFill>
                        <a:srgbClr val="777777"/>
                      </a:solidFill>
                      <a:prstDash val="solid"/>
                      <a:round/>
                      <a:headEnd type="none" w="med" len="med"/>
                      <a:tailEnd type="none" w="med" len="med"/>
                    </a:lnB>
                    <a:noFill/>
                  </a:tcPr>
                </a:tc>
                <a:tc>
                  <a:txBody>
                    <a:bodyPr/>
                    <a:lstStyle/>
                    <a:p>
                      <a:pPr algn="r"/>
                      <a:r>
                        <a:rPr lang="en-GB" dirty="0">
                          <a:solidFill>
                            <a:srgbClr val="333C46"/>
                          </a:solidFill>
                        </a:rPr>
                        <a:t>155</a:t>
                      </a:r>
                    </a:p>
                  </a:txBody>
                  <a:tcPr>
                    <a:lnL w="3175" cap="flat" cmpd="sng" algn="ctr">
                      <a:solidFill>
                        <a:srgbClr val="777777"/>
                      </a:solidFill>
                      <a:prstDash val="solid"/>
                      <a:round/>
                      <a:headEnd type="none" w="med" len="med"/>
                      <a:tailEnd type="none" w="med" len="med"/>
                    </a:lnL>
                    <a:lnR w="3175" cap="flat" cmpd="sng" algn="ctr">
                      <a:solidFill>
                        <a:srgbClr val="777777"/>
                      </a:solidFill>
                      <a:prstDash val="solid"/>
                      <a:round/>
                      <a:headEnd type="none" w="med" len="med"/>
                      <a:tailEnd type="none" w="med" len="med"/>
                    </a:lnR>
                    <a:lnT w="3175" cap="flat" cmpd="sng" algn="ctr">
                      <a:solidFill>
                        <a:srgbClr val="777777"/>
                      </a:solidFill>
                      <a:prstDash val="solid"/>
                      <a:round/>
                      <a:headEnd type="none" w="med" len="med"/>
                      <a:tailEnd type="none" w="med" len="med"/>
                    </a:lnT>
                    <a:lnB w="3175" cap="flat" cmpd="sng" algn="ctr">
                      <a:solidFill>
                        <a:srgbClr val="777777"/>
                      </a:solidFill>
                      <a:prstDash val="solid"/>
                      <a:round/>
                      <a:headEnd type="none" w="med" len="med"/>
                      <a:tailEnd type="none" w="med" len="med"/>
                    </a:lnB>
                    <a:noFill/>
                  </a:tcPr>
                </a:tc>
                <a:tc>
                  <a:txBody>
                    <a:bodyPr/>
                    <a:lstStyle/>
                    <a:p>
                      <a:pPr algn="r"/>
                      <a:r>
                        <a:rPr lang="en-GB" dirty="0">
                          <a:solidFill>
                            <a:srgbClr val="333C46"/>
                          </a:solidFill>
                        </a:rPr>
                        <a:t>13%</a:t>
                      </a:r>
                    </a:p>
                  </a:txBody>
                  <a:tcPr>
                    <a:lnL w="3175" cap="flat" cmpd="sng" algn="ctr">
                      <a:solidFill>
                        <a:srgbClr val="777777"/>
                      </a:solidFill>
                      <a:prstDash val="solid"/>
                      <a:round/>
                      <a:headEnd type="none" w="med" len="med"/>
                      <a:tailEnd type="none" w="med" len="med"/>
                    </a:lnL>
                    <a:lnR w="3175" cap="flat" cmpd="sng" algn="ctr">
                      <a:solidFill>
                        <a:srgbClr val="777777"/>
                      </a:solidFill>
                      <a:prstDash val="solid"/>
                      <a:round/>
                      <a:headEnd type="none" w="med" len="med"/>
                      <a:tailEnd type="none" w="med" len="med"/>
                    </a:lnR>
                    <a:lnT w="3175" cap="flat" cmpd="sng" algn="ctr">
                      <a:solidFill>
                        <a:srgbClr val="777777"/>
                      </a:solidFill>
                      <a:prstDash val="solid"/>
                      <a:round/>
                      <a:headEnd type="none" w="med" len="med"/>
                      <a:tailEnd type="none" w="med" len="med"/>
                    </a:lnT>
                    <a:lnB w="3175" cap="flat" cmpd="sng" algn="ctr">
                      <a:solidFill>
                        <a:srgbClr val="777777"/>
                      </a:solidFill>
                      <a:prstDash val="solid"/>
                      <a:round/>
                      <a:headEnd type="none" w="med" len="med"/>
                      <a:tailEnd type="none" w="med" len="med"/>
                    </a:lnB>
                    <a:noFill/>
                  </a:tcPr>
                </a:tc>
                <a:tc>
                  <a:txBody>
                    <a:bodyPr/>
                    <a:lstStyle/>
                    <a:p>
                      <a:pPr algn="r"/>
                      <a:endParaRPr lang="en-GB" dirty="0">
                        <a:solidFill>
                          <a:srgbClr val="333C46"/>
                        </a:solidFill>
                      </a:endParaRPr>
                    </a:p>
                  </a:txBody>
                  <a:tcPr>
                    <a:lnL w="3175" cap="flat" cmpd="sng" algn="ctr">
                      <a:solidFill>
                        <a:srgbClr val="777777"/>
                      </a:solidFill>
                      <a:prstDash val="solid"/>
                      <a:round/>
                      <a:headEnd type="none" w="med" len="med"/>
                      <a:tailEnd type="none" w="med" len="med"/>
                    </a:lnL>
                    <a:lnR w="3175" cap="flat" cmpd="sng" algn="ctr">
                      <a:solidFill>
                        <a:srgbClr val="777777"/>
                      </a:solidFill>
                      <a:prstDash val="solid"/>
                      <a:round/>
                      <a:headEnd type="none" w="med" len="med"/>
                      <a:tailEnd type="none" w="med" len="med"/>
                    </a:lnR>
                    <a:lnT w="3175" cap="flat" cmpd="sng" algn="ctr">
                      <a:solidFill>
                        <a:srgbClr val="777777"/>
                      </a:solidFill>
                      <a:prstDash val="solid"/>
                      <a:round/>
                      <a:headEnd type="none" w="med" len="med"/>
                      <a:tailEnd type="none" w="med" len="med"/>
                    </a:lnT>
                    <a:lnB w="3175" cap="flat" cmpd="sng" algn="ctr">
                      <a:solidFill>
                        <a:srgbClr val="777777"/>
                      </a:solidFill>
                      <a:prstDash val="solid"/>
                      <a:round/>
                      <a:headEnd type="none" w="med" len="med"/>
                      <a:tailEnd type="none" w="med" len="med"/>
                    </a:lnB>
                    <a:solidFill>
                      <a:srgbClr val="E7EAED"/>
                    </a:solidFill>
                  </a:tcPr>
                </a:tc>
                <a:tc>
                  <a:txBody>
                    <a:bodyPr/>
                    <a:lstStyle/>
                    <a:p>
                      <a:pPr algn="r"/>
                      <a:endParaRPr lang="en-GB" dirty="0">
                        <a:solidFill>
                          <a:srgbClr val="333C46"/>
                        </a:solidFill>
                      </a:endParaRPr>
                    </a:p>
                  </a:txBody>
                  <a:tcPr>
                    <a:lnL w="3175" cap="flat" cmpd="sng" algn="ctr">
                      <a:solidFill>
                        <a:srgbClr val="777777"/>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777777"/>
                      </a:solidFill>
                      <a:prstDash val="solid"/>
                      <a:round/>
                      <a:headEnd type="none" w="med" len="med"/>
                      <a:tailEnd type="none" w="med" len="med"/>
                    </a:lnT>
                    <a:lnB w="3175" cap="flat" cmpd="sng" algn="ctr">
                      <a:solidFill>
                        <a:srgbClr val="777777"/>
                      </a:solidFill>
                      <a:prstDash val="solid"/>
                      <a:round/>
                      <a:headEnd type="none" w="med" len="med"/>
                      <a:tailEnd type="none" w="med" len="med"/>
                    </a:lnB>
                    <a:solidFill>
                      <a:srgbClr val="E7EAED"/>
                    </a:solidFill>
                  </a:tcPr>
                </a:tc>
                <a:extLst>
                  <a:ext uri="{0D108BD9-81ED-4DB2-BD59-A6C34878D82A}">
                    <a16:rowId xmlns:a16="http://schemas.microsoft.com/office/drawing/2014/main" val="1969779600"/>
                  </a:ext>
                </a:extLst>
              </a:tr>
              <a:tr h="347732">
                <a:tc>
                  <a:txBody>
                    <a:bodyPr/>
                    <a:lstStyle/>
                    <a:p>
                      <a:r>
                        <a:rPr lang="en-GB" dirty="0">
                          <a:solidFill>
                            <a:srgbClr val="333C46"/>
                          </a:solidFill>
                        </a:rPr>
                        <a:t>Total</a:t>
                      </a:r>
                    </a:p>
                  </a:txBody>
                  <a:tcPr>
                    <a:lnL w="3175" cap="flat" cmpd="sng" algn="ctr">
                      <a:noFill/>
                      <a:prstDash val="solid"/>
                      <a:round/>
                      <a:headEnd type="none" w="med" len="med"/>
                      <a:tailEnd type="none" w="med" len="med"/>
                    </a:lnL>
                    <a:lnR w="3175" cap="flat" cmpd="sng" algn="ctr">
                      <a:solidFill>
                        <a:srgbClr val="777777"/>
                      </a:solidFill>
                      <a:prstDash val="solid"/>
                      <a:round/>
                      <a:headEnd type="none" w="med" len="med"/>
                      <a:tailEnd type="none" w="med" len="med"/>
                    </a:lnR>
                    <a:lnT w="3175" cap="flat" cmpd="sng" algn="ctr">
                      <a:solidFill>
                        <a:srgbClr val="777777"/>
                      </a:solidFill>
                      <a:prstDash val="solid"/>
                      <a:round/>
                      <a:headEnd type="none" w="med" len="med"/>
                      <a:tailEnd type="none" w="med" len="med"/>
                    </a:lnT>
                    <a:lnB w="3175" cap="flat" cmpd="sng" algn="ctr">
                      <a:solidFill>
                        <a:srgbClr val="777777"/>
                      </a:solidFill>
                      <a:prstDash val="solid"/>
                      <a:round/>
                      <a:headEnd type="none" w="med" len="med"/>
                      <a:tailEnd type="none" w="med" len="med"/>
                    </a:lnB>
                    <a:noFill/>
                  </a:tcPr>
                </a:tc>
                <a:tc>
                  <a:txBody>
                    <a:bodyPr/>
                    <a:lstStyle/>
                    <a:p>
                      <a:pPr algn="r"/>
                      <a:r>
                        <a:rPr lang="en-GB" dirty="0">
                          <a:solidFill>
                            <a:srgbClr val="333C46"/>
                          </a:solidFill>
                        </a:rPr>
                        <a:t>1200</a:t>
                      </a:r>
                    </a:p>
                  </a:txBody>
                  <a:tcPr>
                    <a:lnL w="3175" cap="flat" cmpd="sng" algn="ctr">
                      <a:solidFill>
                        <a:srgbClr val="777777"/>
                      </a:solidFill>
                      <a:prstDash val="solid"/>
                      <a:round/>
                      <a:headEnd type="none" w="med" len="med"/>
                      <a:tailEnd type="none" w="med" len="med"/>
                    </a:lnL>
                    <a:lnR w="3175" cap="flat" cmpd="sng" algn="ctr">
                      <a:solidFill>
                        <a:srgbClr val="777777"/>
                      </a:solidFill>
                      <a:prstDash val="solid"/>
                      <a:round/>
                      <a:headEnd type="none" w="med" len="med"/>
                      <a:tailEnd type="none" w="med" len="med"/>
                    </a:lnR>
                    <a:lnT w="3175" cap="flat" cmpd="sng" algn="ctr">
                      <a:solidFill>
                        <a:srgbClr val="777777"/>
                      </a:solidFill>
                      <a:prstDash val="solid"/>
                      <a:round/>
                      <a:headEnd type="none" w="med" len="med"/>
                      <a:tailEnd type="none" w="med" len="med"/>
                    </a:lnT>
                    <a:lnB w="3175" cap="flat" cmpd="sng" algn="ctr">
                      <a:solidFill>
                        <a:srgbClr val="777777"/>
                      </a:solidFill>
                      <a:prstDash val="solid"/>
                      <a:round/>
                      <a:headEnd type="none" w="med" len="med"/>
                      <a:tailEnd type="none" w="med" len="med"/>
                    </a:lnB>
                    <a:noFill/>
                  </a:tcPr>
                </a:tc>
                <a:tc>
                  <a:txBody>
                    <a:bodyPr/>
                    <a:lstStyle/>
                    <a:p>
                      <a:pPr algn="r"/>
                      <a:r>
                        <a:rPr lang="en-GB" dirty="0">
                          <a:solidFill>
                            <a:srgbClr val="333C46"/>
                          </a:solidFill>
                        </a:rPr>
                        <a:t>100%</a:t>
                      </a:r>
                    </a:p>
                  </a:txBody>
                  <a:tcPr>
                    <a:lnL w="3175" cap="flat" cmpd="sng" algn="ctr">
                      <a:solidFill>
                        <a:srgbClr val="777777"/>
                      </a:solidFill>
                      <a:prstDash val="solid"/>
                      <a:round/>
                      <a:headEnd type="none" w="med" len="med"/>
                      <a:tailEnd type="none" w="med" len="med"/>
                    </a:lnL>
                    <a:lnR w="3175" cap="flat" cmpd="sng" algn="ctr">
                      <a:solidFill>
                        <a:srgbClr val="777777"/>
                      </a:solidFill>
                      <a:prstDash val="solid"/>
                      <a:round/>
                      <a:headEnd type="none" w="med" len="med"/>
                      <a:tailEnd type="none" w="med" len="med"/>
                    </a:lnR>
                    <a:lnT w="3175" cap="flat" cmpd="sng" algn="ctr">
                      <a:solidFill>
                        <a:srgbClr val="777777"/>
                      </a:solidFill>
                      <a:prstDash val="solid"/>
                      <a:round/>
                      <a:headEnd type="none" w="med" len="med"/>
                      <a:tailEnd type="none" w="med" len="med"/>
                    </a:lnT>
                    <a:lnB w="3175" cap="flat" cmpd="sng" algn="ctr">
                      <a:solidFill>
                        <a:srgbClr val="777777"/>
                      </a:solidFill>
                      <a:prstDash val="solid"/>
                      <a:round/>
                      <a:headEnd type="none" w="med" len="med"/>
                      <a:tailEnd type="none" w="med" len="med"/>
                    </a:lnB>
                    <a:noFill/>
                  </a:tcPr>
                </a:tc>
                <a:tc>
                  <a:txBody>
                    <a:bodyPr/>
                    <a:lstStyle/>
                    <a:p>
                      <a:pPr algn="r"/>
                      <a:endParaRPr lang="en-GB" dirty="0">
                        <a:solidFill>
                          <a:srgbClr val="333C46"/>
                        </a:solidFill>
                      </a:endParaRPr>
                    </a:p>
                  </a:txBody>
                  <a:tcPr>
                    <a:lnL w="3175" cap="flat" cmpd="sng" algn="ctr">
                      <a:solidFill>
                        <a:srgbClr val="777777"/>
                      </a:solidFill>
                      <a:prstDash val="solid"/>
                      <a:round/>
                      <a:headEnd type="none" w="med" len="med"/>
                      <a:tailEnd type="none" w="med" len="med"/>
                    </a:lnL>
                    <a:lnR w="3175" cap="flat" cmpd="sng" algn="ctr">
                      <a:solidFill>
                        <a:srgbClr val="777777"/>
                      </a:solidFill>
                      <a:prstDash val="solid"/>
                      <a:round/>
                      <a:headEnd type="none" w="med" len="med"/>
                      <a:tailEnd type="none" w="med" len="med"/>
                    </a:lnR>
                    <a:lnT w="3175" cap="flat" cmpd="sng" algn="ctr">
                      <a:solidFill>
                        <a:srgbClr val="777777"/>
                      </a:solidFill>
                      <a:prstDash val="solid"/>
                      <a:round/>
                      <a:headEnd type="none" w="med" len="med"/>
                      <a:tailEnd type="none" w="med" len="med"/>
                    </a:lnT>
                    <a:lnB w="3175" cap="flat" cmpd="sng" algn="ctr">
                      <a:solidFill>
                        <a:srgbClr val="777777"/>
                      </a:solidFill>
                      <a:prstDash val="solid"/>
                      <a:round/>
                      <a:headEnd type="none" w="med" len="med"/>
                      <a:tailEnd type="none" w="med" len="med"/>
                    </a:lnB>
                    <a:solidFill>
                      <a:srgbClr val="E7EAED"/>
                    </a:solidFill>
                  </a:tcPr>
                </a:tc>
                <a:tc>
                  <a:txBody>
                    <a:bodyPr/>
                    <a:lstStyle/>
                    <a:p>
                      <a:pPr algn="r"/>
                      <a:endParaRPr lang="en-GB" dirty="0">
                        <a:solidFill>
                          <a:srgbClr val="333C46"/>
                        </a:solidFill>
                      </a:endParaRPr>
                    </a:p>
                  </a:txBody>
                  <a:tcPr>
                    <a:lnL w="3175" cap="flat" cmpd="sng" algn="ctr">
                      <a:solidFill>
                        <a:srgbClr val="777777"/>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777777"/>
                      </a:solidFill>
                      <a:prstDash val="solid"/>
                      <a:round/>
                      <a:headEnd type="none" w="med" len="med"/>
                      <a:tailEnd type="none" w="med" len="med"/>
                    </a:lnT>
                    <a:lnB w="3175" cap="flat" cmpd="sng" algn="ctr">
                      <a:solidFill>
                        <a:srgbClr val="777777"/>
                      </a:solidFill>
                      <a:prstDash val="solid"/>
                      <a:round/>
                      <a:headEnd type="none" w="med" len="med"/>
                      <a:tailEnd type="none" w="med" len="med"/>
                    </a:lnB>
                    <a:solidFill>
                      <a:srgbClr val="E7EAED"/>
                    </a:solidFill>
                  </a:tcPr>
                </a:tc>
                <a:extLst>
                  <a:ext uri="{0D108BD9-81ED-4DB2-BD59-A6C34878D82A}">
                    <a16:rowId xmlns:a16="http://schemas.microsoft.com/office/drawing/2014/main" val="2563640346"/>
                  </a:ext>
                </a:extLst>
              </a:tr>
            </a:tbl>
          </a:graphicData>
        </a:graphic>
      </p:graphicFrame>
      <p:sp>
        <p:nvSpPr>
          <p:cNvPr id="6" name="Chart Placeholder 5">
            <a:extLst>
              <a:ext uri="{FF2B5EF4-FFF2-40B4-BE49-F238E27FC236}">
                <a16:creationId xmlns:a16="http://schemas.microsoft.com/office/drawing/2014/main" id="{C61FF255-EE64-47BD-ACAB-0F312394B345}"/>
              </a:ext>
            </a:extLst>
          </p:cNvPr>
          <p:cNvSpPr>
            <a:spLocks noGrp="1"/>
          </p:cNvSpPr>
          <p:nvPr>
            <p:ph type="chart" sz="quarter" idx="15"/>
          </p:nvPr>
        </p:nvSpPr>
        <p:spPr>
          <a:xfrm>
            <a:off x="6972300" y="1524000"/>
            <a:ext cx="5219700" cy="4810125"/>
          </a:xfrm>
          <a:prstGeom prst="rect">
            <a:avLst/>
          </a:prstGeom>
        </p:spPr>
        <p:txBody>
          <a:bodyPr/>
          <a:lstStyle>
            <a:lvl1pPr algn="ctr">
              <a:defRPr>
                <a:solidFill>
                  <a:schemeClr val="tx2"/>
                </a:solidFill>
              </a:defRPr>
            </a:lvl1pPr>
          </a:lstStyle>
          <a:p>
            <a:endParaRPr lang="en-GB" dirty="0"/>
          </a:p>
        </p:txBody>
      </p:sp>
      <p:sp>
        <p:nvSpPr>
          <p:cNvPr id="14" name="TextBox 13">
            <a:extLst>
              <a:ext uri="{FF2B5EF4-FFF2-40B4-BE49-F238E27FC236}">
                <a16:creationId xmlns:a16="http://schemas.microsoft.com/office/drawing/2014/main" id="{E2812B96-97BD-184F-885D-78E75113B03C}"/>
              </a:ext>
            </a:extLst>
          </p:cNvPr>
          <p:cNvSpPr txBox="1"/>
          <p:nvPr userDrawn="1"/>
        </p:nvSpPr>
        <p:spPr>
          <a:xfrm>
            <a:off x="12332234" y="3672513"/>
            <a:ext cx="3023590" cy="3185487"/>
          </a:xfrm>
          <a:prstGeom prst="rect">
            <a:avLst/>
          </a:prstGeom>
          <a:noFill/>
        </p:spPr>
        <p:txBody>
          <a:bodyPr wrap="square" lIns="0" tIns="0" rIns="0" bIns="0" rtlCol="0">
            <a:spAutoFit/>
          </a:bodyPr>
          <a:lstStyle/>
          <a:p>
            <a:pPr>
              <a:spcAft>
                <a:spcPts val="600"/>
              </a:spcAft>
            </a:pPr>
            <a:r>
              <a:rPr lang="en-GB" sz="1300" i="0" dirty="0">
                <a:solidFill>
                  <a:srgbClr val="071D49"/>
                </a:solidFill>
                <a:latin typeface="Arial" panose="020B0604020202020204" pitchFamily="34" charset="0"/>
                <a:cs typeface="Arial" panose="020B0604020202020204" pitchFamily="34" charset="0"/>
              </a:rPr>
              <a:t>To insert SmartArt,</a:t>
            </a:r>
          </a:p>
          <a:p>
            <a:pPr marL="285750" indent="-285750">
              <a:spcAft>
                <a:spcPts val="600"/>
              </a:spcAft>
              <a:buFont typeface="Arial" panose="020B0604020202020204" pitchFamily="34" charset="0"/>
              <a:buChar char="•"/>
            </a:pPr>
            <a:r>
              <a:rPr lang="en-GB" sz="1300" i="0" dirty="0">
                <a:solidFill>
                  <a:srgbClr val="071D49"/>
                </a:solidFill>
                <a:latin typeface="Arial" panose="020B0604020202020204" pitchFamily="34" charset="0"/>
                <a:cs typeface="Arial" panose="020B0604020202020204" pitchFamily="34" charset="0"/>
              </a:rPr>
              <a:t>Go to the ‘Insert’ tab </a:t>
            </a:r>
          </a:p>
          <a:p>
            <a:pPr marL="285750" indent="-285750">
              <a:spcAft>
                <a:spcPts val="600"/>
              </a:spcAft>
              <a:buFont typeface="Arial" panose="020B0604020202020204" pitchFamily="34" charset="0"/>
              <a:buChar char="•"/>
            </a:pPr>
            <a:r>
              <a:rPr lang="en-GB" sz="1300" i="0" dirty="0">
                <a:solidFill>
                  <a:srgbClr val="071D49"/>
                </a:solidFill>
                <a:latin typeface="Arial" panose="020B0604020202020204" pitchFamily="34" charset="0"/>
                <a:cs typeface="Arial" panose="020B0604020202020204" pitchFamily="34" charset="0"/>
              </a:rPr>
              <a:t>Click ‘SmartArt’</a:t>
            </a:r>
          </a:p>
          <a:p>
            <a:pPr marL="285750" indent="-285750">
              <a:spcAft>
                <a:spcPts val="600"/>
              </a:spcAft>
              <a:buFont typeface="Arial" panose="020B0604020202020204" pitchFamily="34" charset="0"/>
              <a:buChar char="•"/>
            </a:pPr>
            <a:r>
              <a:rPr lang="en-GB" sz="1300" i="0" dirty="0">
                <a:solidFill>
                  <a:srgbClr val="071D49"/>
                </a:solidFill>
                <a:latin typeface="Arial" panose="020B0604020202020204" pitchFamily="34" charset="0"/>
                <a:cs typeface="Arial" panose="020B0604020202020204" pitchFamily="34" charset="0"/>
              </a:rPr>
              <a:t>Scroll through to select the desired option that best suits your data/text.</a:t>
            </a:r>
          </a:p>
          <a:p>
            <a:pPr marL="0" indent="0">
              <a:spcAft>
                <a:spcPts val="600"/>
              </a:spcAft>
              <a:buFont typeface="Arial" panose="020B0604020202020204" pitchFamily="34" charset="0"/>
              <a:buNone/>
            </a:pPr>
            <a:br>
              <a:rPr lang="en-GB" sz="1300" i="0" dirty="0">
                <a:solidFill>
                  <a:srgbClr val="071D49"/>
                </a:solidFill>
                <a:latin typeface="Arial" panose="020B0604020202020204" pitchFamily="34" charset="0"/>
                <a:cs typeface="Arial" panose="020B0604020202020204" pitchFamily="34" charset="0"/>
              </a:rPr>
            </a:br>
            <a:r>
              <a:rPr lang="en-GB" sz="1300" i="0" dirty="0">
                <a:solidFill>
                  <a:srgbClr val="071D49"/>
                </a:solidFill>
                <a:latin typeface="Arial" panose="020B0604020202020204" pitchFamily="34" charset="0"/>
                <a:cs typeface="Arial" panose="020B0604020202020204" pitchFamily="34" charset="0"/>
              </a:rPr>
              <a:t>The SmartArt will automatically pick up the six MOD Muted colours as used in the Theme colours. </a:t>
            </a:r>
          </a:p>
          <a:p>
            <a:pPr marL="0" indent="0">
              <a:spcAft>
                <a:spcPts val="600"/>
              </a:spcAft>
              <a:buFont typeface="Arial" panose="020B0604020202020204" pitchFamily="34" charset="0"/>
              <a:buNone/>
            </a:pPr>
            <a:br>
              <a:rPr lang="en-GB" sz="1300" i="0" dirty="0">
                <a:solidFill>
                  <a:srgbClr val="071D49"/>
                </a:solidFill>
                <a:latin typeface="Arial" panose="020B0604020202020204" pitchFamily="34" charset="0"/>
                <a:cs typeface="Arial" panose="020B0604020202020204" pitchFamily="34" charset="0"/>
              </a:rPr>
            </a:br>
            <a:r>
              <a:rPr lang="en-GB" sz="1300" i="0" dirty="0">
                <a:solidFill>
                  <a:srgbClr val="071D49"/>
                </a:solidFill>
                <a:latin typeface="Arial" panose="020B0604020202020204" pitchFamily="34" charset="0"/>
                <a:cs typeface="Arial" panose="020B0604020202020204" pitchFamily="34" charset="0"/>
              </a:rPr>
              <a:t>SmartArt can be manually formatted to use other muted colours if required. Select elements of the SmartArt and right click to bring up formatting tools.</a:t>
            </a:r>
          </a:p>
        </p:txBody>
      </p:sp>
    </p:spTree>
    <p:extLst>
      <p:ext uri="{BB962C8B-B14F-4D97-AF65-F5344CB8AC3E}">
        <p14:creationId xmlns:p14="http://schemas.microsoft.com/office/powerpoint/2010/main" val="4146408602"/>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p:cSld name="Disclaimer">
    <p:bg>
      <p:bgPr>
        <a:solidFill>
          <a:schemeClr val="bg2"/>
        </a:solidFill>
        <a:effectLst/>
      </p:bgPr>
    </p:bg>
    <p:spTree>
      <p:nvGrpSpPr>
        <p:cNvPr id="1" name=""/>
        <p:cNvGrpSpPr/>
        <p:nvPr/>
      </p:nvGrpSpPr>
      <p:grpSpPr>
        <a:xfrm>
          <a:off x="0" y="0"/>
          <a:ext cx="0" cy="0"/>
          <a:chOff x="0" y="0"/>
          <a:chExt cx="0" cy="0"/>
        </a:xfrm>
      </p:grpSpPr>
      <p:sp>
        <p:nvSpPr>
          <p:cNvPr id="2" name="Rectangle 1"/>
          <p:cNvSpPr/>
          <p:nvPr userDrawn="1"/>
        </p:nvSpPr>
        <p:spPr>
          <a:xfrm>
            <a:off x="5021826" y="1664256"/>
            <a:ext cx="6209072" cy="3323987"/>
          </a:xfrm>
          <a:prstGeom prst="rect">
            <a:avLst/>
          </a:prstGeom>
        </p:spPr>
        <p:txBody>
          <a:bodyPr wrap="square" lIns="0" tIns="0" rIns="0" bIns="0" anchor="ctr">
            <a:spAutoFit/>
          </a:bodyPr>
          <a:lstStyle/>
          <a:p>
            <a:pPr indent="0">
              <a:lnSpc>
                <a:spcPct val="100000"/>
              </a:lnSpc>
            </a:pPr>
            <a:r>
              <a:rPr lang="en-US" sz="900" b="0" dirty="0">
                <a:latin typeface="+mn-lt"/>
                <a:sym typeface="Trebuchet MS" panose="020B0603020202020204" pitchFamily="34" charset="0"/>
              </a:rPr>
              <a:t>The services and materials provided by The Boston Consulting Group (BCG) are subject to BCG's Standard Terms </a:t>
            </a:r>
            <a:br>
              <a:rPr lang="en-US" sz="900" b="0" dirty="0">
                <a:latin typeface="+mn-lt"/>
                <a:sym typeface="Trebuchet MS" panose="020B0603020202020204" pitchFamily="34" charset="0"/>
              </a:rPr>
            </a:br>
            <a:r>
              <a:rPr lang="en-US" sz="900" b="0" dirty="0">
                <a:latin typeface="+mn-lt"/>
                <a:sym typeface="Trebuchet MS" panose="020B0603020202020204" pitchFamily="34" charset="0"/>
              </a:rPr>
              <a:t>(a copy of which is available upon request) or such other agreement as may have been previously executed by BCG. BCG does not provide legal, accounting, or tax advice. The Client is responsible for obtaining independent advice concerning these matters. This advice may affect the guidance given by BCG. Further, BCG has made no undertaking </a:t>
            </a:r>
            <a:br>
              <a:rPr lang="en-US" sz="900" b="0" dirty="0">
                <a:latin typeface="+mn-lt"/>
                <a:sym typeface="Trebuchet MS" panose="020B0603020202020204" pitchFamily="34" charset="0"/>
              </a:rPr>
            </a:br>
            <a:r>
              <a:rPr lang="en-US" sz="900" b="0" dirty="0">
                <a:latin typeface="+mn-lt"/>
                <a:sym typeface="Trebuchet MS" panose="020B0603020202020204" pitchFamily="34" charset="0"/>
              </a:rPr>
              <a:t>to update these materials after the date hereof, notwithstanding that such information may become outdated </a:t>
            </a:r>
            <a:br>
              <a:rPr lang="en-US" sz="900" b="0" dirty="0">
                <a:latin typeface="+mn-lt"/>
                <a:sym typeface="Trebuchet MS" panose="020B0603020202020204" pitchFamily="34" charset="0"/>
              </a:rPr>
            </a:br>
            <a:r>
              <a:rPr lang="en-US" sz="900" b="0" dirty="0">
                <a:latin typeface="+mn-lt"/>
                <a:sym typeface="Trebuchet MS" panose="020B0603020202020204" pitchFamily="34" charset="0"/>
              </a:rPr>
              <a:t>or inaccurate.</a:t>
            </a:r>
          </a:p>
          <a:p>
            <a:pPr indent="0">
              <a:lnSpc>
                <a:spcPct val="100000"/>
              </a:lnSpc>
            </a:pPr>
            <a:r>
              <a:rPr lang="en-US" sz="900" b="0" dirty="0">
                <a:latin typeface="+mn-lt"/>
                <a:sym typeface="Trebuchet MS" panose="020B0603020202020204" pitchFamily="34" charset="0"/>
              </a:rPr>
              <a:t> </a:t>
            </a:r>
          </a:p>
          <a:p>
            <a:pPr indent="0">
              <a:lnSpc>
                <a:spcPct val="100000"/>
              </a:lnSpc>
            </a:pPr>
            <a:r>
              <a:rPr lang="en-US" sz="900" b="0" dirty="0">
                <a:latin typeface="+mn-lt"/>
                <a:sym typeface="Trebuchet MS" panose="020B0603020202020204" pitchFamily="34" charset="0"/>
              </a:rPr>
              <a:t>The materials contained in this presentation are designed for the sole use by the board of directors or senior management of the Client and solely for the limited purposes described in the presentation. The materials shall not be copied or given to any person or entity other than the Client (“Third Party”) without the prior written consent of BCG. These materials serve only as the focus for discussion; they are incomplete without the accompanying oral commentary and may not be relied on as a stand-alone document. Further, Third Parties may not, and it is unreasonable for any Third Party to, rely on these materials for any purpose whatsoever. To the fullest extent permitted by law (and except to the extent otherwise agreed in a signed writing by BCG), BCG shall have no liability whatsoever to any Third Party, and any Third Party hereby waives any rights and claims it may have at any time against BCG with regard to the services, this presentation, or other materials, including the accuracy or completeness thereof. Receipt and review </a:t>
            </a:r>
            <a:br>
              <a:rPr lang="en-US" sz="900" b="0" dirty="0">
                <a:latin typeface="+mn-lt"/>
                <a:sym typeface="Trebuchet MS" panose="020B0603020202020204" pitchFamily="34" charset="0"/>
              </a:rPr>
            </a:br>
            <a:r>
              <a:rPr lang="en-US" sz="900" b="0" dirty="0">
                <a:latin typeface="+mn-lt"/>
                <a:sym typeface="Trebuchet MS" panose="020B0603020202020204" pitchFamily="34" charset="0"/>
              </a:rPr>
              <a:t>of this document shall be deemed agreement with and consideration for the foregoing.</a:t>
            </a:r>
          </a:p>
          <a:p>
            <a:pPr indent="0">
              <a:lnSpc>
                <a:spcPct val="100000"/>
              </a:lnSpc>
            </a:pPr>
            <a:endParaRPr lang="en-US" sz="900" b="0" dirty="0">
              <a:latin typeface="+mn-lt"/>
              <a:sym typeface="Trebuchet MS" panose="020B0603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900" b="0" dirty="0">
                <a:latin typeface="+mn-lt"/>
                <a:sym typeface="Trebuchet MS" panose="020B0603020202020204" pitchFamily="34" charset="0"/>
              </a:rPr>
              <a:t>BCG does not provide fairness opinions or valuations of market transactions, and these materials should not be relied </a:t>
            </a:r>
            <a:br>
              <a:rPr lang="en-US" sz="900" b="0" dirty="0">
                <a:latin typeface="+mn-lt"/>
                <a:sym typeface="Trebuchet MS" panose="020B0603020202020204" pitchFamily="34" charset="0"/>
              </a:rPr>
            </a:br>
            <a:r>
              <a:rPr lang="en-US" sz="900" b="0" dirty="0">
                <a:latin typeface="+mn-lt"/>
                <a:sym typeface="Trebuchet MS" panose="020B0603020202020204" pitchFamily="34" charset="0"/>
              </a:rPr>
              <a:t>on or construed as such. Further, the financial evaluations, projected market and financial information, and conclusions contained in these materials are based upon standard valuation methodologies, are not definitive forecasts, and are not guaranteed by BCG. BCG has used public and/or confidential data and assumptions provided to BCG by the Client. BCG has not independently verified the data and assumptions used in these analyses. Changes in the underlying data </a:t>
            </a:r>
            <a:br>
              <a:rPr lang="en-US" sz="900" b="0" dirty="0">
                <a:latin typeface="+mn-lt"/>
                <a:sym typeface="Trebuchet MS" panose="020B0603020202020204" pitchFamily="34" charset="0"/>
              </a:rPr>
            </a:br>
            <a:r>
              <a:rPr lang="en-US" sz="900" b="0" dirty="0">
                <a:latin typeface="+mn-lt"/>
                <a:sym typeface="Trebuchet MS" panose="020B0603020202020204" pitchFamily="34" charset="0"/>
              </a:rPr>
              <a:t>or operating assumptions will clearly impact the analyses and conclusions.</a:t>
            </a:r>
          </a:p>
        </p:txBody>
      </p:sp>
      <p:sp>
        <p:nvSpPr>
          <p:cNvPr id="3" name="Title 6"/>
          <p:cNvSpPr txBox="1">
            <a:spLocks/>
          </p:cNvSpPr>
          <p:nvPr userDrawn="1"/>
        </p:nvSpPr>
        <p:spPr>
          <a:xfrm>
            <a:off x="639044" y="2973076"/>
            <a:ext cx="3199529" cy="706347"/>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defRPr>
            </a:lvl1pPr>
          </a:lstStyle>
          <a:p>
            <a:r>
              <a:rPr lang="en-US" sz="5100" dirty="0">
                <a:gradFill>
                  <a:gsLst>
                    <a:gs pos="100000">
                      <a:schemeClr val="tx2"/>
                    </a:gs>
                    <a:gs pos="2000">
                      <a:schemeClr val="accent2"/>
                    </a:gs>
                  </a:gsLst>
                  <a:lin ang="2700000" scaled="0"/>
                </a:gradFill>
                <a:latin typeface="+mn-lt"/>
                <a:sym typeface="Trebuchet MS" panose="020B0603020202020204" pitchFamily="34" charset="0"/>
              </a:rPr>
              <a:t>Disclaimer</a:t>
            </a:r>
          </a:p>
        </p:txBody>
      </p:sp>
      <p:cxnSp>
        <p:nvCxnSpPr>
          <p:cNvPr id="4" name="Straight Connector 3"/>
          <p:cNvCxnSpPr/>
          <p:nvPr userDrawn="1"/>
        </p:nvCxnSpPr>
        <p:spPr>
          <a:xfrm>
            <a:off x="4367898" y="1630185"/>
            <a:ext cx="0" cy="3392129"/>
          </a:xfrm>
          <a:prstGeom prst="line">
            <a:avLst/>
          </a:prstGeom>
          <a:ln w="9525">
            <a:solidFill>
              <a:schemeClr val="tx2"/>
            </a:solidFill>
            <a:miter lim="800000"/>
            <a:headEnd type="none" w="sm" len="sm"/>
            <a:tailEnd type="none" w="sm" len="sm"/>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4857122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ftr="0" dt="0"/>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type="blank" preserve="1">
  <p:cSld name="End">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735369323"/>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384" imgH="384" progId="TCLayout.ActiveDocument.1">
                  <p:embed/>
                </p:oleObj>
              </mc:Choice>
              <mc:Fallback>
                <p:oleObj name="think-cell Slide" r:id="rId3" imgW="384" imgH="384"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Tree>
    <p:extLst>
      <p:ext uri="{BB962C8B-B14F-4D97-AF65-F5344CB8AC3E}">
        <p14:creationId xmlns:p14="http://schemas.microsoft.com/office/powerpoint/2010/main" val="186701998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ftr="0" dt="0"/>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p:cSld name="Layout guide">
    <p:spTree>
      <p:nvGrpSpPr>
        <p:cNvPr id="1" name=""/>
        <p:cNvGrpSpPr/>
        <p:nvPr/>
      </p:nvGrpSpPr>
      <p:grpSpPr>
        <a:xfrm>
          <a:off x="0" y="0"/>
          <a:ext cx="0" cy="0"/>
          <a:chOff x="0" y="0"/>
          <a:chExt cx="0" cy="0"/>
        </a:xfrm>
      </p:grpSpPr>
      <p:grpSp>
        <p:nvGrpSpPr>
          <p:cNvPr id="49" name="Group 48"/>
          <p:cNvGrpSpPr/>
          <p:nvPr userDrawn="1"/>
        </p:nvGrpSpPr>
        <p:grpSpPr>
          <a:xfrm>
            <a:off x="-600" y="-1"/>
            <a:ext cx="12193800" cy="6858001"/>
            <a:chOff x="-600" y="-1"/>
            <a:chExt cx="12193800" cy="6858001"/>
          </a:xfrm>
        </p:grpSpPr>
        <p:sp>
          <p:nvSpPr>
            <p:cNvPr id="50" name="No fly zone"/>
            <p:cNvSpPr/>
            <p:nvPr/>
          </p:nvSpPr>
          <p:spPr>
            <a:xfrm>
              <a:off x="0" y="-1"/>
              <a:ext cx="12193200" cy="6858000"/>
            </a:xfrm>
            <a:custGeom>
              <a:avLst/>
              <a:gdLst>
                <a:gd name="connsiteX0" fmla="*/ 630001 w 12193200"/>
                <a:gd name="connsiteY0" fmla="*/ 622800 h 6858000"/>
                <a:gd name="connsiteX1" fmla="*/ 630001 w 12193200"/>
                <a:gd name="connsiteY1" fmla="*/ 6160597 h 6858000"/>
                <a:gd name="connsiteX2" fmla="*/ 11562000 w 12193200"/>
                <a:gd name="connsiteY2" fmla="*/ 6160597 h 6858000"/>
                <a:gd name="connsiteX3" fmla="*/ 11562000 w 12193200"/>
                <a:gd name="connsiteY3" fmla="*/ 622800 h 6858000"/>
                <a:gd name="connsiteX4" fmla="*/ 0 w 12193200"/>
                <a:gd name="connsiteY4" fmla="*/ 0 h 6858000"/>
                <a:gd name="connsiteX5" fmla="*/ 12193200 w 12193200"/>
                <a:gd name="connsiteY5" fmla="*/ 0 h 6858000"/>
                <a:gd name="connsiteX6" fmla="*/ 12193200 w 12193200"/>
                <a:gd name="connsiteY6" fmla="*/ 622800 h 6858000"/>
                <a:gd name="connsiteX7" fmla="*/ 12192000 w 12193200"/>
                <a:gd name="connsiteY7" fmla="*/ 622800 h 6858000"/>
                <a:gd name="connsiteX8" fmla="*/ 12192000 w 12193200"/>
                <a:gd name="connsiteY8" fmla="*/ 6160597 h 6858000"/>
                <a:gd name="connsiteX9" fmla="*/ 12193200 w 12193200"/>
                <a:gd name="connsiteY9" fmla="*/ 6160597 h 6858000"/>
                <a:gd name="connsiteX10" fmla="*/ 12193200 w 12193200"/>
                <a:gd name="connsiteY10" fmla="*/ 6858000 h 6858000"/>
                <a:gd name="connsiteX11" fmla="*/ 12192000 w 12193200"/>
                <a:gd name="connsiteY11" fmla="*/ 6858000 h 6858000"/>
                <a:gd name="connsiteX12" fmla="*/ 11562000 w 12193200"/>
                <a:gd name="connsiteY12" fmla="*/ 6858000 h 6858000"/>
                <a:gd name="connsiteX13" fmla="*/ 630001 w 12193200"/>
                <a:gd name="connsiteY13" fmla="*/ 6858000 h 6858000"/>
                <a:gd name="connsiteX14" fmla="*/ 1 w 12193200"/>
                <a:gd name="connsiteY14" fmla="*/ 6858000 h 6858000"/>
                <a:gd name="connsiteX15" fmla="*/ 1 w 12193200"/>
                <a:gd name="connsiteY15" fmla="*/ 6160597 h 6858000"/>
                <a:gd name="connsiteX16" fmla="*/ 1 w 12193200"/>
                <a:gd name="connsiteY16" fmla="*/ 622800 h 6858000"/>
                <a:gd name="connsiteX17" fmla="*/ 0 w 12193200"/>
                <a:gd name="connsiteY17" fmla="*/ 6228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193200" h="6858000">
                  <a:moveTo>
                    <a:pt x="630001" y="622800"/>
                  </a:moveTo>
                  <a:lnTo>
                    <a:pt x="630001" y="6160597"/>
                  </a:lnTo>
                  <a:lnTo>
                    <a:pt x="11562000" y="6160597"/>
                  </a:lnTo>
                  <a:lnTo>
                    <a:pt x="11562000" y="622800"/>
                  </a:lnTo>
                  <a:close/>
                  <a:moveTo>
                    <a:pt x="0" y="0"/>
                  </a:moveTo>
                  <a:lnTo>
                    <a:pt x="12193200" y="0"/>
                  </a:lnTo>
                  <a:lnTo>
                    <a:pt x="12193200" y="622800"/>
                  </a:lnTo>
                  <a:lnTo>
                    <a:pt x="12192000" y="622800"/>
                  </a:lnTo>
                  <a:lnTo>
                    <a:pt x="12192000" y="6160597"/>
                  </a:lnTo>
                  <a:lnTo>
                    <a:pt x="12193200" y="6160597"/>
                  </a:lnTo>
                  <a:lnTo>
                    <a:pt x="12193200" y="6858000"/>
                  </a:lnTo>
                  <a:lnTo>
                    <a:pt x="12192000" y="6858000"/>
                  </a:lnTo>
                  <a:lnTo>
                    <a:pt x="11562000" y="6858000"/>
                  </a:lnTo>
                  <a:lnTo>
                    <a:pt x="630001" y="6858000"/>
                  </a:lnTo>
                  <a:lnTo>
                    <a:pt x="1" y="6858000"/>
                  </a:lnTo>
                  <a:lnTo>
                    <a:pt x="1" y="6160597"/>
                  </a:lnTo>
                  <a:lnTo>
                    <a:pt x="1" y="622800"/>
                  </a:lnTo>
                  <a:lnTo>
                    <a:pt x="0" y="622800"/>
                  </a:lnTo>
                  <a:close/>
                </a:path>
              </a:pathLst>
            </a:custGeom>
            <a:solidFill>
              <a:srgbClr val="FFEFEF">
                <a:alpha val="4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a:endParaRPr lang="en-GB" dirty="0">
                <a:solidFill>
                  <a:schemeClr val="tx1"/>
                </a:solidFill>
                <a:latin typeface="+mn-lt"/>
              </a:endParaRPr>
            </a:p>
          </p:txBody>
        </p:sp>
        <p:grpSp>
          <p:nvGrpSpPr>
            <p:cNvPr id="51" name="Baselines / anchors"/>
            <p:cNvGrpSpPr/>
            <p:nvPr userDrawn="1"/>
          </p:nvGrpSpPr>
          <p:grpSpPr>
            <a:xfrm>
              <a:off x="-600" y="622800"/>
              <a:ext cx="12193200" cy="5536800"/>
              <a:chOff x="12623800" y="622800"/>
              <a:chExt cx="11176000" cy="5536800"/>
            </a:xfrm>
          </p:grpSpPr>
          <p:cxnSp>
            <p:nvCxnSpPr>
              <p:cNvPr id="77" name="Straight Connector 76"/>
              <p:cNvCxnSpPr/>
              <p:nvPr/>
            </p:nvCxnSpPr>
            <p:spPr>
              <a:xfrm>
                <a:off x="12623800" y="6228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12623800" y="91421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12623800" y="120562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12623800" y="1497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a:off x="12623800" y="178844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12623800" y="207985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12623800" y="237126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12623800" y="266267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12623800" y="295408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12623800" y="3245499"/>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12623800" y="353691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12623800" y="382832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a:off x="12623800" y="411973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a:off x="12623800" y="4411143"/>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a:off x="12623800" y="470255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12623800" y="499396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p:nvCxnSpPr>
            <p:spPr>
              <a:xfrm>
                <a:off x="12623800" y="528537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a:off x="12623800" y="557678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a:xfrm>
                <a:off x="12623800" y="586819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a:off x="12623800" y="6159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grpSp>
        <p:grpSp>
          <p:nvGrpSpPr>
            <p:cNvPr id="52" name="Gutter space"/>
            <p:cNvGrpSpPr/>
            <p:nvPr userDrawn="1"/>
          </p:nvGrpSpPr>
          <p:grpSpPr>
            <a:xfrm>
              <a:off x="1277000" y="623550"/>
              <a:ext cx="9638000" cy="5537047"/>
              <a:chOff x="1277000" y="623550"/>
              <a:chExt cx="9638000" cy="5537047"/>
            </a:xfrm>
          </p:grpSpPr>
          <p:sp>
            <p:nvSpPr>
              <p:cNvPr id="66" name="Rectangle 34"/>
              <p:cNvSpPr>
                <a:spLocks noChangeArrowheads="1"/>
              </p:cNvSpPr>
              <p:nvPr/>
            </p:nvSpPr>
            <p:spPr bwMode="auto">
              <a:xfrm>
                <a:off x="688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a:endParaRPr lang="en-GB" dirty="0">
                  <a:latin typeface="+mn-lt"/>
                </a:endParaRPr>
              </a:p>
            </p:txBody>
          </p:sp>
          <p:sp>
            <p:nvSpPr>
              <p:cNvPr id="67" name="Rectangle 35"/>
              <p:cNvSpPr>
                <a:spLocks noChangeArrowheads="1"/>
              </p:cNvSpPr>
              <p:nvPr/>
            </p:nvSpPr>
            <p:spPr bwMode="auto">
              <a:xfrm>
                <a:off x="875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a:endParaRPr lang="en-GB" dirty="0">
                  <a:latin typeface="+mn-lt"/>
                </a:endParaRPr>
              </a:p>
            </p:txBody>
          </p:sp>
          <p:sp>
            <p:nvSpPr>
              <p:cNvPr id="68" name="Rectangle 36"/>
              <p:cNvSpPr>
                <a:spLocks noChangeArrowheads="1"/>
              </p:cNvSpPr>
              <p:nvPr/>
            </p:nvSpPr>
            <p:spPr bwMode="auto">
              <a:xfrm>
                <a:off x="782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a:endParaRPr lang="en-GB" dirty="0">
                  <a:latin typeface="+mn-lt"/>
                </a:endParaRPr>
              </a:p>
            </p:txBody>
          </p:sp>
          <p:sp>
            <p:nvSpPr>
              <p:cNvPr id="69" name="Rectangle 37"/>
              <p:cNvSpPr>
                <a:spLocks noChangeArrowheads="1"/>
              </p:cNvSpPr>
              <p:nvPr/>
            </p:nvSpPr>
            <p:spPr bwMode="auto">
              <a:xfrm>
                <a:off x="969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a:endParaRPr lang="en-GB" dirty="0">
                  <a:latin typeface="+mn-lt"/>
                </a:endParaRPr>
              </a:p>
            </p:txBody>
          </p:sp>
          <p:sp>
            <p:nvSpPr>
              <p:cNvPr id="70" name="Rectangle 38"/>
              <p:cNvSpPr>
                <a:spLocks noChangeArrowheads="1"/>
              </p:cNvSpPr>
              <p:nvPr/>
            </p:nvSpPr>
            <p:spPr bwMode="auto">
              <a:xfrm>
                <a:off x="1062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a:endParaRPr lang="en-GB" dirty="0">
                  <a:latin typeface="+mn-lt"/>
                </a:endParaRPr>
              </a:p>
            </p:txBody>
          </p:sp>
          <p:sp>
            <p:nvSpPr>
              <p:cNvPr id="71" name="Rectangle 39"/>
              <p:cNvSpPr>
                <a:spLocks noChangeArrowheads="1"/>
              </p:cNvSpPr>
              <p:nvPr/>
            </p:nvSpPr>
            <p:spPr bwMode="auto">
              <a:xfrm>
                <a:off x="595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a:endParaRPr lang="en-GB" dirty="0">
                  <a:latin typeface="+mn-lt"/>
                </a:endParaRPr>
              </a:p>
            </p:txBody>
          </p:sp>
          <p:sp>
            <p:nvSpPr>
              <p:cNvPr id="72" name="Rectangle 40"/>
              <p:cNvSpPr>
                <a:spLocks noChangeArrowheads="1"/>
              </p:cNvSpPr>
              <p:nvPr/>
            </p:nvSpPr>
            <p:spPr bwMode="auto">
              <a:xfrm>
                <a:off x="127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a:endParaRPr lang="en-GB" dirty="0">
                  <a:latin typeface="+mn-lt"/>
                </a:endParaRPr>
              </a:p>
            </p:txBody>
          </p:sp>
          <p:sp>
            <p:nvSpPr>
              <p:cNvPr id="73" name="Rectangle 41"/>
              <p:cNvSpPr>
                <a:spLocks noChangeArrowheads="1"/>
              </p:cNvSpPr>
              <p:nvPr/>
            </p:nvSpPr>
            <p:spPr bwMode="auto">
              <a:xfrm>
                <a:off x="221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a:endParaRPr lang="en-GB" dirty="0">
                  <a:latin typeface="+mn-lt"/>
                </a:endParaRPr>
              </a:p>
            </p:txBody>
          </p:sp>
          <p:sp>
            <p:nvSpPr>
              <p:cNvPr id="74" name="Rectangle 42"/>
              <p:cNvSpPr>
                <a:spLocks noChangeArrowheads="1"/>
              </p:cNvSpPr>
              <p:nvPr/>
            </p:nvSpPr>
            <p:spPr bwMode="auto">
              <a:xfrm>
                <a:off x="314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a:endParaRPr lang="en-GB" dirty="0">
                  <a:latin typeface="+mn-lt"/>
                </a:endParaRPr>
              </a:p>
            </p:txBody>
          </p:sp>
          <p:sp>
            <p:nvSpPr>
              <p:cNvPr id="75" name="Rectangle 43"/>
              <p:cNvSpPr>
                <a:spLocks noChangeArrowheads="1"/>
              </p:cNvSpPr>
              <p:nvPr/>
            </p:nvSpPr>
            <p:spPr bwMode="auto">
              <a:xfrm>
                <a:off x="408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a:endParaRPr lang="en-GB" dirty="0">
                  <a:latin typeface="+mn-lt"/>
                </a:endParaRPr>
              </a:p>
            </p:txBody>
          </p:sp>
          <p:sp>
            <p:nvSpPr>
              <p:cNvPr id="76" name="Rectangle 44"/>
              <p:cNvSpPr>
                <a:spLocks noChangeArrowheads="1"/>
              </p:cNvSpPr>
              <p:nvPr/>
            </p:nvSpPr>
            <p:spPr bwMode="auto">
              <a:xfrm>
                <a:off x="501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a:endParaRPr lang="en-GB" dirty="0">
                  <a:latin typeface="+mn-lt"/>
                </a:endParaRPr>
              </a:p>
            </p:txBody>
          </p:sp>
        </p:grpSp>
        <p:sp>
          <p:nvSpPr>
            <p:cNvPr id="53" name="Slide edges"/>
            <p:cNvSpPr>
              <a:spLocks/>
            </p:cNvSpPr>
            <p:nvPr/>
          </p:nvSpPr>
          <p:spPr bwMode="auto">
            <a:xfrm>
              <a:off x="-600" y="0"/>
              <a:ext cx="12193200" cy="6858000"/>
            </a:xfrm>
            <a:custGeom>
              <a:avLst/>
              <a:gdLst>
                <a:gd name="T0" fmla="*/ 6024 w 6026"/>
                <a:gd name="T1" fmla="*/ 3394 h 3396"/>
                <a:gd name="T2" fmla="*/ 6024 w 6026"/>
                <a:gd name="T3" fmla="*/ 3391 h 3396"/>
                <a:gd name="T4" fmla="*/ 5 w 6026"/>
                <a:gd name="T5" fmla="*/ 3391 h 3396"/>
                <a:gd name="T6" fmla="*/ 5 w 6026"/>
                <a:gd name="T7" fmla="*/ 5 h 3396"/>
                <a:gd name="T8" fmla="*/ 6021 w 6026"/>
                <a:gd name="T9" fmla="*/ 5 h 3396"/>
                <a:gd name="T10" fmla="*/ 6021 w 6026"/>
                <a:gd name="T11" fmla="*/ 3394 h 3396"/>
                <a:gd name="T12" fmla="*/ 6024 w 6026"/>
                <a:gd name="T13" fmla="*/ 3394 h 3396"/>
                <a:gd name="T14" fmla="*/ 6024 w 6026"/>
                <a:gd name="T15" fmla="*/ 3391 h 3396"/>
                <a:gd name="T16" fmla="*/ 6024 w 6026"/>
                <a:gd name="T17" fmla="*/ 3394 h 3396"/>
                <a:gd name="T18" fmla="*/ 6026 w 6026"/>
                <a:gd name="T19" fmla="*/ 3394 h 3396"/>
                <a:gd name="T20" fmla="*/ 6026 w 6026"/>
                <a:gd name="T21" fmla="*/ 0 h 3396"/>
                <a:gd name="T22" fmla="*/ 0 w 6026"/>
                <a:gd name="T23" fmla="*/ 0 h 3396"/>
                <a:gd name="T24" fmla="*/ 0 w 6026"/>
                <a:gd name="T25" fmla="*/ 3396 h 3396"/>
                <a:gd name="T26" fmla="*/ 6026 w 6026"/>
                <a:gd name="T27" fmla="*/ 3396 h 3396"/>
                <a:gd name="T28" fmla="*/ 6026 w 6026"/>
                <a:gd name="T29" fmla="*/ 3394 h 3396"/>
                <a:gd name="T30" fmla="*/ 6024 w 6026"/>
                <a:gd name="T31" fmla="*/ 3394 h 3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26" h="3396">
                  <a:moveTo>
                    <a:pt x="6024" y="3394"/>
                  </a:moveTo>
                  <a:lnTo>
                    <a:pt x="6024" y="3391"/>
                  </a:lnTo>
                  <a:lnTo>
                    <a:pt x="5" y="3391"/>
                  </a:lnTo>
                  <a:lnTo>
                    <a:pt x="5" y="5"/>
                  </a:lnTo>
                  <a:lnTo>
                    <a:pt x="6021" y="5"/>
                  </a:lnTo>
                  <a:lnTo>
                    <a:pt x="6021" y="3394"/>
                  </a:lnTo>
                  <a:lnTo>
                    <a:pt x="6024" y="3394"/>
                  </a:lnTo>
                  <a:lnTo>
                    <a:pt x="6024" y="3391"/>
                  </a:lnTo>
                  <a:lnTo>
                    <a:pt x="6024" y="3394"/>
                  </a:lnTo>
                  <a:lnTo>
                    <a:pt x="6026" y="3394"/>
                  </a:lnTo>
                  <a:lnTo>
                    <a:pt x="6026" y="0"/>
                  </a:lnTo>
                  <a:lnTo>
                    <a:pt x="0" y="0"/>
                  </a:lnTo>
                  <a:lnTo>
                    <a:pt x="0" y="3396"/>
                  </a:lnTo>
                  <a:lnTo>
                    <a:pt x="6026" y="3396"/>
                  </a:lnTo>
                  <a:lnTo>
                    <a:pt x="6026" y="3394"/>
                  </a:lnTo>
                  <a:lnTo>
                    <a:pt x="6024" y="3394"/>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575757"/>
                </a:solidFill>
                <a:effectLst/>
                <a:uLnTx/>
                <a:uFillTx/>
                <a:latin typeface="+mn-lt"/>
                <a:ea typeface="+mn-ea"/>
                <a:cs typeface="+mn-cs"/>
              </a:endParaRPr>
            </a:p>
          </p:txBody>
        </p:sp>
        <p:sp>
          <p:nvSpPr>
            <p:cNvPr id="54" name="Footnote measure"/>
            <p:cNvSpPr>
              <a:spLocks noChangeArrowheads="1"/>
            </p:cNvSpPr>
            <p:nvPr/>
          </p:nvSpPr>
          <p:spPr bwMode="auto">
            <a:xfrm>
              <a:off x="629400" y="6159600"/>
              <a:ext cx="10933200" cy="378584"/>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a:endParaRPr lang="en-GB" dirty="0">
                <a:latin typeface="+mn-lt"/>
              </a:endParaRPr>
            </a:p>
          </p:txBody>
        </p:sp>
        <p:sp>
          <p:nvSpPr>
            <p:cNvPr id="57" name="Whitespace measure"/>
            <p:cNvSpPr>
              <a:spLocks noChangeArrowheads="1"/>
            </p:cNvSpPr>
            <p:nvPr/>
          </p:nvSpPr>
          <p:spPr bwMode="auto">
            <a:xfrm>
              <a:off x="629400" y="1497600"/>
              <a:ext cx="10932229" cy="583200"/>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a:endParaRPr lang="en-GB" dirty="0">
                <a:latin typeface="+mn-lt"/>
              </a:endParaRPr>
            </a:p>
          </p:txBody>
        </p:sp>
        <p:grpSp>
          <p:nvGrpSpPr>
            <p:cNvPr id="58" name="Five column measure"/>
            <p:cNvGrpSpPr/>
            <p:nvPr userDrawn="1"/>
          </p:nvGrpSpPr>
          <p:grpSpPr>
            <a:xfrm>
              <a:off x="629400" y="5975122"/>
              <a:ext cx="10933200" cy="79536"/>
              <a:chOff x="629400" y="5975122"/>
              <a:chExt cx="10933200" cy="79536"/>
            </a:xfrm>
          </p:grpSpPr>
          <p:sp>
            <p:nvSpPr>
              <p:cNvPr id="61" name="Rectangle 5"/>
              <p:cNvSpPr>
                <a:spLocks noChangeArrowheads="1"/>
              </p:cNvSpPr>
              <p:nvPr/>
            </p:nvSpPr>
            <p:spPr bwMode="auto">
              <a:xfrm>
                <a:off x="2880128" y="5975122"/>
                <a:ext cx="1930288"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a:endParaRPr lang="en-GB" dirty="0">
                  <a:latin typeface="+mn-lt"/>
                </a:endParaRPr>
              </a:p>
            </p:txBody>
          </p:sp>
          <p:sp>
            <p:nvSpPr>
              <p:cNvPr id="62" name="Rectangle 7"/>
              <p:cNvSpPr>
                <a:spLocks noChangeArrowheads="1"/>
              </p:cNvSpPr>
              <p:nvPr/>
            </p:nvSpPr>
            <p:spPr bwMode="auto">
              <a:xfrm>
                <a:off x="9626194"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a:endParaRPr lang="en-GB" dirty="0">
                  <a:latin typeface="+mn-lt"/>
                </a:endParaRPr>
              </a:p>
            </p:txBody>
          </p:sp>
          <p:sp>
            <p:nvSpPr>
              <p:cNvPr id="63" name="Rectangle 9"/>
              <p:cNvSpPr>
                <a:spLocks noChangeArrowheads="1"/>
              </p:cNvSpPr>
              <p:nvPr/>
            </p:nvSpPr>
            <p:spPr bwMode="auto">
              <a:xfrm>
                <a:off x="7372407"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a:endParaRPr lang="en-GB" dirty="0">
                  <a:latin typeface="+mn-lt"/>
                </a:endParaRPr>
              </a:p>
            </p:txBody>
          </p:sp>
          <p:sp>
            <p:nvSpPr>
              <p:cNvPr id="64" name="Rectangle 11"/>
              <p:cNvSpPr>
                <a:spLocks noChangeArrowheads="1"/>
              </p:cNvSpPr>
              <p:nvPr/>
            </p:nvSpPr>
            <p:spPr bwMode="auto">
              <a:xfrm>
                <a:off x="5127797" y="5975122"/>
                <a:ext cx="1927229"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a:endParaRPr lang="en-GB" dirty="0">
                  <a:latin typeface="+mn-lt"/>
                </a:endParaRPr>
              </a:p>
            </p:txBody>
          </p:sp>
          <p:sp>
            <p:nvSpPr>
              <p:cNvPr id="65" name="Rectangle 13"/>
              <p:cNvSpPr>
                <a:spLocks noChangeArrowheads="1"/>
              </p:cNvSpPr>
              <p:nvPr/>
            </p:nvSpPr>
            <p:spPr bwMode="auto">
              <a:xfrm>
                <a:off x="629400" y="5975122"/>
                <a:ext cx="1933347"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a:endParaRPr lang="en-GB" dirty="0">
                  <a:latin typeface="+mn-lt"/>
                </a:endParaRPr>
              </a:p>
            </p:txBody>
          </p:sp>
        </p:grpSp>
        <p:sp>
          <p:nvSpPr>
            <p:cNvPr id="59" name="Live area"/>
            <p:cNvSpPr/>
            <p:nvPr/>
          </p:nvSpPr>
          <p:spPr>
            <a:xfrm>
              <a:off x="629400" y="2080801"/>
              <a:ext cx="10933200" cy="4078800"/>
            </a:xfrm>
            <a:custGeom>
              <a:avLst/>
              <a:gdLst>
                <a:gd name="connsiteX0" fmla="*/ 0 w 10931999"/>
                <a:gd name="connsiteY0" fmla="*/ 0 h 5537797"/>
                <a:gd name="connsiteX1" fmla="*/ 10931999 w 10931999"/>
                <a:gd name="connsiteY1" fmla="*/ 0 h 5537797"/>
                <a:gd name="connsiteX2" fmla="*/ 10931999 w 10931999"/>
                <a:gd name="connsiteY2" fmla="*/ 5537797 h 5537797"/>
                <a:gd name="connsiteX3" fmla="*/ 0 w 10931999"/>
                <a:gd name="connsiteY3" fmla="*/ 5537797 h 5537797"/>
              </a:gdLst>
              <a:ahLst/>
              <a:cxnLst>
                <a:cxn ang="0">
                  <a:pos x="connsiteX0" y="connsiteY0"/>
                </a:cxn>
                <a:cxn ang="0">
                  <a:pos x="connsiteX1" y="connsiteY1"/>
                </a:cxn>
                <a:cxn ang="0">
                  <a:pos x="connsiteX2" y="connsiteY2"/>
                </a:cxn>
                <a:cxn ang="0">
                  <a:pos x="connsiteX3" y="connsiteY3"/>
                </a:cxn>
              </a:cxnLst>
              <a:rect l="l" t="t" r="r" b="b"/>
              <a:pathLst>
                <a:path w="10931999" h="5537797">
                  <a:moveTo>
                    <a:pt x="0" y="0"/>
                  </a:moveTo>
                  <a:lnTo>
                    <a:pt x="10931999" y="0"/>
                  </a:lnTo>
                  <a:lnTo>
                    <a:pt x="10931999" y="5537797"/>
                  </a:lnTo>
                  <a:lnTo>
                    <a:pt x="0" y="5537797"/>
                  </a:lnTo>
                  <a:close/>
                </a:path>
              </a:pathLst>
            </a:custGeom>
            <a:noFill/>
            <a:ln w="9525">
              <a:solidFill>
                <a:srgbClr val="E71C57">
                  <a:alpha val="35000"/>
                </a:srgb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eaLnBrk="1">
                <a:lnSpc>
                  <a:spcPct val="90000"/>
                </a:lnSpc>
                <a:spcAft>
                  <a:spcPts val="1000"/>
                </a:spcAft>
              </a:pPr>
              <a:endParaRPr lang="en-GB" sz="1200" dirty="0">
                <a:solidFill>
                  <a:schemeClr val="bg1"/>
                </a:solidFill>
                <a:latin typeface="+mn-lt"/>
              </a:endParaRPr>
            </a:p>
          </p:txBody>
        </p:sp>
        <p:sp>
          <p:nvSpPr>
            <p:cNvPr id="60" name="Footnote example"/>
            <p:cNvSpPr txBox="1"/>
            <p:nvPr/>
          </p:nvSpPr>
          <p:spPr>
            <a:xfrm>
              <a:off x="630000" y="6144442"/>
              <a:ext cx="9030914" cy="415498"/>
            </a:xfrm>
            <a:prstGeom prst="rect">
              <a:avLst/>
            </a:prstGeom>
            <a:noFill/>
          </p:spPr>
          <p:txBody>
            <a:bodyPr wrap="square" lIns="0" tIns="0" rIns="0" bIns="0" rtlCol="0" anchor="b">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GB" sz="1000" b="0" i="0" u="none" strike="noStrike" kern="1200" cap="none" spc="0" normalizeH="0" baseline="0" noProof="0" dirty="0">
                  <a:ln>
                    <a:noFill/>
                  </a:ln>
                  <a:solidFill>
                    <a:schemeClr val="bg1">
                      <a:lumMod val="50000"/>
                    </a:schemeClr>
                  </a:solidFill>
                  <a:effectLst/>
                  <a:uLnTx/>
                  <a:uFillTx/>
                  <a:latin typeface="+mn-lt"/>
                  <a:ea typeface="+mn-ea"/>
                  <a:cs typeface="+mn-cs"/>
                  <a:sym typeface="Trebuchet MS" panose="020B0603020202020204" pitchFamily="34" charset="0"/>
                </a:rPr>
                <a:t>1. </a:t>
              </a:r>
              <a:r>
                <a:rPr kumimoji="0" lang="en-GB" sz="1000" b="0" i="0" u="none" strike="noStrike" kern="1200" cap="none" spc="0" normalizeH="0" baseline="0" noProof="0" dirty="0" err="1">
                  <a:ln>
                    <a:noFill/>
                  </a:ln>
                  <a:solidFill>
                    <a:schemeClr val="bg1">
                      <a:lumMod val="50000"/>
                    </a:schemeClr>
                  </a:solidFill>
                  <a:effectLst/>
                  <a:uLnTx/>
                  <a:uFillTx/>
                  <a:latin typeface="+mn-lt"/>
                  <a:ea typeface="+mn-ea"/>
                  <a:cs typeface="+mn-cs"/>
                  <a:sym typeface="Trebuchet MS" panose="020B0603020202020204" pitchFamily="34" charset="0"/>
                </a:rPr>
                <a:t>xxxx</a:t>
              </a:r>
              <a:r>
                <a:rPr kumimoji="0" lang="en-GB" sz="1000" b="0" i="0" u="none" strike="noStrike" kern="1200" cap="none" spc="0" normalizeH="0" baseline="0" noProof="0" dirty="0">
                  <a:ln>
                    <a:noFill/>
                  </a:ln>
                  <a:solidFill>
                    <a:schemeClr val="bg1">
                      <a:lumMod val="50000"/>
                    </a:schemeClr>
                  </a:solidFill>
                  <a:effectLst/>
                  <a:uLnTx/>
                  <a:uFillTx/>
                  <a:latin typeface="+mn-lt"/>
                  <a:ea typeface="+mn-ea"/>
                  <a:cs typeface="+mn-cs"/>
                  <a:sym typeface="Trebuchet MS" panose="020B0603020202020204" pitchFamily="34" charset="0"/>
                </a:rPr>
                <a:t>  2. </a:t>
              </a:r>
              <a:r>
                <a:rPr kumimoji="0" lang="en-GB" sz="1000" b="0" i="0" u="none" strike="noStrike" kern="1200" cap="none" spc="0" normalizeH="0" baseline="0" noProof="0" dirty="0" err="1">
                  <a:ln>
                    <a:noFill/>
                  </a:ln>
                  <a:solidFill>
                    <a:schemeClr val="bg1">
                      <a:lumMod val="50000"/>
                    </a:schemeClr>
                  </a:solidFill>
                  <a:effectLst/>
                  <a:uLnTx/>
                  <a:uFillTx/>
                  <a:latin typeface="+mn-lt"/>
                  <a:ea typeface="+mn-ea"/>
                  <a:cs typeface="+mn-cs"/>
                  <a:sym typeface="Trebuchet MS" panose="020B0603020202020204" pitchFamily="34" charset="0"/>
                </a:rPr>
                <a:t>xxxx</a:t>
              </a:r>
              <a:r>
                <a:rPr kumimoji="0" lang="en-GB" sz="1000" b="0" i="0" u="none" strike="noStrike" kern="1200" cap="none" spc="0" normalizeH="0" baseline="0" noProof="0" dirty="0">
                  <a:ln>
                    <a:noFill/>
                  </a:ln>
                  <a:solidFill>
                    <a:schemeClr val="bg1">
                      <a:lumMod val="50000"/>
                    </a:schemeClr>
                  </a:solidFill>
                  <a:effectLst/>
                  <a:uLnTx/>
                  <a:uFillTx/>
                  <a:latin typeface="+mn-lt"/>
                  <a:ea typeface="+mn-ea"/>
                  <a:cs typeface="+mn-cs"/>
                  <a:sym typeface="Trebuchet MS" panose="020B0603020202020204" pitchFamily="34" charset="0"/>
                </a:rPr>
                <a:t>  3. List footnotes in numerical order. Footnote numbers are not bracketed. Use 10pt font</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GB" sz="1000" b="0" i="0" u="none" strike="noStrike" kern="1200" cap="none" spc="0" normalizeH="0" baseline="0" noProof="0" dirty="0">
                  <a:ln>
                    <a:noFill/>
                  </a:ln>
                  <a:solidFill>
                    <a:schemeClr val="bg1">
                      <a:lumMod val="50000"/>
                    </a:schemeClr>
                  </a:solidFill>
                  <a:effectLst/>
                  <a:uLnTx/>
                  <a:uFillTx/>
                  <a:latin typeface="+mn-lt"/>
                  <a:ea typeface="+mn-ea"/>
                  <a:cs typeface="+mn-cs"/>
                  <a:sym typeface="Trebuchet MS" panose="020B0603020202020204" pitchFamily="34" charset="0"/>
                </a:rPr>
                <a:t>Note: Do not put a period at the end of the note or the source</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GB" sz="1000" b="0" i="0" u="none" strike="noStrike" kern="1200" cap="none" spc="0" normalizeH="0" baseline="0" noProof="0" dirty="0">
                  <a:ln>
                    <a:noFill/>
                  </a:ln>
                  <a:solidFill>
                    <a:schemeClr val="bg1">
                      <a:lumMod val="50000"/>
                    </a:schemeClr>
                  </a:solidFill>
                  <a:effectLst/>
                  <a:uLnTx/>
                  <a:uFillTx/>
                  <a:latin typeface="+mn-lt"/>
                  <a:ea typeface="+mn-ea"/>
                  <a:cs typeface="+mn-cs"/>
                  <a:sym typeface="Trebuchet MS" panose="020B0603020202020204" pitchFamily="34" charset="0"/>
                </a:rPr>
                <a:t>Source: Include a source for every chart that you use. Separate sources with a semicolon; BCG-related sources go at the end</a:t>
              </a:r>
            </a:p>
          </p:txBody>
        </p:sp>
      </p:grpSp>
      <p:sp>
        <p:nvSpPr>
          <p:cNvPr id="2" name="Date Placeholder 1"/>
          <p:cNvSpPr>
            <a:spLocks noGrp="1"/>
          </p:cNvSpPr>
          <p:nvPr>
            <p:ph type="dt" sz="half" idx="10"/>
          </p:nvPr>
        </p:nvSpPr>
        <p:spPr/>
        <p:txBody>
          <a:bodyPr/>
          <a:lstStyle>
            <a:lvl1pPr eaLnBrk="1">
              <a:defRPr>
                <a:solidFill>
                  <a:schemeClr val="bg1">
                    <a:lumMod val="50000"/>
                  </a:schemeClr>
                </a:solidFill>
                <a:latin typeface="+mn-lt"/>
                <a:sym typeface="Trebuchet MS" panose="020B0603020202020204" pitchFamily="34" charset="0"/>
              </a:defRPr>
            </a:lvl1pPr>
          </a:lstStyle>
          <a:p>
            <a:endParaRPr lang="en-GB" dirty="0"/>
          </a:p>
        </p:txBody>
      </p:sp>
    </p:spTree>
    <p:extLst>
      <p:ext uri="{BB962C8B-B14F-4D97-AF65-F5344CB8AC3E}">
        <p14:creationId xmlns:p14="http://schemas.microsoft.com/office/powerpoint/2010/main" val="72780222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ftr="0" dt="0"/>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preserve="1" userDrawn="1">
  <p:cSld name="D. Title Sl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206052276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84" imgH="384" progId="TCLayout.ActiveDocument.1">
                  <p:embed/>
                </p:oleObj>
              </mc:Choice>
              <mc:Fallback>
                <p:oleObj name="think-cell Slide" r:id="rId4" imgW="384" imgH="384"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3000"/>
              </a:lnSpc>
              <a:spcBef>
                <a:spcPct val="0"/>
              </a:spcBef>
              <a:spcAft>
                <a:spcPct val="0"/>
              </a:spcAft>
            </a:pPr>
            <a:endParaRPr lang="en-GB" sz="5400" b="0" i="0" baseline="0" dirty="0">
              <a:solidFill>
                <a:srgbClr val="FFFFFF"/>
              </a:solidFill>
              <a:latin typeface="Trebuchet MS" panose="020B0603020202020204" pitchFamily="34" charset="0"/>
              <a:ea typeface="+mj-ea"/>
              <a:cs typeface="+mj-cs"/>
              <a:sym typeface="Trebuchet MS" panose="020B0603020202020204" pitchFamily="34" charset="0"/>
            </a:endParaRPr>
          </a:p>
        </p:txBody>
      </p:sp>
      <p:sp>
        <p:nvSpPr>
          <p:cNvPr id="16" name="Rectangle 15"/>
          <p:cNvSpPr/>
          <p:nvPr userDrawn="1"/>
        </p:nvSpPr>
        <p:spPr>
          <a:xfrm>
            <a:off x="0" y="0"/>
            <a:ext cx="12192000" cy="5207267"/>
          </a:xfrm>
          <a:prstGeom prst="rect">
            <a:avLst/>
          </a:prstGeom>
          <a:solidFill>
            <a:srgbClr val="9A9A9A"/>
          </a:solidFill>
          <a:ln w="9525" cap="rnd" cmpd="sng" algn="ctr">
            <a:solidFill>
              <a:srgbClr val="9A9A9A"/>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eaLnBrk="1"/>
            <a:endParaRPr lang="en-GB" sz="1200" dirty="0">
              <a:solidFill>
                <a:srgbClr val="FFFFFF"/>
              </a:solidFill>
            </a:endParaRPr>
          </a:p>
        </p:txBody>
      </p:sp>
      <p:sp>
        <p:nvSpPr>
          <p:cNvPr id="17" name="Rectangle 16"/>
          <p:cNvSpPr/>
          <p:nvPr userDrawn="1"/>
        </p:nvSpPr>
        <p:spPr>
          <a:xfrm>
            <a:off x="0" y="5279183"/>
            <a:ext cx="12192000" cy="1578817"/>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eaLnBrk="1">
              <a:lnSpc>
                <a:spcPct val="90000"/>
              </a:lnSpc>
              <a:spcAft>
                <a:spcPts val="1000"/>
              </a:spcAft>
            </a:pPr>
            <a:endParaRPr lang="en-GB" sz="1200" dirty="0">
              <a:solidFill>
                <a:schemeClr val="bg1"/>
              </a:solidFill>
              <a:latin typeface="+mn-lt"/>
              <a:sym typeface="Trebuchet MS" panose="020B0603020202020204" pitchFamily="34" charset="0"/>
            </a:endParaRPr>
          </a:p>
        </p:txBody>
      </p:sp>
      <p:sp>
        <p:nvSpPr>
          <p:cNvPr id="23" name="Rectangle 22"/>
          <p:cNvSpPr/>
          <p:nvPr userDrawn="1"/>
        </p:nvSpPr>
        <p:spPr bwMode="black">
          <a:xfrm>
            <a:off x="630936" y="626200"/>
            <a:ext cx="8125200" cy="5529600"/>
          </a:xfrm>
          <a:prstGeom prst="rect">
            <a:avLst/>
          </a:prstGeom>
          <a:solidFill>
            <a:srgbClr val="295E7E"/>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eaLnBrk="1">
              <a:lnSpc>
                <a:spcPct val="95000"/>
              </a:lnSpc>
            </a:pPr>
            <a:endParaRPr lang="en-GB" sz="2000" dirty="0">
              <a:solidFill>
                <a:prstClr val="white"/>
              </a:solidFill>
              <a:latin typeface="+mn-lt"/>
              <a:sym typeface="Trebuchet MS" panose="020B0603020202020204" pitchFamily="34" charset="0"/>
            </a:endParaRPr>
          </a:p>
        </p:txBody>
      </p:sp>
      <p:sp>
        <p:nvSpPr>
          <p:cNvPr id="24" name="Text Placeholder 6"/>
          <p:cNvSpPr>
            <a:spLocks noGrp="1"/>
          </p:cNvSpPr>
          <p:nvPr>
            <p:ph type="body" sz="quarter" idx="12" hasCustomPrompt="1"/>
          </p:nvPr>
        </p:nvSpPr>
        <p:spPr bwMode="black">
          <a:xfrm>
            <a:off x="1117415" y="6207842"/>
            <a:ext cx="6868800" cy="327148"/>
          </a:xfrm>
          <a:prstGeom prst="rect">
            <a:avLst/>
          </a:prstGeom>
          <a:noFill/>
        </p:spPr>
        <p:txBody>
          <a:bodyPr anchor="ctr"/>
          <a:lstStyle>
            <a:lvl1pPr algn="l">
              <a:lnSpc>
                <a:spcPct val="110000"/>
              </a:lnSpc>
              <a:buNone/>
              <a:defRPr sz="1200" b="1" cap="all" baseline="0">
                <a:solidFill>
                  <a:srgbClr val="4472C4"/>
                </a:solidFill>
                <a:latin typeface="+mn-lt"/>
                <a:sym typeface="Trebuchet MS" panose="020B0603020202020204" pitchFamily="34" charset="0"/>
              </a:defRPr>
            </a:lvl1pPr>
            <a:lvl2pPr algn="ctr">
              <a:buNone/>
              <a:defRPr/>
            </a:lvl2pPr>
            <a:lvl3pPr marL="0" indent="0" algn="ctr">
              <a:buNone/>
              <a:defRPr/>
            </a:lvl3pPr>
            <a:lvl4pPr marL="228600" indent="0" algn="ctr">
              <a:buNone/>
              <a:defRPr/>
            </a:lvl4pPr>
            <a:lvl5pPr marL="457200" indent="0" algn="ctr">
              <a:buNone/>
              <a:defRPr/>
            </a:lvl5pPr>
          </a:lstStyle>
          <a:p>
            <a:pPr lvl="0"/>
            <a:r>
              <a:rPr lang="en-GB" dirty="0"/>
              <a:t>Click to edit date/place</a:t>
            </a:r>
          </a:p>
        </p:txBody>
      </p:sp>
      <p:sp>
        <p:nvSpPr>
          <p:cNvPr id="25" name="Subtitle 2"/>
          <p:cNvSpPr>
            <a:spLocks noGrp="1"/>
          </p:cNvSpPr>
          <p:nvPr>
            <p:ph type="subTitle" idx="1" hasCustomPrompt="1"/>
          </p:nvPr>
        </p:nvSpPr>
        <p:spPr bwMode="white">
          <a:xfrm>
            <a:off x="1117415" y="5495706"/>
            <a:ext cx="6868800" cy="436195"/>
          </a:xfrm>
          <a:prstGeom prst="rect">
            <a:avLst/>
          </a:prstGeom>
        </p:spPr>
        <p:txBody>
          <a:bodyPr anchor="ctr"/>
          <a:lstStyle>
            <a:lvl1pPr marL="0" indent="0" algn="l">
              <a:lnSpc>
                <a:spcPct val="110000"/>
              </a:lnSpc>
              <a:buNone/>
              <a:defRPr sz="1600" baseline="0">
                <a:solidFill>
                  <a:schemeClr val="bg1"/>
                </a:solidFill>
                <a:latin typeface="+mn-lt"/>
                <a:sym typeface="Trebuchet MS" panose="020B06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Subtitle in sentence case</a:t>
            </a:r>
          </a:p>
        </p:txBody>
      </p:sp>
      <p:sp>
        <p:nvSpPr>
          <p:cNvPr id="28" name="Title 1"/>
          <p:cNvSpPr>
            <a:spLocks noGrp="1"/>
          </p:cNvSpPr>
          <p:nvPr>
            <p:ph type="ctrTitle" hasCustomPrompt="1"/>
          </p:nvPr>
        </p:nvSpPr>
        <p:spPr bwMode="ltGray">
          <a:xfrm>
            <a:off x="1117415" y="1886242"/>
            <a:ext cx="6868800" cy="3138423"/>
          </a:xfrm>
          <a:prstGeom prst="rect">
            <a:avLst/>
          </a:prstGeom>
        </p:spPr>
        <p:txBody>
          <a:bodyPr anchor="b">
            <a:normAutofit/>
          </a:bodyPr>
          <a:lstStyle>
            <a:lvl1pPr algn="l">
              <a:lnSpc>
                <a:spcPct val="93000"/>
              </a:lnSpc>
              <a:defRPr sz="5400" baseline="0">
                <a:solidFill>
                  <a:schemeClr val="bg1"/>
                </a:solidFill>
                <a:latin typeface="+mj-lt"/>
                <a:sym typeface="Trebuchet MS" panose="020B0603020202020204" pitchFamily="34" charset="0"/>
              </a:defRPr>
            </a:lvl1pPr>
          </a:lstStyle>
          <a:p>
            <a:r>
              <a:rPr lang="en-GB" dirty="0"/>
              <a:t>Title in Title Case</a:t>
            </a:r>
          </a:p>
        </p:txBody>
      </p:sp>
      <p:pic>
        <p:nvPicPr>
          <p:cNvPr id="11" name="Picture 10">
            <a:extLst>
              <a:ext uri="{FF2B5EF4-FFF2-40B4-BE49-F238E27FC236}">
                <a16:creationId xmlns:a16="http://schemas.microsoft.com/office/drawing/2014/main" id="{5B684EF5-46C9-4779-BACE-8E15C08F0BC4}"/>
              </a:ext>
            </a:extLst>
          </p:cNvPr>
          <p:cNvPicPr>
            <a:picLocks noChangeAspect="1"/>
          </p:cNvPicPr>
          <p:nvPr userDrawn="1"/>
        </p:nvPicPr>
        <p:blipFill>
          <a:blip r:embed="rId6">
            <a:clrChange>
              <a:clrFrom>
                <a:srgbClr val="FFFFFF"/>
              </a:clrFrom>
              <a:clrTo>
                <a:srgbClr val="FFFFFF">
                  <a:alpha val="0"/>
                </a:srgbClr>
              </a:clrTo>
            </a:clrChange>
          </a:blip>
          <a:stretch>
            <a:fillRect/>
          </a:stretch>
        </p:blipFill>
        <p:spPr>
          <a:xfrm>
            <a:off x="10240975" y="5666036"/>
            <a:ext cx="993734" cy="890093"/>
          </a:xfrm>
          <a:prstGeom prst="rect">
            <a:avLst/>
          </a:prstGeom>
        </p:spPr>
      </p:pic>
    </p:spTree>
    <p:extLst>
      <p:ext uri="{BB962C8B-B14F-4D97-AF65-F5344CB8AC3E}">
        <p14:creationId xmlns:p14="http://schemas.microsoft.com/office/powerpoint/2010/main" val="1342020274"/>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hf hdr="0" ftr="0" dt="0"/>
  <p:extLst>
    <p:ext uri="{DCECCB84-F9BA-43D5-87BE-67443E8EF086}">
      <p15:sldGuideLst xmlns:p15="http://schemas.microsoft.com/office/powerpoint/2012/main"/>
    </p:ext>
  </p:extLs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D. Title Only">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108736309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3" imgH="363" progId="TCLayout.ActiveDocument.1">
                  <p:embed/>
                </p:oleObj>
              </mc:Choice>
              <mc:Fallback>
                <p:oleObj name="think-cell Slide" r:id="rId4" imgW="353" imgH="363"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chemeClr val="tx2"/>
          </a:solidFill>
          <a:ln w="9525" cap="rnd" cmpd="sng" algn="ctr">
            <a:solidFill>
              <a:schemeClr val="tx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GB" sz="2400" b="0" i="0" baseline="0" dirty="0">
              <a:solidFill>
                <a:srgbClr val="FFFFFF"/>
              </a:solidFill>
              <a:latin typeface="Trebuchet MS" panose="020B0603020202020204" pitchFamily="34" charset="0"/>
              <a:ea typeface="+mj-ea"/>
              <a:cs typeface="+mj-cs"/>
              <a:sym typeface="Trebuchet MS" panose="020B0603020202020204" pitchFamily="34" charset="0"/>
            </a:endParaRPr>
          </a:p>
        </p:txBody>
      </p:sp>
      <p:sp>
        <p:nvSpPr>
          <p:cNvPr id="57" name="Date Placeholder 56"/>
          <p:cNvSpPr>
            <a:spLocks noGrp="1"/>
          </p:cNvSpPr>
          <p:nvPr>
            <p:ph type="dt" sz="half" idx="14"/>
          </p:nvPr>
        </p:nvSpPr>
        <p:spPr/>
        <p:txBody>
          <a:bodyPr/>
          <a:lstStyle>
            <a:lvl1pPr eaLnBrk="1">
              <a:defRPr>
                <a:solidFill>
                  <a:schemeClr val="bg1">
                    <a:lumMod val="50000"/>
                  </a:schemeClr>
                </a:solidFill>
                <a:latin typeface="+mn-lt"/>
                <a:sym typeface="Trebuchet MS" panose="020B0603020202020204" pitchFamily="34" charset="0"/>
              </a:defRPr>
            </a:lvl1pPr>
          </a:lstStyle>
          <a:p>
            <a:endParaRPr lang="en-GB" dirty="0"/>
          </a:p>
        </p:txBody>
      </p:sp>
      <p:sp>
        <p:nvSpPr>
          <p:cNvPr id="8" name="Title 7"/>
          <p:cNvSpPr>
            <a:spLocks noGrp="1"/>
          </p:cNvSpPr>
          <p:nvPr>
            <p:ph type="title" hasCustomPrompt="1"/>
          </p:nvPr>
        </p:nvSpPr>
        <p:spPr>
          <a:xfrm>
            <a:off x="630000" y="622800"/>
            <a:ext cx="10933350" cy="332399"/>
          </a:xfrm>
        </p:spPr>
        <p:txBody>
          <a:bodyPr/>
          <a:lstStyle>
            <a:lvl1pPr>
              <a:defRPr>
                <a:latin typeface="+mj-lt"/>
                <a:sym typeface="Trebuchet MS" panose="020B0603020202020204" pitchFamily="34" charset="0"/>
              </a:defRPr>
            </a:lvl1pPr>
          </a:lstStyle>
          <a:p>
            <a:r>
              <a:rPr lang="en-GB" dirty="0"/>
              <a:t>Click to add title</a:t>
            </a:r>
          </a:p>
        </p:txBody>
      </p:sp>
    </p:spTree>
    <p:extLst>
      <p:ext uri="{BB962C8B-B14F-4D97-AF65-F5344CB8AC3E}">
        <p14:creationId xmlns:p14="http://schemas.microsoft.com/office/powerpoint/2010/main" val="396993221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ftr="0" dt="0"/>
  <p:extLst>
    <p:ext uri="{DCECCB84-F9BA-43D5-87BE-67443E8EF086}">
      <p15:sldGuideLst xmlns:p15="http://schemas.microsoft.com/office/powerpoint/2012/main">
        <p15:guide id="1" orient="horz" pos="4320">
          <p15:clr>
            <a:srgbClr val="FBAE40"/>
          </p15:clr>
        </p15:guide>
      </p15:sldGuideLst>
    </p:ext>
  </p:extLs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D. Title and Text">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134825695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3" imgH="363" progId="TCLayout.ActiveDocument.1">
                  <p:embed/>
                </p:oleObj>
              </mc:Choice>
              <mc:Fallback>
                <p:oleObj name="think-cell Slide" r:id="rId4" imgW="353" imgH="363"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hidden="1"/>
          <p:cNvSpPr/>
          <p:nvPr userDrawn="1">
            <p:custDataLst>
              <p:tags r:id="rId2"/>
            </p:custDataLst>
          </p:nvPr>
        </p:nvSpPr>
        <p:spPr>
          <a:xfrm>
            <a:off x="0" y="0"/>
            <a:ext cx="158750" cy="158750"/>
          </a:xfrm>
          <a:prstGeom prst="rect">
            <a:avLst/>
          </a:prstGeom>
          <a:solidFill>
            <a:schemeClr val="tx2"/>
          </a:solidFill>
          <a:ln w="9525" cap="rnd" cmpd="sng" algn="ctr">
            <a:solidFill>
              <a:schemeClr val="tx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GB" sz="2400" b="0" i="0" baseline="0" dirty="0">
              <a:solidFill>
                <a:srgbClr val="FFFFFF"/>
              </a:solidFill>
              <a:latin typeface="Trebuchet MS" panose="020B0603020202020204" pitchFamily="34" charset="0"/>
              <a:ea typeface="+mj-ea"/>
              <a:cs typeface="+mj-cs"/>
              <a:sym typeface="Trebuchet MS" panose="020B0603020202020204" pitchFamily="34" charset="0"/>
            </a:endParaRPr>
          </a:p>
        </p:txBody>
      </p:sp>
      <p:sp>
        <p:nvSpPr>
          <p:cNvPr id="2" name="Title 1">
            <a:extLst>
              <a:ext uri="{FF2B5EF4-FFF2-40B4-BE49-F238E27FC236}">
                <a16:creationId xmlns:a16="http://schemas.microsoft.com/office/drawing/2014/main" id="{AB083126-25E7-42D8-B799-608CFD4DF6C3}"/>
              </a:ext>
            </a:extLst>
          </p:cNvPr>
          <p:cNvSpPr>
            <a:spLocks noGrp="1"/>
          </p:cNvSpPr>
          <p:nvPr>
            <p:ph type="title" hasCustomPrompt="1"/>
          </p:nvPr>
        </p:nvSpPr>
        <p:spPr/>
        <p:txBody>
          <a:bodyPr/>
          <a:lstStyle/>
          <a:p>
            <a:r>
              <a:rPr lang="en-GB" dirty="0"/>
              <a:t>Click to add title</a:t>
            </a:r>
          </a:p>
        </p:txBody>
      </p:sp>
      <p:sp>
        <p:nvSpPr>
          <p:cNvPr id="6" name="Text Placeholder 5">
            <a:extLst>
              <a:ext uri="{FF2B5EF4-FFF2-40B4-BE49-F238E27FC236}">
                <a16:creationId xmlns:a16="http://schemas.microsoft.com/office/drawing/2014/main" id="{FAD1DA01-0E73-44DE-A132-B4FF1E70A315}"/>
              </a:ext>
            </a:extLst>
          </p:cNvPr>
          <p:cNvSpPr>
            <a:spLocks noGrp="1"/>
          </p:cNvSpPr>
          <p:nvPr>
            <p:ph type="body" sz="quarter" idx="10"/>
          </p:nvPr>
        </p:nvSpPr>
        <p:spPr>
          <a:xfrm>
            <a:off x="629400" y="2085628"/>
            <a:ext cx="10933950" cy="4072976"/>
          </a:xfrm>
        </p:spPr>
        <p:txBody>
          <a:bodyPr/>
          <a:lstStyle>
            <a:lvl1pPr>
              <a:lnSpc>
                <a:spcPct val="100000"/>
              </a:lnSpc>
              <a:spcBef>
                <a:spcPts val="0"/>
              </a:spcBef>
              <a:spcAft>
                <a:spcPts val="0"/>
              </a:spcAft>
              <a:defRPr/>
            </a:lvl1pPr>
            <a:lvl2pPr>
              <a:lnSpc>
                <a:spcPct val="100000"/>
              </a:lnSpc>
              <a:spcBef>
                <a:spcPts val="0"/>
              </a:spcBef>
              <a:spcAft>
                <a:spcPts val="0"/>
              </a:spcAft>
              <a:defRPr/>
            </a:lvl2pPr>
            <a:lvl3pPr>
              <a:lnSpc>
                <a:spcPct val="100000"/>
              </a:lnSpc>
              <a:spcBef>
                <a:spcPts val="0"/>
              </a:spcBef>
              <a:spcAft>
                <a:spcPts val="0"/>
              </a:spcAft>
              <a:defRPr/>
            </a:lvl3pPr>
            <a:lvl4pPr>
              <a:lnSpc>
                <a:spcPct val="100000"/>
              </a:lnSpc>
              <a:spcBef>
                <a:spcPts val="0"/>
              </a:spcBef>
              <a:spcAft>
                <a:spcPts val="0"/>
              </a:spcAft>
              <a:defRPr/>
            </a:lvl4pPr>
            <a:lvl5pPr>
              <a:lnSpc>
                <a:spcPct val="100000"/>
              </a:lnSpc>
              <a:spcBef>
                <a:spcPts val="0"/>
              </a:spcBef>
              <a:spcAft>
                <a:spcPts val="0"/>
              </a:spcAft>
              <a:defRPr/>
            </a:lvl5pPr>
          </a:lstStyle>
          <a:p>
            <a:pPr lvl="0"/>
            <a:r>
              <a:rPr lang="en-GB" dirty="0"/>
              <a:t>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30149228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ftr="0" dt="0"/>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D. Gray slice heading">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242696351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3" imgH="363" progId="TCLayout.ActiveDocument.1">
                  <p:embed/>
                </p:oleObj>
              </mc:Choice>
              <mc:Fallback>
                <p:oleObj name="think-cell Slide" r:id="rId4" imgW="353" imgH="363"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chemeClr val="tx2"/>
          </a:solidFill>
          <a:ln w="9525" cap="rnd" cmpd="sng" algn="ctr">
            <a:solidFill>
              <a:schemeClr val="tx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GB" sz="2400" b="0" i="0" baseline="0" dirty="0">
              <a:solidFill>
                <a:srgbClr val="FFFFFF"/>
              </a:solidFill>
              <a:latin typeface="Trebuchet MS" panose="020B0603020202020204" pitchFamily="34" charset="0"/>
              <a:ea typeface="+mj-ea"/>
              <a:cs typeface="+mj-cs"/>
              <a:sym typeface="Trebuchet MS" panose="020B0603020202020204" pitchFamily="34" charset="0"/>
            </a:endParaRPr>
          </a:p>
        </p:txBody>
      </p:sp>
      <p:sp>
        <p:nvSpPr>
          <p:cNvPr id="4" name="Date Placeholder 3"/>
          <p:cNvSpPr>
            <a:spLocks noGrp="1"/>
          </p:cNvSpPr>
          <p:nvPr>
            <p:ph type="dt" sz="half" idx="14"/>
          </p:nvPr>
        </p:nvSpPr>
        <p:spPr/>
        <p:txBody>
          <a:bodyPr/>
          <a:lstStyle>
            <a:lvl1pPr eaLnBrk="1">
              <a:defRPr>
                <a:solidFill>
                  <a:schemeClr val="bg1">
                    <a:lumMod val="50000"/>
                  </a:schemeClr>
                </a:solidFill>
                <a:latin typeface="+mn-lt"/>
                <a:sym typeface="Trebuchet MS" panose="020B0603020202020204" pitchFamily="34" charset="0"/>
              </a:defRPr>
            </a:lvl1pPr>
          </a:lstStyle>
          <a:p>
            <a:endParaRPr lang="en-GB" dirty="0"/>
          </a:p>
        </p:txBody>
      </p:sp>
      <p:sp>
        <p:nvSpPr>
          <p:cNvPr id="7" name="Rectangle 6"/>
          <p:cNvSpPr/>
          <p:nvPr userDrawn="1"/>
        </p:nvSpPr>
        <p:spPr bwMode="white">
          <a:xfrm>
            <a:off x="1" y="-1309"/>
            <a:ext cx="4694400" cy="6859309"/>
          </a:xfrm>
          <a:prstGeom prst="rect">
            <a:avLst/>
          </a:pr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eaLnBrk="1">
              <a:lnSpc>
                <a:spcPct val="90000"/>
              </a:lnSpc>
              <a:spcAft>
                <a:spcPts val="1000"/>
              </a:spcAft>
            </a:pPr>
            <a:endParaRPr lang="en-GB" sz="1200" dirty="0">
              <a:solidFill>
                <a:schemeClr val="bg1"/>
              </a:solidFill>
              <a:latin typeface="+mn-lt"/>
              <a:sym typeface="Trebuchet MS" panose="020B0603020202020204" pitchFamily="34" charset="0"/>
            </a:endParaRPr>
          </a:p>
        </p:txBody>
      </p:sp>
      <p:sp>
        <p:nvSpPr>
          <p:cNvPr id="8" name="Subtitle 2"/>
          <p:cNvSpPr>
            <a:spLocks noGrp="1"/>
          </p:cNvSpPr>
          <p:nvPr>
            <p:ph type="subTitle" idx="13" hasCustomPrompt="1"/>
          </p:nvPr>
        </p:nvSpPr>
        <p:spPr>
          <a:xfrm>
            <a:off x="630000" y="2158987"/>
            <a:ext cx="3744000" cy="541687"/>
          </a:xfrm>
          <a:prstGeom prst="rect">
            <a:avLst/>
          </a:prstGeom>
        </p:spPr>
        <p:txBody>
          <a:bodyPr>
            <a:noAutofit/>
          </a:bodyPr>
          <a:lstStyle>
            <a:lvl1pPr marL="0" indent="0" algn="l">
              <a:buNone/>
              <a:defRPr sz="1600">
                <a:solidFill>
                  <a:schemeClr val="tx2"/>
                </a:solidFill>
                <a:latin typeface="+mn-lt"/>
                <a:sym typeface="Trebuchet MS" panose="020B06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add subtitle</a:t>
            </a:r>
          </a:p>
        </p:txBody>
      </p:sp>
      <p:sp>
        <p:nvSpPr>
          <p:cNvPr id="9" name="Title 4"/>
          <p:cNvSpPr>
            <a:spLocks noGrp="1"/>
          </p:cNvSpPr>
          <p:nvPr>
            <p:ph type="title" hasCustomPrompt="1"/>
          </p:nvPr>
        </p:nvSpPr>
        <p:spPr>
          <a:xfrm>
            <a:off x="630000" y="1227048"/>
            <a:ext cx="3744000" cy="664797"/>
          </a:xfrm>
        </p:spPr>
        <p:txBody>
          <a:bodyPr anchor="t">
            <a:noAutofit/>
          </a:bodyPr>
          <a:lstStyle>
            <a:lvl1pPr>
              <a:defRPr sz="2400">
                <a:solidFill>
                  <a:schemeClr val="tx2"/>
                </a:solidFill>
                <a:latin typeface="+mj-lt"/>
                <a:sym typeface="Trebuchet MS" panose="020B0603020202020204" pitchFamily="34" charset="0"/>
              </a:defRPr>
            </a:lvl1pPr>
          </a:lstStyle>
          <a:p>
            <a:r>
              <a:rPr lang="en-GB" dirty="0"/>
              <a:t>Click to add title</a:t>
            </a:r>
          </a:p>
        </p:txBody>
      </p:sp>
    </p:spTree>
    <p:extLst>
      <p:ext uri="{BB962C8B-B14F-4D97-AF65-F5344CB8AC3E}">
        <p14:creationId xmlns:p14="http://schemas.microsoft.com/office/powerpoint/2010/main" val="275762528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ft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D. Section header box">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282361608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3" imgH="363" progId="TCLayout.ActiveDocument.1">
                  <p:embed/>
                </p:oleObj>
              </mc:Choice>
              <mc:Fallback>
                <p:oleObj name="think-cell Slide" r:id="rId4" imgW="353" imgH="363"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chemeClr val="tx2"/>
          </a:solidFill>
          <a:ln w="9525" cap="rnd" cmpd="sng" algn="ctr">
            <a:solidFill>
              <a:schemeClr val="tx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ts val="6000"/>
              </a:lnSpc>
              <a:spcBef>
                <a:spcPct val="0"/>
              </a:spcBef>
              <a:spcAft>
                <a:spcPct val="0"/>
              </a:spcAft>
            </a:pPr>
            <a:endParaRPr lang="en-GB" sz="5400" b="0" i="0" baseline="0" dirty="0">
              <a:solidFill>
                <a:srgbClr val="FFFFFF"/>
              </a:solidFill>
              <a:latin typeface="Trebuchet MS" panose="020B0603020202020204" pitchFamily="34" charset="0"/>
              <a:ea typeface="+mn-ea"/>
              <a:cs typeface="Arial" panose="020B0604020202020204" pitchFamily="34" charset="0"/>
              <a:sym typeface="Trebuchet MS" panose="020B0603020202020204" pitchFamily="34" charset="0"/>
            </a:endParaRPr>
          </a:p>
        </p:txBody>
      </p:sp>
      <p:sp>
        <p:nvSpPr>
          <p:cNvPr id="9" name="Date Placeholder 8"/>
          <p:cNvSpPr>
            <a:spLocks noGrp="1"/>
          </p:cNvSpPr>
          <p:nvPr>
            <p:ph type="dt" sz="half" idx="10"/>
          </p:nvPr>
        </p:nvSpPr>
        <p:spPr/>
        <p:txBody>
          <a:bodyPr/>
          <a:lstStyle>
            <a:lvl1pPr eaLnBrk="1">
              <a:defRPr>
                <a:solidFill>
                  <a:schemeClr val="bg1">
                    <a:lumMod val="50000"/>
                  </a:schemeClr>
                </a:solidFill>
                <a:latin typeface="+mn-lt"/>
                <a:sym typeface="Trebuchet MS" panose="020B0603020202020204" pitchFamily="34" charset="0"/>
              </a:defRPr>
            </a:lvl1pPr>
          </a:lstStyle>
          <a:p>
            <a:endParaRPr lang="en-GB" dirty="0"/>
          </a:p>
        </p:txBody>
      </p:sp>
      <p:sp>
        <p:nvSpPr>
          <p:cNvPr id="8" name="Title 1"/>
          <p:cNvSpPr>
            <a:spLocks noGrp="1"/>
          </p:cNvSpPr>
          <p:nvPr>
            <p:ph type="title" hasCustomPrompt="1"/>
          </p:nvPr>
        </p:nvSpPr>
        <p:spPr bwMode="blackWhite">
          <a:xfrm>
            <a:off x="1284742" y="2668041"/>
            <a:ext cx="9620491" cy="3201026"/>
          </a:xfrm>
          <a:prstGeom prst="rect">
            <a:avLst/>
          </a:prstGeom>
          <a:ln w="9525">
            <a:noFill/>
          </a:ln>
          <a:extLst>
            <a:ext uri="{91240B29-F687-4F45-9708-019B960494DF}">
              <a14:hiddenLine xmlns:a14="http://schemas.microsoft.com/office/drawing/2010/main" w="9525">
                <a:solidFill>
                  <a:schemeClr val="bg1"/>
                </a:solidFill>
              </a14:hiddenLine>
            </a:ext>
          </a:extLst>
        </p:spPr>
        <p:txBody>
          <a:bodyPr lIns="274320" tIns="274320" rIns="274320" bIns="137160"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tx2"/>
                </a:solidFill>
                <a:latin typeface="+mj-lt"/>
                <a:ea typeface="+mn-ea"/>
                <a:cs typeface="Arial" panose="020B0604020202020204" pitchFamily="34" charset="0"/>
                <a:sym typeface="Trebuchet MS" panose="020B0603020202020204" pitchFamily="34" charset="0"/>
              </a:defRPr>
            </a:lvl1pPr>
          </a:lstStyle>
          <a:p>
            <a:r>
              <a:rPr lang="en-GB" dirty="0"/>
              <a:t>Click to add section title</a:t>
            </a:r>
          </a:p>
        </p:txBody>
      </p:sp>
      <p:sp>
        <p:nvSpPr>
          <p:cNvPr id="11" name="Rectangle 10"/>
          <p:cNvSpPr/>
          <p:nvPr userDrawn="1"/>
        </p:nvSpPr>
        <p:spPr bwMode="white">
          <a:xfrm>
            <a:off x="1280693" y="1424081"/>
            <a:ext cx="951721" cy="951721"/>
          </a:xfrm>
          <a:prstGeom prst="rect">
            <a:avLst/>
          </a:prstGeom>
          <a:noFill/>
          <a:ln>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eaLnBrk="1"/>
            <a:endParaRPr lang="en-GB" sz="1200" dirty="0">
              <a:solidFill>
                <a:schemeClr val="bg1"/>
              </a:solidFill>
              <a:latin typeface="+mn-lt"/>
              <a:sym typeface="Trebuchet MS" panose="020B0603020202020204" pitchFamily="34" charset="0"/>
            </a:endParaRPr>
          </a:p>
        </p:txBody>
      </p:sp>
    </p:spTree>
    <p:extLst>
      <p:ext uri="{BB962C8B-B14F-4D97-AF65-F5344CB8AC3E}">
        <p14:creationId xmlns:p14="http://schemas.microsoft.com/office/powerpoint/2010/main" val="29152951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ftr="0" dt="0"/>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D. Section header line">
    <p:bg bwMode="blackWhite">
      <p:bgPr>
        <a:solidFill>
          <a:schemeClr val="bg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94675484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3" imgH="363" progId="TCLayout.ActiveDocument.1">
                  <p:embed/>
                </p:oleObj>
              </mc:Choice>
              <mc:Fallback>
                <p:oleObj name="think-cell Slide" r:id="rId4" imgW="353" imgH="363"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chemeClr val="tx2"/>
          </a:solidFill>
          <a:ln w="9525" cap="rnd" cmpd="sng" algn="ctr">
            <a:solidFill>
              <a:schemeClr val="tx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GB" sz="5400" b="0" i="0" baseline="0" dirty="0">
              <a:solidFill>
                <a:srgbClr val="FFFFFF"/>
              </a:solidFill>
              <a:latin typeface="Trebuchet MS" panose="020B0603020202020204" pitchFamily="34" charset="0"/>
              <a:ea typeface="+mj-ea"/>
              <a:cs typeface="+mj-cs"/>
              <a:sym typeface="Trebuchet MS" panose="020B0603020202020204" pitchFamily="34" charset="0"/>
            </a:endParaRPr>
          </a:p>
        </p:txBody>
      </p:sp>
      <p:sp>
        <p:nvSpPr>
          <p:cNvPr id="9" name="Date Placeholder 8"/>
          <p:cNvSpPr>
            <a:spLocks noGrp="1"/>
          </p:cNvSpPr>
          <p:nvPr>
            <p:ph type="dt" sz="half" idx="10"/>
          </p:nvPr>
        </p:nvSpPr>
        <p:spPr/>
        <p:txBody>
          <a:bodyPr/>
          <a:lstStyle>
            <a:lvl1pPr eaLnBrk="1">
              <a:defRPr>
                <a:solidFill>
                  <a:schemeClr val="bg1">
                    <a:lumMod val="50000"/>
                  </a:schemeClr>
                </a:solidFill>
                <a:latin typeface="+mn-lt"/>
                <a:sym typeface="Trebuchet MS" panose="020B0603020202020204" pitchFamily="34" charset="0"/>
              </a:defRPr>
            </a:lvl1pPr>
          </a:lstStyle>
          <a:p>
            <a:endParaRPr lang="en-GB" dirty="0"/>
          </a:p>
        </p:txBody>
      </p:sp>
      <p:sp>
        <p:nvSpPr>
          <p:cNvPr id="7" name="Title 1"/>
          <p:cNvSpPr>
            <a:spLocks noGrp="1"/>
          </p:cNvSpPr>
          <p:nvPr>
            <p:ph type="title" hasCustomPrompt="1"/>
          </p:nvPr>
        </p:nvSpPr>
        <p:spPr bwMode="blackWhite">
          <a:xfrm>
            <a:off x="630000" y="3826800"/>
            <a:ext cx="10936800" cy="2041200"/>
          </a:xfrm>
        </p:spPr>
        <p:txBody>
          <a:bodyPr anchor="t">
            <a:noAutofit/>
          </a:bodyPr>
          <a:lstStyle>
            <a:lvl1pPr>
              <a:defRPr sz="5400">
                <a:solidFill>
                  <a:schemeClr val="tx2"/>
                </a:solidFill>
                <a:latin typeface="+mj-lt"/>
                <a:sym typeface="Trebuchet MS" panose="020B0603020202020204" pitchFamily="34" charset="0"/>
              </a:defRPr>
            </a:lvl1pPr>
          </a:lstStyle>
          <a:p>
            <a:r>
              <a:rPr lang="en-GB" dirty="0"/>
              <a:t>Click to add section title</a:t>
            </a:r>
          </a:p>
        </p:txBody>
      </p:sp>
      <p:cxnSp>
        <p:nvCxnSpPr>
          <p:cNvPr id="10" name="Straight Connector 9"/>
          <p:cNvCxnSpPr/>
          <p:nvPr userDrawn="1"/>
        </p:nvCxnSpPr>
        <p:spPr bwMode="white">
          <a:xfrm>
            <a:off x="630000" y="3680016"/>
            <a:ext cx="11558587" cy="0"/>
          </a:xfrm>
          <a:prstGeom prst="line">
            <a:avLst/>
          </a:prstGeom>
          <a:ln w="19050" cmpd="sng">
            <a:solidFill>
              <a:schemeClr val="tx2"/>
            </a:solidFill>
            <a:miter lim="800000"/>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6722876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ftr="0" dt="0"/>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preserve="1" userDrawn="1">
  <p:cSld name="D. White one third">
    <p:bg>
      <p:bgPr>
        <a:gradFill>
          <a:gsLst>
            <a:gs pos="0">
              <a:schemeClr val="tx2"/>
            </a:gs>
            <a:gs pos="89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2286058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3" imgH="363" progId="TCLayout.ActiveDocument.1">
                  <p:embed/>
                </p:oleObj>
              </mc:Choice>
              <mc:Fallback>
                <p:oleObj name="think-cell Slide" r:id="rId4" imgW="353" imgH="363"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chemeClr val="tx2"/>
          </a:solidFill>
          <a:ln w="9525" cap="rnd" cmpd="sng" algn="ctr">
            <a:solidFill>
              <a:schemeClr val="tx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GB" sz="2400" b="0" i="0" baseline="0" dirty="0">
              <a:solidFill>
                <a:srgbClr val="FFFFFF"/>
              </a:solidFill>
              <a:latin typeface="Trebuchet MS" panose="020B0603020202020204" pitchFamily="34" charset="0"/>
              <a:ea typeface="+mj-ea"/>
              <a:cs typeface="+mj-cs"/>
              <a:sym typeface="Trebuchet MS" panose="020B0603020202020204" pitchFamily="34" charset="0"/>
            </a:endParaRPr>
          </a:p>
        </p:txBody>
      </p:sp>
      <p:pic>
        <p:nvPicPr>
          <p:cNvPr id="10" name="Picture 9"/>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V="1">
            <a:off x="4064994" y="0"/>
            <a:ext cx="416951" cy="6858000"/>
          </a:xfrm>
          <a:prstGeom prst="rect">
            <a:avLst/>
          </a:prstGeom>
        </p:spPr>
      </p:pic>
      <p:sp>
        <p:nvSpPr>
          <p:cNvPr id="18" name="Date Placeholder 1"/>
          <p:cNvSpPr>
            <a:spLocks noGrp="1"/>
          </p:cNvSpPr>
          <p:nvPr>
            <p:ph type="dt" sz="half" idx="31"/>
          </p:nvPr>
        </p:nvSpPr>
        <p:spPr>
          <a:xfrm>
            <a:off x="9677400" y="6405036"/>
            <a:ext cx="1482051" cy="153888"/>
          </a:xfrm>
          <a:prstGeom prst="rect">
            <a:avLst/>
          </a:prstGeom>
        </p:spPr>
        <p:txBody>
          <a:bodyPr/>
          <a:lstStyle>
            <a:lvl1pPr eaLnBrk="1">
              <a:defRPr>
                <a:solidFill>
                  <a:schemeClr val="bg1"/>
                </a:solidFill>
                <a:latin typeface="+mn-lt"/>
                <a:sym typeface="Trebuchet MS" panose="020B0603020202020204" pitchFamily="34" charset="0"/>
              </a:defRPr>
            </a:lvl1pPr>
          </a:lstStyle>
          <a:p>
            <a:endParaRPr lang="en-GB" dirty="0"/>
          </a:p>
        </p:txBody>
      </p:sp>
      <p:sp>
        <p:nvSpPr>
          <p:cNvPr id="20" name="TextBox 19"/>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GB"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GB" sz="1000" kern="1200" dirty="0">
              <a:solidFill>
                <a:schemeClr val="bg1"/>
              </a:solidFill>
              <a:latin typeface="+mn-lt"/>
              <a:ea typeface="+mn-ea"/>
              <a:cs typeface="+mn-cs"/>
              <a:sym typeface="Trebuchet MS" panose="020B0603020202020204" pitchFamily="34" charset="0"/>
            </a:endParaRPr>
          </a:p>
        </p:txBody>
      </p:sp>
      <p:sp>
        <p:nvSpPr>
          <p:cNvPr id="24" name="Rectangle 23"/>
          <p:cNvSpPr/>
          <p:nvPr userDrawn="1"/>
        </p:nvSpPr>
        <p:spPr bwMode="white">
          <a:xfrm>
            <a:off x="0" y="0"/>
            <a:ext cx="4079508"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eaLnBrk="1"/>
            <a:endParaRPr lang="en-GB" sz="1200" dirty="0">
              <a:solidFill>
                <a:schemeClr val="bg1"/>
              </a:solidFill>
              <a:latin typeface="+mn-lt"/>
              <a:sym typeface="Trebuchet MS" panose="020B0603020202020204" pitchFamily="34" charset="0"/>
            </a:endParaRPr>
          </a:p>
        </p:txBody>
      </p:sp>
      <p:sp>
        <p:nvSpPr>
          <p:cNvPr id="25" name="Title 4"/>
          <p:cNvSpPr>
            <a:spLocks noGrp="1"/>
          </p:cNvSpPr>
          <p:nvPr>
            <p:ph type="title" hasCustomPrompt="1"/>
          </p:nvPr>
        </p:nvSpPr>
        <p:spPr>
          <a:xfrm>
            <a:off x="630000" y="2681103"/>
            <a:ext cx="3127881" cy="1495794"/>
          </a:xfrm>
          <a:prstGeom prst="rect">
            <a:avLst/>
          </a:prstGeom>
        </p:spPr>
        <p:txBody>
          <a:bodyPr anchor="ctr">
            <a:noAutofit/>
          </a:bodyPr>
          <a:lstStyle>
            <a:lvl1pPr>
              <a:defRPr sz="2400">
                <a:solidFill>
                  <a:schemeClr val="tx2"/>
                </a:solidFill>
                <a:latin typeface="+mj-lt"/>
                <a:sym typeface="Trebuchet MS" panose="020B0603020202020204" pitchFamily="34" charset="0"/>
              </a:defRPr>
            </a:lvl1pPr>
          </a:lstStyle>
          <a:p>
            <a:r>
              <a:rPr lang="en-GB" dirty="0"/>
              <a:t>Click to add title</a:t>
            </a:r>
          </a:p>
        </p:txBody>
      </p:sp>
      <p:sp>
        <p:nvSpPr>
          <p:cNvPr id="9"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mn-lt"/>
                <a:sym typeface="Trebuchet MS" panose="020B0603020202020204" pitchFamily="34" charset="0"/>
              </a:rPr>
              <a:t>Copyright © 2022 by Boston Consulting Group. All rights reserved.</a:t>
            </a:r>
          </a:p>
        </p:txBody>
      </p:sp>
    </p:spTree>
    <p:extLst>
      <p:ext uri="{BB962C8B-B14F-4D97-AF65-F5344CB8AC3E}">
        <p14:creationId xmlns:p14="http://schemas.microsoft.com/office/powerpoint/2010/main" val="3020425389"/>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Quote slide option 1">
    <p:spTree>
      <p:nvGrpSpPr>
        <p:cNvPr id="1" name=""/>
        <p:cNvGrpSpPr/>
        <p:nvPr/>
      </p:nvGrpSpPr>
      <p:grpSpPr>
        <a:xfrm>
          <a:off x="0" y="0"/>
          <a:ext cx="0" cy="0"/>
          <a:chOff x="0" y="0"/>
          <a:chExt cx="0" cy="0"/>
        </a:xfrm>
      </p:grpSpPr>
      <p:sp>
        <p:nvSpPr>
          <p:cNvPr id="15" name="Text Placeholder 3">
            <a:extLst>
              <a:ext uri="{FF2B5EF4-FFF2-40B4-BE49-F238E27FC236}">
                <a16:creationId xmlns:a16="http://schemas.microsoft.com/office/drawing/2014/main" id="{531E1A3D-6FA4-4839-9699-8F8AB34F9A17}"/>
              </a:ext>
            </a:extLst>
          </p:cNvPr>
          <p:cNvSpPr>
            <a:spLocks noGrp="1"/>
          </p:cNvSpPr>
          <p:nvPr>
            <p:ph type="body" sz="quarter" idx="12" hasCustomPrompt="1"/>
          </p:nvPr>
        </p:nvSpPr>
        <p:spPr>
          <a:xfrm>
            <a:off x="360000" y="4932000"/>
            <a:ext cx="7378691" cy="988355"/>
          </a:xfrm>
          <a:prstGeom prst="rect">
            <a:avLst/>
          </a:prstGeom>
        </p:spPr>
        <p:txBody>
          <a:bodyPr wrap="square" lIns="0" tIns="0" rIns="0" bIns="0"/>
          <a:lstStyle>
            <a:lvl1pPr marL="0" indent="0">
              <a:buNone/>
              <a:defRPr sz="2800">
                <a:solidFill>
                  <a:schemeClr val="accent5"/>
                </a:solidFill>
                <a:latin typeface="Arial" panose="020B0604020202020204" pitchFamily="34" charset="0"/>
                <a:cs typeface="Arial" panose="020B0604020202020204" pitchFamily="34" charset="0"/>
              </a:defRPr>
            </a:lvl1pPr>
            <a:lvl2pPr marL="0" indent="0">
              <a:buFontTx/>
              <a:buNone/>
              <a:defRPr>
                <a:solidFill>
                  <a:srgbClr val="FF8200"/>
                </a:solidFill>
              </a:defRPr>
            </a:lvl2pPr>
            <a:lvl5pPr>
              <a:defRPr/>
            </a:lvl5pPr>
          </a:lstStyle>
          <a:p>
            <a:pPr lvl="1"/>
            <a:r>
              <a:rPr lang="en-US" dirty="0"/>
              <a:t>Author name in accent </a:t>
            </a:r>
            <a:r>
              <a:rPr lang="en-US" dirty="0" err="1"/>
              <a:t>colour</a:t>
            </a:r>
            <a:endParaRPr lang="en-US" dirty="0"/>
          </a:p>
          <a:p>
            <a:pPr lvl="1"/>
            <a:r>
              <a:rPr lang="en-US" dirty="0"/>
              <a:t>Author title in accent </a:t>
            </a:r>
            <a:r>
              <a:rPr lang="en-US" dirty="0" err="1"/>
              <a:t>colour</a:t>
            </a:r>
            <a:endParaRPr lang="en-GB" dirty="0"/>
          </a:p>
        </p:txBody>
      </p:sp>
      <p:sp>
        <p:nvSpPr>
          <p:cNvPr id="26" name="Slide Number Placeholder 2">
            <a:extLst>
              <a:ext uri="{FF2B5EF4-FFF2-40B4-BE49-F238E27FC236}">
                <a16:creationId xmlns:a16="http://schemas.microsoft.com/office/drawing/2014/main" id="{EB777534-6176-483C-A4DB-54059778A0E1}"/>
              </a:ext>
            </a:extLst>
          </p:cNvPr>
          <p:cNvSpPr>
            <a:spLocks noGrp="1"/>
          </p:cNvSpPr>
          <p:nvPr>
            <p:ph type="sldNum" sz="quarter" idx="4"/>
          </p:nvPr>
        </p:nvSpPr>
        <p:spPr>
          <a:xfrm>
            <a:off x="10800000" y="6588000"/>
            <a:ext cx="1080000" cy="180000"/>
          </a:xfrm>
          <a:prstGeom prst="rect">
            <a:avLst/>
          </a:prstGeom>
        </p:spPr>
        <p:txBody>
          <a:bodyPr vert="horz" lIns="0" tIns="0" rIns="0" bIns="0" rtlCol="0" anchor="b" anchorCtr="0"/>
          <a:lstStyle>
            <a:lvl1pPr marL="0" algn="r" defTabSz="914400" rtl="0" eaLnBrk="1" latinLnBrk="0" hangingPunct="1">
              <a:defRPr lang="en-GB" sz="1200" kern="1200" smtClean="0">
                <a:solidFill>
                  <a:srgbClr val="33466E"/>
                </a:solidFill>
                <a:latin typeface="Arial" panose="020B0604020202020204" pitchFamily="34" charset="0"/>
                <a:ea typeface="+mn-ea"/>
                <a:cs typeface="Arial" panose="020B0604020202020204" pitchFamily="34" charset="0"/>
              </a:defRPr>
            </a:lvl1pPr>
          </a:lstStyle>
          <a:p>
            <a:fld id="{5C01B2B2-3B32-4177-9645-58C2813D6AA3}" type="slidenum">
              <a:rPr lang="en-GB" smtClean="0"/>
              <a:pPr/>
              <a:t>‹#›</a:t>
            </a:fld>
            <a:endParaRPr lang="en-GB" dirty="0"/>
          </a:p>
        </p:txBody>
      </p:sp>
      <p:sp>
        <p:nvSpPr>
          <p:cNvPr id="27" name="Footer Placeholder 6">
            <a:extLst>
              <a:ext uri="{FF2B5EF4-FFF2-40B4-BE49-F238E27FC236}">
                <a16:creationId xmlns:a16="http://schemas.microsoft.com/office/drawing/2014/main" id="{D825B6D9-4B91-4DF1-A92B-14829711F1B2}"/>
              </a:ext>
            </a:extLst>
          </p:cNvPr>
          <p:cNvSpPr>
            <a:spLocks noGrp="1"/>
          </p:cNvSpPr>
          <p:nvPr>
            <p:ph type="ftr" sz="quarter" idx="3"/>
          </p:nvPr>
        </p:nvSpPr>
        <p:spPr>
          <a:xfrm>
            <a:off x="360000" y="6588000"/>
            <a:ext cx="4752000" cy="180000"/>
          </a:xfrm>
          <a:prstGeom prst="rect">
            <a:avLst/>
          </a:prstGeom>
        </p:spPr>
        <p:txBody>
          <a:bodyPr vert="horz" lIns="0" tIns="0" rIns="0" bIns="0" rtlCol="0" anchor="b" anchorCtr="0"/>
          <a:lstStyle>
            <a:lvl1pPr algn="l">
              <a:defRPr sz="1200">
                <a:solidFill>
                  <a:srgbClr val="333C46"/>
                </a:solidFill>
              </a:defRPr>
            </a:lvl1pPr>
          </a:lstStyle>
          <a:p>
            <a:endParaRPr lang="en-GB" dirty="0"/>
          </a:p>
        </p:txBody>
      </p:sp>
      <p:sp>
        <p:nvSpPr>
          <p:cNvPr id="10" name="Text Placeholder 5">
            <a:extLst>
              <a:ext uri="{FF2B5EF4-FFF2-40B4-BE49-F238E27FC236}">
                <a16:creationId xmlns:a16="http://schemas.microsoft.com/office/drawing/2014/main" id="{CB4D9CE6-5A6E-43C4-B2CA-2CF71AC59A79}"/>
              </a:ext>
            </a:extLst>
          </p:cNvPr>
          <p:cNvSpPr>
            <a:spLocks noGrp="1"/>
          </p:cNvSpPr>
          <p:nvPr>
            <p:ph type="body" sz="quarter" idx="13" hasCustomPrompt="1"/>
          </p:nvPr>
        </p:nvSpPr>
        <p:spPr>
          <a:xfrm>
            <a:off x="360000" y="2160000"/>
            <a:ext cx="6664255" cy="2606478"/>
          </a:xfrm>
          <a:prstGeom prst="rect">
            <a:avLst/>
          </a:prstGeom>
        </p:spPr>
        <p:txBody>
          <a:bodyPr/>
          <a:lstStyle>
            <a:lvl1pPr>
              <a:defRPr>
                <a:solidFill>
                  <a:srgbClr val="333C46"/>
                </a:solidFill>
              </a:defRPr>
            </a:lvl1pPr>
          </a:lstStyle>
          <a:p>
            <a:pPr lvl="0"/>
            <a:r>
              <a:rPr lang="en-US" dirty="0"/>
              <a:t>“Quote slide with title for extended quote/references”</a:t>
            </a:r>
          </a:p>
        </p:txBody>
      </p:sp>
      <p:sp>
        <p:nvSpPr>
          <p:cNvPr id="11" name="Title 1">
            <a:extLst>
              <a:ext uri="{FF2B5EF4-FFF2-40B4-BE49-F238E27FC236}">
                <a16:creationId xmlns:a16="http://schemas.microsoft.com/office/drawing/2014/main" id="{465F65D0-E9C1-49F6-9CD1-A9EDB8CF108D}"/>
              </a:ext>
            </a:extLst>
          </p:cNvPr>
          <p:cNvSpPr>
            <a:spLocks noGrp="1"/>
          </p:cNvSpPr>
          <p:nvPr>
            <p:ph type="title" hasCustomPrompt="1"/>
          </p:nvPr>
        </p:nvSpPr>
        <p:spPr>
          <a:xfrm>
            <a:off x="360000" y="720000"/>
            <a:ext cx="11484996" cy="1039599"/>
          </a:xfrm>
          <a:prstGeom prst="rect">
            <a:avLst/>
          </a:prstGeom>
        </p:spPr>
        <p:txBody>
          <a:bodyPr/>
          <a:lstStyle>
            <a:lvl1pPr>
              <a:defRPr>
                <a:solidFill>
                  <a:srgbClr val="071D49"/>
                </a:solidFill>
              </a:defRPr>
            </a:lvl1pPr>
          </a:lstStyle>
          <a:p>
            <a:r>
              <a:rPr lang="en-US" dirty="0"/>
              <a:t>Quote slide title</a:t>
            </a:r>
            <a:br>
              <a:rPr lang="en-US" dirty="0"/>
            </a:br>
            <a:r>
              <a:rPr lang="en-US" dirty="0"/>
              <a:t>(if required)</a:t>
            </a:r>
            <a:endParaRPr lang="en-GB" dirty="0"/>
          </a:p>
        </p:txBody>
      </p:sp>
      <p:sp>
        <p:nvSpPr>
          <p:cNvPr id="8" name="Rectangle 7">
            <a:extLst>
              <a:ext uri="{FF2B5EF4-FFF2-40B4-BE49-F238E27FC236}">
                <a16:creationId xmlns:a16="http://schemas.microsoft.com/office/drawing/2014/main" id="{309B5279-A0D1-9349-996C-A8823AD84AAA}"/>
              </a:ext>
            </a:extLst>
          </p:cNvPr>
          <p:cNvSpPr/>
          <p:nvPr userDrawn="1"/>
        </p:nvSpPr>
        <p:spPr>
          <a:xfrm>
            <a:off x="12385614" y="4395787"/>
            <a:ext cx="2487122" cy="2462213"/>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GB" sz="1300" b="0" kern="1200" dirty="0">
                <a:solidFill>
                  <a:schemeClr val="tx1"/>
                </a:solidFill>
                <a:effectLst/>
                <a:latin typeface="Arial" panose="020B0604020202020204" pitchFamily="34" charset="0"/>
                <a:ea typeface="+mn-ea"/>
                <a:cs typeface="Arial" panose="020B0604020202020204" pitchFamily="34" charset="0"/>
              </a:rPr>
              <a:t>To change an image, </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sz="1300" b="0" kern="1200" dirty="0">
                <a:solidFill>
                  <a:schemeClr val="tx1"/>
                </a:solidFill>
                <a:effectLst/>
                <a:latin typeface="Arial" panose="020B0604020202020204" pitchFamily="34" charset="0"/>
                <a:ea typeface="+mn-ea"/>
                <a:cs typeface="Arial" panose="020B0604020202020204" pitchFamily="34" charset="0"/>
              </a:rPr>
              <a:t>Right-click the image </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sz="1300" b="0" kern="1200" dirty="0">
                <a:solidFill>
                  <a:schemeClr val="tx1"/>
                </a:solidFill>
                <a:effectLst/>
                <a:latin typeface="Arial" panose="020B0604020202020204" pitchFamily="34" charset="0"/>
                <a:ea typeface="+mn-ea"/>
                <a:cs typeface="Arial" panose="020B0604020202020204" pitchFamily="34" charset="0"/>
              </a:rPr>
              <a:t>Select ‘Format Picture’ </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sz="1300" b="0" kern="1200" dirty="0">
                <a:solidFill>
                  <a:schemeClr val="tx1"/>
                </a:solidFill>
                <a:effectLst/>
                <a:latin typeface="Arial" panose="020B0604020202020204" pitchFamily="34" charset="0"/>
                <a:ea typeface="+mn-ea"/>
                <a:cs typeface="Arial" panose="020B0604020202020204" pitchFamily="34" charset="0"/>
              </a:rPr>
              <a:t>Select ‘Fill’</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sz="1300" b="0" kern="1200" dirty="0">
                <a:solidFill>
                  <a:schemeClr val="tx1"/>
                </a:solidFill>
                <a:effectLst/>
                <a:latin typeface="Arial" panose="020B0604020202020204" pitchFamily="34" charset="0"/>
                <a:ea typeface="+mn-ea"/>
                <a:cs typeface="Arial" panose="020B0604020202020204" pitchFamily="34" charset="0"/>
              </a:rPr>
              <a:t>Select ‘Picture or texture fill’,</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sz="1300" b="0" kern="1200" dirty="0">
                <a:solidFill>
                  <a:schemeClr val="tx1"/>
                </a:solidFill>
                <a:effectLst/>
                <a:latin typeface="Arial" panose="020B0604020202020204" pitchFamily="34" charset="0"/>
                <a:ea typeface="+mn-ea"/>
                <a:cs typeface="Arial" panose="020B0604020202020204" pitchFamily="34" charset="0"/>
              </a:rPr>
              <a:t>Click ‘Insert’ and browse for a new image.</a:t>
            </a:r>
          </a:p>
          <a:p>
            <a:pPr marL="0" indent="0">
              <a:lnSpc>
                <a:spcPct val="100000"/>
              </a:lnSpc>
              <a:spcAft>
                <a:spcPts val="600"/>
              </a:spcAft>
              <a:buFont typeface="Arial" panose="020B0604020202020204" pitchFamily="34" charset="0"/>
              <a:buNone/>
            </a:pPr>
            <a:r>
              <a:rPr lang="en-GB" sz="1300" b="0" kern="1200" dirty="0">
                <a:solidFill>
                  <a:schemeClr val="tx1"/>
                </a:solidFill>
                <a:effectLst/>
                <a:latin typeface="Arial" panose="020B0604020202020204" pitchFamily="34" charset="0"/>
                <a:ea typeface="+mn-ea"/>
                <a:cs typeface="Arial" panose="020B0604020202020204" pitchFamily="34" charset="0"/>
              </a:rPr>
              <a:t>To adjust an image within a shape, use the ‘Offset’ and ‘Scale’ values. </a:t>
            </a:r>
          </a:p>
        </p:txBody>
      </p:sp>
    </p:spTree>
    <p:extLst>
      <p:ext uri="{BB962C8B-B14F-4D97-AF65-F5344CB8AC3E}">
        <p14:creationId xmlns:p14="http://schemas.microsoft.com/office/powerpoint/2010/main" val="2916614775"/>
      </p:ext>
    </p:extLst>
  </p:cSld>
  <p:clrMapOvr>
    <a:masterClrMapping/>
  </p:clrMapOvr>
  <p:extLst>
    <p:ext uri="{DCECCB84-F9BA-43D5-87BE-67443E8EF086}">
      <p15:sldGuideLst xmlns:p15="http://schemas.microsoft.com/office/powerpoint/2012/main">
        <p15:guide id="1" orient="horz" pos="867">
          <p15:clr>
            <a:srgbClr val="FBAE40"/>
          </p15:clr>
        </p15:guide>
        <p15:guide id="2" pos="7197">
          <p15:clr>
            <a:srgbClr val="FBAE40"/>
          </p15:clr>
        </p15:guide>
        <p15:guide id="3" pos="483">
          <p15:clr>
            <a:srgbClr val="FBAE40"/>
          </p15:clr>
        </p15:guide>
      </p15:sldGuideLst>
    </p:ext>
  </p:extLst>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preserve="1" userDrawn="1">
  <p:cSld name="D. Green highlight">
    <p:bg>
      <p:bgPr>
        <a:gradFill>
          <a:gsLst>
            <a:gs pos="0">
              <a:schemeClr val="tx2"/>
            </a:gs>
            <a:gs pos="89000">
              <a:schemeClr val="accent2"/>
            </a:gs>
          </a:gsLst>
          <a:lin ang="8100000" scaled="1"/>
        </a:gra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426012341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3" imgH="363" progId="TCLayout.ActiveDocument.1">
                  <p:embed/>
                </p:oleObj>
              </mc:Choice>
              <mc:Fallback>
                <p:oleObj name="think-cell Slide" r:id="rId4" imgW="353" imgH="363"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hidden="1"/>
          <p:cNvSpPr/>
          <p:nvPr userDrawn="1">
            <p:custDataLst>
              <p:tags r:id="rId2"/>
            </p:custDataLst>
          </p:nvPr>
        </p:nvSpPr>
        <p:spPr>
          <a:xfrm>
            <a:off x="0" y="0"/>
            <a:ext cx="158750" cy="158750"/>
          </a:xfrm>
          <a:prstGeom prst="rect">
            <a:avLst/>
          </a:prstGeom>
          <a:solidFill>
            <a:schemeClr val="tx2"/>
          </a:solidFill>
          <a:ln w="9525" cap="rnd" cmpd="sng" algn="ctr">
            <a:solidFill>
              <a:schemeClr val="tx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GB" sz="2400" b="0" i="0" baseline="0" dirty="0">
              <a:solidFill>
                <a:srgbClr val="FFFFFF"/>
              </a:solidFill>
              <a:latin typeface="Trebuchet MS" panose="020B0603020202020204" pitchFamily="34" charset="0"/>
              <a:ea typeface="+mj-ea"/>
              <a:cs typeface="+mj-cs"/>
              <a:sym typeface="Trebuchet MS" panose="020B0603020202020204" pitchFamily="34" charset="0"/>
            </a:endParaRPr>
          </a:p>
        </p:txBody>
      </p:sp>
      <p:pic>
        <p:nvPicPr>
          <p:cNvPr id="10" name="Picture 9"/>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V="1">
            <a:off x="7165606" y="0"/>
            <a:ext cx="416951" cy="6858000"/>
          </a:xfrm>
          <a:prstGeom prst="rect">
            <a:avLst/>
          </a:prstGeom>
        </p:spPr>
      </p:pic>
      <p:sp>
        <p:nvSpPr>
          <p:cNvPr id="14" name="Rectangle 13"/>
          <p:cNvSpPr/>
          <p:nvPr userDrawn="1"/>
        </p:nvSpPr>
        <p:spPr bwMode="white">
          <a:xfrm>
            <a:off x="0" y="0"/>
            <a:ext cx="7171956"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eaLnBrk="1"/>
            <a:endParaRPr lang="en-GB" sz="1200" dirty="0">
              <a:solidFill>
                <a:schemeClr val="bg1"/>
              </a:solidFill>
              <a:latin typeface="+mn-lt"/>
              <a:sym typeface="Trebuchet MS" panose="020B0603020202020204" pitchFamily="34" charset="0"/>
            </a:endParaRPr>
          </a:p>
        </p:txBody>
      </p:sp>
      <p:sp>
        <p:nvSpPr>
          <p:cNvPr id="18" name="Date Placeholder 2"/>
          <p:cNvSpPr>
            <a:spLocks noGrp="1"/>
          </p:cNvSpPr>
          <p:nvPr>
            <p:ph type="dt" sz="half" idx="10"/>
          </p:nvPr>
        </p:nvSpPr>
        <p:spPr>
          <a:xfrm>
            <a:off x="9677400" y="6405036"/>
            <a:ext cx="1482051" cy="153888"/>
          </a:xfrm>
          <a:prstGeom prst="rect">
            <a:avLst/>
          </a:prstGeom>
        </p:spPr>
        <p:txBody>
          <a:bodyPr/>
          <a:lstStyle>
            <a:lvl1pPr eaLnBrk="1">
              <a:defRPr>
                <a:solidFill>
                  <a:schemeClr val="bg1"/>
                </a:solidFill>
                <a:latin typeface="+mn-lt"/>
                <a:sym typeface="Trebuchet MS" panose="020B0603020202020204" pitchFamily="34" charset="0"/>
              </a:defRPr>
            </a:lvl1pPr>
          </a:lstStyle>
          <a:p>
            <a:endParaRPr lang="en-GB" dirty="0"/>
          </a:p>
        </p:txBody>
      </p:sp>
      <p:sp>
        <p:nvSpPr>
          <p:cNvPr id="19" name="TextBox 18"/>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GB"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GB" sz="1000" kern="1200" dirty="0">
              <a:solidFill>
                <a:schemeClr val="bg1"/>
              </a:solidFill>
              <a:latin typeface="+mn-lt"/>
              <a:ea typeface="+mn-ea"/>
              <a:cs typeface="+mn-cs"/>
              <a:sym typeface="Trebuchet MS" panose="020B0603020202020204" pitchFamily="34" charset="0"/>
            </a:endParaRPr>
          </a:p>
        </p:txBody>
      </p:sp>
      <p:sp>
        <p:nvSpPr>
          <p:cNvPr id="2" name="Title 1"/>
          <p:cNvSpPr>
            <a:spLocks noGrp="1"/>
          </p:cNvSpPr>
          <p:nvPr>
            <p:ph type="title" hasCustomPrompt="1"/>
          </p:nvPr>
        </p:nvSpPr>
        <p:spPr>
          <a:xfrm>
            <a:off x="630000" y="622800"/>
            <a:ext cx="6276529" cy="332399"/>
          </a:xfrm>
          <a:prstGeom prst="rect">
            <a:avLst/>
          </a:prstGeom>
        </p:spPr>
        <p:txBody>
          <a:bodyPr/>
          <a:lstStyle>
            <a:lvl1pPr>
              <a:defRPr>
                <a:latin typeface="+mj-lt"/>
                <a:sym typeface="Trebuchet MS" panose="020B0603020202020204" pitchFamily="34" charset="0"/>
              </a:defRPr>
            </a:lvl1pPr>
          </a:lstStyle>
          <a:p>
            <a:r>
              <a:rPr lang="en-GB" dirty="0"/>
              <a:t>Click to add title</a:t>
            </a:r>
          </a:p>
        </p:txBody>
      </p:sp>
      <p:sp>
        <p:nvSpPr>
          <p:cNvPr id="9"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mn-lt"/>
                <a:sym typeface="Trebuchet MS" panose="020B0603020202020204" pitchFamily="34" charset="0"/>
              </a:rPr>
              <a:t>Copyright © 2022 by Boston Consulting Group. All rights reserved.</a:t>
            </a:r>
          </a:p>
        </p:txBody>
      </p:sp>
    </p:spTree>
    <p:extLst>
      <p:ext uri="{BB962C8B-B14F-4D97-AF65-F5344CB8AC3E}">
        <p14:creationId xmlns:p14="http://schemas.microsoft.com/office/powerpoint/2010/main" val="3468815439"/>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hf hdr="0" ftr="0" dt="0"/>
</p:sldLayout>
</file>

<file path=ppt/slideLayouts/slideLayout171.xml><?xml version="1.0" encoding="utf-8"?>
<p:sldLayout xmlns:a="http://schemas.openxmlformats.org/drawingml/2006/main" xmlns:r="http://schemas.openxmlformats.org/officeDocument/2006/relationships" xmlns:p="http://schemas.openxmlformats.org/presentationml/2006/main" showMasterSp="0" preserve="1" userDrawn="1">
  <p:cSld name="D. Four column green">
    <p:bg>
      <p:bgPr>
        <a:gradFill>
          <a:gsLst>
            <a:gs pos="0">
              <a:schemeClr val="tx2"/>
            </a:gs>
            <a:gs pos="89000">
              <a:schemeClr val="accent2"/>
            </a:gs>
          </a:gsLst>
          <a:lin ang="8100000" scaled="1"/>
        </a:gra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318184818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3" imgH="363" progId="TCLayout.ActiveDocument.1">
                  <p:embed/>
                </p:oleObj>
              </mc:Choice>
              <mc:Fallback>
                <p:oleObj name="think-cell Slide" r:id="rId4" imgW="353" imgH="363"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hidden="1"/>
          <p:cNvSpPr/>
          <p:nvPr userDrawn="1">
            <p:custDataLst>
              <p:tags r:id="rId2"/>
            </p:custDataLst>
          </p:nvPr>
        </p:nvSpPr>
        <p:spPr>
          <a:xfrm>
            <a:off x="0" y="0"/>
            <a:ext cx="158750" cy="158750"/>
          </a:xfrm>
          <a:prstGeom prst="rect">
            <a:avLst/>
          </a:prstGeom>
          <a:solidFill>
            <a:schemeClr val="tx2"/>
          </a:solidFill>
          <a:ln w="9525" cap="rnd" cmpd="sng" algn="ctr">
            <a:solidFill>
              <a:schemeClr val="tx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GB" sz="2400" b="0" i="0" baseline="0" dirty="0">
              <a:solidFill>
                <a:srgbClr val="FFFFFF"/>
              </a:solidFill>
              <a:latin typeface="Trebuchet MS" panose="020B0603020202020204" pitchFamily="34" charset="0"/>
              <a:ea typeface="+mj-ea"/>
              <a:cs typeface="+mj-cs"/>
              <a:sym typeface="Trebuchet MS" panose="020B0603020202020204" pitchFamily="34" charset="0"/>
            </a:endParaRPr>
          </a:p>
        </p:txBody>
      </p:sp>
      <p:pic>
        <p:nvPicPr>
          <p:cNvPr id="16" name="Picture 15"/>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V="1">
            <a:off x="9029246" y="0"/>
            <a:ext cx="416951" cy="6858000"/>
          </a:xfrm>
          <a:prstGeom prst="rect">
            <a:avLst/>
          </a:prstGeom>
        </p:spPr>
      </p:pic>
      <p:sp>
        <p:nvSpPr>
          <p:cNvPr id="10" name="Rectangle 9"/>
          <p:cNvSpPr/>
          <p:nvPr userDrawn="1"/>
        </p:nvSpPr>
        <p:spPr bwMode="white">
          <a:xfrm>
            <a:off x="0" y="0"/>
            <a:ext cx="903427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eaLnBrk="1"/>
            <a:endParaRPr lang="en-GB" sz="1200" dirty="0">
              <a:solidFill>
                <a:schemeClr val="bg1"/>
              </a:solidFill>
              <a:latin typeface="+mn-lt"/>
              <a:sym typeface="Trebuchet MS" panose="020B0603020202020204" pitchFamily="34" charset="0"/>
            </a:endParaRPr>
          </a:p>
        </p:txBody>
      </p:sp>
      <p:sp>
        <p:nvSpPr>
          <p:cNvPr id="13" name="Date Placeholder 4"/>
          <p:cNvSpPr>
            <a:spLocks noGrp="1"/>
          </p:cNvSpPr>
          <p:nvPr>
            <p:ph type="dt" sz="half" idx="10"/>
          </p:nvPr>
        </p:nvSpPr>
        <p:spPr>
          <a:xfrm>
            <a:off x="9677400" y="6405036"/>
            <a:ext cx="1482051" cy="153888"/>
          </a:xfrm>
        </p:spPr>
        <p:txBody>
          <a:bodyPr/>
          <a:lstStyle>
            <a:lvl1pPr eaLnBrk="1">
              <a:defRPr>
                <a:solidFill>
                  <a:schemeClr val="bg1"/>
                </a:solidFill>
                <a:latin typeface="+mn-lt"/>
                <a:sym typeface="Trebuchet MS" panose="020B0603020202020204" pitchFamily="34" charset="0"/>
              </a:defRPr>
            </a:lvl1pPr>
          </a:lstStyle>
          <a:p>
            <a:endParaRPr lang="en-GB" dirty="0"/>
          </a:p>
        </p:txBody>
      </p:sp>
      <p:sp>
        <p:nvSpPr>
          <p:cNvPr id="15" name="TextBox 14"/>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GB"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GB" sz="1000" kern="1200" dirty="0">
              <a:solidFill>
                <a:schemeClr val="bg1"/>
              </a:solidFill>
              <a:latin typeface="+mn-lt"/>
              <a:ea typeface="+mn-ea"/>
              <a:cs typeface="+mn-cs"/>
              <a:sym typeface="Trebuchet MS" panose="020B0603020202020204" pitchFamily="34" charset="0"/>
            </a:endParaRPr>
          </a:p>
        </p:txBody>
      </p:sp>
      <p:sp>
        <p:nvSpPr>
          <p:cNvPr id="2" name="Title 1"/>
          <p:cNvSpPr>
            <a:spLocks noGrp="1"/>
          </p:cNvSpPr>
          <p:nvPr>
            <p:ph type="title" hasCustomPrompt="1"/>
          </p:nvPr>
        </p:nvSpPr>
        <p:spPr>
          <a:xfrm>
            <a:off x="630000" y="622800"/>
            <a:ext cx="8101584" cy="332399"/>
          </a:xfrm>
          <a:prstGeom prst="rect">
            <a:avLst/>
          </a:prstGeom>
        </p:spPr>
        <p:txBody>
          <a:bodyPr/>
          <a:lstStyle>
            <a:lvl1pPr>
              <a:defRPr>
                <a:latin typeface="+mj-lt"/>
                <a:sym typeface="Trebuchet MS" panose="020B0603020202020204" pitchFamily="34" charset="0"/>
              </a:defRPr>
            </a:lvl1pPr>
          </a:lstStyle>
          <a:p>
            <a:r>
              <a:rPr lang="en-GB" dirty="0"/>
              <a:t>Click to add title</a:t>
            </a:r>
          </a:p>
        </p:txBody>
      </p:sp>
      <p:sp>
        <p:nvSpPr>
          <p:cNvPr id="9"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mn-lt"/>
                <a:sym typeface="Trebuchet MS" panose="020B0603020202020204" pitchFamily="34" charset="0"/>
              </a:rPr>
              <a:t>Copyright © 2022 by Boston Consulting Group. All rights reserved.</a:t>
            </a:r>
          </a:p>
        </p:txBody>
      </p:sp>
    </p:spTree>
    <p:extLst>
      <p:ext uri="{BB962C8B-B14F-4D97-AF65-F5344CB8AC3E}">
        <p14:creationId xmlns:p14="http://schemas.microsoft.com/office/powerpoint/2010/main" val="916840612"/>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hf hdr="0" ftr="0" dt="0"/>
</p:sldLayout>
</file>

<file path=ppt/slideLayouts/slideLayout172.xml><?xml version="1.0" encoding="utf-8"?>
<p:sldLayout xmlns:a="http://schemas.openxmlformats.org/drawingml/2006/main" xmlns:r="http://schemas.openxmlformats.org/officeDocument/2006/relationships" xmlns:p="http://schemas.openxmlformats.org/presentationml/2006/main" showMasterSp="0" preserve="1" userDrawn="1">
  <p:cSld name="D. Green one third">
    <p:bg>
      <p:bgPr>
        <a:gradFill>
          <a:gsLst>
            <a:gs pos="0">
              <a:schemeClr val="tx2"/>
            </a:gs>
            <a:gs pos="89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138879239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3" imgH="363" progId="TCLayout.ActiveDocument.1">
                  <p:embed/>
                </p:oleObj>
              </mc:Choice>
              <mc:Fallback>
                <p:oleObj name="think-cell Slide" r:id="rId4" imgW="353" imgH="363"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chemeClr val="tx2"/>
          </a:solidFill>
          <a:ln w="9525" cap="rnd" cmpd="sng" algn="ctr">
            <a:solidFill>
              <a:schemeClr val="tx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GB" sz="2400" b="0" i="0" baseline="0" dirty="0">
              <a:solidFill>
                <a:srgbClr val="FFFFFF"/>
              </a:solidFill>
              <a:latin typeface="Trebuchet MS" panose="020B0603020202020204" pitchFamily="34" charset="0"/>
              <a:ea typeface="+mj-ea"/>
              <a:cs typeface="+mj-cs"/>
              <a:sym typeface="Trebuchet MS" panose="020B0603020202020204" pitchFamily="34" charset="0"/>
            </a:endParaRPr>
          </a:p>
        </p:txBody>
      </p:sp>
      <p:pic>
        <p:nvPicPr>
          <p:cNvPr id="23" name="Picture 22"/>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H="1">
            <a:off x="3671068" y="0"/>
            <a:ext cx="416951" cy="6858000"/>
          </a:xfrm>
          <a:prstGeom prst="rect">
            <a:avLst/>
          </a:prstGeom>
        </p:spPr>
      </p:pic>
      <p:sp>
        <p:nvSpPr>
          <p:cNvPr id="24" name="Title 4"/>
          <p:cNvSpPr>
            <a:spLocks noGrp="1"/>
          </p:cNvSpPr>
          <p:nvPr>
            <p:ph type="title" hasCustomPrompt="1"/>
          </p:nvPr>
        </p:nvSpPr>
        <p:spPr>
          <a:xfrm>
            <a:off x="630000" y="2681103"/>
            <a:ext cx="3127881" cy="1495794"/>
          </a:xfrm>
          <a:prstGeom prst="rect">
            <a:avLst/>
          </a:prstGeom>
        </p:spPr>
        <p:txBody>
          <a:bodyPr anchor="ctr">
            <a:noAutofit/>
          </a:bodyPr>
          <a:lstStyle>
            <a:lvl1pPr>
              <a:defRPr sz="2400">
                <a:solidFill>
                  <a:schemeClr val="bg1"/>
                </a:solidFill>
                <a:latin typeface="+mj-lt"/>
                <a:sym typeface="Trebuchet MS" panose="020B0603020202020204" pitchFamily="34" charset="0"/>
              </a:defRPr>
            </a:lvl1pPr>
          </a:lstStyle>
          <a:p>
            <a:r>
              <a:rPr lang="en-GB" dirty="0"/>
              <a:t>Click to add title</a:t>
            </a:r>
          </a:p>
        </p:txBody>
      </p:sp>
      <p:sp>
        <p:nvSpPr>
          <p:cNvPr id="26" name="Rectangle 25"/>
          <p:cNvSpPr/>
          <p:nvPr userDrawn="1"/>
        </p:nvSpPr>
        <p:spPr bwMode="ltGray">
          <a:xfrm>
            <a:off x="4080763" y="-1309"/>
            <a:ext cx="8111237" cy="68593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eaLnBrk="1"/>
            <a:endParaRPr lang="en-GB" sz="1200" dirty="0">
              <a:solidFill>
                <a:schemeClr val="bg1"/>
              </a:solidFill>
              <a:latin typeface="+mn-lt"/>
              <a:sym typeface="Trebuchet MS" panose="020B0603020202020204" pitchFamily="34" charset="0"/>
            </a:endParaRPr>
          </a:p>
        </p:txBody>
      </p:sp>
      <p:sp>
        <p:nvSpPr>
          <p:cNvPr id="25" name="Date Placeholder 1"/>
          <p:cNvSpPr>
            <a:spLocks noGrp="1"/>
          </p:cNvSpPr>
          <p:nvPr>
            <p:ph type="dt" sz="half" idx="29"/>
          </p:nvPr>
        </p:nvSpPr>
        <p:spPr>
          <a:xfrm>
            <a:off x="9677400" y="6405036"/>
            <a:ext cx="1482051" cy="153888"/>
          </a:xfrm>
          <a:prstGeom prst="rect">
            <a:avLst/>
          </a:prstGeom>
        </p:spPr>
        <p:txBody>
          <a:bodyPr/>
          <a:lstStyle>
            <a:lvl1pPr eaLnBrk="1">
              <a:defRPr>
                <a:solidFill>
                  <a:schemeClr val="bg1">
                    <a:lumMod val="50000"/>
                  </a:schemeClr>
                </a:solidFill>
                <a:latin typeface="+mn-lt"/>
                <a:sym typeface="Trebuchet MS" panose="020B0603020202020204" pitchFamily="34" charset="0"/>
              </a:defRPr>
            </a:lvl1pPr>
          </a:lstStyle>
          <a:p>
            <a:endParaRPr lang="en-GB" dirty="0"/>
          </a:p>
        </p:txBody>
      </p:sp>
      <p:sp>
        <p:nvSpPr>
          <p:cNvPr id="28" name="TextBox 27"/>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GB" sz="10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GB" sz="1000" kern="1200" dirty="0">
              <a:solidFill>
                <a:schemeClr val="bg1">
                  <a:lumMod val="50000"/>
                </a:schemeClr>
              </a:solidFill>
              <a:latin typeface="+mn-lt"/>
              <a:ea typeface="+mn-ea"/>
              <a:cs typeface="+mn-cs"/>
              <a:sym typeface="Trebuchet MS" panose="020B0603020202020204" pitchFamily="34" charset="0"/>
            </a:endParaRPr>
          </a:p>
        </p:txBody>
      </p:sp>
      <p:sp>
        <p:nvSpPr>
          <p:cNvPr id="9"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mn-lt"/>
                <a:sym typeface="Trebuchet MS" panose="020B0603020202020204" pitchFamily="34" charset="0"/>
              </a:rPr>
              <a:t>Copyright © 2022 by Boston Consulting Group. All rights reserved.</a:t>
            </a:r>
          </a:p>
        </p:txBody>
      </p:sp>
    </p:spTree>
    <p:extLst>
      <p:ext uri="{BB962C8B-B14F-4D97-AF65-F5344CB8AC3E}">
        <p14:creationId xmlns:p14="http://schemas.microsoft.com/office/powerpoint/2010/main" val="699813198"/>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hf hdr="0" ftr="0" dt="0"/>
</p:sldLayout>
</file>

<file path=ppt/slideLayouts/slideLayout173.xml><?xml version="1.0" encoding="utf-8"?>
<p:sldLayout xmlns:a="http://schemas.openxmlformats.org/drawingml/2006/main" xmlns:r="http://schemas.openxmlformats.org/officeDocument/2006/relationships" xmlns:p="http://schemas.openxmlformats.org/presentationml/2006/main" showMasterSp="0" preserve="1" userDrawn="1">
  <p:cSld name="D. Green half">
    <p:bg>
      <p:bgPr>
        <a:gradFill>
          <a:gsLst>
            <a:gs pos="0">
              <a:schemeClr val="tx2"/>
            </a:gs>
            <a:gs pos="89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164075399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3" imgH="363" progId="TCLayout.ActiveDocument.1">
                  <p:embed/>
                </p:oleObj>
              </mc:Choice>
              <mc:Fallback>
                <p:oleObj name="think-cell Slide" r:id="rId4" imgW="353" imgH="363"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chemeClr val="tx2"/>
          </a:solidFill>
          <a:ln w="9525" cap="rnd" cmpd="sng" algn="ctr">
            <a:solidFill>
              <a:schemeClr val="tx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GB" sz="4400" b="0" i="0" baseline="0" dirty="0">
              <a:solidFill>
                <a:srgbClr val="FFFFFF"/>
              </a:solidFill>
              <a:latin typeface="Trebuchet MS" panose="020B0603020202020204" pitchFamily="34" charset="0"/>
              <a:ea typeface="+mj-ea"/>
              <a:cs typeface="+mj-cs"/>
              <a:sym typeface="Trebuchet MS" panose="020B0603020202020204" pitchFamily="34" charset="0"/>
            </a:endParaRPr>
          </a:p>
        </p:txBody>
      </p:sp>
      <p:pic>
        <p:nvPicPr>
          <p:cNvPr id="10" name="Picture 9"/>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H="1">
            <a:off x="5689582" y="0"/>
            <a:ext cx="416951" cy="6858000"/>
          </a:xfrm>
          <a:prstGeom prst="rect">
            <a:avLst/>
          </a:prstGeom>
        </p:spPr>
      </p:pic>
      <p:sp>
        <p:nvSpPr>
          <p:cNvPr id="11" name="Rectangle 10"/>
          <p:cNvSpPr/>
          <p:nvPr userDrawn="1"/>
        </p:nvSpPr>
        <p:spPr>
          <a:xfrm>
            <a:off x="6096000" y="0"/>
            <a:ext cx="6096000" cy="685800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eaLnBrk="1">
              <a:lnSpc>
                <a:spcPct val="90000"/>
              </a:lnSpc>
              <a:spcAft>
                <a:spcPts val="1000"/>
              </a:spcAft>
            </a:pPr>
            <a:endParaRPr lang="en-GB" sz="1200" dirty="0">
              <a:solidFill>
                <a:schemeClr val="bg1"/>
              </a:solidFill>
              <a:latin typeface="+mn-lt"/>
              <a:sym typeface="Trebuchet MS" panose="020B0603020202020204" pitchFamily="34" charset="0"/>
            </a:endParaRPr>
          </a:p>
        </p:txBody>
      </p:sp>
      <p:sp>
        <p:nvSpPr>
          <p:cNvPr id="12" name="Picture Placeholder 18"/>
          <p:cNvSpPr>
            <a:spLocks noGrp="1"/>
          </p:cNvSpPr>
          <p:nvPr>
            <p:ph type="pic" sz="quarter" idx="14" hasCustomPrompt="1"/>
          </p:nvPr>
        </p:nvSpPr>
        <p:spPr>
          <a:xfrm>
            <a:off x="6092021" y="0"/>
            <a:ext cx="6099977" cy="6858000"/>
          </a:xfrm>
          <a:prstGeom prst="rect">
            <a:avLst/>
          </a:prstGeom>
          <a:noFill/>
        </p:spPr>
        <p:txBody>
          <a:bodyPr lIns="914400" tIns="914400" rIns="914400" bIns="914400"/>
          <a:lstStyle>
            <a:lvl1pPr algn="ctr">
              <a:defRPr sz="1800" baseline="0">
                <a:latin typeface="Trebuchet MS" panose="020B0603020202020204" pitchFamily="34" charset="0"/>
                <a:sym typeface="Trebuchet MS" panose="020B0603020202020204" pitchFamily="34" charset="0"/>
              </a:defRPr>
            </a:lvl1pPr>
          </a:lstStyle>
          <a:p>
            <a:r>
              <a:rPr lang="en-GB" dirty="0"/>
              <a:t>Click icon below to insert an image or remove this placeholder to use the whitespace in another way</a:t>
            </a:r>
          </a:p>
        </p:txBody>
      </p:sp>
      <p:sp>
        <p:nvSpPr>
          <p:cNvPr id="13" name="Title 1"/>
          <p:cNvSpPr>
            <a:spLocks noGrp="1"/>
          </p:cNvSpPr>
          <p:nvPr>
            <p:ph type="title" hasCustomPrompt="1"/>
          </p:nvPr>
        </p:nvSpPr>
        <p:spPr bwMode="blackWhite">
          <a:xfrm>
            <a:off x="630000" y="1785600"/>
            <a:ext cx="4388400" cy="3286800"/>
          </a:xfrm>
          <a:prstGeom prst="rect">
            <a:avLst/>
          </a:prstGeom>
          <a:noFill/>
        </p:spPr>
        <p:txBody>
          <a:bodyPr wrap="square" lIns="0" tIns="0" rIns="320040" bIns="0" anchor="ctr">
            <a:noAutofit/>
          </a:bodyPr>
          <a:lstStyle>
            <a:lvl1pPr>
              <a:defRPr sz="4400">
                <a:solidFill>
                  <a:schemeClr val="bg1"/>
                </a:solidFill>
                <a:latin typeface="+mj-lt"/>
                <a:sym typeface="Trebuchet MS" panose="020B0603020202020204" pitchFamily="34" charset="0"/>
              </a:defRPr>
            </a:lvl1pPr>
          </a:lstStyle>
          <a:p>
            <a:r>
              <a:rPr lang="en-GB" dirty="0"/>
              <a:t>Click to add title</a:t>
            </a:r>
          </a:p>
        </p:txBody>
      </p:sp>
      <p:sp>
        <p:nvSpPr>
          <p:cNvPr id="14" name="TextBox 13"/>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GB" sz="10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GB" sz="800" kern="1200" dirty="0">
              <a:solidFill>
                <a:schemeClr val="bg1">
                  <a:lumMod val="50000"/>
                </a:schemeClr>
              </a:solidFill>
              <a:latin typeface="+mn-lt"/>
              <a:ea typeface="+mn-ea"/>
              <a:cs typeface="+mn-cs"/>
              <a:sym typeface="Trebuchet MS" panose="020B0603020202020204" pitchFamily="34" charset="0"/>
            </a:endParaRPr>
          </a:p>
        </p:txBody>
      </p:sp>
      <p:sp>
        <p:nvSpPr>
          <p:cNvPr id="15" name="Date Placeholder 2"/>
          <p:cNvSpPr>
            <a:spLocks noGrp="1"/>
          </p:cNvSpPr>
          <p:nvPr>
            <p:ph type="dt" sz="half" idx="15"/>
          </p:nvPr>
        </p:nvSpPr>
        <p:spPr>
          <a:xfrm>
            <a:off x="9677400" y="6405036"/>
            <a:ext cx="1482051" cy="153888"/>
          </a:xfrm>
          <a:prstGeom prst="rect">
            <a:avLst/>
          </a:prstGeom>
        </p:spPr>
        <p:txBody>
          <a:bodyPr/>
          <a:lstStyle>
            <a:lvl1pPr eaLnBrk="1">
              <a:defRPr>
                <a:solidFill>
                  <a:schemeClr val="bg1">
                    <a:lumMod val="50000"/>
                  </a:schemeClr>
                </a:solidFill>
                <a:latin typeface="+mn-lt"/>
                <a:sym typeface="Trebuchet MS" panose="020B0603020202020204" pitchFamily="34" charset="0"/>
              </a:defRPr>
            </a:lvl1pPr>
          </a:lstStyle>
          <a:p>
            <a:endParaRPr lang="en-GB" dirty="0"/>
          </a:p>
        </p:txBody>
      </p:sp>
      <p:sp>
        <p:nvSpPr>
          <p:cNvPr id="16"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mn-lt"/>
                <a:sym typeface="Trebuchet MS" panose="020B0603020202020204" pitchFamily="34" charset="0"/>
              </a:rPr>
              <a:t>Copyright © 2022 by Boston Consulting Group. All rights reserved.</a:t>
            </a:r>
          </a:p>
        </p:txBody>
      </p:sp>
    </p:spTree>
    <p:extLst>
      <p:ext uri="{BB962C8B-B14F-4D97-AF65-F5344CB8AC3E}">
        <p14:creationId xmlns:p14="http://schemas.microsoft.com/office/powerpoint/2010/main" val="948506237"/>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hf hdr="0" ftr="0" dt="0"/>
</p:sldLayout>
</file>

<file path=ppt/slideLayouts/slideLayout174.xml><?xml version="1.0" encoding="utf-8"?>
<p:sldLayout xmlns:a="http://schemas.openxmlformats.org/drawingml/2006/main" xmlns:r="http://schemas.openxmlformats.org/officeDocument/2006/relationships" xmlns:p="http://schemas.openxmlformats.org/presentationml/2006/main" showMasterSp="0" preserve="1" userDrawn="1">
  <p:cSld name="D. Green two third">
    <p:bg>
      <p:bgPr>
        <a:gradFill>
          <a:gsLst>
            <a:gs pos="0">
              <a:schemeClr val="tx2"/>
            </a:gs>
            <a:gs pos="89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263130422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3" imgH="363" progId="TCLayout.ActiveDocument.1">
                  <p:embed/>
                </p:oleObj>
              </mc:Choice>
              <mc:Fallback>
                <p:oleObj name="think-cell Slide" r:id="rId4" imgW="353" imgH="363"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chemeClr val="tx2"/>
          </a:solidFill>
          <a:ln w="9525" cap="rnd" cmpd="sng" algn="ctr">
            <a:solidFill>
              <a:schemeClr val="tx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GB" sz="4400" b="0" i="0" baseline="0" dirty="0">
              <a:solidFill>
                <a:srgbClr val="FFFFFF"/>
              </a:solidFill>
              <a:latin typeface="Trebuchet MS" panose="020B0603020202020204" pitchFamily="34" charset="0"/>
              <a:ea typeface="+mj-ea"/>
              <a:cs typeface="+mj-cs"/>
              <a:sym typeface="Trebuchet MS" panose="020B0603020202020204" pitchFamily="34" charset="0"/>
            </a:endParaRPr>
          </a:p>
        </p:txBody>
      </p:sp>
      <p:pic>
        <p:nvPicPr>
          <p:cNvPr id="10" name="Picture 9"/>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H="1">
            <a:off x="7409849" y="0"/>
            <a:ext cx="416951" cy="6858000"/>
          </a:xfrm>
          <a:prstGeom prst="rect">
            <a:avLst/>
          </a:prstGeom>
        </p:spPr>
      </p:pic>
      <p:sp>
        <p:nvSpPr>
          <p:cNvPr id="11" name="Rectangle 10"/>
          <p:cNvSpPr/>
          <p:nvPr userDrawn="1"/>
        </p:nvSpPr>
        <p:spPr bwMode="gray">
          <a:xfrm>
            <a:off x="7819543" y="0"/>
            <a:ext cx="4372457"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eaLnBrk="1"/>
            <a:endParaRPr lang="en-GB" sz="1200" dirty="0">
              <a:solidFill>
                <a:schemeClr val="bg1"/>
              </a:solidFill>
              <a:latin typeface="+mn-lt"/>
              <a:sym typeface="Trebuchet MS" panose="020B0603020202020204" pitchFamily="34" charset="0"/>
            </a:endParaRPr>
          </a:p>
        </p:txBody>
      </p:sp>
      <p:sp>
        <p:nvSpPr>
          <p:cNvPr id="12" name="Picture Placeholder 5"/>
          <p:cNvSpPr>
            <a:spLocks noGrp="1"/>
          </p:cNvSpPr>
          <p:nvPr>
            <p:ph type="pic" sz="quarter" idx="11" hasCustomPrompt="1"/>
          </p:nvPr>
        </p:nvSpPr>
        <p:spPr>
          <a:xfrm>
            <a:off x="7820025" y="0"/>
            <a:ext cx="4371975" cy="6858000"/>
          </a:xfrm>
          <a:prstGeom prst="rect">
            <a:avLst/>
          </a:prstGeom>
          <a:noFill/>
        </p:spPr>
        <p:txBody>
          <a:bodyPr lIns="182880" tIns="914400" rIns="182880" bIns="914400"/>
          <a:lstStyle>
            <a:lvl1pPr algn="ctr">
              <a:defRPr sz="1600">
                <a:solidFill>
                  <a:schemeClr val="tx1"/>
                </a:solidFill>
                <a:latin typeface="Trebuchet MS" panose="020B0603020202020204" pitchFamily="34" charset="0"/>
                <a:sym typeface="Trebuchet MS" panose="020B0603020202020204" pitchFamily="34" charset="0"/>
              </a:defRPr>
            </a:lvl1pPr>
          </a:lstStyle>
          <a:p>
            <a:r>
              <a:rPr lang="en-GB" dirty="0"/>
              <a:t>Click icon below to insert an image or remove this placeholder to use the whitespace in another way</a:t>
            </a:r>
          </a:p>
        </p:txBody>
      </p:sp>
      <p:sp>
        <p:nvSpPr>
          <p:cNvPr id="13" name="Date Placeholder 2"/>
          <p:cNvSpPr>
            <a:spLocks noGrp="1"/>
          </p:cNvSpPr>
          <p:nvPr>
            <p:ph type="dt" sz="half" idx="12"/>
          </p:nvPr>
        </p:nvSpPr>
        <p:spPr>
          <a:xfrm>
            <a:off x="9677400" y="6405036"/>
            <a:ext cx="1482051" cy="153888"/>
          </a:xfrm>
          <a:prstGeom prst="rect">
            <a:avLst/>
          </a:prstGeom>
        </p:spPr>
        <p:txBody>
          <a:bodyPr/>
          <a:lstStyle>
            <a:lvl1pPr eaLnBrk="1">
              <a:defRPr>
                <a:solidFill>
                  <a:schemeClr val="bg1">
                    <a:lumMod val="50000"/>
                  </a:schemeClr>
                </a:solidFill>
                <a:latin typeface="+mn-lt"/>
                <a:sym typeface="Trebuchet MS" panose="020B0603020202020204" pitchFamily="34" charset="0"/>
              </a:defRPr>
            </a:lvl1pPr>
          </a:lstStyle>
          <a:p>
            <a:endParaRPr lang="en-GB" dirty="0"/>
          </a:p>
        </p:txBody>
      </p:sp>
      <p:sp>
        <p:nvSpPr>
          <p:cNvPr id="15" name="Title 1"/>
          <p:cNvSpPr>
            <a:spLocks noGrp="1"/>
          </p:cNvSpPr>
          <p:nvPr>
            <p:ph type="title" hasCustomPrompt="1"/>
          </p:nvPr>
        </p:nvSpPr>
        <p:spPr bwMode="black">
          <a:xfrm>
            <a:off x="630936" y="1785600"/>
            <a:ext cx="6247552" cy="3286800"/>
          </a:xfrm>
          <a:prstGeom prst="rect">
            <a:avLst/>
          </a:prstGeom>
        </p:spPr>
        <p:txBody>
          <a:bodyPr anchor="ctr">
            <a:noAutofit/>
          </a:bodyPr>
          <a:lstStyle>
            <a:lvl1pPr>
              <a:defRPr sz="4400">
                <a:solidFill>
                  <a:schemeClr val="bg1"/>
                </a:solidFill>
                <a:latin typeface="+mj-lt"/>
                <a:sym typeface="Trebuchet MS" panose="020B0603020202020204" pitchFamily="34" charset="0"/>
              </a:defRPr>
            </a:lvl1pPr>
          </a:lstStyle>
          <a:p>
            <a:r>
              <a:rPr lang="en-GB" dirty="0"/>
              <a:t>Click to add title</a:t>
            </a:r>
          </a:p>
        </p:txBody>
      </p:sp>
      <p:sp>
        <p:nvSpPr>
          <p:cNvPr id="14" name="TextBox 13"/>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GB" sz="10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GB" sz="800" kern="1200" dirty="0">
              <a:solidFill>
                <a:schemeClr val="bg1">
                  <a:lumMod val="50000"/>
                </a:schemeClr>
              </a:solidFill>
              <a:latin typeface="+mn-lt"/>
              <a:ea typeface="+mn-ea"/>
              <a:cs typeface="+mn-cs"/>
              <a:sym typeface="Trebuchet MS" panose="020B0603020202020204" pitchFamily="34" charset="0"/>
            </a:endParaRPr>
          </a:p>
        </p:txBody>
      </p:sp>
      <p:sp>
        <p:nvSpPr>
          <p:cNvPr id="16"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mn-lt"/>
                <a:sym typeface="Trebuchet MS" panose="020B0603020202020204" pitchFamily="34" charset="0"/>
              </a:rPr>
              <a:t>Copyright © 2022 by Boston Consulting Group. All rights reserved.</a:t>
            </a:r>
          </a:p>
        </p:txBody>
      </p:sp>
    </p:spTree>
    <p:extLst>
      <p:ext uri="{BB962C8B-B14F-4D97-AF65-F5344CB8AC3E}">
        <p14:creationId xmlns:p14="http://schemas.microsoft.com/office/powerpoint/2010/main" val="3865579049"/>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hf hdr="0" ftr="0" dt="0"/>
</p:sldLayout>
</file>

<file path=ppt/slideLayouts/slideLayout175.xml><?xml version="1.0" encoding="utf-8"?>
<p:sldLayout xmlns:a="http://schemas.openxmlformats.org/drawingml/2006/main" xmlns:r="http://schemas.openxmlformats.org/officeDocument/2006/relationships" xmlns:p="http://schemas.openxmlformats.org/presentationml/2006/main" showMasterSp="0" preserve="1" userDrawn="1">
  <p:cSld name="D. Left arrow">
    <p:bg>
      <p:bgPr>
        <a:gradFill>
          <a:gsLst>
            <a:gs pos="0">
              <a:schemeClr val="tx2"/>
            </a:gs>
            <a:gs pos="89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2899227979"/>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324" imgH="324" progId="TCLayout.ActiveDocument.1">
                  <p:embed/>
                </p:oleObj>
              </mc:Choice>
              <mc:Fallback>
                <p:oleObj name="think-cell Slide" r:id="rId4" imgW="324" imgH="324" progId="TCLayout.ActiveDocument.1">
                  <p:embed/>
                  <p:pic>
                    <p:nvPicPr>
                      <p:cNvPr id="3" name="Object 2"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chemeClr val="tx2"/>
          </a:solidFill>
          <a:ln w="9525" cap="rnd" cmpd="sng" algn="ctr">
            <a:solidFill>
              <a:schemeClr val="tx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GB" sz="2400" b="0" i="0" baseline="0" dirty="0">
              <a:solidFill>
                <a:srgbClr val="FFFFFF"/>
              </a:solidFill>
              <a:latin typeface="Trebuchet MS" panose="020B0603020202020204" pitchFamily="34" charset="0"/>
              <a:ea typeface="+mj-ea"/>
              <a:cs typeface="+mj-cs"/>
              <a:sym typeface="Trebuchet MS" panose="020B0603020202020204" pitchFamily="34" charset="0"/>
            </a:endParaRPr>
          </a:p>
        </p:txBody>
      </p:sp>
      <p:sp>
        <p:nvSpPr>
          <p:cNvPr id="10" name="Freeform 14"/>
          <p:cNvSpPr/>
          <p:nvPr userDrawn="1"/>
        </p:nvSpPr>
        <p:spPr bwMode="ltGray">
          <a:xfrm>
            <a:off x="1524" y="131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eaLnBrk="1">
              <a:lnSpc>
                <a:spcPct val="90000"/>
              </a:lnSpc>
              <a:spcAft>
                <a:spcPts val="1000"/>
              </a:spcAft>
            </a:pPr>
            <a:endParaRPr lang="en-GB" sz="1200" dirty="0">
              <a:solidFill>
                <a:prstClr val="white"/>
              </a:solidFill>
              <a:latin typeface="+mn-lt"/>
              <a:sym typeface="Trebuchet MS" panose="020B0603020202020204" pitchFamily="34" charset="0"/>
            </a:endParaRPr>
          </a:p>
        </p:txBody>
      </p:sp>
      <p:sp>
        <p:nvSpPr>
          <p:cNvPr id="13" name="Date Placeholder 4"/>
          <p:cNvSpPr>
            <a:spLocks noGrp="1"/>
          </p:cNvSpPr>
          <p:nvPr>
            <p:ph type="dt" sz="half" idx="10"/>
          </p:nvPr>
        </p:nvSpPr>
        <p:spPr>
          <a:xfrm>
            <a:off x="9677400" y="6405036"/>
            <a:ext cx="1482051" cy="153888"/>
          </a:xfrm>
          <a:prstGeom prst="rect">
            <a:avLst/>
          </a:prstGeom>
        </p:spPr>
        <p:txBody>
          <a:bodyPr/>
          <a:lstStyle>
            <a:lvl1pPr eaLnBrk="1">
              <a:defRPr>
                <a:solidFill>
                  <a:schemeClr val="bg1"/>
                </a:solidFill>
                <a:latin typeface="+mn-lt"/>
                <a:sym typeface="Trebuchet MS" panose="020B0603020202020204" pitchFamily="34" charset="0"/>
              </a:defRPr>
            </a:lvl1pPr>
          </a:lstStyle>
          <a:p>
            <a:endParaRPr lang="en-GB" dirty="0"/>
          </a:p>
        </p:txBody>
      </p:sp>
      <p:sp>
        <p:nvSpPr>
          <p:cNvPr id="18" name="TextBox 17"/>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GB"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GB" sz="1000" kern="1200" dirty="0">
              <a:solidFill>
                <a:schemeClr val="bg1"/>
              </a:solidFill>
              <a:latin typeface="+mn-lt"/>
              <a:ea typeface="+mn-ea"/>
              <a:cs typeface="+mn-cs"/>
              <a:sym typeface="Trebuchet MS" panose="020B0603020202020204" pitchFamily="34" charset="0"/>
            </a:endParaRPr>
          </a:p>
        </p:txBody>
      </p:sp>
      <p:sp>
        <p:nvSpPr>
          <p:cNvPr id="20" name="Title 2"/>
          <p:cNvSpPr>
            <a:spLocks noGrp="1"/>
          </p:cNvSpPr>
          <p:nvPr>
            <p:ph type="title" hasCustomPrompt="1"/>
          </p:nvPr>
        </p:nvSpPr>
        <p:spPr>
          <a:xfrm>
            <a:off x="630000" y="2764203"/>
            <a:ext cx="2478638" cy="1314311"/>
          </a:xfrm>
          <a:prstGeom prst="rect">
            <a:avLst/>
          </a:prstGeom>
        </p:spPr>
        <p:txBody>
          <a:bodyPr anchor="ctr">
            <a:noAutofit/>
          </a:bodyPr>
          <a:lstStyle>
            <a:lvl1pPr>
              <a:defRPr sz="2400">
                <a:solidFill>
                  <a:schemeClr val="tx2"/>
                </a:solidFill>
                <a:latin typeface="+mj-lt"/>
                <a:sym typeface="Trebuchet MS" panose="020B0603020202020204" pitchFamily="34" charset="0"/>
              </a:defRPr>
            </a:lvl1pPr>
          </a:lstStyle>
          <a:p>
            <a:r>
              <a:rPr lang="en-GB" dirty="0">
                <a:solidFill>
                  <a:schemeClr val="tx2"/>
                </a:solidFill>
              </a:rPr>
              <a:t>Click to add title</a:t>
            </a:r>
          </a:p>
        </p:txBody>
      </p:sp>
      <p:pic>
        <p:nvPicPr>
          <p:cNvPr id="12" name="Picture 11"/>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3132442" y="3590399"/>
            <a:ext cx="1365250" cy="3382962"/>
          </a:xfrm>
          <a:custGeom>
            <a:avLst/>
            <a:gdLst>
              <a:gd name="connsiteX0" fmla="*/ 919541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264716 h 3382962"/>
              <a:gd name="connsiteX5" fmla="*/ 129871 w 1365250"/>
              <a:gd name="connsiteY5" fmla="*/ 3267601 h 3382962"/>
              <a:gd name="connsiteX6" fmla="*/ 0 w 1365250"/>
              <a:gd name="connsiteY6" fmla="*/ 0 h 3382962"/>
              <a:gd name="connsiteX7" fmla="*/ 909386 w 1365250"/>
              <a:gd name="connsiteY7" fmla="*/ 0 h 3382962"/>
              <a:gd name="connsiteX8" fmla="*/ 0 w 1365250"/>
              <a:gd name="connsiteY8" fmla="*/ 298560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19541" y="0"/>
                </a:moveTo>
                <a:lnTo>
                  <a:pt x="1365250" y="0"/>
                </a:lnTo>
                <a:lnTo>
                  <a:pt x="1365250" y="3382962"/>
                </a:lnTo>
                <a:lnTo>
                  <a:pt x="0" y="3382962"/>
                </a:lnTo>
                <a:lnTo>
                  <a:pt x="0" y="3264716"/>
                </a:lnTo>
                <a:lnTo>
                  <a:pt x="129871" y="3267601"/>
                </a:lnTo>
                <a:close/>
                <a:moveTo>
                  <a:pt x="0" y="0"/>
                </a:moveTo>
                <a:lnTo>
                  <a:pt x="909386" y="0"/>
                </a:lnTo>
                <a:lnTo>
                  <a:pt x="0" y="2985607"/>
                </a:lnTo>
                <a:close/>
              </a:path>
            </a:pathLst>
          </a:custGeom>
          <a:noFill/>
          <a:extLst>
            <a:ext uri="{909E8E84-426E-40DD-AFC4-6F175D3DCCD1}">
              <a14:hiddenFill xmlns:a14="http://schemas.microsoft.com/office/drawing/2010/main">
                <a:solidFill>
                  <a:srgbClr val="FFFFFF"/>
                </a:solidFill>
              </a14:hiddenFill>
            </a:ext>
          </a:extLst>
        </p:spPr>
      </p:pic>
      <p:sp>
        <p:nvSpPr>
          <p:cNvPr id="9"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mn-lt"/>
                <a:sym typeface="Trebuchet MS" panose="020B0603020202020204" pitchFamily="34" charset="0"/>
              </a:rPr>
              <a:t>Copyright © 2022 by Boston Consulting Group. All rights reserved.</a:t>
            </a:r>
          </a:p>
        </p:txBody>
      </p:sp>
    </p:spTree>
    <p:extLst>
      <p:ext uri="{BB962C8B-B14F-4D97-AF65-F5344CB8AC3E}">
        <p14:creationId xmlns:p14="http://schemas.microsoft.com/office/powerpoint/2010/main" val="1870200222"/>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hf hdr="0" ftr="0" dt="0"/>
</p:sldLayout>
</file>

<file path=ppt/slideLayouts/slideLayout176.xml><?xml version="1.0" encoding="utf-8"?>
<p:sldLayout xmlns:a="http://schemas.openxmlformats.org/drawingml/2006/main" xmlns:r="http://schemas.openxmlformats.org/officeDocument/2006/relationships" xmlns:p="http://schemas.openxmlformats.org/presentationml/2006/main" showMasterSp="0" preserve="1" userDrawn="1">
  <p:cSld name="D. Green left arrow">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243402118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3" imgH="363" progId="TCLayout.ActiveDocument.1">
                  <p:embed/>
                </p:oleObj>
              </mc:Choice>
              <mc:Fallback>
                <p:oleObj name="think-cell Slide" r:id="rId4" imgW="353" imgH="363"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chemeClr val="tx2"/>
          </a:solidFill>
          <a:ln w="9525" cap="rnd" cmpd="sng" algn="ctr">
            <a:solidFill>
              <a:schemeClr val="tx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GB" sz="2400" b="0" i="0" baseline="0" dirty="0">
              <a:solidFill>
                <a:srgbClr val="FFFFFF"/>
              </a:solidFill>
              <a:latin typeface="Trebuchet MS" panose="020B0603020202020204" pitchFamily="34" charset="0"/>
              <a:ea typeface="+mj-ea"/>
              <a:cs typeface="+mj-cs"/>
              <a:sym typeface="Trebuchet MS" panose="020B0603020202020204" pitchFamily="34" charset="0"/>
            </a:endParaRPr>
          </a:p>
        </p:txBody>
      </p:sp>
      <p:sp>
        <p:nvSpPr>
          <p:cNvPr id="10" name="Freeform 14"/>
          <p:cNvSpPr/>
          <p:nvPr userDrawn="1"/>
        </p:nvSpPr>
        <p:spPr bwMode="ltGray">
          <a:xfrm>
            <a:off x="1524" y="131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gradFill>
            <a:gsLst>
              <a:gs pos="0">
                <a:schemeClr val="tx2"/>
              </a:gs>
              <a:gs pos="89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eaLnBrk="1">
              <a:lnSpc>
                <a:spcPct val="90000"/>
              </a:lnSpc>
              <a:spcAft>
                <a:spcPts val="1000"/>
              </a:spcAft>
            </a:pPr>
            <a:endParaRPr lang="en-GB" sz="1200" dirty="0">
              <a:solidFill>
                <a:prstClr val="white"/>
              </a:solidFill>
              <a:latin typeface="+mn-lt"/>
              <a:sym typeface="Trebuchet MS" panose="020B0603020202020204" pitchFamily="34" charset="0"/>
            </a:endParaRPr>
          </a:p>
        </p:txBody>
      </p:sp>
      <p:sp>
        <p:nvSpPr>
          <p:cNvPr id="5" name="Title 4"/>
          <p:cNvSpPr>
            <a:spLocks noGrp="1"/>
          </p:cNvSpPr>
          <p:nvPr>
            <p:ph type="title" hasCustomPrompt="1"/>
          </p:nvPr>
        </p:nvSpPr>
        <p:spPr>
          <a:xfrm>
            <a:off x="630000" y="2764203"/>
            <a:ext cx="2478638" cy="1314311"/>
          </a:xfrm>
        </p:spPr>
        <p:txBody>
          <a:bodyPr anchor="ctr" anchorCtr="0">
            <a:noAutofit/>
          </a:bodyPr>
          <a:lstStyle>
            <a:lvl1pPr>
              <a:defRPr>
                <a:solidFill>
                  <a:srgbClr val="FFFFFF"/>
                </a:solidFill>
                <a:latin typeface="+mj-lt"/>
              </a:defRPr>
            </a:lvl1pPr>
          </a:lstStyle>
          <a:p>
            <a:r>
              <a:rPr lang="en-GB" dirty="0"/>
              <a:t>Click to add title</a:t>
            </a:r>
          </a:p>
        </p:txBody>
      </p:sp>
      <p:sp>
        <p:nvSpPr>
          <p:cNvPr id="15"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eaLnBrk="1">
              <a:defRPr sz="1000">
                <a:solidFill>
                  <a:schemeClr val="bg1">
                    <a:lumMod val="50000"/>
                  </a:schemeClr>
                </a:solidFill>
                <a:latin typeface="+mn-lt"/>
                <a:sym typeface="Trebuchet MS" panose="020B0603020202020204" pitchFamily="34" charset="0"/>
              </a:defRPr>
            </a:lvl1pPr>
          </a:lstStyle>
          <a:p>
            <a:endParaRPr lang="en-GB" dirty="0"/>
          </a:p>
        </p:txBody>
      </p:sp>
      <p:sp>
        <p:nvSpPr>
          <p:cNvPr id="16" name="TextBox 15"/>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GB" sz="10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GB" sz="1000" kern="1200" dirty="0">
              <a:solidFill>
                <a:schemeClr val="bg1">
                  <a:lumMod val="50000"/>
                </a:schemeClr>
              </a:solidFill>
              <a:latin typeface="+mn-lt"/>
              <a:ea typeface="+mn-ea"/>
              <a:cs typeface="+mn-cs"/>
              <a:sym typeface="Trebuchet MS" panose="020B0603020202020204" pitchFamily="34" charset="0"/>
            </a:endParaRPr>
          </a:p>
        </p:txBody>
      </p:sp>
      <p:pic>
        <p:nvPicPr>
          <p:cNvPr id="9" name="Picture 8"/>
          <p:cNvPicPr>
            <a:picLocks noChangeAspect="1"/>
          </p:cNvPicPr>
          <p:nvPr userDrawn="1"/>
        </p:nvPicPr>
        <p:blipFill rotWithShape="1">
          <a:blip r:embed="rId6">
            <a:extLst>
              <a:ext uri="{28A0092B-C50C-407E-A947-70E740481C1C}">
                <a14:useLocalDpi xmlns:a14="http://schemas.microsoft.com/office/drawing/2010/main" val="0"/>
              </a:ext>
            </a:extLst>
          </a:blip>
          <a:srcRect t="6216" b="7716"/>
          <a:stretch/>
        </p:blipFill>
        <p:spPr>
          <a:xfrm rot="120000">
            <a:off x="2174642" y="3402828"/>
            <a:ext cx="2694666" cy="3461745"/>
          </a:xfrm>
          <a:custGeom>
            <a:avLst/>
            <a:gdLst>
              <a:gd name="connsiteX0" fmla="*/ 0 w 2694666"/>
              <a:gd name="connsiteY0" fmla="*/ 0 h 3461745"/>
              <a:gd name="connsiteX1" fmla="*/ 2694666 w 2694666"/>
              <a:gd name="connsiteY1" fmla="*/ 0 h 3461745"/>
              <a:gd name="connsiteX2" fmla="*/ 2694666 w 2694666"/>
              <a:gd name="connsiteY2" fmla="*/ 3461745 h 3461745"/>
              <a:gd name="connsiteX3" fmla="*/ 1325678 w 2694666"/>
              <a:gd name="connsiteY3" fmla="*/ 3461745 h 3461745"/>
              <a:gd name="connsiteX4" fmla="*/ 1671729 w 2694666"/>
              <a:gd name="connsiteY4" fmla="*/ 3449661 h 3461745"/>
              <a:gd name="connsiteX5" fmla="*/ 1894583 w 2694666"/>
              <a:gd name="connsiteY5" fmla="*/ 6023 h 3461745"/>
              <a:gd name="connsiteX6" fmla="*/ 1847153 w 2694666"/>
              <a:gd name="connsiteY6" fmla="*/ 12445 h 3461745"/>
              <a:gd name="connsiteX7" fmla="*/ 1149427 w 2694666"/>
              <a:gd name="connsiteY7" fmla="*/ 3461745 h 3461745"/>
              <a:gd name="connsiteX8" fmla="*/ 0 w 2694666"/>
              <a:gd name="connsiteY8" fmla="*/ 3461745 h 3461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4666" h="3461745">
                <a:moveTo>
                  <a:pt x="0" y="0"/>
                </a:moveTo>
                <a:lnTo>
                  <a:pt x="2694666" y="0"/>
                </a:lnTo>
                <a:lnTo>
                  <a:pt x="2694666" y="3461745"/>
                </a:lnTo>
                <a:lnTo>
                  <a:pt x="1325678" y="3461745"/>
                </a:lnTo>
                <a:lnTo>
                  <a:pt x="1671729" y="3449661"/>
                </a:lnTo>
                <a:lnTo>
                  <a:pt x="1894583" y="6023"/>
                </a:lnTo>
                <a:lnTo>
                  <a:pt x="1847153" y="12445"/>
                </a:lnTo>
                <a:lnTo>
                  <a:pt x="1149427" y="3461745"/>
                </a:lnTo>
                <a:lnTo>
                  <a:pt x="0" y="3461745"/>
                </a:lnTo>
                <a:close/>
              </a:path>
            </a:pathLst>
          </a:custGeom>
        </p:spPr>
      </p:pic>
      <p:sp>
        <p:nvSpPr>
          <p:cNvPr id="11"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mn-lt"/>
                <a:sym typeface="Trebuchet MS" panose="020B0603020202020204" pitchFamily="34" charset="0"/>
              </a:rPr>
              <a:t>Copyright © 2022 by Boston Consulting Group. All rights reserved.</a:t>
            </a:r>
          </a:p>
        </p:txBody>
      </p:sp>
    </p:spTree>
    <p:extLst>
      <p:ext uri="{BB962C8B-B14F-4D97-AF65-F5344CB8AC3E}">
        <p14:creationId xmlns:p14="http://schemas.microsoft.com/office/powerpoint/2010/main" val="2574760718"/>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hf hdr="0" ftr="0" dt="0"/>
</p:sldLayout>
</file>

<file path=ppt/slideLayouts/slideLayout177.xml><?xml version="1.0" encoding="utf-8"?>
<p:sldLayout xmlns:a="http://schemas.openxmlformats.org/drawingml/2006/main" xmlns:r="http://schemas.openxmlformats.org/officeDocument/2006/relationships" xmlns:p="http://schemas.openxmlformats.org/presentationml/2006/main" showMasterSp="0" preserve="1" userDrawn="1">
  <p:cSld name="D. Arrow one third">
    <p:bg>
      <p:bgPr>
        <a:gradFill>
          <a:gsLst>
            <a:gs pos="0">
              <a:schemeClr val="tx2"/>
            </a:gs>
            <a:gs pos="89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113066475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3" imgH="363" progId="TCLayout.ActiveDocument.1">
                  <p:embed/>
                </p:oleObj>
              </mc:Choice>
              <mc:Fallback>
                <p:oleObj name="think-cell Slide" r:id="rId4" imgW="353" imgH="363"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chemeClr val="tx2"/>
          </a:solidFill>
          <a:ln w="9525" cap="rnd" cmpd="sng" algn="ctr">
            <a:solidFill>
              <a:schemeClr val="tx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GB" sz="4400" b="0" i="0" baseline="0" dirty="0">
              <a:solidFill>
                <a:srgbClr val="FFFFFF"/>
              </a:solidFill>
              <a:latin typeface="Trebuchet MS" panose="020B0603020202020204" pitchFamily="34" charset="0"/>
              <a:ea typeface="+mj-ea"/>
              <a:cs typeface="+mj-cs"/>
              <a:sym typeface="Trebuchet MS" panose="020B0603020202020204" pitchFamily="34" charset="0"/>
            </a:endParaRPr>
          </a:p>
        </p:txBody>
      </p:sp>
      <p:sp>
        <p:nvSpPr>
          <p:cNvPr id="9" name="TextBox 8"/>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GB"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GB" sz="800" kern="1200" dirty="0">
              <a:solidFill>
                <a:schemeClr val="bg1"/>
              </a:solidFill>
              <a:latin typeface="+mn-lt"/>
              <a:ea typeface="+mn-ea"/>
              <a:cs typeface="+mn-cs"/>
              <a:sym typeface="Trebuchet MS" panose="020B0603020202020204" pitchFamily="34" charset="0"/>
            </a:endParaRPr>
          </a:p>
        </p:txBody>
      </p:sp>
      <p:sp>
        <p:nvSpPr>
          <p:cNvPr id="10" name="Date Placeholder 7"/>
          <p:cNvSpPr>
            <a:spLocks noGrp="1"/>
          </p:cNvSpPr>
          <p:nvPr>
            <p:ph type="dt" sz="half" idx="11"/>
          </p:nvPr>
        </p:nvSpPr>
        <p:spPr>
          <a:xfrm>
            <a:off x="9677400" y="6405036"/>
            <a:ext cx="1482051" cy="153888"/>
          </a:xfrm>
          <a:prstGeom prst="rect">
            <a:avLst/>
          </a:prstGeom>
        </p:spPr>
        <p:txBody>
          <a:bodyPr/>
          <a:lstStyle>
            <a:lvl1pPr eaLnBrk="1">
              <a:defRPr>
                <a:solidFill>
                  <a:schemeClr val="bg1"/>
                </a:solidFill>
                <a:latin typeface="+mn-lt"/>
                <a:sym typeface="Trebuchet MS" panose="020B0603020202020204" pitchFamily="34" charset="0"/>
              </a:defRPr>
            </a:lvl1pPr>
          </a:lstStyle>
          <a:p>
            <a:endParaRPr lang="en-GB" dirty="0"/>
          </a:p>
        </p:txBody>
      </p:sp>
      <p:sp>
        <p:nvSpPr>
          <p:cNvPr id="19" name="Pentagon 3"/>
          <p:cNvSpPr/>
          <p:nvPr userDrawn="1"/>
        </p:nvSpPr>
        <p:spPr bwMode="white">
          <a:xfrm>
            <a:off x="1" y="0"/>
            <a:ext cx="5426920" cy="6858000"/>
          </a:xfrm>
          <a:prstGeom prst="homePlate">
            <a:avLst>
              <a:gd name="adj" fmla="val 1293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eaLnBrk="1">
              <a:lnSpc>
                <a:spcPct val="90000"/>
              </a:lnSpc>
              <a:spcAft>
                <a:spcPts val="1000"/>
              </a:spcAft>
            </a:pPr>
            <a:endParaRPr lang="en-GB" sz="1200" dirty="0">
              <a:solidFill>
                <a:prstClr val="white"/>
              </a:solidFill>
              <a:latin typeface="+mn-lt"/>
              <a:sym typeface="Trebuchet MS" panose="020B0603020202020204" pitchFamily="34" charset="0"/>
            </a:endParaRPr>
          </a:p>
        </p:txBody>
      </p:sp>
      <p:sp>
        <p:nvSpPr>
          <p:cNvPr id="20" name="Title 1"/>
          <p:cNvSpPr>
            <a:spLocks noGrp="1"/>
          </p:cNvSpPr>
          <p:nvPr>
            <p:ph type="title" hasCustomPrompt="1"/>
          </p:nvPr>
        </p:nvSpPr>
        <p:spPr>
          <a:xfrm>
            <a:off x="630000" y="1785600"/>
            <a:ext cx="4062235" cy="3286800"/>
          </a:xfrm>
          <a:prstGeom prst="rect">
            <a:avLst/>
          </a:prstGeom>
        </p:spPr>
        <p:txBody>
          <a:bodyPr anchor="ctr">
            <a:noAutofit/>
          </a:bodyPr>
          <a:lstStyle>
            <a:lvl1pPr>
              <a:defRPr sz="4400" b="0">
                <a:solidFill>
                  <a:schemeClr val="tx2"/>
                </a:solidFill>
                <a:latin typeface="+mj-lt"/>
                <a:sym typeface="Trebuchet MS" panose="020B0603020202020204" pitchFamily="34" charset="0"/>
              </a:defRPr>
            </a:lvl1pPr>
          </a:lstStyle>
          <a:p>
            <a:r>
              <a:rPr lang="en-GB" dirty="0"/>
              <a:t>Click to add title</a:t>
            </a:r>
          </a:p>
        </p:txBody>
      </p:sp>
      <p:pic>
        <p:nvPicPr>
          <p:cNvPr id="11" name="Picture 10"/>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4581525" y="3394392"/>
            <a:ext cx="1298575" cy="3571875"/>
          </a:xfrm>
          <a:custGeom>
            <a:avLst/>
            <a:gdLst>
              <a:gd name="connsiteX0" fmla="*/ 0 w 1298575"/>
              <a:gd name="connsiteY0" fmla="*/ 0 h 3571875"/>
              <a:gd name="connsiteX1" fmla="*/ 1298575 w 1298575"/>
              <a:gd name="connsiteY1" fmla="*/ 0 h 3571875"/>
              <a:gd name="connsiteX2" fmla="*/ 1298575 w 1298575"/>
              <a:gd name="connsiteY2" fmla="*/ 3571875 h 3571875"/>
              <a:gd name="connsiteX3" fmla="*/ 0 w 1298575"/>
              <a:gd name="connsiteY3" fmla="*/ 3571875 h 3571875"/>
              <a:gd name="connsiteX4" fmla="*/ 0 w 1298575"/>
              <a:gd name="connsiteY4" fmla="*/ 3465683 h 3571875"/>
              <a:gd name="connsiteX5" fmla="*/ 139700 w 1298575"/>
              <a:gd name="connsiteY5" fmla="*/ 3466783 h 3571875"/>
              <a:gd name="connsiteX6" fmla="*/ 841375 w 1298575"/>
              <a:gd name="connsiteY6" fmla="*/ 21908 h 3571875"/>
              <a:gd name="connsiteX7" fmla="*/ 0 w 1298575"/>
              <a:gd name="connsiteY7" fmla="*/ 2642743 h 357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8575" h="3571875">
                <a:moveTo>
                  <a:pt x="0" y="0"/>
                </a:moveTo>
                <a:lnTo>
                  <a:pt x="1298575" y="0"/>
                </a:lnTo>
                <a:lnTo>
                  <a:pt x="1298575" y="3571875"/>
                </a:lnTo>
                <a:lnTo>
                  <a:pt x="0" y="3571875"/>
                </a:lnTo>
                <a:lnTo>
                  <a:pt x="0" y="3465683"/>
                </a:lnTo>
                <a:lnTo>
                  <a:pt x="139700" y="3466783"/>
                </a:lnTo>
                <a:lnTo>
                  <a:pt x="841375" y="21908"/>
                </a:lnTo>
                <a:lnTo>
                  <a:pt x="0" y="2642743"/>
                </a:lnTo>
                <a:close/>
              </a:path>
            </a:pathLst>
          </a:custGeom>
          <a:noFill/>
          <a:extLst>
            <a:ext uri="{909E8E84-426E-40DD-AFC4-6F175D3DCCD1}">
              <a14:hiddenFill xmlns:a14="http://schemas.microsoft.com/office/drawing/2010/main">
                <a:solidFill>
                  <a:srgbClr val="FFFFFF"/>
                </a:solidFill>
              </a14:hiddenFill>
            </a:ext>
          </a:extLst>
        </p:spPr>
      </p:pic>
      <p:sp>
        <p:nvSpPr>
          <p:cNvPr id="12"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mn-lt"/>
                <a:sym typeface="Trebuchet MS" panose="020B0603020202020204" pitchFamily="34" charset="0"/>
              </a:rPr>
              <a:t>Copyright © 2022 by Boston Consulting Group. All rights reserved.</a:t>
            </a:r>
          </a:p>
        </p:txBody>
      </p:sp>
    </p:spTree>
    <p:extLst>
      <p:ext uri="{BB962C8B-B14F-4D97-AF65-F5344CB8AC3E}">
        <p14:creationId xmlns:p14="http://schemas.microsoft.com/office/powerpoint/2010/main" val="426296866"/>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hf hdr="0" ftr="0" dt="0"/>
</p:sldLayout>
</file>

<file path=ppt/slideLayouts/slideLayout178.xml><?xml version="1.0" encoding="utf-8"?>
<p:sldLayout xmlns:a="http://schemas.openxmlformats.org/drawingml/2006/main" xmlns:r="http://schemas.openxmlformats.org/officeDocument/2006/relationships" xmlns:p="http://schemas.openxmlformats.org/presentationml/2006/main" showMasterSp="0" preserve="1" userDrawn="1">
  <p:cSld name="D. Green arrow one third">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386584344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3" imgH="363" progId="TCLayout.ActiveDocument.1">
                  <p:embed/>
                </p:oleObj>
              </mc:Choice>
              <mc:Fallback>
                <p:oleObj name="think-cell Slide" r:id="rId4" imgW="353" imgH="363"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chemeClr val="tx2"/>
          </a:solidFill>
          <a:ln w="9525" cap="rnd" cmpd="sng" algn="ctr">
            <a:solidFill>
              <a:schemeClr val="tx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GB" sz="4400" b="0" i="0" baseline="0" dirty="0">
              <a:solidFill>
                <a:srgbClr val="FFFFFF"/>
              </a:solidFill>
              <a:latin typeface="Trebuchet MS" panose="020B0603020202020204" pitchFamily="34" charset="0"/>
              <a:ea typeface="+mj-ea"/>
              <a:cs typeface="+mj-cs"/>
              <a:sym typeface="Trebuchet MS" panose="020B0603020202020204" pitchFamily="34" charset="0"/>
            </a:endParaRPr>
          </a:p>
        </p:txBody>
      </p:sp>
      <p:sp>
        <p:nvSpPr>
          <p:cNvPr id="19" name="Pentagon 3"/>
          <p:cNvSpPr/>
          <p:nvPr userDrawn="1"/>
        </p:nvSpPr>
        <p:spPr bwMode="white">
          <a:xfrm>
            <a:off x="1" y="0"/>
            <a:ext cx="5426920" cy="6858000"/>
          </a:xfrm>
          <a:prstGeom prst="homePlate">
            <a:avLst>
              <a:gd name="adj" fmla="val 12939"/>
            </a:avLst>
          </a:prstGeom>
          <a:gradFill>
            <a:gsLst>
              <a:gs pos="0">
                <a:schemeClr val="tx2"/>
              </a:gs>
              <a:gs pos="89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eaLnBrk="1">
              <a:lnSpc>
                <a:spcPct val="90000"/>
              </a:lnSpc>
              <a:spcAft>
                <a:spcPts val="1000"/>
              </a:spcAft>
            </a:pPr>
            <a:endParaRPr lang="en-GB" sz="1200" dirty="0">
              <a:solidFill>
                <a:prstClr val="white"/>
              </a:solidFill>
              <a:latin typeface="+mn-lt"/>
              <a:sym typeface="Trebuchet MS" panose="020B0603020202020204" pitchFamily="34" charset="0"/>
            </a:endParaRPr>
          </a:p>
        </p:txBody>
      </p:sp>
      <p:sp>
        <p:nvSpPr>
          <p:cNvPr id="20" name="Title 1"/>
          <p:cNvSpPr>
            <a:spLocks noGrp="1"/>
          </p:cNvSpPr>
          <p:nvPr>
            <p:ph type="title" hasCustomPrompt="1"/>
          </p:nvPr>
        </p:nvSpPr>
        <p:spPr>
          <a:xfrm>
            <a:off x="630000" y="1785600"/>
            <a:ext cx="4062235" cy="3286800"/>
          </a:xfrm>
          <a:prstGeom prst="rect">
            <a:avLst/>
          </a:prstGeom>
        </p:spPr>
        <p:txBody>
          <a:bodyPr anchor="ctr">
            <a:noAutofit/>
          </a:bodyPr>
          <a:lstStyle>
            <a:lvl1pPr>
              <a:defRPr sz="4400" b="0">
                <a:solidFill>
                  <a:srgbClr val="FFFFFF"/>
                </a:solidFill>
                <a:latin typeface="+mj-lt"/>
                <a:sym typeface="Trebuchet MS" panose="020B0603020202020204" pitchFamily="34" charset="0"/>
              </a:defRPr>
            </a:lvl1pPr>
          </a:lstStyle>
          <a:p>
            <a:r>
              <a:rPr lang="en-GB" dirty="0"/>
              <a:t>Click to add title</a:t>
            </a:r>
          </a:p>
        </p:txBody>
      </p:sp>
      <p:sp>
        <p:nvSpPr>
          <p:cNvPr id="13"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eaLnBrk="1">
              <a:defRPr sz="1000">
                <a:solidFill>
                  <a:schemeClr val="bg1">
                    <a:lumMod val="50000"/>
                  </a:schemeClr>
                </a:solidFill>
                <a:latin typeface="+mn-lt"/>
                <a:sym typeface="Trebuchet MS" panose="020B0603020202020204" pitchFamily="34" charset="0"/>
              </a:defRPr>
            </a:lvl1pPr>
          </a:lstStyle>
          <a:p>
            <a:endParaRPr lang="en-GB" dirty="0"/>
          </a:p>
        </p:txBody>
      </p:sp>
      <p:sp>
        <p:nvSpPr>
          <p:cNvPr id="14" name="TextBox 13"/>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GB" sz="10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GB" sz="1000" kern="1200" dirty="0">
              <a:solidFill>
                <a:schemeClr val="bg1">
                  <a:lumMod val="50000"/>
                </a:schemeClr>
              </a:solidFill>
              <a:latin typeface="+mn-lt"/>
              <a:ea typeface="+mn-ea"/>
              <a:cs typeface="+mn-cs"/>
              <a:sym typeface="Trebuchet MS" panose="020B0603020202020204" pitchFamily="34" charset="0"/>
            </a:endParaRPr>
          </a:p>
        </p:txBody>
      </p:sp>
      <p:pic>
        <p:nvPicPr>
          <p:cNvPr id="9" name="Picture 8"/>
          <p:cNvPicPr>
            <a:picLocks noChangeAspect="1"/>
          </p:cNvPicPr>
          <p:nvPr userDrawn="1"/>
        </p:nvPicPr>
        <p:blipFill rotWithShape="1">
          <a:blip r:embed="rId6">
            <a:extLst>
              <a:ext uri="{28A0092B-C50C-407E-A947-70E740481C1C}">
                <a14:useLocalDpi xmlns:a14="http://schemas.microsoft.com/office/drawing/2010/main" val="0"/>
              </a:ext>
            </a:extLst>
          </a:blip>
          <a:srcRect t="7562" b="6867"/>
          <a:stretch/>
        </p:blipFill>
        <p:spPr>
          <a:xfrm>
            <a:off x="3578059" y="3416300"/>
            <a:ext cx="2694666" cy="3441700"/>
          </a:xfrm>
          <a:custGeom>
            <a:avLst/>
            <a:gdLst>
              <a:gd name="connsiteX0" fmla="*/ 2040063 w 2694666"/>
              <a:gd name="connsiteY0" fmla="*/ 0 h 3441700"/>
              <a:gd name="connsiteX1" fmla="*/ 2694666 w 2694666"/>
              <a:gd name="connsiteY1" fmla="*/ 0 h 3441700"/>
              <a:gd name="connsiteX2" fmla="*/ 2694666 w 2694666"/>
              <a:gd name="connsiteY2" fmla="*/ 3441700 h 3441700"/>
              <a:gd name="connsiteX3" fmla="*/ 1510783 w 2694666"/>
              <a:gd name="connsiteY3" fmla="*/ 3441700 h 3441700"/>
              <a:gd name="connsiteX4" fmla="*/ 1816742 w 2694666"/>
              <a:gd name="connsiteY4" fmla="*/ 365420 h 3441700"/>
              <a:gd name="connsiteX5" fmla="*/ 2022641 w 2694666"/>
              <a:gd name="connsiteY5" fmla="*/ 379413 h 3441700"/>
              <a:gd name="connsiteX6" fmla="*/ 0 w 2694666"/>
              <a:gd name="connsiteY6" fmla="*/ 0 h 3441700"/>
              <a:gd name="connsiteX7" fmla="*/ 1846270 w 2694666"/>
              <a:gd name="connsiteY7" fmla="*/ 0 h 3441700"/>
              <a:gd name="connsiteX8" fmla="*/ 1848810 w 2694666"/>
              <a:gd name="connsiteY8" fmla="*/ 12700 h 3441700"/>
              <a:gd name="connsiteX9" fmla="*/ 1777372 w 2694666"/>
              <a:gd name="connsiteY9" fmla="*/ 362744 h 3441700"/>
              <a:gd name="connsiteX10" fmla="*/ 1780172 w 2694666"/>
              <a:gd name="connsiteY10" fmla="*/ 362934 h 3441700"/>
              <a:gd name="connsiteX11" fmla="*/ 1144340 w 2694666"/>
              <a:gd name="connsiteY11" fmla="*/ 3441700 h 3441700"/>
              <a:gd name="connsiteX12" fmla="*/ 0 w 2694666"/>
              <a:gd name="connsiteY12" fmla="*/ 3441700 h 344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4666" h="3441700">
                <a:moveTo>
                  <a:pt x="2040063" y="0"/>
                </a:moveTo>
                <a:lnTo>
                  <a:pt x="2694666" y="0"/>
                </a:lnTo>
                <a:lnTo>
                  <a:pt x="2694666" y="3441700"/>
                </a:lnTo>
                <a:lnTo>
                  <a:pt x="1510783" y="3441700"/>
                </a:lnTo>
                <a:lnTo>
                  <a:pt x="1816742" y="365420"/>
                </a:lnTo>
                <a:lnTo>
                  <a:pt x="2022641" y="379413"/>
                </a:lnTo>
                <a:close/>
                <a:moveTo>
                  <a:pt x="0" y="0"/>
                </a:moveTo>
                <a:lnTo>
                  <a:pt x="1846270" y="0"/>
                </a:lnTo>
                <a:lnTo>
                  <a:pt x="1848810" y="12700"/>
                </a:lnTo>
                <a:lnTo>
                  <a:pt x="1777372" y="362744"/>
                </a:lnTo>
                <a:lnTo>
                  <a:pt x="1780172" y="362934"/>
                </a:lnTo>
                <a:lnTo>
                  <a:pt x="1144340" y="3441700"/>
                </a:lnTo>
                <a:lnTo>
                  <a:pt x="0" y="3441700"/>
                </a:lnTo>
                <a:close/>
              </a:path>
            </a:pathLst>
          </a:custGeom>
        </p:spPr>
      </p:pic>
      <p:sp>
        <p:nvSpPr>
          <p:cNvPr id="10"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mn-lt"/>
                <a:sym typeface="Trebuchet MS" panose="020B0603020202020204" pitchFamily="34" charset="0"/>
              </a:rPr>
              <a:t>Copyright © 2022 by Boston Consulting Group. All rights reserved.</a:t>
            </a:r>
          </a:p>
        </p:txBody>
      </p:sp>
    </p:spTree>
    <p:extLst>
      <p:ext uri="{BB962C8B-B14F-4D97-AF65-F5344CB8AC3E}">
        <p14:creationId xmlns:p14="http://schemas.microsoft.com/office/powerpoint/2010/main" val="3371749663"/>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hf hdr="0" ftr="0" dt="0"/>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preserve="1" userDrawn="1">
  <p:cSld name="D. Arrow half">
    <p:bg>
      <p:bgPr>
        <a:gradFill>
          <a:gsLst>
            <a:gs pos="0">
              <a:schemeClr val="tx2"/>
            </a:gs>
            <a:gs pos="89000">
              <a:schemeClr val="accent2"/>
            </a:gs>
          </a:gsLst>
          <a:lin ang="8100000" scaled="1"/>
        </a:gra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145768602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3" imgH="363" progId="TCLayout.ActiveDocument.1">
                  <p:embed/>
                </p:oleObj>
              </mc:Choice>
              <mc:Fallback>
                <p:oleObj name="think-cell Slide" r:id="rId4" imgW="353" imgH="363"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chemeClr val="tx2"/>
          </a:solidFill>
          <a:ln w="9525" cap="rnd" cmpd="sng" algn="ctr">
            <a:solidFill>
              <a:schemeClr val="tx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GB" sz="2400" b="0" i="0" baseline="0" dirty="0">
              <a:solidFill>
                <a:srgbClr val="FFFFFF"/>
              </a:solidFill>
              <a:latin typeface="Trebuchet MS" panose="020B0603020202020204" pitchFamily="34" charset="0"/>
              <a:ea typeface="+mj-ea"/>
              <a:cs typeface="+mj-cs"/>
              <a:sym typeface="Trebuchet MS" panose="020B0603020202020204" pitchFamily="34" charset="0"/>
            </a:endParaRPr>
          </a:p>
        </p:txBody>
      </p:sp>
      <p:sp>
        <p:nvSpPr>
          <p:cNvPr id="9" name="Pentagon 8"/>
          <p:cNvSpPr/>
          <p:nvPr/>
        </p:nvSpPr>
        <p:spPr bwMode="white">
          <a:xfrm>
            <a:off x="0" y="0"/>
            <a:ext cx="6363546" cy="6858000"/>
          </a:xfrm>
          <a:prstGeom prst="homePlate">
            <a:avLst>
              <a:gd name="adj" fmla="val 1293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eaLnBrk="1">
              <a:lnSpc>
                <a:spcPct val="90000"/>
              </a:lnSpc>
              <a:spcAft>
                <a:spcPts val="1000"/>
              </a:spcAft>
            </a:pPr>
            <a:endParaRPr lang="en-GB" sz="1200" dirty="0">
              <a:solidFill>
                <a:prstClr val="white"/>
              </a:solidFill>
              <a:latin typeface="+mn-lt"/>
              <a:sym typeface="Trebuchet MS" panose="020B0603020202020204" pitchFamily="34" charset="0"/>
            </a:endParaRPr>
          </a:p>
        </p:txBody>
      </p:sp>
      <p:sp>
        <p:nvSpPr>
          <p:cNvPr id="3" name="Title 2"/>
          <p:cNvSpPr>
            <a:spLocks noGrp="1"/>
          </p:cNvSpPr>
          <p:nvPr>
            <p:ph type="title" hasCustomPrompt="1"/>
          </p:nvPr>
        </p:nvSpPr>
        <p:spPr>
          <a:xfrm>
            <a:off x="630000" y="622800"/>
            <a:ext cx="4747822" cy="332399"/>
          </a:xfrm>
          <a:prstGeom prst="rect">
            <a:avLst/>
          </a:prstGeom>
        </p:spPr>
        <p:txBody>
          <a:bodyPr/>
          <a:lstStyle>
            <a:lvl1pPr>
              <a:defRPr>
                <a:latin typeface="+mj-lt"/>
                <a:sym typeface="Trebuchet MS" panose="020B0603020202020204" pitchFamily="34" charset="0"/>
              </a:defRPr>
            </a:lvl1pPr>
          </a:lstStyle>
          <a:p>
            <a:r>
              <a:rPr lang="en-GB" dirty="0"/>
              <a:t>Click to add title</a:t>
            </a:r>
          </a:p>
        </p:txBody>
      </p:sp>
      <p:sp>
        <p:nvSpPr>
          <p:cNvPr id="13" name="Date Placeholder 4"/>
          <p:cNvSpPr>
            <a:spLocks noGrp="1"/>
          </p:cNvSpPr>
          <p:nvPr>
            <p:ph type="dt" sz="half" idx="10"/>
          </p:nvPr>
        </p:nvSpPr>
        <p:spPr>
          <a:xfrm>
            <a:off x="9677400" y="6405036"/>
            <a:ext cx="1482051" cy="153888"/>
          </a:xfrm>
        </p:spPr>
        <p:txBody>
          <a:bodyPr/>
          <a:lstStyle>
            <a:lvl1pPr eaLnBrk="1">
              <a:defRPr>
                <a:solidFill>
                  <a:schemeClr val="bg1"/>
                </a:solidFill>
                <a:latin typeface="+mn-lt"/>
                <a:sym typeface="Trebuchet MS" panose="020B0603020202020204" pitchFamily="34" charset="0"/>
              </a:defRPr>
            </a:lvl1pPr>
          </a:lstStyle>
          <a:p>
            <a:endParaRPr lang="en-GB" dirty="0"/>
          </a:p>
        </p:txBody>
      </p:sp>
      <p:sp>
        <p:nvSpPr>
          <p:cNvPr id="16" name="TextBox 15"/>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GB"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GB" sz="1000" kern="1200" dirty="0">
              <a:solidFill>
                <a:schemeClr val="bg1"/>
              </a:solidFill>
              <a:latin typeface="+mn-lt"/>
              <a:ea typeface="+mn-ea"/>
              <a:cs typeface="+mn-cs"/>
              <a:sym typeface="Trebuchet MS" panose="020B0603020202020204" pitchFamily="34" charset="0"/>
            </a:endParaRPr>
          </a:p>
        </p:txBody>
      </p:sp>
      <p:pic>
        <p:nvPicPr>
          <p:cNvPr id="10" name="Picture 9"/>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5397806" y="3589606"/>
            <a:ext cx="1365250" cy="3382962"/>
          </a:xfrm>
          <a:custGeom>
            <a:avLst/>
            <a:gdLst>
              <a:gd name="connsiteX0" fmla="*/ 920598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320782 h 3382962"/>
              <a:gd name="connsiteX5" fmla="*/ 126694 w 1365250"/>
              <a:gd name="connsiteY5" fmla="*/ 3320782 h 3382962"/>
              <a:gd name="connsiteX6" fmla="*/ 0 w 1365250"/>
              <a:gd name="connsiteY6" fmla="*/ 0 h 3382962"/>
              <a:gd name="connsiteX7" fmla="*/ 908172 w 1365250"/>
              <a:gd name="connsiteY7" fmla="*/ 0 h 3382962"/>
              <a:gd name="connsiteX8" fmla="*/ 0 w 1365250"/>
              <a:gd name="connsiteY8" fmla="*/ 289035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20598" y="0"/>
                </a:moveTo>
                <a:lnTo>
                  <a:pt x="1365250" y="0"/>
                </a:lnTo>
                <a:lnTo>
                  <a:pt x="1365250" y="3382962"/>
                </a:lnTo>
                <a:lnTo>
                  <a:pt x="0" y="3382962"/>
                </a:lnTo>
                <a:lnTo>
                  <a:pt x="0" y="3320782"/>
                </a:lnTo>
                <a:lnTo>
                  <a:pt x="126694" y="3320782"/>
                </a:lnTo>
                <a:close/>
                <a:moveTo>
                  <a:pt x="0" y="0"/>
                </a:moveTo>
                <a:lnTo>
                  <a:pt x="908172" y="0"/>
                </a:lnTo>
                <a:lnTo>
                  <a:pt x="0" y="2890357"/>
                </a:lnTo>
                <a:close/>
              </a:path>
            </a:pathLst>
          </a:custGeom>
          <a:noFill/>
          <a:extLst>
            <a:ext uri="{909E8E84-426E-40DD-AFC4-6F175D3DCCD1}">
              <a14:hiddenFill xmlns:a14="http://schemas.microsoft.com/office/drawing/2010/main">
                <a:solidFill>
                  <a:srgbClr val="FFFFFF"/>
                </a:solidFill>
              </a14:hiddenFill>
            </a:ext>
          </a:extLst>
        </p:spPr>
      </p:pic>
      <p:sp>
        <p:nvSpPr>
          <p:cNvPr id="11"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mn-lt"/>
                <a:sym typeface="Trebuchet MS" panose="020B0603020202020204" pitchFamily="34" charset="0"/>
              </a:rPr>
              <a:t>Copyright © 2022 by Boston Consulting Group. All rights reserved.</a:t>
            </a:r>
          </a:p>
        </p:txBody>
      </p:sp>
    </p:spTree>
    <p:extLst>
      <p:ext uri="{BB962C8B-B14F-4D97-AF65-F5344CB8AC3E}">
        <p14:creationId xmlns:p14="http://schemas.microsoft.com/office/powerpoint/2010/main" val="3313428548"/>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hf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556033-A0E1-4201-8345-C458BAA7D46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8BD75562-3CB1-4BA1-B2FE-EAA9C828138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B02F149B-8E1B-4145-8BDD-208549CE4E72}"/>
              </a:ext>
            </a:extLst>
          </p:cNvPr>
          <p:cNvSpPr>
            <a:spLocks noGrp="1"/>
          </p:cNvSpPr>
          <p:nvPr>
            <p:ph type="dt" sz="half" idx="10"/>
          </p:nvPr>
        </p:nvSpPr>
        <p:spPr/>
        <p:txBody>
          <a:bodyPr/>
          <a:lstStyle/>
          <a:p>
            <a:fld id="{20B41AC4-EC23-418E-8EE0-0E6031B6FF1D}" type="datetimeFigureOut">
              <a:rPr lang="en-GB" smtClean="0"/>
              <a:t>27/10/2022</a:t>
            </a:fld>
            <a:endParaRPr lang="en-GB"/>
          </a:p>
        </p:txBody>
      </p:sp>
      <p:sp>
        <p:nvSpPr>
          <p:cNvPr id="5" name="Footer Placeholder 4">
            <a:extLst>
              <a:ext uri="{FF2B5EF4-FFF2-40B4-BE49-F238E27FC236}">
                <a16:creationId xmlns:a16="http://schemas.microsoft.com/office/drawing/2014/main" id="{DEDE23ED-3EC5-4CEC-9340-794E97FE068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48AE937-EEA0-484C-9521-00B1096606CC}"/>
              </a:ext>
            </a:extLst>
          </p:cNvPr>
          <p:cNvSpPr>
            <a:spLocks noGrp="1"/>
          </p:cNvSpPr>
          <p:nvPr>
            <p:ph type="sldNum" sz="quarter" idx="12"/>
          </p:nvPr>
        </p:nvSpPr>
        <p:spPr/>
        <p:txBody>
          <a:bodyPr/>
          <a:lstStyle/>
          <a:p>
            <a:fld id="{C5336851-8DC5-4375-BA86-6505BB2ABE8A}" type="slidenum">
              <a:rPr lang="en-GB" smtClean="0"/>
              <a:t>‹#›</a:t>
            </a:fld>
            <a:endParaRPr lang="en-GB"/>
          </a:p>
        </p:txBody>
      </p:sp>
    </p:spTree>
    <p:extLst>
      <p:ext uri="{BB962C8B-B14F-4D97-AF65-F5344CB8AC3E}">
        <p14:creationId xmlns:p14="http://schemas.microsoft.com/office/powerpoint/2010/main" val="551024562"/>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showMasterSp="0" preserve="1" userDrawn="1">
  <p:cSld name="D. Green arrow half">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41757049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3" imgH="363" progId="TCLayout.ActiveDocument.1">
                  <p:embed/>
                </p:oleObj>
              </mc:Choice>
              <mc:Fallback>
                <p:oleObj name="think-cell Slide" r:id="rId4" imgW="353" imgH="363"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chemeClr val="tx2"/>
          </a:solidFill>
          <a:ln w="9525" cap="rnd" cmpd="sng" algn="ctr">
            <a:solidFill>
              <a:schemeClr val="tx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GB" sz="2400" b="0" i="0" baseline="0" dirty="0">
              <a:solidFill>
                <a:srgbClr val="FFFFFF"/>
              </a:solidFill>
              <a:latin typeface="Trebuchet MS" panose="020B0603020202020204" pitchFamily="34" charset="0"/>
              <a:ea typeface="+mj-ea"/>
              <a:cs typeface="+mj-cs"/>
              <a:sym typeface="Trebuchet MS" panose="020B0603020202020204" pitchFamily="34" charset="0"/>
            </a:endParaRPr>
          </a:p>
        </p:txBody>
      </p:sp>
      <p:sp>
        <p:nvSpPr>
          <p:cNvPr id="9" name="Pentagon 8"/>
          <p:cNvSpPr/>
          <p:nvPr/>
        </p:nvSpPr>
        <p:spPr bwMode="white">
          <a:xfrm>
            <a:off x="0" y="0"/>
            <a:ext cx="6363546" cy="6858000"/>
          </a:xfrm>
          <a:prstGeom prst="homePlate">
            <a:avLst>
              <a:gd name="adj" fmla="val 12939"/>
            </a:avLst>
          </a:prstGeom>
          <a:gradFill>
            <a:gsLst>
              <a:gs pos="0">
                <a:schemeClr val="tx2"/>
              </a:gs>
              <a:gs pos="89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eaLnBrk="1">
              <a:lnSpc>
                <a:spcPct val="90000"/>
              </a:lnSpc>
              <a:spcAft>
                <a:spcPts val="1000"/>
              </a:spcAft>
            </a:pPr>
            <a:endParaRPr lang="en-GB" sz="1200" dirty="0">
              <a:solidFill>
                <a:prstClr val="white"/>
              </a:solidFill>
              <a:latin typeface="+mn-lt"/>
              <a:sym typeface="Trebuchet MS" panose="020B0603020202020204" pitchFamily="34" charset="0"/>
            </a:endParaRPr>
          </a:p>
        </p:txBody>
      </p:sp>
      <p:sp>
        <p:nvSpPr>
          <p:cNvPr id="3" name="Title 2"/>
          <p:cNvSpPr>
            <a:spLocks noGrp="1"/>
          </p:cNvSpPr>
          <p:nvPr>
            <p:ph type="title" hasCustomPrompt="1"/>
          </p:nvPr>
        </p:nvSpPr>
        <p:spPr>
          <a:xfrm>
            <a:off x="630000" y="622800"/>
            <a:ext cx="4747822" cy="332399"/>
          </a:xfrm>
          <a:prstGeom prst="rect">
            <a:avLst/>
          </a:prstGeom>
        </p:spPr>
        <p:txBody>
          <a:bodyPr/>
          <a:lstStyle>
            <a:lvl1pPr>
              <a:defRPr>
                <a:solidFill>
                  <a:srgbClr val="FFFFFF"/>
                </a:solidFill>
                <a:latin typeface="+mj-lt"/>
                <a:sym typeface="Trebuchet MS" panose="020B0603020202020204" pitchFamily="34" charset="0"/>
              </a:defRPr>
            </a:lvl1pPr>
          </a:lstStyle>
          <a:p>
            <a:r>
              <a:rPr lang="en-GB" dirty="0"/>
              <a:t>Click to add title</a:t>
            </a:r>
          </a:p>
        </p:txBody>
      </p:sp>
      <p:sp>
        <p:nvSpPr>
          <p:cNvPr id="11"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eaLnBrk="1">
              <a:defRPr sz="1000">
                <a:solidFill>
                  <a:schemeClr val="bg1">
                    <a:lumMod val="50000"/>
                  </a:schemeClr>
                </a:solidFill>
                <a:latin typeface="+mn-lt"/>
                <a:sym typeface="Trebuchet MS" panose="020B0603020202020204" pitchFamily="34" charset="0"/>
              </a:defRPr>
            </a:lvl1pPr>
          </a:lstStyle>
          <a:p>
            <a:endParaRPr lang="en-GB" dirty="0"/>
          </a:p>
        </p:txBody>
      </p:sp>
      <p:sp>
        <p:nvSpPr>
          <p:cNvPr id="14" name="TextBox 13"/>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GB" sz="10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GB" sz="1000" kern="1200" dirty="0">
              <a:solidFill>
                <a:schemeClr val="bg1">
                  <a:lumMod val="50000"/>
                </a:schemeClr>
              </a:solidFill>
              <a:latin typeface="+mn-lt"/>
              <a:ea typeface="+mn-ea"/>
              <a:cs typeface="+mn-cs"/>
              <a:sym typeface="Trebuchet MS" panose="020B0603020202020204" pitchFamily="34" charset="0"/>
            </a:endParaRPr>
          </a:p>
        </p:txBody>
      </p:sp>
      <p:pic>
        <p:nvPicPr>
          <p:cNvPr id="10" name="Picture 9"/>
          <p:cNvPicPr>
            <a:picLocks noChangeAspect="1"/>
          </p:cNvPicPr>
          <p:nvPr userDrawn="1"/>
        </p:nvPicPr>
        <p:blipFill rotWithShape="1">
          <a:blip r:embed="rId6">
            <a:extLst>
              <a:ext uri="{28A0092B-C50C-407E-A947-70E740481C1C}">
                <a14:useLocalDpi xmlns:a14="http://schemas.microsoft.com/office/drawing/2010/main" val="0"/>
              </a:ext>
            </a:extLst>
          </a:blip>
          <a:srcRect t="9052" b="6867"/>
          <a:stretch/>
        </p:blipFill>
        <p:spPr>
          <a:xfrm rot="120000">
            <a:off x="4460172" y="3407803"/>
            <a:ext cx="2694666" cy="3456551"/>
          </a:xfrm>
          <a:custGeom>
            <a:avLst/>
            <a:gdLst>
              <a:gd name="connsiteX0" fmla="*/ 2136534 w 2694666"/>
              <a:gd name="connsiteY0" fmla="*/ 0 h 3456551"/>
              <a:gd name="connsiteX1" fmla="*/ 2694666 w 2694666"/>
              <a:gd name="connsiteY1" fmla="*/ 0 h 3456551"/>
              <a:gd name="connsiteX2" fmla="*/ 2694666 w 2694666"/>
              <a:gd name="connsiteY2" fmla="*/ 3456551 h 3456551"/>
              <a:gd name="connsiteX3" fmla="*/ 1957033 w 2694666"/>
              <a:gd name="connsiteY3" fmla="*/ 3456551 h 3456551"/>
              <a:gd name="connsiteX4" fmla="*/ 1856842 w 2694666"/>
              <a:gd name="connsiteY4" fmla="*/ 432620 h 3456551"/>
              <a:gd name="connsiteX5" fmla="*/ 1914577 w 2694666"/>
              <a:gd name="connsiteY5" fmla="*/ 426057 h 3456551"/>
              <a:gd name="connsiteX6" fmla="*/ 0 w 2694666"/>
              <a:gd name="connsiteY6" fmla="*/ 0 h 3456551"/>
              <a:gd name="connsiteX7" fmla="*/ 1841687 w 2694666"/>
              <a:gd name="connsiteY7" fmla="*/ 0 h 3456551"/>
              <a:gd name="connsiteX8" fmla="*/ 1142595 w 2694666"/>
              <a:gd name="connsiteY8" fmla="*/ 3456551 h 3456551"/>
              <a:gd name="connsiteX9" fmla="*/ 0 w 2694666"/>
              <a:gd name="connsiteY9"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94666" h="3456551">
                <a:moveTo>
                  <a:pt x="2136534" y="0"/>
                </a:moveTo>
                <a:lnTo>
                  <a:pt x="2694666" y="0"/>
                </a:lnTo>
                <a:lnTo>
                  <a:pt x="2694666" y="3456551"/>
                </a:lnTo>
                <a:lnTo>
                  <a:pt x="1957033" y="3456551"/>
                </a:lnTo>
                <a:lnTo>
                  <a:pt x="1856842" y="432620"/>
                </a:lnTo>
                <a:lnTo>
                  <a:pt x="1914577" y="426057"/>
                </a:lnTo>
                <a:close/>
                <a:moveTo>
                  <a:pt x="0" y="0"/>
                </a:moveTo>
                <a:lnTo>
                  <a:pt x="1841687" y="0"/>
                </a:lnTo>
                <a:lnTo>
                  <a:pt x="1142595" y="3456551"/>
                </a:lnTo>
                <a:lnTo>
                  <a:pt x="0" y="3456551"/>
                </a:lnTo>
                <a:close/>
              </a:path>
            </a:pathLst>
          </a:custGeom>
        </p:spPr>
      </p:pic>
      <p:sp>
        <p:nvSpPr>
          <p:cNvPr id="12"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mn-lt"/>
                <a:sym typeface="Trebuchet MS" panose="020B0603020202020204" pitchFamily="34" charset="0"/>
              </a:rPr>
              <a:t>Copyright © 2022 by Boston Consulting Group. All rights reserved.</a:t>
            </a:r>
          </a:p>
        </p:txBody>
      </p:sp>
    </p:spTree>
    <p:extLst>
      <p:ext uri="{BB962C8B-B14F-4D97-AF65-F5344CB8AC3E}">
        <p14:creationId xmlns:p14="http://schemas.microsoft.com/office/powerpoint/2010/main" val="1091288621"/>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hf hdr="0" ftr="0" dt="0"/>
</p:sldLayout>
</file>

<file path=ppt/slideLayouts/slideLayout181.xml><?xml version="1.0" encoding="utf-8"?>
<p:sldLayout xmlns:a="http://schemas.openxmlformats.org/drawingml/2006/main" xmlns:r="http://schemas.openxmlformats.org/officeDocument/2006/relationships" xmlns:p="http://schemas.openxmlformats.org/presentationml/2006/main" showMasterSp="0" preserve="1" userDrawn="1">
  <p:cSld name="D. Arrow two third">
    <p:bg>
      <p:bgPr>
        <a:gradFill>
          <a:gsLst>
            <a:gs pos="0">
              <a:schemeClr val="tx2"/>
            </a:gs>
            <a:gs pos="89000">
              <a:schemeClr val="accent2"/>
            </a:gs>
          </a:gsLst>
          <a:lin ang="8100000" scaled="1"/>
        </a:gra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242568495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3" imgH="363" progId="TCLayout.ActiveDocument.1">
                  <p:embed/>
                </p:oleObj>
              </mc:Choice>
              <mc:Fallback>
                <p:oleObj name="think-cell Slide" r:id="rId4" imgW="353" imgH="363"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hidden="1"/>
          <p:cNvSpPr/>
          <p:nvPr userDrawn="1">
            <p:custDataLst>
              <p:tags r:id="rId2"/>
            </p:custDataLst>
          </p:nvPr>
        </p:nvSpPr>
        <p:spPr>
          <a:xfrm>
            <a:off x="0" y="0"/>
            <a:ext cx="158750" cy="158750"/>
          </a:xfrm>
          <a:prstGeom prst="rect">
            <a:avLst/>
          </a:prstGeom>
          <a:solidFill>
            <a:schemeClr val="tx2"/>
          </a:solidFill>
          <a:ln w="9525" cap="rnd" cmpd="sng" algn="ctr">
            <a:solidFill>
              <a:schemeClr val="tx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GB" sz="2400" b="0" i="0" baseline="0" dirty="0">
              <a:solidFill>
                <a:srgbClr val="FFFFFF"/>
              </a:solidFill>
              <a:latin typeface="Trebuchet MS" panose="020B0603020202020204" pitchFamily="34" charset="0"/>
              <a:ea typeface="+mj-ea"/>
              <a:cs typeface="+mj-cs"/>
              <a:sym typeface="Trebuchet MS" panose="020B0603020202020204" pitchFamily="34" charset="0"/>
            </a:endParaRPr>
          </a:p>
        </p:txBody>
      </p:sp>
      <p:sp>
        <p:nvSpPr>
          <p:cNvPr id="12" name="Freeform 18"/>
          <p:cNvSpPr/>
          <p:nvPr userDrawn="1"/>
        </p:nvSpPr>
        <p:spPr bwMode="white">
          <a:xfrm>
            <a:off x="0"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eaLnBrk="1">
              <a:lnSpc>
                <a:spcPct val="90000"/>
              </a:lnSpc>
              <a:spcAft>
                <a:spcPts val="1000"/>
              </a:spcAft>
            </a:pPr>
            <a:endParaRPr lang="en-GB" sz="1200" dirty="0">
              <a:solidFill>
                <a:schemeClr val="bg1"/>
              </a:solidFill>
              <a:latin typeface="+mn-lt"/>
              <a:sym typeface="Trebuchet MS" panose="020B0603020202020204" pitchFamily="34" charset="0"/>
            </a:endParaRPr>
          </a:p>
        </p:txBody>
      </p:sp>
      <p:sp>
        <p:nvSpPr>
          <p:cNvPr id="13" name="Date Placeholder 4"/>
          <p:cNvSpPr>
            <a:spLocks noGrp="1"/>
          </p:cNvSpPr>
          <p:nvPr>
            <p:ph type="dt" sz="half" idx="10"/>
          </p:nvPr>
        </p:nvSpPr>
        <p:spPr>
          <a:xfrm>
            <a:off x="9677400" y="6405036"/>
            <a:ext cx="1482051" cy="153888"/>
          </a:xfrm>
        </p:spPr>
        <p:txBody>
          <a:bodyPr/>
          <a:lstStyle>
            <a:lvl1pPr eaLnBrk="1">
              <a:defRPr>
                <a:solidFill>
                  <a:schemeClr val="bg1"/>
                </a:solidFill>
                <a:latin typeface="+mn-lt"/>
                <a:sym typeface="Trebuchet MS" panose="020B0603020202020204" pitchFamily="34" charset="0"/>
              </a:defRPr>
            </a:lvl1pPr>
          </a:lstStyle>
          <a:p>
            <a:endParaRPr lang="en-GB" dirty="0"/>
          </a:p>
        </p:txBody>
      </p:sp>
      <p:sp>
        <p:nvSpPr>
          <p:cNvPr id="15" name="TextBox 14"/>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GB"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GB" sz="1000" kern="1200" dirty="0">
              <a:solidFill>
                <a:schemeClr val="bg1"/>
              </a:solidFill>
              <a:latin typeface="+mn-lt"/>
              <a:ea typeface="+mn-ea"/>
              <a:cs typeface="+mn-cs"/>
              <a:sym typeface="Trebuchet MS" panose="020B0603020202020204" pitchFamily="34" charset="0"/>
            </a:endParaRPr>
          </a:p>
        </p:txBody>
      </p:sp>
      <p:sp>
        <p:nvSpPr>
          <p:cNvPr id="2" name="Title 1"/>
          <p:cNvSpPr>
            <a:spLocks noGrp="1"/>
          </p:cNvSpPr>
          <p:nvPr>
            <p:ph type="title" hasCustomPrompt="1"/>
          </p:nvPr>
        </p:nvSpPr>
        <p:spPr>
          <a:xfrm>
            <a:off x="630000" y="622800"/>
            <a:ext cx="6254496" cy="332399"/>
          </a:xfrm>
          <a:prstGeom prst="rect">
            <a:avLst/>
          </a:prstGeom>
        </p:spPr>
        <p:txBody>
          <a:bodyPr/>
          <a:lstStyle>
            <a:lvl1pPr>
              <a:defRPr>
                <a:latin typeface="+mj-lt"/>
                <a:sym typeface="Trebuchet MS" panose="020B0603020202020204" pitchFamily="34" charset="0"/>
              </a:defRPr>
            </a:lvl1pPr>
          </a:lstStyle>
          <a:p>
            <a:r>
              <a:rPr lang="en-GB" dirty="0"/>
              <a:t>Click to add title</a:t>
            </a:r>
          </a:p>
        </p:txBody>
      </p:sp>
      <p:pic>
        <p:nvPicPr>
          <p:cNvPr id="11" name="Picture 10"/>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7490339" y="3589606"/>
            <a:ext cx="1365250" cy="3382962"/>
          </a:xfrm>
          <a:custGeom>
            <a:avLst/>
            <a:gdLst>
              <a:gd name="connsiteX0" fmla="*/ 911531 w 1365250"/>
              <a:gd name="connsiteY0" fmla="*/ 0 h 3382962"/>
              <a:gd name="connsiteX1" fmla="*/ 1365250 w 1365250"/>
              <a:gd name="connsiteY1" fmla="*/ 0 h 3382962"/>
              <a:gd name="connsiteX2" fmla="*/ 1365250 w 1365250"/>
              <a:gd name="connsiteY2" fmla="*/ 3382962 h 3382962"/>
              <a:gd name="connsiteX3" fmla="*/ 107988 w 1365250"/>
              <a:gd name="connsiteY3" fmla="*/ 3382962 h 3382962"/>
              <a:gd name="connsiteX4" fmla="*/ 111422 w 1365250"/>
              <a:gd name="connsiteY4" fmla="*/ 3368118 h 3382962"/>
              <a:gd name="connsiteX5" fmla="*/ 129661 w 1365250"/>
              <a:gd name="connsiteY5" fmla="*/ 3368407 h 3382962"/>
              <a:gd name="connsiteX6" fmla="*/ 890411 w 1365250"/>
              <a:gd name="connsiteY6" fmla="*/ 0 h 3382962"/>
              <a:gd name="connsiteX7" fmla="*/ 897808 w 1365250"/>
              <a:gd name="connsiteY7" fmla="*/ 0 h 3382962"/>
              <a:gd name="connsiteX8" fmla="*/ 870584 w 1365250"/>
              <a:gd name="connsiteY8" fmla="*/ 85726 h 3382962"/>
              <a:gd name="connsiteX9" fmla="*/ 0 w 1365250"/>
              <a:gd name="connsiteY9" fmla="*/ 0 h 3382962"/>
              <a:gd name="connsiteX10" fmla="*/ 852736 w 1365250"/>
              <a:gd name="connsiteY10" fmla="*/ 0 h 3382962"/>
              <a:gd name="connsiteX11" fmla="*/ 0 w 1365250"/>
              <a:gd name="connsiteY11" fmla="*/ 1883543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65250" h="3382962">
                <a:moveTo>
                  <a:pt x="911531" y="0"/>
                </a:moveTo>
                <a:lnTo>
                  <a:pt x="1365250" y="0"/>
                </a:lnTo>
                <a:lnTo>
                  <a:pt x="1365250" y="3382962"/>
                </a:lnTo>
                <a:lnTo>
                  <a:pt x="107988" y="3382962"/>
                </a:lnTo>
                <a:lnTo>
                  <a:pt x="111422" y="3368118"/>
                </a:lnTo>
                <a:lnTo>
                  <a:pt x="129661" y="3368407"/>
                </a:lnTo>
                <a:close/>
                <a:moveTo>
                  <a:pt x="890411" y="0"/>
                </a:moveTo>
                <a:lnTo>
                  <a:pt x="897808" y="0"/>
                </a:lnTo>
                <a:lnTo>
                  <a:pt x="870584" y="85726"/>
                </a:lnTo>
                <a:close/>
                <a:moveTo>
                  <a:pt x="0" y="0"/>
                </a:moveTo>
                <a:lnTo>
                  <a:pt x="852736" y="0"/>
                </a:lnTo>
                <a:lnTo>
                  <a:pt x="0" y="1883543"/>
                </a:lnTo>
                <a:close/>
              </a:path>
            </a:pathLst>
          </a:custGeom>
          <a:noFill/>
          <a:extLst>
            <a:ext uri="{909E8E84-426E-40DD-AFC4-6F175D3DCCD1}">
              <a14:hiddenFill xmlns:a14="http://schemas.microsoft.com/office/drawing/2010/main">
                <a:solidFill>
                  <a:srgbClr val="FFFFFF"/>
                </a:solidFill>
              </a14:hiddenFill>
            </a:ext>
          </a:extLst>
        </p:spPr>
      </p:pic>
      <p:sp>
        <p:nvSpPr>
          <p:cNvPr id="9"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mn-lt"/>
                <a:sym typeface="Trebuchet MS" panose="020B0603020202020204" pitchFamily="34" charset="0"/>
              </a:rPr>
              <a:t>Copyright © 2022 by Boston Consulting Group. All rights reserved.</a:t>
            </a:r>
          </a:p>
        </p:txBody>
      </p:sp>
    </p:spTree>
    <p:extLst>
      <p:ext uri="{BB962C8B-B14F-4D97-AF65-F5344CB8AC3E}">
        <p14:creationId xmlns:p14="http://schemas.microsoft.com/office/powerpoint/2010/main" val="2363241483"/>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hf hdr="0" ftr="0" dt="0"/>
</p:sldLayout>
</file>

<file path=ppt/slideLayouts/slideLayout182.xml><?xml version="1.0" encoding="utf-8"?>
<p:sldLayout xmlns:a="http://schemas.openxmlformats.org/drawingml/2006/main" xmlns:r="http://schemas.openxmlformats.org/officeDocument/2006/relationships" xmlns:p="http://schemas.openxmlformats.org/presentationml/2006/main" showMasterSp="0" preserve="1" userDrawn="1">
  <p:cSld name="D. Green arrow two third">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179028046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3" imgH="363" progId="TCLayout.ActiveDocument.1">
                  <p:embed/>
                </p:oleObj>
              </mc:Choice>
              <mc:Fallback>
                <p:oleObj name="think-cell Slide" r:id="rId4" imgW="353" imgH="363"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hidden="1"/>
          <p:cNvSpPr/>
          <p:nvPr userDrawn="1">
            <p:custDataLst>
              <p:tags r:id="rId2"/>
            </p:custDataLst>
          </p:nvPr>
        </p:nvSpPr>
        <p:spPr>
          <a:xfrm>
            <a:off x="0" y="0"/>
            <a:ext cx="158750" cy="158750"/>
          </a:xfrm>
          <a:prstGeom prst="rect">
            <a:avLst/>
          </a:prstGeom>
          <a:solidFill>
            <a:schemeClr val="tx2"/>
          </a:solidFill>
          <a:ln w="9525" cap="rnd" cmpd="sng" algn="ctr">
            <a:solidFill>
              <a:schemeClr val="tx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GB" sz="2400" b="0" i="0" baseline="0" dirty="0">
              <a:solidFill>
                <a:srgbClr val="FFFFFF"/>
              </a:solidFill>
              <a:latin typeface="Trebuchet MS" panose="020B0603020202020204" pitchFamily="34" charset="0"/>
              <a:ea typeface="+mj-ea"/>
              <a:cs typeface="+mj-cs"/>
              <a:sym typeface="Trebuchet MS" panose="020B0603020202020204" pitchFamily="34" charset="0"/>
            </a:endParaRPr>
          </a:p>
        </p:txBody>
      </p:sp>
      <p:sp>
        <p:nvSpPr>
          <p:cNvPr id="12" name="Freeform 18"/>
          <p:cNvSpPr/>
          <p:nvPr userDrawn="1"/>
        </p:nvSpPr>
        <p:spPr bwMode="white">
          <a:xfrm>
            <a:off x="0"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gradFill>
            <a:gsLst>
              <a:gs pos="0">
                <a:schemeClr val="tx2"/>
              </a:gs>
              <a:gs pos="89000">
                <a:schemeClr val="accent2"/>
              </a:gs>
            </a:gsLst>
            <a:lin ang="8100000" scaled="1"/>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eaLnBrk="1">
              <a:lnSpc>
                <a:spcPct val="90000"/>
              </a:lnSpc>
              <a:spcAft>
                <a:spcPts val="1000"/>
              </a:spcAft>
            </a:pPr>
            <a:endParaRPr lang="en-GB" sz="1200" dirty="0">
              <a:solidFill>
                <a:schemeClr val="bg1"/>
              </a:solidFill>
              <a:latin typeface="+mn-lt"/>
              <a:sym typeface="Trebuchet MS" panose="020B0603020202020204" pitchFamily="34" charset="0"/>
            </a:endParaRPr>
          </a:p>
        </p:txBody>
      </p:sp>
      <p:sp>
        <p:nvSpPr>
          <p:cNvPr id="2" name="Title 1"/>
          <p:cNvSpPr>
            <a:spLocks noGrp="1"/>
          </p:cNvSpPr>
          <p:nvPr>
            <p:ph type="title" hasCustomPrompt="1"/>
          </p:nvPr>
        </p:nvSpPr>
        <p:spPr>
          <a:xfrm>
            <a:off x="630000" y="622800"/>
            <a:ext cx="6254496" cy="332399"/>
          </a:xfrm>
          <a:prstGeom prst="rect">
            <a:avLst/>
          </a:prstGeom>
        </p:spPr>
        <p:txBody>
          <a:bodyPr/>
          <a:lstStyle>
            <a:lvl1pPr>
              <a:defRPr>
                <a:solidFill>
                  <a:srgbClr val="FFFFFF"/>
                </a:solidFill>
                <a:latin typeface="+mj-lt"/>
                <a:sym typeface="Trebuchet MS" panose="020B0603020202020204" pitchFamily="34" charset="0"/>
              </a:defRPr>
            </a:lvl1pPr>
          </a:lstStyle>
          <a:p>
            <a:r>
              <a:rPr lang="en-GB" dirty="0"/>
              <a:t>Click to add title</a:t>
            </a:r>
          </a:p>
        </p:txBody>
      </p:sp>
      <p:sp>
        <p:nvSpPr>
          <p:cNvPr id="17"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eaLnBrk="1">
              <a:defRPr sz="1000">
                <a:solidFill>
                  <a:schemeClr val="bg1">
                    <a:lumMod val="50000"/>
                  </a:schemeClr>
                </a:solidFill>
                <a:latin typeface="+mn-lt"/>
                <a:sym typeface="Trebuchet MS" panose="020B0603020202020204" pitchFamily="34" charset="0"/>
              </a:defRPr>
            </a:lvl1pPr>
          </a:lstStyle>
          <a:p>
            <a:endParaRPr lang="en-GB" dirty="0"/>
          </a:p>
        </p:txBody>
      </p:sp>
      <p:sp>
        <p:nvSpPr>
          <p:cNvPr id="18" name="TextBox 17"/>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GB" sz="10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GB" sz="1000" kern="1200" dirty="0">
              <a:solidFill>
                <a:schemeClr val="bg1">
                  <a:lumMod val="50000"/>
                </a:schemeClr>
              </a:solidFill>
              <a:latin typeface="+mn-lt"/>
              <a:ea typeface="+mn-ea"/>
              <a:cs typeface="+mn-cs"/>
              <a:sym typeface="Trebuchet MS" panose="020B0603020202020204" pitchFamily="34" charset="0"/>
            </a:endParaRPr>
          </a:p>
        </p:txBody>
      </p:sp>
      <p:pic>
        <p:nvPicPr>
          <p:cNvPr id="9" name="Picture 8"/>
          <p:cNvPicPr>
            <a:picLocks noChangeAspect="1"/>
          </p:cNvPicPr>
          <p:nvPr userDrawn="1"/>
        </p:nvPicPr>
        <p:blipFill rotWithShape="1">
          <a:blip r:embed="rId6">
            <a:extLst>
              <a:ext uri="{28A0092B-C50C-407E-A947-70E740481C1C}">
                <a14:useLocalDpi xmlns:a14="http://schemas.microsoft.com/office/drawing/2010/main" val="0"/>
              </a:ext>
            </a:extLst>
          </a:blip>
          <a:srcRect t="9052" b="6867"/>
          <a:stretch/>
        </p:blipFill>
        <p:spPr>
          <a:xfrm rot="120000">
            <a:off x="6567628" y="3407803"/>
            <a:ext cx="2694666" cy="3456551"/>
          </a:xfrm>
          <a:custGeom>
            <a:avLst/>
            <a:gdLst>
              <a:gd name="connsiteX0" fmla="*/ 2068299 w 2694666"/>
              <a:gd name="connsiteY0" fmla="*/ 0 h 3456551"/>
              <a:gd name="connsiteX1" fmla="*/ 2694666 w 2694666"/>
              <a:gd name="connsiteY1" fmla="*/ 0 h 3456551"/>
              <a:gd name="connsiteX2" fmla="*/ 2694666 w 2694666"/>
              <a:gd name="connsiteY2" fmla="*/ 3456551 h 3456551"/>
              <a:gd name="connsiteX3" fmla="*/ 1434992 w 2694666"/>
              <a:gd name="connsiteY3" fmla="*/ 3456551 h 3456551"/>
              <a:gd name="connsiteX4" fmla="*/ 0 w 2694666"/>
              <a:gd name="connsiteY4" fmla="*/ 0 h 3456551"/>
              <a:gd name="connsiteX5" fmla="*/ 1825478 w 2694666"/>
              <a:gd name="connsiteY5" fmla="*/ 0 h 3456551"/>
              <a:gd name="connsiteX6" fmla="*/ 1138791 w 2694666"/>
              <a:gd name="connsiteY6" fmla="*/ 3456551 h 3456551"/>
              <a:gd name="connsiteX7" fmla="*/ 0 w 2694666"/>
              <a:gd name="connsiteY7"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94666" h="3456551">
                <a:moveTo>
                  <a:pt x="2068299" y="0"/>
                </a:moveTo>
                <a:lnTo>
                  <a:pt x="2694666" y="0"/>
                </a:lnTo>
                <a:lnTo>
                  <a:pt x="2694666" y="3456551"/>
                </a:lnTo>
                <a:lnTo>
                  <a:pt x="1434992" y="3456551"/>
                </a:lnTo>
                <a:close/>
                <a:moveTo>
                  <a:pt x="0" y="0"/>
                </a:moveTo>
                <a:lnTo>
                  <a:pt x="1825478" y="0"/>
                </a:lnTo>
                <a:lnTo>
                  <a:pt x="1138791" y="3456551"/>
                </a:lnTo>
                <a:lnTo>
                  <a:pt x="0" y="3456551"/>
                </a:lnTo>
                <a:close/>
              </a:path>
            </a:pathLst>
          </a:custGeom>
        </p:spPr>
      </p:pic>
      <p:sp>
        <p:nvSpPr>
          <p:cNvPr id="10"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mn-lt"/>
                <a:sym typeface="Trebuchet MS" panose="020B0603020202020204" pitchFamily="34" charset="0"/>
              </a:rPr>
              <a:t>Copyright © 2022 by Boston Consulting Group. All rights reserved.</a:t>
            </a:r>
          </a:p>
        </p:txBody>
      </p:sp>
    </p:spTree>
    <p:extLst>
      <p:ext uri="{BB962C8B-B14F-4D97-AF65-F5344CB8AC3E}">
        <p14:creationId xmlns:p14="http://schemas.microsoft.com/office/powerpoint/2010/main" val="1265379361"/>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hf hdr="0" ftr="0" dt="0"/>
</p:sldLayout>
</file>

<file path=ppt/slideLayouts/slideLayout183.xml><?xml version="1.0" encoding="utf-8"?>
<p:sldLayout xmlns:a="http://schemas.openxmlformats.org/drawingml/2006/main" xmlns:r="http://schemas.openxmlformats.org/officeDocument/2006/relationships" xmlns:p="http://schemas.openxmlformats.org/presentationml/2006/main" showMasterSp="0" preserve="1" userDrawn="1">
  <p:cSld name="D. Big statement green">
    <p:bg>
      <p:bgPr>
        <a:gradFill>
          <a:gsLst>
            <a:gs pos="0">
              <a:schemeClr val="tx2"/>
            </a:gs>
            <a:gs pos="89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278110815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3" imgH="363" progId="TCLayout.ActiveDocument.1">
                  <p:embed/>
                </p:oleObj>
              </mc:Choice>
              <mc:Fallback>
                <p:oleObj name="think-cell Slide" r:id="rId4" imgW="353" imgH="363"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chemeClr val="tx2"/>
          </a:solidFill>
          <a:ln w="9525" cap="rnd" cmpd="sng" algn="ctr">
            <a:solidFill>
              <a:schemeClr val="tx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ts val="6000"/>
              </a:lnSpc>
              <a:spcBef>
                <a:spcPct val="0"/>
              </a:spcBef>
              <a:spcAft>
                <a:spcPct val="0"/>
              </a:spcAft>
            </a:pPr>
            <a:endParaRPr lang="en-GB" sz="5400" b="0" i="0" baseline="0" dirty="0">
              <a:solidFill>
                <a:srgbClr val="FFFFFF"/>
              </a:solidFill>
              <a:latin typeface="Trebuchet MS" panose="020B0603020202020204" pitchFamily="34" charset="0"/>
              <a:ea typeface="+mn-ea"/>
              <a:cs typeface="Arial" panose="020B0604020202020204" pitchFamily="34" charset="0"/>
              <a:sym typeface="Trebuchet MS" panose="020B0603020202020204" pitchFamily="34" charset="0"/>
            </a:endParaRPr>
          </a:p>
        </p:txBody>
      </p:sp>
      <p:sp>
        <p:nvSpPr>
          <p:cNvPr id="7" name="Date Placeholder 4"/>
          <p:cNvSpPr>
            <a:spLocks noGrp="1"/>
          </p:cNvSpPr>
          <p:nvPr>
            <p:ph type="dt" sz="half" idx="10"/>
          </p:nvPr>
        </p:nvSpPr>
        <p:spPr>
          <a:xfrm>
            <a:off x="9677400" y="6405036"/>
            <a:ext cx="1482051" cy="153888"/>
          </a:xfrm>
        </p:spPr>
        <p:txBody>
          <a:bodyPr/>
          <a:lstStyle>
            <a:lvl1pPr eaLnBrk="1">
              <a:defRPr>
                <a:solidFill>
                  <a:schemeClr val="bg1"/>
                </a:solidFill>
                <a:latin typeface="+mn-lt"/>
                <a:sym typeface="Trebuchet MS" panose="020B0603020202020204" pitchFamily="34" charset="0"/>
              </a:defRPr>
            </a:lvl1pPr>
          </a:lstStyle>
          <a:p>
            <a:endParaRPr lang="en-GB" dirty="0"/>
          </a:p>
        </p:txBody>
      </p:sp>
      <p:sp>
        <p:nvSpPr>
          <p:cNvPr id="10" name="TextBox 9"/>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GB"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GB" sz="1000" kern="1200" dirty="0">
              <a:solidFill>
                <a:schemeClr val="bg1"/>
              </a:solidFill>
              <a:latin typeface="+mn-lt"/>
              <a:ea typeface="+mn-ea"/>
              <a:cs typeface="+mn-cs"/>
              <a:sym typeface="Trebuchet MS" panose="020B0603020202020204" pitchFamily="34" charset="0"/>
            </a:endParaRPr>
          </a:p>
        </p:txBody>
      </p:sp>
      <p:sp>
        <p:nvSpPr>
          <p:cNvPr id="11" name="Title 1"/>
          <p:cNvSpPr>
            <a:spLocks noGrp="1"/>
          </p:cNvSpPr>
          <p:nvPr>
            <p:ph type="title" hasCustomPrompt="1"/>
          </p:nvPr>
        </p:nvSpPr>
        <p:spPr>
          <a:xfrm>
            <a:off x="630000" y="3826333"/>
            <a:ext cx="10933200" cy="1606550"/>
          </a:xfrm>
        </p:spPr>
        <p:txBody>
          <a:bodyPr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bg1"/>
                </a:solidFill>
                <a:latin typeface="+mj-lt"/>
                <a:ea typeface="+mn-ea"/>
                <a:cs typeface="Arial" panose="020B0604020202020204" pitchFamily="34" charset="0"/>
                <a:sym typeface="Trebuchet MS" panose="020B0603020202020204" pitchFamily="34" charset="0"/>
              </a:defRPr>
            </a:lvl1pPr>
          </a:lstStyle>
          <a:p>
            <a:r>
              <a:rPr lang="en-GB" dirty="0"/>
              <a:t>Click to add big statement text</a:t>
            </a:r>
          </a:p>
        </p:txBody>
      </p:sp>
      <p:sp>
        <p:nvSpPr>
          <p:cNvPr id="8"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mn-lt"/>
                <a:sym typeface="Trebuchet MS" panose="020B0603020202020204" pitchFamily="34" charset="0"/>
              </a:rPr>
              <a:t>Copyright © 2022 by Boston Consulting Group. All rights reserved.</a:t>
            </a:r>
          </a:p>
        </p:txBody>
      </p:sp>
    </p:spTree>
    <p:extLst>
      <p:ext uri="{BB962C8B-B14F-4D97-AF65-F5344CB8AC3E}">
        <p14:creationId xmlns:p14="http://schemas.microsoft.com/office/powerpoint/2010/main" val="7657268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ftr="0" dt="0"/>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D. Big statement icon">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186955231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3" imgH="363" progId="TCLayout.ActiveDocument.1">
                  <p:embed/>
                </p:oleObj>
              </mc:Choice>
              <mc:Fallback>
                <p:oleObj name="think-cell Slide" r:id="rId4" imgW="353" imgH="363"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chemeClr val="tx2"/>
          </a:solidFill>
          <a:ln w="9525" cap="rnd" cmpd="sng" algn="ctr">
            <a:solidFill>
              <a:schemeClr val="tx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ts val="6000"/>
              </a:lnSpc>
              <a:spcBef>
                <a:spcPct val="0"/>
              </a:spcBef>
              <a:spcAft>
                <a:spcPct val="0"/>
              </a:spcAft>
            </a:pPr>
            <a:endParaRPr lang="en-GB" sz="5400" b="0" i="0" baseline="0" dirty="0">
              <a:solidFill>
                <a:srgbClr val="FFFFFF"/>
              </a:solidFill>
              <a:latin typeface="Trebuchet MS" panose="020B0603020202020204" pitchFamily="34" charset="0"/>
              <a:ea typeface="+mn-ea"/>
              <a:cs typeface="Arial" panose="020B0604020202020204" pitchFamily="34" charset="0"/>
              <a:sym typeface="Trebuchet MS" panose="020B0603020202020204" pitchFamily="34" charset="0"/>
            </a:endParaRPr>
          </a:p>
        </p:txBody>
      </p:sp>
      <p:sp>
        <p:nvSpPr>
          <p:cNvPr id="8" name="Date Placeholder 7"/>
          <p:cNvSpPr>
            <a:spLocks noGrp="1"/>
          </p:cNvSpPr>
          <p:nvPr>
            <p:ph type="dt" sz="half" idx="10"/>
          </p:nvPr>
        </p:nvSpPr>
        <p:spPr/>
        <p:txBody>
          <a:bodyPr/>
          <a:lstStyle>
            <a:lvl1pPr eaLnBrk="1">
              <a:defRPr>
                <a:latin typeface="+mn-lt"/>
                <a:sym typeface="Trebuchet MS" panose="020B0603020202020204" pitchFamily="34" charset="0"/>
              </a:defRPr>
            </a:lvl1pPr>
          </a:lstStyle>
          <a:p>
            <a:endParaRPr lang="en-GB" dirty="0"/>
          </a:p>
        </p:txBody>
      </p:sp>
      <p:sp>
        <p:nvSpPr>
          <p:cNvPr id="6" name="Rectangle 5"/>
          <p:cNvSpPr/>
          <p:nvPr userDrawn="1"/>
        </p:nvSpPr>
        <p:spPr bwMode="white">
          <a:xfrm>
            <a:off x="630000" y="625475"/>
            <a:ext cx="932688" cy="932688"/>
          </a:xfrm>
          <a:prstGeom prst="rec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eaLnBrk="1"/>
            <a:endParaRPr lang="en-GB" sz="1200" dirty="0">
              <a:solidFill>
                <a:schemeClr val="bg1"/>
              </a:solidFill>
              <a:latin typeface="+mn-lt"/>
              <a:sym typeface="Trebuchet MS" panose="020B0603020202020204" pitchFamily="34" charset="0"/>
            </a:endParaRPr>
          </a:p>
        </p:txBody>
      </p:sp>
      <p:sp>
        <p:nvSpPr>
          <p:cNvPr id="7" name="Title 1"/>
          <p:cNvSpPr>
            <a:spLocks noGrp="1"/>
          </p:cNvSpPr>
          <p:nvPr>
            <p:ph type="title" hasCustomPrompt="1"/>
          </p:nvPr>
        </p:nvSpPr>
        <p:spPr>
          <a:xfrm>
            <a:off x="630000" y="3826333"/>
            <a:ext cx="10933200" cy="1606550"/>
          </a:xfrm>
          <a:prstGeom prst="rect">
            <a:avLst/>
          </a:prstGeom>
        </p:spPr>
        <p:txBody>
          <a:bodyPr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accent4"/>
                </a:solidFill>
                <a:latin typeface="+mj-lt"/>
                <a:ea typeface="+mn-ea"/>
                <a:cs typeface="Arial" panose="020B0604020202020204" pitchFamily="34" charset="0"/>
                <a:sym typeface="Trebuchet MS" panose="020B0603020202020204" pitchFamily="34" charset="0"/>
              </a:defRPr>
            </a:lvl1pPr>
          </a:lstStyle>
          <a:p>
            <a:r>
              <a:rPr lang="en-GB" dirty="0"/>
              <a:t>Click to add big statement text</a:t>
            </a:r>
          </a:p>
        </p:txBody>
      </p:sp>
    </p:spTree>
    <p:extLst>
      <p:ext uri="{BB962C8B-B14F-4D97-AF65-F5344CB8AC3E}">
        <p14:creationId xmlns:p14="http://schemas.microsoft.com/office/powerpoint/2010/main" val="411717485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ftr="0" dt="0"/>
</p:sldLayout>
</file>

<file path=ppt/slideLayouts/slideLayout185.xml><?xml version="1.0" encoding="utf-8"?>
<p:sldLayout xmlns:a="http://schemas.openxmlformats.org/drawingml/2006/main" xmlns:r="http://schemas.openxmlformats.org/officeDocument/2006/relationships" xmlns:p="http://schemas.openxmlformats.org/presentationml/2006/main" showMasterSp="0" preserve="1" userDrawn="1">
  <p:cSld name="D. Quote">
    <p:bg>
      <p:bgPr>
        <a:solidFill>
          <a:schemeClr val="accent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4066580690"/>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384" imgH="384" progId="TCLayout.ActiveDocument.1">
                  <p:embed/>
                </p:oleObj>
              </mc:Choice>
              <mc:Fallback>
                <p:oleObj name="think-cell Slide" r:id="rId3" imgW="384" imgH="384" progId="TCLayout.ActiveDocument.1">
                  <p:embed/>
                  <p:pic>
                    <p:nvPicPr>
                      <p:cNvPr id="3" name="Object 2"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6" name="TextBox 5"/>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GB"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GB" sz="1000" kern="1200" dirty="0">
              <a:solidFill>
                <a:schemeClr val="bg1"/>
              </a:solidFill>
              <a:latin typeface="+mn-lt"/>
              <a:ea typeface="+mn-ea"/>
              <a:cs typeface="+mn-cs"/>
              <a:sym typeface="Trebuchet MS" panose="020B0603020202020204" pitchFamily="34" charset="0"/>
            </a:endParaRPr>
          </a:p>
        </p:txBody>
      </p:sp>
      <p:sp>
        <p:nvSpPr>
          <p:cNvPr id="2" name="Date Placeholder 1"/>
          <p:cNvSpPr>
            <a:spLocks noGrp="1"/>
          </p:cNvSpPr>
          <p:nvPr>
            <p:ph type="dt" sz="half" idx="10"/>
          </p:nvPr>
        </p:nvSpPr>
        <p:spPr/>
        <p:txBody>
          <a:bodyPr/>
          <a:lstStyle>
            <a:lvl1pPr eaLnBrk="1">
              <a:defRPr>
                <a:solidFill>
                  <a:schemeClr val="bg1"/>
                </a:solidFill>
                <a:latin typeface="+mn-lt"/>
                <a:sym typeface="Trebuchet MS" panose="020B0603020202020204" pitchFamily="34" charset="0"/>
              </a:defRPr>
            </a:lvl1pPr>
          </a:lstStyle>
          <a:p>
            <a:endParaRPr lang="en-GB" dirty="0"/>
          </a:p>
        </p:txBody>
      </p:sp>
      <p:pic>
        <p:nvPicPr>
          <p:cNvPr id="7" name="Picture 6"/>
          <p:cNvPicPr>
            <a:picLocks noChangeAspect="1"/>
          </p:cNvPicPr>
          <p:nvPr userDrawn="1"/>
        </p:nvPicPr>
        <p:blipFill rotWithShape="1">
          <a:blip r:embed="rId5">
            <a:extLst>
              <a:ext uri="{28A0092B-C50C-407E-A947-70E740481C1C}">
                <a14:useLocalDpi xmlns:a14="http://schemas.microsoft.com/office/drawing/2010/main" val="0"/>
              </a:ext>
            </a:extLst>
          </a:blip>
          <a:srcRect r="3634" b="1258"/>
          <a:stretch/>
        </p:blipFill>
        <p:spPr>
          <a:xfrm rot="16200000" flipH="1">
            <a:off x="6797461" y="101443"/>
            <a:ext cx="769257" cy="10019821"/>
          </a:xfrm>
          <a:custGeom>
            <a:avLst/>
            <a:gdLst>
              <a:gd name="connsiteX0" fmla="*/ 0 w 769257"/>
              <a:gd name="connsiteY0" fmla="*/ 0 h 10019821"/>
              <a:gd name="connsiteX1" fmla="*/ 0 w 769257"/>
              <a:gd name="connsiteY1" fmla="*/ 4631160 h 10019821"/>
              <a:gd name="connsiteX2" fmla="*/ 216750 w 769257"/>
              <a:gd name="connsiteY2" fmla="*/ 999646 h 10019821"/>
              <a:gd name="connsiteX3" fmla="*/ 197800 w 769257"/>
              <a:gd name="connsiteY3" fmla="*/ 10019821 h 10019821"/>
              <a:gd name="connsiteX4" fmla="*/ 769257 w 769257"/>
              <a:gd name="connsiteY4" fmla="*/ 10019821 h 10019821"/>
              <a:gd name="connsiteX5" fmla="*/ 769257 w 769257"/>
              <a:gd name="connsiteY5" fmla="*/ 0 h 1001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9257" h="10019821">
                <a:moveTo>
                  <a:pt x="0" y="0"/>
                </a:moveTo>
                <a:lnTo>
                  <a:pt x="0" y="4631160"/>
                </a:lnTo>
                <a:lnTo>
                  <a:pt x="216750" y="999646"/>
                </a:lnTo>
                <a:lnTo>
                  <a:pt x="197800" y="10019821"/>
                </a:lnTo>
                <a:lnTo>
                  <a:pt x="769257" y="10019821"/>
                </a:lnTo>
                <a:lnTo>
                  <a:pt x="769257" y="0"/>
                </a:lnTo>
                <a:close/>
              </a:path>
            </a:pathLst>
          </a:custGeom>
        </p:spPr>
      </p:pic>
      <p:sp>
        <p:nvSpPr>
          <p:cNvPr id="59" name="Freeform 58"/>
          <p:cNvSpPr>
            <a:spLocks/>
          </p:cNvSpPr>
          <p:nvPr/>
        </p:nvSpPr>
        <p:spPr bwMode="white">
          <a:xfrm flipH="1">
            <a:off x="0" y="0"/>
            <a:ext cx="12192000" cy="5867335"/>
          </a:xfrm>
          <a:custGeom>
            <a:avLst/>
            <a:gdLst>
              <a:gd name="connsiteX0" fmla="*/ 12192000 w 12192000"/>
              <a:gd name="connsiteY0" fmla="*/ 0 h 5867335"/>
              <a:gd name="connsiteX1" fmla="*/ 0 w 12192000"/>
              <a:gd name="connsiteY1" fmla="*/ 0 h 5867335"/>
              <a:gd name="connsiteX2" fmla="*/ 0 w 12192000"/>
              <a:gd name="connsiteY2" fmla="*/ 4945992 h 5867335"/>
              <a:gd name="connsiteX3" fmla="*/ 9041587 w 12192000"/>
              <a:gd name="connsiteY3" fmla="*/ 4945992 h 5867335"/>
              <a:gd name="connsiteX4" fmla="*/ 9974275 w 12192000"/>
              <a:gd name="connsiteY4" fmla="*/ 5867335 h 5867335"/>
              <a:gd name="connsiteX5" fmla="*/ 9974275 w 12192000"/>
              <a:gd name="connsiteY5" fmla="*/ 4945992 h 5867335"/>
              <a:gd name="connsiteX6" fmla="*/ 12192000 w 12192000"/>
              <a:gd name="connsiteY6" fmla="*/ 4945992 h 586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867335">
                <a:moveTo>
                  <a:pt x="12192000" y="0"/>
                </a:moveTo>
                <a:lnTo>
                  <a:pt x="0" y="0"/>
                </a:lnTo>
                <a:lnTo>
                  <a:pt x="0" y="4945992"/>
                </a:lnTo>
                <a:lnTo>
                  <a:pt x="9041587" y="4945992"/>
                </a:lnTo>
                <a:lnTo>
                  <a:pt x="9974275" y="5867335"/>
                </a:lnTo>
                <a:lnTo>
                  <a:pt x="9974275" y="4945992"/>
                </a:lnTo>
                <a:lnTo>
                  <a:pt x="12192000" y="4945992"/>
                </a:lnTo>
                <a:close/>
              </a:path>
            </a:pathLst>
          </a:custGeom>
          <a:solidFill>
            <a:schemeClr val="tx2"/>
          </a:solidFill>
          <a:ln>
            <a:noFill/>
          </a:ln>
          <a:effectLst/>
        </p:spPr>
        <p:txBody>
          <a:bodyPr vert="horz" wrap="square" lIns="91440" tIns="45720" rIns="91440" bIns="45720" numCol="1" anchor="t" anchorCtr="0" compatLnSpc="1">
            <a:prstTxWarp prst="textNoShape">
              <a:avLst/>
            </a:prstTxWarp>
            <a:noAutofit/>
          </a:bodyPr>
          <a:lstStyle/>
          <a:p>
            <a:pPr eaLnBrk="1"/>
            <a:endParaRPr lang="en-GB" dirty="0">
              <a:latin typeface="+mn-lt"/>
              <a:sym typeface="Trebuchet MS" panose="020B0603020202020204" pitchFamily="34" charset="0"/>
            </a:endParaRPr>
          </a:p>
        </p:txBody>
      </p:sp>
      <p:sp>
        <p:nvSpPr>
          <p:cNvPr id="8"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mn-lt"/>
                <a:sym typeface="Trebuchet MS" panose="020B0603020202020204" pitchFamily="34" charset="0"/>
              </a:rPr>
              <a:t>Copyright © 2022 by Boston Consulting Group. All rights reserved.</a:t>
            </a:r>
          </a:p>
        </p:txBody>
      </p:sp>
    </p:spTree>
    <p:extLst>
      <p:ext uri="{BB962C8B-B14F-4D97-AF65-F5344CB8AC3E}">
        <p14:creationId xmlns:p14="http://schemas.microsoft.com/office/powerpoint/2010/main" val="598448776"/>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hf hdr="0" ftr="0" dt="0"/>
</p:sldLayout>
</file>

<file path=ppt/slideLayouts/slideLayout186.xml><?xml version="1.0" encoding="utf-8"?>
<p:sldLayout xmlns:a="http://schemas.openxmlformats.org/drawingml/2006/main" xmlns:r="http://schemas.openxmlformats.org/officeDocument/2006/relationships" xmlns:p="http://schemas.openxmlformats.org/presentationml/2006/main" showMasterSp="0" preserve="1" userDrawn="1">
  <p:cSld name="D. Special gray">
    <p:bg>
      <p:bgPr>
        <a:solidFill>
          <a:schemeClr val="accent5"/>
        </a:solidFill>
        <a:effectLst/>
      </p:bgPr>
    </p:bg>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userDrawn="1">
            <p:custDataLst>
              <p:tags r:id="rId1"/>
            </p:custDataLst>
            <p:extLst>
              <p:ext uri="{D42A27DB-BD31-4B8C-83A1-F6EECF244321}">
                <p14:modId xmlns:p14="http://schemas.microsoft.com/office/powerpoint/2010/main" val="165147421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3" imgH="363" progId="TCLayout.ActiveDocument.1">
                  <p:embed/>
                </p:oleObj>
              </mc:Choice>
              <mc:Fallback>
                <p:oleObj name="think-cell Slide" r:id="rId4" imgW="353" imgH="363" progId="TCLayout.ActiveDocument.1">
                  <p:embed/>
                  <p:pic>
                    <p:nvPicPr>
                      <p:cNvPr id="6" name="Object 5"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p:cNvSpPr/>
          <p:nvPr userDrawn="1">
            <p:custDataLst>
              <p:tags r:id="rId2"/>
            </p:custDataLst>
          </p:nvPr>
        </p:nvSpPr>
        <p:spPr>
          <a:xfrm>
            <a:off x="0" y="0"/>
            <a:ext cx="158750" cy="158750"/>
          </a:xfrm>
          <a:prstGeom prst="rect">
            <a:avLst/>
          </a:prstGeom>
          <a:solidFill>
            <a:schemeClr val="tx2"/>
          </a:solidFill>
          <a:ln w="9525" cap="rnd" cmpd="sng" algn="ctr">
            <a:solidFill>
              <a:schemeClr val="tx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GB" sz="2400" b="0" i="0" baseline="0" dirty="0">
              <a:solidFill>
                <a:srgbClr val="FFFFFF"/>
              </a:solidFill>
              <a:latin typeface="Trebuchet MS" panose="020B0603020202020204" pitchFamily="34" charset="0"/>
              <a:ea typeface="+mj-ea"/>
              <a:cs typeface="+mj-cs"/>
              <a:sym typeface="Trebuchet MS" panose="020B0603020202020204" pitchFamily="34" charset="0"/>
            </a:endParaRPr>
          </a:p>
        </p:txBody>
      </p:sp>
      <p:sp>
        <p:nvSpPr>
          <p:cNvPr id="5" name="TextBox 4"/>
          <p:cNvSpPr txBox="1"/>
          <p:nvPr/>
        </p:nvSpPr>
        <p:spPr bwMode="white">
          <a:xfrm>
            <a:off x="11167872" y="6404400"/>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GB"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GB" sz="1000" kern="1200" dirty="0">
              <a:solidFill>
                <a:schemeClr val="bg1"/>
              </a:solidFill>
              <a:latin typeface="+mn-lt"/>
              <a:ea typeface="+mn-ea"/>
              <a:cs typeface="+mn-cs"/>
              <a:sym typeface="Trebuchet MS" panose="020B0603020202020204" pitchFamily="34" charset="0"/>
            </a:endParaRPr>
          </a:p>
        </p:txBody>
      </p:sp>
      <p:sp>
        <p:nvSpPr>
          <p:cNvPr id="3" name="Date Placeholder 2"/>
          <p:cNvSpPr>
            <a:spLocks noGrp="1"/>
          </p:cNvSpPr>
          <p:nvPr>
            <p:ph type="dt" sz="half" idx="10"/>
          </p:nvPr>
        </p:nvSpPr>
        <p:spPr/>
        <p:txBody>
          <a:bodyPr/>
          <a:lstStyle>
            <a:lvl1pPr eaLnBrk="1">
              <a:defRPr>
                <a:solidFill>
                  <a:schemeClr val="bg1"/>
                </a:solidFill>
                <a:latin typeface="+mn-lt"/>
                <a:sym typeface="Trebuchet MS" panose="020B0603020202020204" pitchFamily="34" charset="0"/>
              </a:defRPr>
            </a:lvl1pPr>
          </a:lstStyle>
          <a:p>
            <a:endParaRPr lang="en-GB" dirty="0"/>
          </a:p>
        </p:txBody>
      </p:sp>
      <p:sp>
        <p:nvSpPr>
          <p:cNvPr id="2" name="Title 1"/>
          <p:cNvSpPr>
            <a:spLocks noGrp="1"/>
          </p:cNvSpPr>
          <p:nvPr>
            <p:ph type="title" hasCustomPrompt="1"/>
          </p:nvPr>
        </p:nvSpPr>
        <p:spPr>
          <a:xfrm>
            <a:off x="630000" y="622800"/>
            <a:ext cx="10933200" cy="332399"/>
          </a:xfrm>
        </p:spPr>
        <p:txBody>
          <a:bodyPr/>
          <a:lstStyle>
            <a:lvl1pPr>
              <a:defRPr>
                <a:solidFill>
                  <a:schemeClr val="bg1"/>
                </a:solidFill>
                <a:latin typeface="+mj-lt"/>
                <a:sym typeface="Trebuchet MS" panose="020B0603020202020204" pitchFamily="34" charset="0"/>
              </a:defRPr>
            </a:lvl1pPr>
          </a:lstStyle>
          <a:p>
            <a:r>
              <a:rPr lang="en-GB" dirty="0"/>
              <a:t>Click to add title</a:t>
            </a:r>
          </a:p>
        </p:txBody>
      </p:sp>
      <p:sp>
        <p:nvSpPr>
          <p:cNvPr id="7"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mn-lt"/>
                <a:sym typeface="Trebuchet MS" panose="020B0603020202020204" pitchFamily="34" charset="0"/>
              </a:rPr>
              <a:t>Copyright © 2022 by Boston Consulting Group. All rights reserved.</a:t>
            </a:r>
          </a:p>
        </p:txBody>
      </p:sp>
    </p:spTree>
    <p:extLst>
      <p:ext uri="{BB962C8B-B14F-4D97-AF65-F5344CB8AC3E}">
        <p14:creationId xmlns:p14="http://schemas.microsoft.com/office/powerpoint/2010/main" val="37580678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ftr="0" dt="0"/>
</p:sldLayout>
</file>

<file path=ppt/slideLayouts/slideLayout187.xml><?xml version="1.0" encoding="utf-8"?>
<p:sldLayout xmlns:a="http://schemas.openxmlformats.org/drawingml/2006/main" xmlns:r="http://schemas.openxmlformats.org/officeDocument/2006/relationships" xmlns:p="http://schemas.openxmlformats.org/presentationml/2006/main" showMasterSp="0" preserve="1" userDrawn="1">
  <p:cSld name="D. Table of contents">
    <p:bg>
      <p:bgPr>
        <a:gradFill>
          <a:gsLst>
            <a:gs pos="0">
              <a:schemeClr val="tx2"/>
            </a:gs>
            <a:gs pos="89000">
              <a:schemeClr val="accent2"/>
            </a:gs>
          </a:gsLst>
          <a:lin ang="8100000" scaled="1"/>
        </a:gradFill>
        <a:effectLst/>
      </p:bgPr>
    </p:bg>
    <p:spTree>
      <p:nvGrpSpPr>
        <p:cNvPr id="1" name=""/>
        <p:cNvGrpSpPr/>
        <p:nvPr/>
      </p:nvGrpSpPr>
      <p:grpSpPr>
        <a:xfrm>
          <a:off x="0" y="0"/>
          <a:ext cx="0" cy="0"/>
          <a:chOff x="0" y="0"/>
          <a:chExt cx="0" cy="0"/>
        </a:xfrm>
      </p:grpSpPr>
      <p:sp>
        <p:nvSpPr>
          <p:cNvPr id="13" name="Freeform 12"/>
          <p:cNvSpPr/>
          <p:nvPr/>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eaLnBrk="1">
              <a:lnSpc>
                <a:spcPct val="90000"/>
              </a:lnSpc>
              <a:spcAft>
                <a:spcPts val="1000"/>
              </a:spcAft>
            </a:pPr>
            <a:endParaRPr lang="en-GB" sz="1200" dirty="0">
              <a:solidFill>
                <a:prstClr val="white"/>
              </a:solidFill>
              <a:latin typeface="+mn-lt"/>
              <a:sym typeface="Trebuchet MS" panose="020B0603020202020204" pitchFamily="34" charset="0"/>
            </a:endParaRPr>
          </a:p>
        </p:txBody>
      </p:sp>
      <p:sp>
        <p:nvSpPr>
          <p:cNvPr id="17" name="Freeform 12"/>
          <p:cNvSpPr/>
          <p:nvPr userDrawn="1"/>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eaLnBrk="1">
              <a:lnSpc>
                <a:spcPct val="90000"/>
              </a:lnSpc>
              <a:spcAft>
                <a:spcPts val="1000"/>
              </a:spcAft>
            </a:pPr>
            <a:endParaRPr lang="en-GB" sz="1200" dirty="0">
              <a:solidFill>
                <a:prstClr val="white"/>
              </a:solidFill>
              <a:latin typeface="+mn-lt"/>
              <a:sym typeface="Trebuchet MS" panose="020B0603020202020204" pitchFamily="34" charset="0"/>
            </a:endParaRPr>
          </a:p>
        </p:txBody>
      </p:sp>
      <p:sp>
        <p:nvSpPr>
          <p:cNvPr id="20" name="TextBox 19"/>
          <p:cNvSpPr txBox="1"/>
          <p:nvPr userDrawn="1"/>
        </p:nvSpPr>
        <p:spPr>
          <a:xfrm>
            <a:off x="630000" y="2577934"/>
            <a:ext cx="2819400" cy="1761764"/>
          </a:xfrm>
          <a:prstGeom prst="rect">
            <a:avLst/>
          </a:prstGeom>
          <a:noFill/>
        </p:spPr>
        <p:txBody>
          <a:bodyPr wrap="square" lIns="0" tIns="0" rIns="0" bIns="0" rtlCol="0" anchor="ctr">
            <a:spAutoFit/>
          </a:bodyPr>
          <a:lstStyle/>
          <a:p>
            <a:pPr marL="0" indent="0">
              <a:lnSpc>
                <a:spcPct val="106000"/>
              </a:lnSpc>
              <a:spcAft>
                <a:spcPts val="700"/>
              </a:spcAft>
              <a:buFontTx/>
              <a:buNone/>
            </a:pPr>
            <a:r>
              <a:rPr lang="en-GB" sz="5400" dirty="0">
                <a:solidFill>
                  <a:schemeClr val="tx2"/>
                </a:solidFill>
                <a:latin typeface="+mn-lt"/>
                <a:sym typeface="Trebuchet MS" panose="020B0603020202020204" pitchFamily="34" charset="0"/>
              </a:rPr>
              <a:t>Table of contents</a:t>
            </a:r>
          </a:p>
        </p:txBody>
      </p:sp>
      <p:sp>
        <p:nvSpPr>
          <p:cNvPr id="15" name="Date Placeholder 4"/>
          <p:cNvSpPr>
            <a:spLocks noGrp="1"/>
          </p:cNvSpPr>
          <p:nvPr>
            <p:ph type="dt" sz="half" idx="10"/>
          </p:nvPr>
        </p:nvSpPr>
        <p:spPr>
          <a:xfrm>
            <a:off x="9677400" y="6405036"/>
            <a:ext cx="1482051" cy="153888"/>
          </a:xfrm>
        </p:spPr>
        <p:txBody>
          <a:bodyPr/>
          <a:lstStyle>
            <a:lvl1pPr eaLnBrk="1">
              <a:defRPr>
                <a:solidFill>
                  <a:schemeClr val="bg1"/>
                </a:solidFill>
                <a:latin typeface="+mn-lt"/>
                <a:sym typeface="Trebuchet MS" panose="020B0603020202020204" pitchFamily="34" charset="0"/>
              </a:defRPr>
            </a:lvl1pPr>
          </a:lstStyle>
          <a:p>
            <a:endParaRPr lang="en-GB" dirty="0"/>
          </a:p>
        </p:txBody>
      </p:sp>
      <p:sp>
        <p:nvSpPr>
          <p:cNvPr id="19" name="TextBox 18"/>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GB"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GB" sz="1000" kern="1200" dirty="0">
              <a:solidFill>
                <a:schemeClr val="bg1"/>
              </a:solidFill>
              <a:latin typeface="+mn-lt"/>
              <a:ea typeface="+mn-ea"/>
              <a:cs typeface="+mn-cs"/>
              <a:sym typeface="Trebuchet MS" panose="020B0603020202020204" pitchFamily="34" charset="0"/>
            </a:endParaRPr>
          </a:p>
        </p:txBody>
      </p:sp>
      <p:pic>
        <p:nvPicPr>
          <p:cNvPr id="10" name="Picture 9"/>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108638" y="3586748"/>
            <a:ext cx="1365250" cy="3382962"/>
          </a:xfrm>
          <a:custGeom>
            <a:avLst/>
            <a:gdLst>
              <a:gd name="connsiteX0" fmla="*/ 942801 w 1365250"/>
              <a:gd name="connsiteY0" fmla="*/ 0 h 3382962"/>
              <a:gd name="connsiteX1" fmla="*/ 1365250 w 1365250"/>
              <a:gd name="connsiteY1" fmla="*/ 0 h 3382962"/>
              <a:gd name="connsiteX2" fmla="*/ 1365250 w 1365250"/>
              <a:gd name="connsiteY2" fmla="*/ 3382962 h 3382962"/>
              <a:gd name="connsiteX3" fmla="*/ 128720 w 1365250"/>
              <a:gd name="connsiteY3" fmla="*/ 3382962 h 3382962"/>
              <a:gd name="connsiteX4" fmla="*/ 0 w 1365250"/>
              <a:gd name="connsiteY4" fmla="*/ 0 h 3382962"/>
              <a:gd name="connsiteX5" fmla="*/ 929501 w 1365250"/>
              <a:gd name="connsiteY5" fmla="*/ 0 h 3382962"/>
              <a:gd name="connsiteX6" fmla="*/ 0 w 1365250"/>
              <a:gd name="connsiteY6" fmla="*/ 2860398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5250" h="3382962">
                <a:moveTo>
                  <a:pt x="942801" y="0"/>
                </a:moveTo>
                <a:lnTo>
                  <a:pt x="1365250" y="0"/>
                </a:lnTo>
                <a:lnTo>
                  <a:pt x="1365250" y="3382962"/>
                </a:lnTo>
                <a:lnTo>
                  <a:pt x="128720" y="3382962"/>
                </a:lnTo>
                <a:close/>
                <a:moveTo>
                  <a:pt x="0" y="0"/>
                </a:moveTo>
                <a:lnTo>
                  <a:pt x="929501" y="0"/>
                </a:lnTo>
                <a:lnTo>
                  <a:pt x="0" y="2860398"/>
                </a:lnTo>
                <a:close/>
              </a:path>
            </a:pathLst>
          </a:custGeom>
          <a:noFill/>
          <a:extLst>
            <a:ext uri="{909E8E84-426E-40DD-AFC4-6F175D3DCCD1}">
              <a14:hiddenFill xmlns:a14="http://schemas.microsoft.com/office/drawing/2010/main">
                <a:solidFill>
                  <a:srgbClr val="FFFFFF"/>
                </a:solidFill>
              </a14:hiddenFill>
            </a:ext>
          </a:extLst>
        </p:spPr>
      </p:pic>
      <p:sp>
        <p:nvSpPr>
          <p:cNvPr id="8"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mn-lt"/>
                <a:sym typeface="Trebuchet MS" panose="020B0603020202020204" pitchFamily="34" charset="0"/>
              </a:rPr>
              <a:t>Copyright © 2022 by Boston Consulting Group. All rights reserved.</a:t>
            </a:r>
          </a:p>
        </p:txBody>
      </p:sp>
    </p:spTree>
    <p:extLst>
      <p:ext uri="{BB962C8B-B14F-4D97-AF65-F5344CB8AC3E}">
        <p14:creationId xmlns:p14="http://schemas.microsoft.com/office/powerpoint/2010/main" val="563528486"/>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hf hdr="0" ftr="0" dt="0"/>
</p:sldLayout>
</file>

<file path=ppt/slideLayouts/slideLayout188.xml><?xml version="1.0" encoding="utf-8"?>
<p:sldLayout xmlns:a="http://schemas.openxmlformats.org/drawingml/2006/main" xmlns:r="http://schemas.openxmlformats.org/officeDocument/2006/relationships" xmlns:p="http://schemas.openxmlformats.org/presentationml/2006/main" showMasterSp="0" preserve="1">
  <p:cSld name="D. Blank green">
    <p:bg>
      <p:bgPr>
        <a:gradFill>
          <a:gsLst>
            <a:gs pos="0">
              <a:schemeClr val="tx2"/>
            </a:gs>
            <a:gs pos="89000">
              <a:schemeClr val="accent2"/>
            </a:gs>
          </a:gsLst>
          <a:lin ang="8100000" scaled="1"/>
        </a:gradFill>
        <a:effectLst/>
      </p:bgPr>
    </p:bg>
    <p:spTree>
      <p:nvGrpSpPr>
        <p:cNvPr id="1" name=""/>
        <p:cNvGrpSpPr/>
        <p:nvPr/>
      </p:nvGrpSpPr>
      <p:grpSpPr>
        <a:xfrm>
          <a:off x="0" y="0"/>
          <a:ext cx="0" cy="0"/>
          <a:chOff x="0" y="0"/>
          <a:chExt cx="0" cy="0"/>
        </a:xfrm>
      </p:grpSpPr>
      <p:sp>
        <p:nvSpPr>
          <p:cNvPr id="6" name="Date Placeholder 4"/>
          <p:cNvSpPr>
            <a:spLocks noGrp="1"/>
          </p:cNvSpPr>
          <p:nvPr>
            <p:ph type="dt" sz="half" idx="10"/>
          </p:nvPr>
        </p:nvSpPr>
        <p:spPr>
          <a:xfrm>
            <a:off x="9677400" y="6405036"/>
            <a:ext cx="1482051" cy="153888"/>
          </a:xfrm>
        </p:spPr>
        <p:txBody>
          <a:bodyPr/>
          <a:lstStyle>
            <a:lvl1pPr eaLnBrk="1">
              <a:defRPr>
                <a:solidFill>
                  <a:schemeClr val="bg1"/>
                </a:solidFill>
                <a:latin typeface="+mn-lt"/>
                <a:sym typeface="Trebuchet MS" panose="020B0603020202020204" pitchFamily="34" charset="0"/>
              </a:defRPr>
            </a:lvl1pPr>
          </a:lstStyle>
          <a:p>
            <a:endParaRPr lang="en-GB" dirty="0"/>
          </a:p>
        </p:txBody>
      </p:sp>
      <p:sp>
        <p:nvSpPr>
          <p:cNvPr id="11" name="TextBox 10"/>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GB"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GB" sz="1000" kern="1200" dirty="0">
              <a:solidFill>
                <a:schemeClr val="bg1"/>
              </a:solidFill>
              <a:latin typeface="+mn-lt"/>
              <a:ea typeface="+mn-ea"/>
              <a:cs typeface="+mn-cs"/>
              <a:sym typeface="Trebuchet MS" panose="020B0603020202020204" pitchFamily="34" charset="0"/>
            </a:endParaRPr>
          </a:p>
        </p:txBody>
      </p:sp>
      <p:sp>
        <p:nvSpPr>
          <p:cNvPr id="4"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mn-lt"/>
                <a:sym typeface="Trebuchet MS" panose="020B0603020202020204" pitchFamily="34" charset="0"/>
              </a:rPr>
              <a:t>Copyright © 2022 by Boston Consulting Group. All rights reserved.</a:t>
            </a:r>
          </a:p>
        </p:txBody>
      </p:sp>
    </p:spTree>
    <p:extLst>
      <p:ext uri="{BB962C8B-B14F-4D97-AF65-F5344CB8AC3E}">
        <p14:creationId xmlns:p14="http://schemas.microsoft.com/office/powerpoint/2010/main" val="359138524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ftr="0" dt="0"/>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p:cSld name="D. Blank">
    <p:bg>
      <p:bgPr>
        <a:solidFill>
          <a:schemeClr val="bg1"/>
        </a:solidFill>
        <a:effectLst/>
      </p:bgPr>
    </p:bg>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lvl1pPr eaLnBrk="1">
              <a:defRPr>
                <a:latin typeface="+mn-lt"/>
                <a:sym typeface="Trebuchet MS" panose="020B0603020202020204" pitchFamily="34" charset="0"/>
              </a:defRPr>
            </a:lvl1pPr>
          </a:lstStyle>
          <a:p>
            <a:endParaRPr lang="en-GB" dirty="0"/>
          </a:p>
        </p:txBody>
      </p:sp>
    </p:spTree>
    <p:extLst>
      <p:ext uri="{BB962C8B-B14F-4D97-AF65-F5344CB8AC3E}">
        <p14:creationId xmlns:p14="http://schemas.microsoft.com/office/powerpoint/2010/main" val="362943406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userDrawn="1">
  <p:cSld name="2_Title Only">
    <p:spTree>
      <p:nvGrpSpPr>
        <p:cNvPr id="1" name=""/>
        <p:cNvGrpSpPr/>
        <p:nvPr/>
      </p:nvGrpSpPr>
      <p:grpSpPr>
        <a:xfrm>
          <a:off x="0" y="0"/>
          <a:ext cx="0" cy="0"/>
          <a:chOff x="0" y="0"/>
          <a:chExt cx="0" cy="0"/>
        </a:xfrm>
      </p:grpSpPr>
      <p:sp>
        <p:nvSpPr>
          <p:cNvPr id="3" name="Text Placeholder 7">
            <a:extLst>
              <a:ext uri="{FF2B5EF4-FFF2-40B4-BE49-F238E27FC236}">
                <a16:creationId xmlns:a16="http://schemas.microsoft.com/office/drawing/2014/main" id="{5B450641-E427-4EA4-A429-795DDFE195FC}"/>
              </a:ext>
            </a:extLst>
          </p:cNvPr>
          <p:cNvSpPr>
            <a:spLocks noGrp="1"/>
          </p:cNvSpPr>
          <p:nvPr>
            <p:ph type="body" sz="quarter" idx="13" hasCustomPrompt="1"/>
          </p:nvPr>
        </p:nvSpPr>
        <p:spPr>
          <a:xfrm>
            <a:off x="737575" y="586863"/>
            <a:ext cx="10718031" cy="718063"/>
          </a:xfrm>
        </p:spPr>
        <p:txBody>
          <a:bodyPr tIns="0" rIns="0" bIns="0" anchor="t">
            <a:noAutofit/>
          </a:bodyPr>
          <a:lstStyle>
            <a:lvl1pPr>
              <a:lnSpc>
                <a:spcPct val="100000"/>
              </a:lnSpc>
              <a:spcBef>
                <a:spcPts val="0"/>
              </a:spcBef>
              <a:spcAft>
                <a:spcPts val="0"/>
              </a:spcAft>
              <a:defRPr sz="2200" b="1" cap="none" spc="0" baseline="0">
                <a:solidFill>
                  <a:schemeClr val="bg2"/>
                </a:solidFill>
              </a:defRPr>
            </a:lvl1pPr>
            <a:lvl2pPr>
              <a:lnSpc>
                <a:spcPct val="100000"/>
              </a:lnSpc>
              <a:spcBef>
                <a:spcPts val="0"/>
              </a:spcBef>
              <a:spcAft>
                <a:spcPts val="0"/>
              </a:spcAft>
              <a:defRPr sz="1700" b="0" cap="none" spc="0">
                <a:solidFill>
                  <a:schemeClr val="tx1"/>
                </a:solidFill>
              </a:defRPr>
            </a:lvl2pPr>
            <a:lvl3pPr>
              <a:lnSpc>
                <a:spcPct val="100000"/>
              </a:lnSpc>
              <a:spcAft>
                <a:spcPts val="0"/>
              </a:spcAft>
              <a:defRPr sz="1700" spc="0">
                <a:solidFill>
                  <a:srgbClr val="7A91A6"/>
                </a:solidFill>
              </a:defRPr>
            </a:lvl3pPr>
            <a:lvl4pPr marL="0" indent="0">
              <a:spcBef>
                <a:spcPts val="0"/>
              </a:spcBef>
              <a:spcAft>
                <a:spcPts val="0"/>
              </a:spcAft>
              <a:buNone/>
              <a:defRPr sz="1700" spc="0">
                <a:solidFill>
                  <a:srgbClr val="7A91A6"/>
                </a:solidFill>
              </a:defRPr>
            </a:lvl4pPr>
            <a:lvl5pPr marL="0" indent="0">
              <a:spcBef>
                <a:spcPts val="0"/>
              </a:spcBef>
              <a:spcAft>
                <a:spcPts val="0"/>
              </a:spcAft>
              <a:buNone/>
              <a:defRPr sz="1700" spc="0">
                <a:solidFill>
                  <a:srgbClr val="7A91A6"/>
                </a:solidFill>
              </a:defRPr>
            </a:lvl5pPr>
            <a:lvl6pPr marL="0" indent="0">
              <a:lnSpc>
                <a:spcPct val="100000"/>
              </a:lnSpc>
              <a:spcBef>
                <a:spcPts val="0"/>
              </a:spcBef>
              <a:spcAft>
                <a:spcPts val="0"/>
              </a:spcAft>
              <a:buNone/>
              <a:defRPr sz="1700" spc="0">
                <a:solidFill>
                  <a:srgbClr val="7A91A6"/>
                </a:solidFill>
              </a:defRPr>
            </a:lvl6pPr>
            <a:lvl7pPr marL="0" indent="0">
              <a:lnSpc>
                <a:spcPct val="100000"/>
              </a:lnSpc>
              <a:spcBef>
                <a:spcPts val="0"/>
              </a:spcBef>
              <a:spcAft>
                <a:spcPts val="0"/>
              </a:spcAft>
              <a:buNone/>
              <a:defRPr sz="1700" spc="0">
                <a:solidFill>
                  <a:srgbClr val="7A91A6"/>
                </a:solidFill>
              </a:defRPr>
            </a:lvl7pPr>
            <a:lvl8pPr marL="0" indent="0">
              <a:lnSpc>
                <a:spcPct val="100000"/>
              </a:lnSpc>
              <a:spcBef>
                <a:spcPts val="0"/>
              </a:spcBef>
              <a:spcAft>
                <a:spcPts val="0"/>
              </a:spcAft>
              <a:buNone/>
              <a:defRPr sz="1700" spc="0">
                <a:solidFill>
                  <a:srgbClr val="7A91A6"/>
                </a:solidFill>
              </a:defRPr>
            </a:lvl8pPr>
            <a:lvl9pPr marL="0" indent="0">
              <a:lnSpc>
                <a:spcPct val="100000"/>
              </a:lnSpc>
              <a:spcBef>
                <a:spcPts val="0"/>
              </a:spcBef>
              <a:spcAft>
                <a:spcPts val="0"/>
              </a:spcAft>
              <a:buNone/>
              <a:defRPr sz="1700" spc="0">
                <a:solidFill>
                  <a:srgbClr val="7A91A6"/>
                </a:solidFill>
              </a:defRPr>
            </a:lvl9pPr>
          </a:lstStyle>
          <a:p>
            <a:pPr lvl="0"/>
            <a:r>
              <a:rPr lang="en-GB" dirty="0"/>
              <a:t>Click to edit title </a:t>
            </a:r>
          </a:p>
          <a:p>
            <a:pPr lvl="1"/>
            <a:r>
              <a:rPr lang="en-GB" dirty="0"/>
              <a:t>Second level</a:t>
            </a:r>
          </a:p>
        </p:txBody>
      </p:sp>
    </p:spTree>
    <p:extLst>
      <p:ext uri="{BB962C8B-B14F-4D97-AF65-F5344CB8AC3E}">
        <p14:creationId xmlns:p14="http://schemas.microsoft.com/office/powerpoint/2010/main" val="4213484361"/>
      </p:ext>
    </p:extLst>
  </p:cSld>
  <p:clrMapOvr>
    <a:masterClrMapping/>
  </p:clrMapOvr>
  <p:transition>
    <p:fade/>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p:cSld name="D. Disclaimer">
    <p:spTree>
      <p:nvGrpSpPr>
        <p:cNvPr id="1" name=""/>
        <p:cNvGrpSpPr/>
        <p:nvPr/>
      </p:nvGrpSpPr>
      <p:grpSpPr>
        <a:xfrm>
          <a:off x="0" y="0"/>
          <a:ext cx="0" cy="0"/>
          <a:chOff x="0" y="0"/>
          <a:chExt cx="0" cy="0"/>
        </a:xfrm>
      </p:grpSpPr>
      <p:sp>
        <p:nvSpPr>
          <p:cNvPr id="2" name="Rectangle 1"/>
          <p:cNvSpPr/>
          <p:nvPr userDrawn="1"/>
        </p:nvSpPr>
        <p:spPr>
          <a:xfrm>
            <a:off x="5021826" y="1664256"/>
            <a:ext cx="6209072" cy="3323987"/>
          </a:xfrm>
          <a:prstGeom prst="rect">
            <a:avLst/>
          </a:prstGeom>
        </p:spPr>
        <p:txBody>
          <a:bodyPr wrap="square" lIns="0" tIns="0" rIns="0" bIns="0" anchor="ctr">
            <a:spAutoFit/>
          </a:bodyPr>
          <a:lstStyle/>
          <a:p>
            <a:pPr indent="0">
              <a:lnSpc>
                <a:spcPct val="100000"/>
              </a:lnSpc>
            </a:pPr>
            <a:r>
              <a:rPr lang="en-US" sz="900" b="0" dirty="0">
                <a:latin typeface="+mn-lt"/>
                <a:sym typeface="Trebuchet MS" panose="020B0603020202020204" pitchFamily="34" charset="0"/>
              </a:rPr>
              <a:t>The services and materials provided by The Boston Consulting Group (BCG) are subject to BCG's Standard Terms </a:t>
            </a:r>
            <a:br>
              <a:rPr lang="en-US" sz="900" b="0" dirty="0">
                <a:latin typeface="+mn-lt"/>
                <a:sym typeface="Trebuchet MS" panose="020B0603020202020204" pitchFamily="34" charset="0"/>
              </a:rPr>
            </a:br>
            <a:r>
              <a:rPr lang="en-US" sz="900" b="0" dirty="0">
                <a:latin typeface="+mn-lt"/>
                <a:sym typeface="Trebuchet MS" panose="020B0603020202020204" pitchFamily="34" charset="0"/>
              </a:rPr>
              <a:t>(a copy of which is available upon request) or such other agreement as may have been previously executed by BCG. BCG does not provide legal, accounting, or tax advice. The Client is responsible for obtaining independent advice concerning these matters. This advice may affect the guidance given by BCG. Further, BCG has made no undertaking </a:t>
            </a:r>
            <a:br>
              <a:rPr lang="en-US" sz="900" b="0" dirty="0">
                <a:latin typeface="+mn-lt"/>
                <a:sym typeface="Trebuchet MS" panose="020B0603020202020204" pitchFamily="34" charset="0"/>
              </a:rPr>
            </a:br>
            <a:r>
              <a:rPr lang="en-US" sz="900" b="0" dirty="0">
                <a:latin typeface="+mn-lt"/>
                <a:sym typeface="Trebuchet MS" panose="020B0603020202020204" pitchFamily="34" charset="0"/>
              </a:rPr>
              <a:t>to update these materials after the date hereof, notwithstanding that such information may become outdated </a:t>
            </a:r>
            <a:br>
              <a:rPr lang="en-US" sz="900" b="0" dirty="0">
                <a:latin typeface="+mn-lt"/>
                <a:sym typeface="Trebuchet MS" panose="020B0603020202020204" pitchFamily="34" charset="0"/>
              </a:rPr>
            </a:br>
            <a:r>
              <a:rPr lang="en-US" sz="900" b="0" dirty="0">
                <a:latin typeface="+mn-lt"/>
                <a:sym typeface="Trebuchet MS" panose="020B0603020202020204" pitchFamily="34" charset="0"/>
              </a:rPr>
              <a:t>or inaccurate.</a:t>
            </a:r>
          </a:p>
          <a:p>
            <a:pPr indent="0">
              <a:lnSpc>
                <a:spcPct val="100000"/>
              </a:lnSpc>
            </a:pPr>
            <a:r>
              <a:rPr lang="en-US" sz="900" b="0" dirty="0">
                <a:latin typeface="+mn-lt"/>
                <a:sym typeface="Trebuchet MS" panose="020B0603020202020204" pitchFamily="34" charset="0"/>
              </a:rPr>
              <a:t> </a:t>
            </a:r>
          </a:p>
          <a:p>
            <a:pPr indent="0">
              <a:lnSpc>
                <a:spcPct val="100000"/>
              </a:lnSpc>
            </a:pPr>
            <a:r>
              <a:rPr lang="en-US" sz="900" b="0" dirty="0">
                <a:latin typeface="+mn-lt"/>
                <a:sym typeface="Trebuchet MS" panose="020B0603020202020204" pitchFamily="34" charset="0"/>
              </a:rPr>
              <a:t>The materials contained in this presentation are designed for the sole use by the board of directors or senior management of the Client and solely for the limited purposes described in the presentation. The materials shall not be copied or given to any person or entity other than the Client (“Third Party”) without the prior written consent of BCG. These materials serve only as the focus for discussion; they are incomplete without the accompanying oral commentary and may not be relied on as a stand-alone document. Further, Third Parties may not, and it is unreasonable for any Third Party to, rely on these materials for any purpose whatsoever. To the fullest extent permitted by law (and except to the extent otherwise agreed in a signed writing by BCG), BCG shall have no liability whatsoever to any Third Party, and any Third Party hereby waives any rights and claims it may have at any time against BCG with regard to the services, this presentation, or other materials, including the accuracy or completeness thereof. Receipt and review </a:t>
            </a:r>
            <a:br>
              <a:rPr lang="en-US" sz="900" b="0" dirty="0">
                <a:latin typeface="+mn-lt"/>
                <a:sym typeface="Trebuchet MS" panose="020B0603020202020204" pitchFamily="34" charset="0"/>
              </a:rPr>
            </a:br>
            <a:r>
              <a:rPr lang="en-US" sz="900" b="0" dirty="0">
                <a:latin typeface="+mn-lt"/>
                <a:sym typeface="Trebuchet MS" panose="020B0603020202020204" pitchFamily="34" charset="0"/>
              </a:rPr>
              <a:t>of this document shall be deemed agreement with and consideration for the foregoing.</a:t>
            </a:r>
          </a:p>
          <a:p>
            <a:pPr indent="0">
              <a:lnSpc>
                <a:spcPct val="100000"/>
              </a:lnSpc>
            </a:pPr>
            <a:endParaRPr lang="en-US" sz="900" b="0" dirty="0">
              <a:latin typeface="+mn-lt"/>
              <a:sym typeface="Trebuchet MS" panose="020B0603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900" b="0" dirty="0">
                <a:latin typeface="+mn-lt"/>
                <a:sym typeface="Trebuchet MS" panose="020B0603020202020204" pitchFamily="34" charset="0"/>
              </a:rPr>
              <a:t>BCG does not provide fairness opinions or valuations of market transactions, and these materials should not be relied </a:t>
            </a:r>
            <a:br>
              <a:rPr lang="en-US" sz="900" b="0" dirty="0">
                <a:latin typeface="+mn-lt"/>
                <a:sym typeface="Trebuchet MS" panose="020B0603020202020204" pitchFamily="34" charset="0"/>
              </a:rPr>
            </a:br>
            <a:r>
              <a:rPr lang="en-US" sz="900" b="0" dirty="0">
                <a:latin typeface="+mn-lt"/>
                <a:sym typeface="Trebuchet MS" panose="020B0603020202020204" pitchFamily="34" charset="0"/>
              </a:rPr>
              <a:t>on or construed as such. Further, the financial evaluations, projected market and financial information, and conclusions contained in these materials are based upon standard valuation methodologies, are not definitive forecasts, and are not guaranteed by BCG. BCG has used public and/or confidential data and assumptions provided to BCG by the Client. BCG has not independently verified the data and assumptions used in these analyses. Changes in the underlying data </a:t>
            </a:r>
            <a:br>
              <a:rPr lang="en-US" sz="900" b="0" dirty="0">
                <a:latin typeface="+mn-lt"/>
                <a:sym typeface="Trebuchet MS" panose="020B0603020202020204" pitchFamily="34" charset="0"/>
              </a:rPr>
            </a:br>
            <a:r>
              <a:rPr lang="en-US" sz="900" b="0" dirty="0">
                <a:latin typeface="+mn-lt"/>
                <a:sym typeface="Trebuchet MS" panose="020B0603020202020204" pitchFamily="34" charset="0"/>
              </a:rPr>
              <a:t>or operating assumptions will clearly impact the analyses and conclusions.</a:t>
            </a:r>
          </a:p>
        </p:txBody>
      </p:sp>
      <p:sp>
        <p:nvSpPr>
          <p:cNvPr id="3" name="Title 6"/>
          <p:cNvSpPr txBox="1">
            <a:spLocks/>
          </p:cNvSpPr>
          <p:nvPr userDrawn="1"/>
        </p:nvSpPr>
        <p:spPr>
          <a:xfrm>
            <a:off x="639044" y="2973076"/>
            <a:ext cx="3199529" cy="706347"/>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defRPr>
            </a:lvl1pPr>
          </a:lstStyle>
          <a:p>
            <a:r>
              <a:rPr lang="en-US" sz="5100" dirty="0">
                <a:gradFill>
                  <a:gsLst>
                    <a:gs pos="100000">
                      <a:schemeClr val="tx2"/>
                    </a:gs>
                    <a:gs pos="2000">
                      <a:schemeClr val="accent2"/>
                    </a:gs>
                  </a:gsLst>
                  <a:lin ang="2700000" scaled="0"/>
                </a:gradFill>
                <a:latin typeface="+mn-lt"/>
                <a:sym typeface="Trebuchet MS" panose="020B0603020202020204" pitchFamily="34" charset="0"/>
              </a:rPr>
              <a:t>Disclaimer</a:t>
            </a:r>
          </a:p>
        </p:txBody>
      </p:sp>
      <p:cxnSp>
        <p:nvCxnSpPr>
          <p:cNvPr id="4" name="Straight Connector 3"/>
          <p:cNvCxnSpPr/>
          <p:nvPr userDrawn="1"/>
        </p:nvCxnSpPr>
        <p:spPr>
          <a:xfrm>
            <a:off x="4367898" y="1630185"/>
            <a:ext cx="0" cy="3392129"/>
          </a:xfrm>
          <a:prstGeom prst="line">
            <a:avLst/>
          </a:prstGeom>
          <a:ln w="9525">
            <a:solidFill>
              <a:schemeClr val="tx2"/>
            </a:solidFill>
            <a:miter lim="800000"/>
            <a:headEnd type="none" w="sm" len="sm"/>
            <a:tailEnd type="none" w="sm" len="sm"/>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3601450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ftr="0" dt="0"/>
</p:sldLayout>
</file>

<file path=ppt/slideLayouts/slideLayout191.xml><?xml version="1.0" encoding="utf-8"?>
<p:sldLayout xmlns:a="http://schemas.openxmlformats.org/drawingml/2006/main" xmlns:r="http://schemas.openxmlformats.org/officeDocument/2006/relationships" xmlns:p="http://schemas.openxmlformats.org/presentationml/2006/main" showMasterSp="0" type="blank" preserve="1">
  <p:cSld name="D. End">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387538226"/>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384" imgH="384" progId="TCLayout.ActiveDocument.1">
                  <p:embed/>
                </p:oleObj>
              </mc:Choice>
              <mc:Fallback>
                <p:oleObj name="think-cell Slide" r:id="rId3" imgW="384" imgH="384"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pic>
        <p:nvPicPr>
          <p:cNvPr id="4" name="Picture 3">
            <a:extLst>
              <a:ext uri="{FF2B5EF4-FFF2-40B4-BE49-F238E27FC236}">
                <a16:creationId xmlns:a16="http://schemas.microsoft.com/office/drawing/2014/main" id="{679050FB-2E2C-4431-AAF5-3799E1D4F408}"/>
              </a:ext>
            </a:extLst>
          </p:cNvPr>
          <p:cNvPicPr>
            <a:picLocks noChangeAspect="1"/>
          </p:cNvPicPr>
          <p:nvPr userDrawn="1"/>
        </p:nvPicPr>
        <p:blipFill>
          <a:blip r:embed="rId5"/>
          <a:stretch>
            <a:fillRect/>
          </a:stretch>
        </p:blipFill>
        <p:spPr>
          <a:xfrm>
            <a:off x="3724275" y="1456815"/>
            <a:ext cx="5167884" cy="4567428"/>
          </a:xfrm>
          <a:prstGeom prst="rect">
            <a:avLst/>
          </a:prstGeom>
        </p:spPr>
      </p:pic>
    </p:spTree>
    <p:extLst>
      <p:ext uri="{BB962C8B-B14F-4D97-AF65-F5344CB8AC3E}">
        <p14:creationId xmlns:p14="http://schemas.microsoft.com/office/powerpoint/2010/main" val="4171327348"/>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hf hdr="0" ftr="0" dt="0"/>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p:cSld name="D. Layout guide">
    <p:spTree>
      <p:nvGrpSpPr>
        <p:cNvPr id="1" name=""/>
        <p:cNvGrpSpPr/>
        <p:nvPr/>
      </p:nvGrpSpPr>
      <p:grpSpPr>
        <a:xfrm>
          <a:off x="0" y="0"/>
          <a:ext cx="0" cy="0"/>
          <a:chOff x="0" y="0"/>
          <a:chExt cx="0" cy="0"/>
        </a:xfrm>
      </p:grpSpPr>
      <p:grpSp>
        <p:nvGrpSpPr>
          <p:cNvPr id="144" name="Group 143"/>
          <p:cNvGrpSpPr/>
          <p:nvPr userDrawn="1"/>
        </p:nvGrpSpPr>
        <p:grpSpPr>
          <a:xfrm>
            <a:off x="-600" y="-1"/>
            <a:ext cx="12193800" cy="6858001"/>
            <a:chOff x="-600" y="-1"/>
            <a:chExt cx="12193800" cy="6858001"/>
          </a:xfrm>
        </p:grpSpPr>
        <p:sp>
          <p:nvSpPr>
            <p:cNvPr id="145" name="No fly zone"/>
            <p:cNvSpPr/>
            <p:nvPr/>
          </p:nvSpPr>
          <p:spPr>
            <a:xfrm>
              <a:off x="0" y="-1"/>
              <a:ext cx="12193200" cy="6858000"/>
            </a:xfrm>
            <a:custGeom>
              <a:avLst/>
              <a:gdLst>
                <a:gd name="connsiteX0" fmla="*/ 630001 w 12193200"/>
                <a:gd name="connsiteY0" fmla="*/ 622800 h 6858000"/>
                <a:gd name="connsiteX1" fmla="*/ 630001 w 12193200"/>
                <a:gd name="connsiteY1" fmla="*/ 6160597 h 6858000"/>
                <a:gd name="connsiteX2" fmla="*/ 11562000 w 12193200"/>
                <a:gd name="connsiteY2" fmla="*/ 6160597 h 6858000"/>
                <a:gd name="connsiteX3" fmla="*/ 11562000 w 12193200"/>
                <a:gd name="connsiteY3" fmla="*/ 622800 h 6858000"/>
                <a:gd name="connsiteX4" fmla="*/ 0 w 12193200"/>
                <a:gd name="connsiteY4" fmla="*/ 0 h 6858000"/>
                <a:gd name="connsiteX5" fmla="*/ 12193200 w 12193200"/>
                <a:gd name="connsiteY5" fmla="*/ 0 h 6858000"/>
                <a:gd name="connsiteX6" fmla="*/ 12193200 w 12193200"/>
                <a:gd name="connsiteY6" fmla="*/ 622800 h 6858000"/>
                <a:gd name="connsiteX7" fmla="*/ 12192000 w 12193200"/>
                <a:gd name="connsiteY7" fmla="*/ 622800 h 6858000"/>
                <a:gd name="connsiteX8" fmla="*/ 12192000 w 12193200"/>
                <a:gd name="connsiteY8" fmla="*/ 6160597 h 6858000"/>
                <a:gd name="connsiteX9" fmla="*/ 12193200 w 12193200"/>
                <a:gd name="connsiteY9" fmla="*/ 6160597 h 6858000"/>
                <a:gd name="connsiteX10" fmla="*/ 12193200 w 12193200"/>
                <a:gd name="connsiteY10" fmla="*/ 6858000 h 6858000"/>
                <a:gd name="connsiteX11" fmla="*/ 12192000 w 12193200"/>
                <a:gd name="connsiteY11" fmla="*/ 6858000 h 6858000"/>
                <a:gd name="connsiteX12" fmla="*/ 11562000 w 12193200"/>
                <a:gd name="connsiteY12" fmla="*/ 6858000 h 6858000"/>
                <a:gd name="connsiteX13" fmla="*/ 630001 w 12193200"/>
                <a:gd name="connsiteY13" fmla="*/ 6858000 h 6858000"/>
                <a:gd name="connsiteX14" fmla="*/ 1 w 12193200"/>
                <a:gd name="connsiteY14" fmla="*/ 6858000 h 6858000"/>
                <a:gd name="connsiteX15" fmla="*/ 1 w 12193200"/>
                <a:gd name="connsiteY15" fmla="*/ 6160597 h 6858000"/>
                <a:gd name="connsiteX16" fmla="*/ 1 w 12193200"/>
                <a:gd name="connsiteY16" fmla="*/ 622800 h 6858000"/>
                <a:gd name="connsiteX17" fmla="*/ 0 w 12193200"/>
                <a:gd name="connsiteY17" fmla="*/ 6228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193200" h="6858000">
                  <a:moveTo>
                    <a:pt x="630001" y="622800"/>
                  </a:moveTo>
                  <a:lnTo>
                    <a:pt x="630001" y="6160597"/>
                  </a:lnTo>
                  <a:lnTo>
                    <a:pt x="11562000" y="6160597"/>
                  </a:lnTo>
                  <a:lnTo>
                    <a:pt x="11562000" y="622800"/>
                  </a:lnTo>
                  <a:close/>
                  <a:moveTo>
                    <a:pt x="0" y="0"/>
                  </a:moveTo>
                  <a:lnTo>
                    <a:pt x="12193200" y="0"/>
                  </a:lnTo>
                  <a:lnTo>
                    <a:pt x="12193200" y="622800"/>
                  </a:lnTo>
                  <a:lnTo>
                    <a:pt x="12192000" y="622800"/>
                  </a:lnTo>
                  <a:lnTo>
                    <a:pt x="12192000" y="6160597"/>
                  </a:lnTo>
                  <a:lnTo>
                    <a:pt x="12193200" y="6160597"/>
                  </a:lnTo>
                  <a:lnTo>
                    <a:pt x="12193200" y="6858000"/>
                  </a:lnTo>
                  <a:lnTo>
                    <a:pt x="12192000" y="6858000"/>
                  </a:lnTo>
                  <a:lnTo>
                    <a:pt x="11562000" y="6858000"/>
                  </a:lnTo>
                  <a:lnTo>
                    <a:pt x="630001" y="6858000"/>
                  </a:lnTo>
                  <a:lnTo>
                    <a:pt x="1" y="6858000"/>
                  </a:lnTo>
                  <a:lnTo>
                    <a:pt x="1" y="6160597"/>
                  </a:lnTo>
                  <a:lnTo>
                    <a:pt x="1" y="622800"/>
                  </a:lnTo>
                  <a:lnTo>
                    <a:pt x="0" y="622800"/>
                  </a:lnTo>
                  <a:close/>
                </a:path>
              </a:pathLst>
            </a:custGeom>
            <a:solidFill>
              <a:srgbClr val="FFEFEF">
                <a:alpha val="4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a:endParaRPr lang="en-GB" dirty="0">
                <a:solidFill>
                  <a:schemeClr val="tx1"/>
                </a:solidFill>
                <a:latin typeface="+mn-lt"/>
              </a:endParaRPr>
            </a:p>
          </p:txBody>
        </p:sp>
        <p:grpSp>
          <p:nvGrpSpPr>
            <p:cNvPr id="146" name="Baselines / anchors"/>
            <p:cNvGrpSpPr/>
            <p:nvPr userDrawn="1"/>
          </p:nvGrpSpPr>
          <p:grpSpPr>
            <a:xfrm>
              <a:off x="-600" y="622800"/>
              <a:ext cx="12193200" cy="5536800"/>
              <a:chOff x="12623800" y="622800"/>
              <a:chExt cx="11176000" cy="5536800"/>
            </a:xfrm>
          </p:grpSpPr>
          <p:cxnSp>
            <p:nvCxnSpPr>
              <p:cNvPr id="170" name="Straight Connector 169"/>
              <p:cNvCxnSpPr/>
              <p:nvPr/>
            </p:nvCxnSpPr>
            <p:spPr>
              <a:xfrm>
                <a:off x="12623800" y="6228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1" name="Straight Connector 170"/>
              <p:cNvCxnSpPr/>
              <p:nvPr/>
            </p:nvCxnSpPr>
            <p:spPr>
              <a:xfrm>
                <a:off x="12623800" y="91421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2" name="Straight Connector 171"/>
              <p:cNvCxnSpPr/>
              <p:nvPr/>
            </p:nvCxnSpPr>
            <p:spPr>
              <a:xfrm>
                <a:off x="12623800" y="120562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3" name="Straight Connector 172"/>
              <p:cNvCxnSpPr/>
              <p:nvPr/>
            </p:nvCxnSpPr>
            <p:spPr>
              <a:xfrm>
                <a:off x="12623800" y="1497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4" name="Straight Connector 173"/>
              <p:cNvCxnSpPr/>
              <p:nvPr/>
            </p:nvCxnSpPr>
            <p:spPr>
              <a:xfrm>
                <a:off x="12623800" y="178844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5" name="Straight Connector 174"/>
              <p:cNvCxnSpPr/>
              <p:nvPr/>
            </p:nvCxnSpPr>
            <p:spPr>
              <a:xfrm>
                <a:off x="12623800" y="207985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6" name="Straight Connector 175"/>
              <p:cNvCxnSpPr/>
              <p:nvPr/>
            </p:nvCxnSpPr>
            <p:spPr>
              <a:xfrm>
                <a:off x="12623800" y="237126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7" name="Straight Connector 176"/>
              <p:cNvCxnSpPr/>
              <p:nvPr/>
            </p:nvCxnSpPr>
            <p:spPr>
              <a:xfrm>
                <a:off x="12623800" y="266267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8" name="Straight Connector 177"/>
              <p:cNvCxnSpPr/>
              <p:nvPr/>
            </p:nvCxnSpPr>
            <p:spPr>
              <a:xfrm>
                <a:off x="12623800" y="295408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9" name="Straight Connector 178"/>
              <p:cNvCxnSpPr/>
              <p:nvPr/>
            </p:nvCxnSpPr>
            <p:spPr>
              <a:xfrm>
                <a:off x="12623800" y="3245499"/>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0" name="Straight Connector 179"/>
              <p:cNvCxnSpPr/>
              <p:nvPr/>
            </p:nvCxnSpPr>
            <p:spPr>
              <a:xfrm>
                <a:off x="12623800" y="353691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p:nvCxnSpPr>
            <p:spPr>
              <a:xfrm>
                <a:off x="12623800" y="382832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p:nvCxnSpPr>
            <p:spPr>
              <a:xfrm>
                <a:off x="12623800" y="411973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a:xfrm>
                <a:off x="12623800" y="4411143"/>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4" name="Straight Connector 183"/>
              <p:cNvCxnSpPr/>
              <p:nvPr/>
            </p:nvCxnSpPr>
            <p:spPr>
              <a:xfrm>
                <a:off x="12623800" y="470255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p:nvCxnSpPr>
            <p:spPr>
              <a:xfrm>
                <a:off x="12623800" y="499396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6" name="Straight Connector 185"/>
              <p:cNvCxnSpPr/>
              <p:nvPr/>
            </p:nvCxnSpPr>
            <p:spPr>
              <a:xfrm>
                <a:off x="12623800" y="528537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p:nvCxnSpPr>
            <p:spPr>
              <a:xfrm>
                <a:off x="12623800" y="557678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p:nvCxnSpPr>
            <p:spPr>
              <a:xfrm>
                <a:off x="12623800" y="586819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p:nvCxnSpPr>
            <p:spPr>
              <a:xfrm>
                <a:off x="12623800" y="6159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grpSp>
        <p:grpSp>
          <p:nvGrpSpPr>
            <p:cNvPr id="147" name="Gutter space"/>
            <p:cNvGrpSpPr/>
            <p:nvPr userDrawn="1"/>
          </p:nvGrpSpPr>
          <p:grpSpPr>
            <a:xfrm>
              <a:off x="1277000" y="623550"/>
              <a:ext cx="9638000" cy="5537047"/>
              <a:chOff x="1277000" y="623550"/>
              <a:chExt cx="9638000" cy="5537047"/>
            </a:xfrm>
          </p:grpSpPr>
          <p:sp>
            <p:nvSpPr>
              <p:cNvPr id="159" name="Rectangle 34"/>
              <p:cNvSpPr>
                <a:spLocks noChangeArrowheads="1"/>
              </p:cNvSpPr>
              <p:nvPr/>
            </p:nvSpPr>
            <p:spPr bwMode="auto">
              <a:xfrm>
                <a:off x="688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a:endParaRPr lang="en-GB" dirty="0">
                  <a:latin typeface="+mn-lt"/>
                </a:endParaRPr>
              </a:p>
            </p:txBody>
          </p:sp>
          <p:sp>
            <p:nvSpPr>
              <p:cNvPr id="160" name="Rectangle 35"/>
              <p:cNvSpPr>
                <a:spLocks noChangeArrowheads="1"/>
              </p:cNvSpPr>
              <p:nvPr/>
            </p:nvSpPr>
            <p:spPr bwMode="auto">
              <a:xfrm>
                <a:off x="875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a:endParaRPr lang="en-GB" dirty="0">
                  <a:latin typeface="+mn-lt"/>
                </a:endParaRPr>
              </a:p>
            </p:txBody>
          </p:sp>
          <p:sp>
            <p:nvSpPr>
              <p:cNvPr id="161" name="Rectangle 36"/>
              <p:cNvSpPr>
                <a:spLocks noChangeArrowheads="1"/>
              </p:cNvSpPr>
              <p:nvPr/>
            </p:nvSpPr>
            <p:spPr bwMode="auto">
              <a:xfrm>
                <a:off x="782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a:endParaRPr lang="en-GB" dirty="0">
                  <a:latin typeface="+mn-lt"/>
                </a:endParaRPr>
              </a:p>
            </p:txBody>
          </p:sp>
          <p:sp>
            <p:nvSpPr>
              <p:cNvPr id="162" name="Rectangle 37"/>
              <p:cNvSpPr>
                <a:spLocks noChangeArrowheads="1"/>
              </p:cNvSpPr>
              <p:nvPr/>
            </p:nvSpPr>
            <p:spPr bwMode="auto">
              <a:xfrm>
                <a:off x="969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a:endParaRPr lang="en-GB" dirty="0">
                  <a:latin typeface="+mn-lt"/>
                </a:endParaRPr>
              </a:p>
            </p:txBody>
          </p:sp>
          <p:sp>
            <p:nvSpPr>
              <p:cNvPr id="163" name="Rectangle 38"/>
              <p:cNvSpPr>
                <a:spLocks noChangeArrowheads="1"/>
              </p:cNvSpPr>
              <p:nvPr/>
            </p:nvSpPr>
            <p:spPr bwMode="auto">
              <a:xfrm>
                <a:off x="1062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a:endParaRPr lang="en-GB" dirty="0">
                  <a:latin typeface="+mn-lt"/>
                </a:endParaRPr>
              </a:p>
            </p:txBody>
          </p:sp>
          <p:sp>
            <p:nvSpPr>
              <p:cNvPr id="164" name="Rectangle 39"/>
              <p:cNvSpPr>
                <a:spLocks noChangeArrowheads="1"/>
              </p:cNvSpPr>
              <p:nvPr/>
            </p:nvSpPr>
            <p:spPr bwMode="auto">
              <a:xfrm>
                <a:off x="595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a:endParaRPr lang="en-GB" dirty="0">
                  <a:latin typeface="+mn-lt"/>
                </a:endParaRPr>
              </a:p>
            </p:txBody>
          </p:sp>
          <p:sp>
            <p:nvSpPr>
              <p:cNvPr id="165" name="Rectangle 40"/>
              <p:cNvSpPr>
                <a:spLocks noChangeArrowheads="1"/>
              </p:cNvSpPr>
              <p:nvPr/>
            </p:nvSpPr>
            <p:spPr bwMode="auto">
              <a:xfrm>
                <a:off x="127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a:endParaRPr lang="en-GB" dirty="0">
                  <a:latin typeface="+mn-lt"/>
                </a:endParaRPr>
              </a:p>
            </p:txBody>
          </p:sp>
          <p:sp>
            <p:nvSpPr>
              <p:cNvPr id="166" name="Rectangle 41"/>
              <p:cNvSpPr>
                <a:spLocks noChangeArrowheads="1"/>
              </p:cNvSpPr>
              <p:nvPr/>
            </p:nvSpPr>
            <p:spPr bwMode="auto">
              <a:xfrm>
                <a:off x="221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a:endParaRPr lang="en-GB" dirty="0">
                  <a:latin typeface="+mn-lt"/>
                </a:endParaRPr>
              </a:p>
            </p:txBody>
          </p:sp>
          <p:sp>
            <p:nvSpPr>
              <p:cNvPr id="167" name="Rectangle 42"/>
              <p:cNvSpPr>
                <a:spLocks noChangeArrowheads="1"/>
              </p:cNvSpPr>
              <p:nvPr/>
            </p:nvSpPr>
            <p:spPr bwMode="auto">
              <a:xfrm>
                <a:off x="314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a:endParaRPr lang="en-GB" dirty="0">
                  <a:latin typeface="+mn-lt"/>
                </a:endParaRPr>
              </a:p>
            </p:txBody>
          </p:sp>
          <p:sp>
            <p:nvSpPr>
              <p:cNvPr id="168" name="Rectangle 43"/>
              <p:cNvSpPr>
                <a:spLocks noChangeArrowheads="1"/>
              </p:cNvSpPr>
              <p:nvPr/>
            </p:nvSpPr>
            <p:spPr bwMode="auto">
              <a:xfrm>
                <a:off x="408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a:endParaRPr lang="en-GB" dirty="0">
                  <a:latin typeface="+mn-lt"/>
                </a:endParaRPr>
              </a:p>
            </p:txBody>
          </p:sp>
          <p:sp>
            <p:nvSpPr>
              <p:cNvPr id="169" name="Rectangle 44"/>
              <p:cNvSpPr>
                <a:spLocks noChangeArrowheads="1"/>
              </p:cNvSpPr>
              <p:nvPr/>
            </p:nvSpPr>
            <p:spPr bwMode="auto">
              <a:xfrm>
                <a:off x="501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a:endParaRPr lang="en-GB" dirty="0">
                  <a:latin typeface="+mn-lt"/>
                </a:endParaRPr>
              </a:p>
            </p:txBody>
          </p:sp>
        </p:grpSp>
        <p:sp>
          <p:nvSpPr>
            <p:cNvPr id="148" name="Slide edges"/>
            <p:cNvSpPr>
              <a:spLocks/>
            </p:cNvSpPr>
            <p:nvPr/>
          </p:nvSpPr>
          <p:spPr bwMode="auto">
            <a:xfrm>
              <a:off x="-600" y="0"/>
              <a:ext cx="12193200" cy="6858000"/>
            </a:xfrm>
            <a:custGeom>
              <a:avLst/>
              <a:gdLst>
                <a:gd name="T0" fmla="*/ 6024 w 6026"/>
                <a:gd name="T1" fmla="*/ 3394 h 3396"/>
                <a:gd name="T2" fmla="*/ 6024 w 6026"/>
                <a:gd name="T3" fmla="*/ 3391 h 3396"/>
                <a:gd name="T4" fmla="*/ 5 w 6026"/>
                <a:gd name="T5" fmla="*/ 3391 h 3396"/>
                <a:gd name="T6" fmla="*/ 5 w 6026"/>
                <a:gd name="T7" fmla="*/ 5 h 3396"/>
                <a:gd name="T8" fmla="*/ 6021 w 6026"/>
                <a:gd name="T9" fmla="*/ 5 h 3396"/>
                <a:gd name="T10" fmla="*/ 6021 w 6026"/>
                <a:gd name="T11" fmla="*/ 3394 h 3396"/>
                <a:gd name="T12" fmla="*/ 6024 w 6026"/>
                <a:gd name="T13" fmla="*/ 3394 h 3396"/>
                <a:gd name="T14" fmla="*/ 6024 w 6026"/>
                <a:gd name="T15" fmla="*/ 3391 h 3396"/>
                <a:gd name="T16" fmla="*/ 6024 w 6026"/>
                <a:gd name="T17" fmla="*/ 3394 h 3396"/>
                <a:gd name="T18" fmla="*/ 6026 w 6026"/>
                <a:gd name="T19" fmla="*/ 3394 h 3396"/>
                <a:gd name="T20" fmla="*/ 6026 w 6026"/>
                <a:gd name="T21" fmla="*/ 0 h 3396"/>
                <a:gd name="T22" fmla="*/ 0 w 6026"/>
                <a:gd name="T23" fmla="*/ 0 h 3396"/>
                <a:gd name="T24" fmla="*/ 0 w 6026"/>
                <a:gd name="T25" fmla="*/ 3396 h 3396"/>
                <a:gd name="T26" fmla="*/ 6026 w 6026"/>
                <a:gd name="T27" fmla="*/ 3396 h 3396"/>
                <a:gd name="T28" fmla="*/ 6026 w 6026"/>
                <a:gd name="T29" fmla="*/ 3394 h 3396"/>
                <a:gd name="T30" fmla="*/ 6024 w 6026"/>
                <a:gd name="T31" fmla="*/ 3394 h 3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26" h="3396">
                  <a:moveTo>
                    <a:pt x="6024" y="3394"/>
                  </a:moveTo>
                  <a:lnTo>
                    <a:pt x="6024" y="3391"/>
                  </a:lnTo>
                  <a:lnTo>
                    <a:pt x="5" y="3391"/>
                  </a:lnTo>
                  <a:lnTo>
                    <a:pt x="5" y="5"/>
                  </a:lnTo>
                  <a:lnTo>
                    <a:pt x="6021" y="5"/>
                  </a:lnTo>
                  <a:lnTo>
                    <a:pt x="6021" y="3394"/>
                  </a:lnTo>
                  <a:lnTo>
                    <a:pt x="6024" y="3394"/>
                  </a:lnTo>
                  <a:lnTo>
                    <a:pt x="6024" y="3391"/>
                  </a:lnTo>
                  <a:lnTo>
                    <a:pt x="6024" y="3394"/>
                  </a:lnTo>
                  <a:lnTo>
                    <a:pt x="6026" y="3394"/>
                  </a:lnTo>
                  <a:lnTo>
                    <a:pt x="6026" y="0"/>
                  </a:lnTo>
                  <a:lnTo>
                    <a:pt x="0" y="0"/>
                  </a:lnTo>
                  <a:lnTo>
                    <a:pt x="0" y="3396"/>
                  </a:lnTo>
                  <a:lnTo>
                    <a:pt x="6026" y="3396"/>
                  </a:lnTo>
                  <a:lnTo>
                    <a:pt x="6026" y="3394"/>
                  </a:lnTo>
                  <a:lnTo>
                    <a:pt x="6024" y="3394"/>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575757"/>
                </a:solidFill>
                <a:effectLst/>
                <a:uLnTx/>
                <a:uFillTx/>
                <a:latin typeface="+mn-lt"/>
                <a:ea typeface="+mn-ea"/>
                <a:cs typeface="+mn-cs"/>
              </a:endParaRPr>
            </a:p>
          </p:txBody>
        </p:sp>
        <p:sp>
          <p:nvSpPr>
            <p:cNvPr id="149" name="Footnote measure"/>
            <p:cNvSpPr>
              <a:spLocks noChangeArrowheads="1"/>
            </p:cNvSpPr>
            <p:nvPr/>
          </p:nvSpPr>
          <p:spPr bwMode="auto">
            <a:xfrm>
              <a:off x="629400" y="6159600"/>
              <a:ext cx="10933200" cy="378584"/>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a:endParaRPr lang="en-GB" dirty="0">
                <a:latin typeface="+mn-lt"/>
              </a:endParaRPr>
            </a:p>
          </p:txBody>
        </p:sp>
        <p:sp>
          <p:nvSpPr>
            <p:cNvPr id="150" name="Whitespace measure"/>
            <p:cNvSpPr>
              <a:spLocks noChangeArrowheads="1"/>
            </p:cNvSpPr>
            <p:nvPr/>
          </p:nvSpPr>
          <p:spPr bwMode="auto">
            <a:xfrm>
              <a:off x="629400" y="1497600"/>
              <a:ext cx="10932229" cy="583200"/>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a:endParaRPr lang="en-GB" dirty="0">
                <a:latin typeface="+mn-lt"/>
              </a:endParaRPr>
            </a:p>
          </p:txBody>
        </p:sp>
        <p:grpSp>
          <p:nvGrpSpPr>
            <p:cNvPr id="151" name="Five column measure"/>
            <p:cNvGrpSpPr/>
            <p:nvPr userDrawn="1"/>
          </p:nvGrpSpPr>
          <p:grpSpPr>
            <a:xfrm>
              <a:off x="629400" y="5975122"/>
              <a:ext cx="10933200" cy="79536"/>
              <a:chOff x="629400" y="5975122"/>
              <a:chExt cx="10933200" cy="79536"/>
            </a:xfrm>
          </p:grpSpPr>
          <p:sp>
            <p:nvSpPr>
              <p:cNvPr id="154" name="Rectangle 5"/>
              <p:cNvSpPr>
                <a:spLocks noChangeArrowheads="1"/>
              </p:cNvSpPr>
              <p:nvPr/>
            </p:nvSpPr>
            <p:spPr bwMode="auto">
              <a:xfrm>
                <a:off x="2880128" y="5975122"/>
                <a:ext cx="1930288"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a:endParaRPr lang="en-GB" dirty="0">
                  <a:latin typeface="+mn-lt"/>
                </a:endParaRPr>
              </a:p>
            </p:txBody>
          </p:sp>
          <p:sp>
            <p:nvSpPr>
              <p:cNvPr id="155" name="Rectangle 7"/>
              <p:cNvSpPr>
                <a:spLocks noChangeArrowheads="1"/>
              </p:cNvSpPr>
              <p:nvPr/>
            </p:nvSpPr>
            <p:spPr bwMode="auto">
              <a:xfrm>
                <a:off x="9626194"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a:endParaRPr lang="en-GB" dirty="0">
                  <a:latin typeface="+mn-lt"/>
                </a:endParaRPr>
              </a:p>
            </p:txBody>
          </p:sp>
          <p:sp>
            <p:nvSpPr>
              <p:cNvPr id="156" name="Rectangle 9"/>
              <p:cNvSpPr>
                <a:spLocks noChangeArrowheads="1"/>
              </p:cNvSpPr>
              <p:nvPr/>
            </p:nvSpPr>
            <p:spPr bwMode="auto">
              <a:xfrm>
                <a:off x="7372407"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a:endParaRPr lang="en-GB" dirty="0">
                  <a:latin typeface="+mn-lt"/>
                </a:endParaRPr>
              </a:p>
            </p:txBody>
          </p:sp>
          <p:sp>
            <p:nvSpPr>
              <p:cNvPr id="157" name="Rectangle 11"/>
              <p:cNvSpPr>
                <a:spLocks noChangeArrowheads="1"/>
              </p:cNvSpPr>
              <p:nvPr/>
            </p:nvSpPr>
            <p:spPr bwMode="auto">
              <a:xfrm>
                <a:off x="5127797" y="5975122"/>
                <a:ext cx="1927229"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a:endParaRPr lang="en-GB" dirty="0">
                  <a:latin typeface="+mn-lt"/>
                </a:endParaRPr>
              </a:p>
            </p:txBody>
          </p:sp>
          <p:sp>
            <p:nvSpPr>
              <p:cNvPr id="158" name="Rectangle 13"/>
              <p:cNvSpPr>
                <a:spLocks noChangeArrowheads="1"/>
              </p:cNvSpPr>
              <p:nvPr/>
            </p:nvSpPr>
            <p:spPr bwMode="auto">
              <a:xfrm>
                <a:off x="629400" y="5975122"/>
                <a:ext cx="1933347"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a:endParaRPr lang="en-GB" dirty="0">
                  <a:latin typeface="+mn-lt"/>
                </a:endParaRPr>
              </a:p>
            </p:txBody>
          </p:sp>
        </p:grpSp>
        <p:sp>
          <p:nvSpPr>
            <p:cNvPr id="152" name="Live area"/>
            <p:cNvSpPr/>
            <p:nvPr/>
          </p:nvSpPr>
          <p:spPr>
            <a:xfrm>
              <a:off x="629400" y="2080801"/>
              <a:ext cx="10933200" cy="4078800"/>
            </a:xfrm>
            <a:custGeom>
              <a:avLst/>
              <a:gdLst>
                <a:gd name="connsiteX0" fmla="*/ 0 w 10931999"/>
                <a:gd name="connsiteY0" fmla="*/ 0 h 5537797"/>
                <a:gd name="connsiteX1" fmla="*/ 10931999 w 10931999"/>
                <a:gd name="connsiteY1" fmla="*/ 0 h 5537797"/>
                <a:gd name="connsiteX2" fmla="*/ 10931999 w 10931999"/>
                <a:gd name="connsiteY2" fmla="*/ 5537797 h 5537797"/>
                <a:gd name="connsiteX3" fmla="*/ 0 w 10931999"/>
                <a:gd name="connsiteY3" fmla="*/ 5537797 h 5537797"/>
              </a:gdLst>
              <a:ahLst/>
              <a:cxnLst>
                <a:cxn ang="0">
                  <a:pos x="connsiteX0" y="connsiteY0"/>
                </a:cxn>
                <a:cxn ang="0">
                  <a:pos x="connsiteX1" y="connsiteY1"/>
                </a:cxn>
                <a:cxn ang="0">
                  <a:pos x="connsiteX2" y="connsiteY2"/>
                </a:cxn>
                <a:cxn ang="0">
                  <a:pos x="connsiteX3" y="connsiteY3"/>
                </a:cxn>
              </a:cxnLst>
              <a:rect l="l" t="t" r="r" b="b"/>
              <a:pathLst>
                <a:path w="10931999" h="5537797">
                  <a:moveTo>
                    <a:pt x="0" y="0"/>
                  </a:moveTo>
                  <a:lnTo>
                    <a:pt x="10931999" y="0"/>
                  </a:lnTo>
                  <a:lnTo>
                    <a:pt x="10931999" y="5537797"/>
                  </a:lnTo>
                  <a:lnTo>
                    <a:pt x="0" y="5537797"/>
                  </a:lnTo>
                  <a:close/>
                </a:path>
              </a:pathLst>
            </a:custGeom>
            <a:noFill/>
            <a:ln w="9525">
              <a:solidFill>
                <a:srgbClr val="E71C57">
                  <a:alpha val="35000"/>
                </a:srgb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eaLnBrk="1">
                <a:lnSpc>
                  <a:spcPct val="90000"/>
                </a:lnSpc>
                <a:spcAft>
                  <a:spcPts val="1000"/>
                </a:spcAft>
              </a:pPr>
              <a:endParaRPr lang="en-GB" sz="1200" dirty="0">
                <a:solidFill>
                  <a:schemeClr val="bg1"/>
                </a:solidFill>
                <a:latin typeface="+mn-lt"/>
              </a:endParaRPr>
            </a:p>
          </p:txBody>
        </p:sp>
        <p:sp>
          <p:nvSpPr>
            <p:cNvPr id="153" name="Footnote example"/>
            <p:cNvSpPr txBox="1"/>
            <p:nvPr/>
          </p:nvSpPr>
          <p:spPr>
            <a:xfrm>
              <a:off x="630000" y="6144442"/>
              <a:ext cx="9030914" cy="415498"/>
            </a:xfrm>
            <a:prstGeom prst="rect">
              <a:avLst/>
            </a:prstGeom>
            <a:noFill/>
          </p:spPr>
          <p:txBody>
            <a:bodyPr wrap="square" lIns="0" tIns="0" rIns="0" bIns="0" rtlCol="0" anchor="b">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GB" sz="1000" b="0" i="0" u="none" strike="noStrike" kern="1200" cap="none" spc="0" normalizeH="0" baseline="0" noProof="0" dirty="0">
                  <a:ln>
                    <a:noFill/>
                  </a:ln>
                  <a:solidFill>
                    <a:schemeClr val="bg1">
                      <a:lumMod val="50000"/>
                    </a:schemeClr>
                  </a:solidFill>
                  <a:effectLst/>
                  <a:uLnTx/>
                  <a:uFillTx/>
                  <a:latin typeface="+mn-lt"/>
                  <a:ea typeface="+mn-ea"/>
                  <a:cs typeface="+mn-cs"/>
                  <a:sym typeface="Trebuchet MS" panose="020B0603020202020204" pitchFamily="34" charset="0"/>
                </a:rPr>
                <a:t>1. </a:t>
              </a:r>
              <a:r>
                <a:rPr kumimoji="0" lang="en-GB" sz="1000" b="0" i="0" u="none" strike="noStrike" kern="1200" cap="none" spc="0" normalizeH="0" baseline="0" noProof="0" dirty="0" err="1">
                  <a:ln>
                    <a:noFill/>
                  </a:ln>
                  <a:solidFill>
                    <a:schemeClr val="bg1">
                      <a:lumMod val="50000"/>
                    </a:schemeClr>
                  </a:solidFill>
                  <a:effectLst/>
                  <a:uLnTx/>
                  <a:uFillTx/>
                  <a:latin typeface="+mn-lt"/>
                  <a:ea typeface="+mn-ea"/>
                  <a:cs typeface="+mn-cs"/>
                  <a:sym typeface="Trebuchet MS" panose="020B0603020202020204" pitchFamily="34" charset="0"/>
                </a:rPr>
                <a:t>xxxx</a:t>
              </a:r>
              <a:r>
                <a:rPr kumimoji="0" lang="en-GB" sz="1000" b="0" i="0" u="none" strike="noStrike" kern="1200" cap="none" spc="0" normalizeH="0" baseline="0" noProof="0" dirty="0">
                  <a:ln>
                    <a:noFill/>
                  </a:ln>
                  <a:solidFill>
                    <a:schemeClr val="bg1">
                      <a:lumMod val="50000"/>
                    </a:schemeClr>
                  </a:solidFill>
                  <a:effectLst/>
                  <a:uLnTx/>
                  <a:uFillTx/>
                  <a:latin typeface="+mn-lt"/>
                  <a:ea typeface="+mn-ea"/>
                  <a:cs typeface="+mn-cs"/>
                  <a:sym typeface="Trebuchet MS" panose="020B0603020202020204" pitchFamily="34" charset="0"/>
                </a:rPr>
                <a:t>  2. </a:t>
              </a:r>
              <a:r>
                <a:rPr kumimoji="0" lang="en-GB" sz="1000" b="0" i="0" u="none" strike="noStrike" kern="1200" cap="none" spc="0" normalizeH="0" baseline="0" noProof="0" dirty="0" err="1">
                  <a:ln>
                    <a:noFill/>
                  </a:ln>
                  <a:solidFill>
                    <a:schemeClr val="bg1">
                      <a:lumMod val="50000"/>
                    </a:schemeClr>
                  </a:solidFill>
                  <a:effectLst/>
                  <a:uLnTx/>
                  <a:uFillTx/>
                  <a:latin typeface="+mn-lt"/>
                  <a:ea typeface="+mn-ea"/>
                  <a:cs typeface="+mn-cs"/>
                  <a:sym typeface="Trebuchet MS" panose="020B0603020202020204" pitchFamily="34" charset="0"/>
                </a:rPr>
                <a:t>xxxx</a:t>
              </a:r>
              <a:r>
                <a:rPr kumimoji="0" lang="en-GB" sz="1000" b="0" i="0" u="none" strike="noStrike" kern="1200" cap="none" spc="0" normalizeH="0" baseline="0" noProof="0" dirty="0">
                  <a:ln>
                    <a:noFill/>
                  </a:ln>
                  <a:solidFill>
                    <a:schemeClr val="bg1">
                      <a:lumMod val="50000"/>
                    </a:schemeClr>
                  </a:solidFill>
                  <a:effectLst/>
                  <a:uLnTx/>
                  <a:uFillTx/>
                  <a:latin typeface="+mn-lt"/>
                  <a:ea typeface="+mn-ea"/>
                  <a:cs typeface="+mn-cs"/>
                  <a:sym typeface="Trebuchet MS" panose="020B0603020202020204" pitchFamily="34" charset="0"/>
                </a:rPr>
                <a:t>  3. List footnotes in numerical order. Footnote numbers are not bracketed. Use 10pt font</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GB" sz="1000" b="0" i="0" u="none" strike="noStrike" kern="1200" cap="none" spc="0" normalizeH="0" baseline="0" noProof="0" dirty="0">
                  <a:ln>
                    <a:noFill/>
                  </a:ln>
                  <a:solidFill>
                    <a:schemeClr val="bg1">
                      <a:lumMod val="50000"/>
                    </a:schemeClr>
                  </a:solidFill>
                  <a:effectLst/>
                  <a:uLnTx/>
                  <a:uFillTx/>
                  <a:latin typeface="+mn-lt"/>
                  <a:ea typeface="+mn-ea"/>
                  <a:cs typeface="+mn-cs"/>
                  <a:sym typeface="Trebuchet MS" panose="020B0603020202020204" pitchFamily="34" charset="0"/>
                </a:rPr>
                <a:t>Note: Do not put a period at the end of the note or the source</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GB" sz="1000" b="0" i="0" u="none" strike="noStrike" kern="1200" cap="none" spc="0" normalizeH="0" baseline="0" noProof="0" dirty="0">
                  <a:ln>
                    <a:noFill/>
                  </a:ln>
                  <a:solidFill>
                    <a:schemeClr val="bg1">
                      <a:lumMod val="50000"/>
                    </a:schemeClr>
                  </a:solidFill>
                  <a:effectLst/>
                  <a:uLnTx/>
                  <a:uFillTx/>
                  <a:latin typeface="+mn-lt"/>
                  <a:ea typeface="+mn-ea"/>
                  <a:cs typeface="+mn-cs"/>
                  <a:sym typeface="Trebuchet MS" panose="020B0603020202020204" pitchFamily="34" charset="0"/>
                </a:rPr>
                <a:t>Source: Include a source for every chart that you use. Separate sources with a semicolon; BCG-related sources go at the end</a:t>
              </a:r>
            </a:p>
          </p:txBody>
        </p:sp>
      </p:grpSp>
      <p:sp>
        <p:nvSpPr>
          <p:cNvPr id="2" name="Date Placeholder 1"/>
          <p:cNvSpPr>
            <a:spLocks noGrp="1"/>
          </p:cNvSpPr>
          <p:nvPr>
            <p:ph type="dt" sz="half" idx="10"/>
          </p:nvPr>
        </p:nvSpPr>
        <p:spPr/>
        <p:txBody>
          <a:bodyPr/>
          <a:lstStyle>
            <a:lvl1pPr eaLnBrk="1">
              <a:defRPr>
                <a:solidFill>
                  <a:schemeClr val="bg1">
                    <a:lumMod val="50000"/>
                  </a:schemeClr>
                </a:solidFill>
                <a:latin typeface="+mn-lt"/>
                <a:sym typeface="Trebuchet MS" panose="020B0603020202020204" pitchFamily="34" charset="0"/>
              </a:defRPr>
            </a:lvl1pPr>
          </a:lstStyle>
          <a:p>
            <a:endParaRPr lang="en-GB" dirty="0"/>
          </a:p>
        </p:txBody>
      </p:sp>
    </p:spTree>
    <p:extLst>
      <p:ext uri="{BB962C8B-B14F-4D97-AF65-F5344CB8AC3E}">
        <p14:creationId xmlns:p14="http://schemas.microsoft.com/office/powerpoint/2010/main" val="34819529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ftr="0" dt="0"/>
</p:sldLayout>
</file>

<file path=ppt/slideLayouts/slideLayout193.xml><?xml version="1.0" encoding="utf-8"?>
<p:sldLayout xmlns:a="http://schemas.openxmlformats.org/drawingml/2006/main" xmlns:r="http://schemas.openxmlformats.org/officeDocument/2006/relationships" xmlns:p="http://schemas.openxmlformats.org/presentationml/2006/main" showMasterSp="0" preserve="1" userDrawn="1">
  <p:cSld name="Agenda Section Header Overview">
    <p:bg>
      <p:bgPr>
        <a:gradFill>
          <a:gsLst>
            <a:gs pos="0">
              <a:schemeClr val="tx2"/>
            </a:gs>
            <a:gs pos="89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3" name="Object 2"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7" name="TextBox 6"/>
          <p:cNvSpPr txBox="1"/>
          <p:nvPr userDrawn="1"/>
        </p:nvSpPr>
        <p:spPr bwMode="white">
          <a:xfrm>
            <a:off x="11167872" y="6404400"/>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GB" sz="1000" kern="1200" smtClean="0">
                <a:solidFill>
                  <a:schemeClr val="bg1"/>
                </a:solidFill>
                <a:latin typeface="Trebuchet MS" panose="020B0603020202020204" pitchFamily="34" charset="0"/>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GB" sz="1000" kern="1200" dirty="0">
              <a:solidFill>
                <a:schemeClr val="bg1"/>
              </a:solidFill>
              <a:latin typeface="Trebuchet MS" panose="020B0603020202020204" pitchFamily="34" charset="0"/>
              <a:ea typeface="+mn-ea"/>
              <a:cs typeface="+mn-cs"/>
              <a:sym typeface="Trebuchet MS" panose="020B0603020202020204" pitchFamily="34" charset="0"/>
            </a:endParaRPr>
          </a:p>
        </p:txBody>
      </p:sp>
      <p:sp>
        <p:nvSpPr>
          <p:cNvPr id="11" name="Rectangle 10"/>
          <p:cNvSpPr/>
          <p:nvPr userDrawn="1"/>
        </p:nvSpPr>
        <p:spPr bwMode="invGray">
          <a:xfrm>
            <a:off x="1388145" y="4691187"/>
            <a:ext cx="929337" cy="995874"/>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eaLnBrk="1" fontAlgn="auto">
              <a:lnSpc>
                <a:spcPct val="95000"/>
              </a:lnSpc>
              <a:spcBef>
                <a:spcPts val="0"/>
              </a:spcBef>
              <a:spcAft>
                <a:spcPts val="0"/>
              </a:spcAft>
            </a:pPr>
            <a:endParaRPr lang="en-GB" sz="2000" dirty="0">
              <a:solidFill>
                <a:prstClr val="white"/>
              </a:solidFill>
              <a:latin typeface="Trebuchet MS" panose="020B0603020202020204" pitchFamily="34" charset="0"/>
            </a:endParaRPr>
          </a:p>
        </p:txBody>
      </p:sp>
      <p:sp>
        <p:nvSpPr>
          <p:cNvPr id="12" name="Rectangle 11"/>
          <p:cNvSpPr/>
          <p:nvPr userDrawn="1">
            <p:custDataLst>
              <p:tags r:id="rId2"/>
            </p:custDataLst>
          </p:nvPr>
        </p:nvSpPr>
        <p:spPr>
          <a:xfrm>
            <a:off x="2509482" y="4691187"/>
            <a:ext cx="1570152" cy="1468176"/>
          </a:xfrm>
          <a:prstGeom prst="rect">
            <a:avLst/>
          </a:prstGeom>
          <a:noFill/>
          <a:ln w="9525" cmpd="sng">
            <a:solidFill>
              <a:srgbClr val="FFFFFF"/>
            </a:solidFill>
            <a:prstDash val="solid"/>
            <a:miter lim="800000"/>
          </a:ln>
          <a:extLst>
            <a:ext uri="{909E8E84-426E-40DD-AFC4-6F175D3DCCD1}">
              <a14:hiddenFill xmlns:a14="http://schemas.microsoft.com/office/drawing/2010/main">
                <a:solidFill>
                  <a:schemeClr val="tx1">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0000" rIns="182880" bIns="182880" numCol="1" spcCol="0" rtlCol="0" fromWordArt="0" anchor="t" anchorCtr="0" forceAA="0" compatLnSpc="1">
            <a:prstTxWarp prst="textNoShape">
              <a:avLst/>
            </a:prstTxWarp>
            <a:noAutofit/>
          </a:bodyPr>
          <a:lstStyle/>
          <a:p>
            <a:pPr eaLnBrk="1">
              <a:lnSpc>
                <a:spcPct val="95000"/>
              </a:lnSpc>
            </a:pPr>
            <a:endParaRPr lang="en-GB" sz="1200" dirty="0">
              <a:solidFill>
                <a:srgbClr val="FFFFFF"/>
              </a:solidFill>
              <a:latin typeface="Trebuchet MS" panose="020B0603020202020204" pitchFamily="34" charset="0"/>
            </a:endParaRPr>
          </a:p>
        </p:txBody>
      </p:sp>
      <p:sp>
        <p:nvSpPr>
          <p:cNvPr id="2" name="TextBox 1"/>
          <p:cNvSpPr txBox="1"/>
          <p:nvPr userDrawn="1"/>
        </p:nvSpPr>
        <p:spPr>
          <a:xfrm>
            <a:off x="630000" y="907198"/>
            <a:ext cx="3448800" cy="3488400"/>
          </a:xfrm>
          <a:prstGeom prst="rect">
            <a:avLst/>
          </a:prstGeom>
          <a:noFill/>
          <a:ln>
            <a:solidFill>
              <a:schemeClr val="bg1"/>
            </a:solidFill>
          </a:ln>
        </p:spPr>
        <p:txBody>
          <a:bodyPr wrap="square" lIns="612000" tIns="468000" rIns="0" bIns="0" rtlCol="0" anchor="t">
            <a:noAutofit/>
          </a:bodyPr>
          <a:lstStyle/>
          <a:p>
            <a:pPr eaLnBrk="1">
              <a:lnSpc>
                <a:spcPct val="90000"/>
              </a:lnSpc>
              <a:spcAft>
                <a:spcPts val="600"/>
              </a:spcAft>
            </a:pPr>
            <a:endParaRPr lang="en-GB" sz="5400" dirty="0">
              <a:solidFill>
                <a:schemeClr val="bg1"/>
              </a:solidFill>
            </a:endParaRPr>
          </a:p>
        </p:txBody>
      </p:sp>
      <p:sp>
        <p:nvSpPr>
          <p:cNvPr id="10" name="TextBox 1"/>
          <p:cNvSpPr txBox="1"/>
          <p:nvPr userDrawn="1"/>
        </p:nvSpPr>
        <p:spPr>
          <a:xfrm>
            <a:off x="1109949" y="1115416"/>
            <a:ext cx="2488182" cy="896399"/>
          </a:xfrm>
          <a:prstGeom prst="rect">
            <a:avLst/>
          </a:prstGeom>
          <a:noFill/>
        </p:spPr>
        <p:txBody>
          <a:bodyPr wrap="none" rtlCol="0">
            <a:spAutoFit/>
          </a:bodyPr>
          <a:lstStyle/>
          <a:p>
            <a:pPr algn="ctr" fontAlgn="auto">
              <a:lnSpc>
                <a:spcPct val="95000"/>
              </a:lnSpc>
              <a:spcBef>
                <a:spcPts val="0"/>
              </a:spcBef>
              <a:spcAft>
                <a:spcPts val="0"/>
              </a:spcAft>
            </a:pPr>
            <a:r>
              <a:rPr lang="en-GB" sz="5400" dirty="0">
                <a:solidFill>
                  <a:schemeClr val="bg1"/>
                </a:solidFill>
                <a:latin typeface="+mj-lt"/>
              </a:rPr>
              <a:t>Agenda</a:t>
            </a:r>
          </a:p>
        </p:txBody>
      </p:sp>
      <p:sp>
        <p:nvSpPr>
          <p:cNvPr id="8"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mn-lt"/>
                <a:sym typeface="Trebuchet MS" panose="020B0603020202020204" pitchFamily="34" charset="0"/>
              </a:rPr>
              <a:t>Copyright © 2022 by Boston Consulting Group. All rights reserved.</a:t>
            </a:r>
          </a:p>
        </p:txBody>
      </p:sp>
    </p:spTree>
    <p:extLst>
      <p:ext uri="{BB962C8B-B14F-4D97-AF65-F5344CB8AC3E}">
        <p14:creationId xmlns:p14="http://schemas.microsoft.com/office/powerpoint/2010/main" val="148527471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ftr="0" dt="0"/>
</p:sldLayout>
</file>

<file path=ppt/slideLayouts/slideLayout194.xml><?xml version="1.0" encoding="utf-8"?>
<p:sldLayout xmlns:a="http://schemas.openxmlformats.org/drawingml/2006/main" xmlns:r="http://schemas.openxmlformats.org/officeDocument/2006/relationships" xmlns:p="http://schemas.openxmlformats.org/presentationml/2006/main" showMasterSp="0" preserve="1" userDrawn="1">
  <p:cSld name="Agenda Section Header">
    <p:bg>
      <p:bgPr>
        <a:gradFill>
          <a:gsLst>
            <a:gs pos="0">
              <a:schemeClr val="tx2"/>
            </a:gs>
            <a:gs pos="89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1963492020"/>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3" name="Object 2"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7" name="TextBox 6"/>
          <p:cNvSpPr txBox="1"/>
          <p:nvPr userDrawn="1"/>
        </p:nvSpPr>
        <p:spPr bwMode="white">
          <a:xfrm>
            <a:off x="11167872" y="6404400"/>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GB" sz="1000" kern="1200" smtClean="0">
                <a:solidFill>
                  <a:schemeClr val="bg1"/>
                </a:solidFill>
                <a:latin typeface="Trebuchet MS" panose="020B0603020202020204" pitchFamily="34" charset="0"/>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GB" sz="1000" kern="1200" dirty="0">
              <a:solidFill>
                <a:schemeClr val="bg1"/>
              </a:solidFill>
              <a:latin typeface="Trebuchet MS" panose="020B0603020202020204" pitchFamily="34" charset="0"/>
              <a:ea typeface="+mn-ea"/>
              <a:cs typeface="+mn-cs"/>
              <a:sym typeface="Trebuchet MS" panose="020B0603020202020204" pitchFamily="34" charset="0"/>
            </a:endParaRPr>
          </a:p>
        </p:txBody>
      </p:sp>
      <p:sp>
        <p:nvSpPr>
          <p:cNvPr id="10" name="Rectangle 9"/>
          <p:cNvSpPr/>
          <p:nvPr userDrawn="1"/>
        </p:nvSpPr>
        <p:spPr bwMode="white">
          <a:xfrm>
            <a:off x="1284743" y="1428131"/>
            <a:ext cx="947672" cy="947672"/>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eaLnBrk="1"/>
            <a:endParaRPr lang="en-GB" sz="1200" dirty="0">
              <a:solidFill>
                <a:schemeClr val="bg1"/>
              </a:solidFill>
              <a:latin typeface="Trebuchet MS" panose="020B0603020202020204" pitchFamily="34" charset="0"/>
              <a:sym typeface="Trebuchet MS" panose="020B0603020202020204" pitchFamily="34" charset="0"/>
            </a:endParaRPr>
          </a:p>
        </p:txBody>
      </p:sp>
      <p:sp>
        <p:nvSpPr>
          <p:cNvPr id="13" name="Rectangle 12"/>
          <p:cNvSpPr/>
          <p:nvPr userDrawn="1"/>
        </p:nvSpPr>
        <p:spPr>
          <a:xfrm>
            <a:off x="1285200" y="2667600"/>
            <a:ext cx="9619200" cy="3200400"/>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eaLnBrk="1" fontAlgn="auto">
              <a:spcBef>
                <a:spcPts val="0"/>
              </a:spcBef>
              <a:spcAft>
                <a:spcPts val="0"/>
              </a:spcAft>
            </a:pPr>
            <a:endParaRPr lang="en-GB" sz="2000" dirty="0">
              <a:solidFill>
                <a:prstClr val="white"/>
              </a:solidFill>
              <a:latin typeface="Trebuchet MS" panose="020B0603020202020204" pitchFamily="34" charset="0"/>
            </a:endParaRPr>
          </a:p>
        </p:txBody>
      </p:sp>
      <p:sp>
        <p:nvSpPr>
          <p:cNvPr id="6"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mn-lt"/>
                <a:sym typeface="Trebuchet MS" panose="020B0603020202020204" pitchFamily="34" charset="0"/>
              </a:rPr>
              <a:t>Copyright © 2022 by Boston Consulting Group. All rights reserved.</a:t>
            </a:r>
          </a:p>
        </p:txBody>
      </p:sp>
    </p:spTree>
    <p:extLst>
      <p:ext uri="{BB962C8B-B14F-4D97-AF65-F5344CB8AC3E}">
        <p14:creationId xmlns:p14="http://schemas.microsoft.com/office/powerpoint/2010/main" val="116962030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ftr="0" dt="0"/>
</p:sldLayout>
</file>

<file path=ppt/slideLayouts/slideLayout195.xml><?xml version="1.0" encoding="utf-8"?>
<p:sldLayout xmlns:a="http://schemas.openxmlformats.org/drawingml/2006/main" xmlns:r="http://schemas.openxmlformats.org/officeDocument/2006/relationships" xmlns:p="http://schemas.openxmlformats.org/presentationml/2006/main" showMasterSp="0" preserve="1" userDrawn="1">
  <p:cSld name="Agenda Full Width Overview">
    <p:bg>
      <p:bgPr>
        <a:gradFill>
          <a:gsLst>
            <a:gs pos="0">
              <a:schemeClr val="tx2"/>
            </a:gs>
            <a:gs pos="89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3" name="Object 2"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7" name="TextBox 6"/>
          <p:cNvSpPr txBox="1"/>
          <p:nvPr userDrawn="1"/>
        </p:nvSpPr>
        <p:spPr bwMode="white">
          <a:xfrm>
            <a:off x="11167872" y="6404400"/>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GB" sz="1000" kern="1200" smtClean="0">
                <a:solidFill>
                  <a:schemeClr val="bg1"/>
                </a:solidFill>
                <a:latin typeface="Trebuchet MS" panose="020B0603020202020204" pitchFamily="34" charset="0"/>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GB" sz="1000" kern="1200" dirty="0">
              <a:solidFill>
                <a:schemeClr val="bg1"/>
              </a:solidFill>
              <a:latin typeface="Trebuchet MS" panose="020B0603020202020204" pitchFamily="34" charset="0"/>
              <a:ea typeface="+mn-ea"/>
              <a:cs typeface="+mn-cs"/>
              <a:sym typeface="Trebuchet MS" panose="020B0603020202020204" pitchFamily="34" charset="0"/>
            </a:endParaRPr>
          </a:p>
        </p:txBody>
      </p:sp>
      <p:sp>
        <p:nvSpPr>
          <p:cNvPr id="10" name="Title 1"/>
          <p:cNvSpPr txBox="1">
            <a:spLocks/>
          </p:cNvSpPr>
          <p:nvPr userDrawn="1"/>
        </p:nvSpPr>
        <p:spPr>
          <a:xfrm>
            <a:off x="630000" y="622800"/>
            <a:ext cx="7189998" cy="470898"/>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ct val="0"/>
              </a:spcBef>
              <a:spcAft>
                <a:spcPts val="0"/>
              </a:spcAft>
              <a:buNone/>
              <a:defRPr sz="3400" b="0" i="0" u="none" kern="1200" spc="0">
                <a:solidFill>
                  <a:schemeClr val="tx2">
                    <a:lumMod val="100000"/>
                  </a:schemeClr>
                </a:solidFill>
                <a:latin typeface="Trebuchet MS" panose="020B0603020202020204" pitchFamily="34" charset="0"/>
                <a:ea typeface="+mj-ea"/>
                <a:cs typeface="+mj-cs"/>
                <a:sym typeface="Trebuchet MS" panose="020B0603020202020204" pitchFamily="34" charset="0"/>
              </a:defRPr>
            </a:lvl1pPr>
          </a:lstStyle>
          <a:p>
            <a:r>
              <a:rPr lang="en-GB" dirty="0">
                <a:solidFill>
                  <a:schemeClr val="bg1"/>
                </a:solidFill>
              </a:rPr>
              <a:t>Agenda</a:t>
            </a:r>
          </a:p>
        </p:txBody>
      </p:sp>
      <p:cxnSp>
        <p:nvCxnSpPr>
          <p:cNvPr id="13" name="Straight Connector 12"/>
          <p:cNvCxnSpPr/>
          <p:nvPr userDrawn="1"/>
        </p:nvCxnSpPr>
        <p:spPr bwMode="white">
          <a:xfrm>
            <a:off x="618898" y="1206000"/>
            <a:ext cx="11576304" cy="0"/>
          </a:xfrm>
          <a:prstGeom prst="line">
            <a:avLst/>
          </a:prstGeom>
          <a:ln w="9525" cmpd="sng">
            <a:solidFill>
              <a:schemeClr val="bg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mn-lt"/>
                <a:sym typeface="Trebuchet MS" panose="020B0603020202020204" pitchFamily="34" charset="0"/>
              </a:rPr>
              <a:t>Copyright © 2022 by Boston Consulting Group. All rights reserved.</a:t>
            </a:r>
          </a:p>
        </p:txBody>
      </p:sp>
    </p:spTree>
    <p:extLst>
      <p:ext uri="{BB962C8B-B14F-4D97-AF65-F5344CB8AC3E}">
        <p14:creationId xmlns:p14="http://schemas.microsoft.com/office/powerpoint/2010/main" val="10455369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ftr="0" dt="0"/>
</p:sldLayout>
</file>

<file path=ppt/slideLayouts/slideLayout196.xml><?xml version="1.0" encoding="utf-8"?>
<p:sldLayout xmlns:a="http://schemas.openxmlformats.org/drawingml/2006/main" xmlns:r="http://schemas.openxmlformats.org/officeDocument/2006/relationships" xmlns:p="http://schemas.openxmlformats.org/presentationml/2006/main" showMasterSp="0" preserve="1" userDrawn="1">
  <p:cSld name="Agenda Two-Thirds">
    <p:bg>
      <p:bgPr>
        <a:gradFill>
          <a:gsLst>
            <a:gs pos="0">
              <a:schemeClr val="tx2"/>
            </a:gs>
            <a:gs pos="89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pic>
        <p:nvPicPr>
          <p:cNvPr id="10" name="Picture 9"/>
          <p:cNvPicPr>
            <a:picLocks noChangeAspect="1"/>
          </p:cNvPicPr>
          <p:nvPr userDrawn="1"/>
        </p:nvPicPr>
        <p:blipFill rotWithShape="1">
          <a:blip r:embed="rId5">
            <a:extLst>
              <a:ext uri="{28A0092B-C50C-407E-A947-70E740481C1C}">
                <a14:useLocalDpi xmlns:a14="http://schemas.microsoft.com/office/drawing/2010/main" val="0"/>
              </a:ext>
            </a:extLst>
          </a:blip>
          <a:srcRect l="29398" t="8741" r="101" b="27"/>
          <a:stretch/>
        </p:blipFill>
        <p:spPr bwMode="ltGray">
          <a:xfrm flipH="1">
            <a:off x="3671068" y="0"/>
            <a:ext cx="416951" cy="6858000"/>
          </a:xfrm>
          <a:prstGeom prst="rect">
            <a:avLst/>
          </a:prstGeom>
        </p:spPr>
      </p:pic>
      <p:sp>
        <p:nvSpPr>
          <p:cNvPr id="13" name="Rectangle 12"/>
          <p:cNvSpPr/>
          <p:nvPr userDrawn="1"/>
        </p:nvSpPr>
        <p:spPr bwMode="white">
          <a:xfrm>
            <a:off x="4080763" y="-1309"/>
            <a:ext cx="8111237" cy="685930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eaLnBrk="1"/>
            <a:endParaRPr lang="en-GB" sz="1200" dirty="0">
              <a:solidFill>
                <a:schemeClr val="bg1"/>
              </a:solidFill>
              <a:latin typeface="+mn-lt"/>
              <a:sym typeface="Trebuchet MS" panose="020B0603020202020204" pitchFamily="34" charset="0"/>
            </a:endParaRPr>
          </a:p>
        </p:txBody>
      </p:sp>
      <p:sp>
        <p:nvSpPr>
          <p:cNvPr id="15" name="TextBox 14"/>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GB" sz="10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GB" sz="1000" kern="1200" dirty="0">
              <a:solidFill>
                <a:schemeClr val="bg1">
                  <a:lumMod val="50000"/>
                </a:schemeClr>
              </a:solidFill>
              <a:latin typeface="+mn-lt"/>
              <a:ea typeface="+mn-ea"/>
              <a:cs typeface="+mn-cs"/>
              <a:sym typeface="Trebuchet MS" panose="020B0603020202020204" pitchFamily="34" charset="0"/>
            </a:endParaRPr>
          </a:p>
        </p:txBody>
      </p:sp>
      <p:sp>
        <p:nvSpPr>
          <p:cNvPr id="17" name="TextBox 16"/>
          <p:cNvSpPr txBox="1"/>
          <p:nvPr userDrawn="1"/>
        </p:nvSpPr>
        <p:spPr>
          <a:xfrm>
            <a:off x="630000" y="3207715"/>
            <a:ext cx="1547143" cy="443198"/>
          </a:xfrm>
          <a:prstGeom prst="rect">
            <a:avLst/>
          </a:prstGeom>
          <a:noFill/>
        </p:spPr>
        <p:txBody>
          <a:bodyPr wrap="square" lIns="0" tIns="0" rIns="0" bIns="0" rtlCol="0" anchor="t">
            <a:spAutoFit/>
          </a:bodyPr>
          <a:lstStyle/>
          <a:p>
            <a:pPr>
              <a:lnSpc>
                <a:spcPct val="90000"/>
              </a:lnSpc>
              <a:spcAft>
                <a:spcPts val="600"/>
              </a:spcAft>
            </a:pPr>
            <a:r>
              <a:rPr lang="en-GB" sz="3200" dirty="0">
                <a:solidFill>
                  <a:schemeClr val="bg1"/>
                </a:solidFill>
              </a:rPr>
              <a:t>Agenda</a:t>
            </a:r>
          </a:p>
        </p:txBody>
      </p:sp>
      <p:sp>
        <p:nvSpPr>
          <p:cNvPr id="7"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mn-lt"/>
                <a:sym typeface="Trebuchet MS" panose="020B0603020202020204" pitchFamily="34" charset="0"/>
              </a:rPr>
              <a:t>Copyright © 2022 by Boston Consulting Group. All rights reserved.</a:t>
            </a:r>
          </a:p>
        </p:txBody>
      </p:sp>
    </p:spTree>
    <p:extLst>
      <p:ext uri="{BB962C8B-B14F-4D97-AF65-F5344CB8AC3E}">
        <p14:creationId xmlns:p14="http://schemas.microsoft.com/office/powerpoint/2010/main" val="3575833388"/>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hf hdr="0" ftr="0" dt="0"/>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p:cSld name="Agenda D. Section Header Overview">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8" name="Rectangle 7"/>
          <p:cNvSpPr/>
          <p:nvPr userDrawn="1"/>
        </p:nvSpPr>
        <p:spPr bwMode="invGray">
          <a:xfrm>
            <a:off x="1388145" y="4691187"/>
            <a:ext cx="929337" cy="995874"/>
          </a:xfrm>
          <a:prstGeom prst="rect">
            <a:avLst/>
          </a:prstGeom>
          <a:noFill/>
          <a:ln w="9525">
            <a:solidFill>
              <a:schemeClr val="accent4"/>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eaLnBrk="1" fontAlgn="auto">
              <a:lnSpc>
                <a:spcPct val="95000"/>
              </a:lnSpc>
              <a:spcBef>
                <a:spcPts val="0"/>
              </a:spcBef>
              <a:spcAft>
                <a:spcPts val="0"/>
              </a:spcAft>
            </a:pPr>
            <a:endParaRPr lang="en-GB" sz="2000" dirty="0">
              <a:solidFill>
                <a:prstClr val="white"/>
              </a:solidFill>
              <a:latin typeface="Trebuchet MS" panose="020B0603020202020204" pitchFamily="34" charset="0"/>
            </a:endParaRPr>
          </a:p>
        </p:txBody>
      </p:sp>
      <p:sp>
        <p:nvSpPr>
          <p:cNvPr id="10" name="Rectangle 9"/>
          <p:cNvSpPr/>
          <p:nvPr userDrawn="1">
            <p:custDataLst>
              <p:tags r:id="rId2"/>
            </p:custDataLst>
          </p:nvPr>
        </p:nvSpPr>
        <p:spPr>
          <a:xfrm>
            <a:off x="2509482" y="4691187"/>
            <a:ext cx="1570152" cy="1468176"/>
          </a:xfrm>
          <a:prstGeom prst="rect">
            <a:avLst/>
          </a:prstGeom>
          <a:noFill/>
          <a:ln w="9525" cmpd="sng">
            <a:solidFill>
              <a:schemeClr val="accent4"/>
            </a:solidFill>
            <a:prstDash val="solid"/>
            <a:miter lim="800000"/>
          </a:ln>
          <a:extLst>
            <a:ext uri="{909E8E84-426E-40DD-AFC4-6F175D3DCCD1}">
              <a14:hiddenFill xmlns:a14="http://schemas.microsoft.com/office/drawing/2010/main">
                <a:solidFill>
                  <a:schemeClr val="tx1">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0000" rIns="182880" bIns="182880" numCol="1" spcCol="0" rtlCol="0" fromWordArt="0" anchor="t" anchorCtr="0" forceAA="0" compatLnSpc="1">
            <a:prstTxWarp prst="textNoShape">
              <a:avLst/>
            </a:prstTxWarp>
            <a:noAutofit/>
          </a:bodyPr>
          <a:lstStyle/>
          <a:p>
            <a:pPr eaLnBrk="1">
              <a:lnSpc>
                <a:spcPct val="95000"/>
              </a:lnSpc>
            </a:pPr>
            <a:endParaRPr lang="en-GB" sz="1200" dirty="0">
              <a:solidFill>
                <a:srgbClr val="FFFFFF"/>
              </a:solidFill>
              <a:latin typeface="Trebuchet MS" panose="020B0603020202020204" pitchFamily="34" charset="0"/>
            </a:endParaRPr>
          </a:p>
        </p:txBody>
      </p:sp>
      <p:sp>
        <p:nvSpPr>
          <p:cNvPr id="11" name="TextBox 10"/>
          <p:cNvSpPr txBox="1"/>
          <p:nvPr userDrawn="1"/>
        </p:nvSpPr>
        <p:spPr>
          <a:xfrm>
            <a:off x="630000" y="907197"/>
            <a:ext cx="3448800" cy="3488400"/>
          </a:xfrm>
          <a:prstGeom prst="rect">
            <a:avLst/>
          </a:prstGeom>
          <a:noFill/>
          <a:ln>
            <a:solidFill>
              <a:schemeClr val="accent4"/>
            </a:solidFill>
          </a:ln>
        </p:spPr>
        <p:txBody>
          <a:bodyPr wrap="square" lIns="612000" tIns="468000" rIns="0" bIns="0" rtlCol="0" anchor="t">
            <a:noAutofit/>
          </a:bodyPr>
          <a:lstStyle/>
          <a:p>
            <a:pPr eaLnBrk="1">
              <a:lnSpc>
                <a:spcPct val="90000"/>
              </a:lnSpc>
              <a:spcAft>
                <a:spcPts val="600"/>
              </a:spcAft>
            </a:pPr>
            <a:endParaRPr lang="en-GB" sz="5400" dirty="0">
              <a:solidFill>
                <a:schemeClr val="accent4"/>
              </a:solidFill>
            </a:endParaRPr>
          </a:p>
        </p:txBody>
      </p:sp>
      <p:sp>
        <p:nvSpPr>
          <p:cNvPr id="9" name="TextBox 1"/>
          <p:cNvSpPr txBox="1"/>
          <p:nvPr userDrawn="1"/>
        </p:nvSpPr>
        <p:spPr>
          <a:xfrm>
            <a:off x="1109949" y="1115416"/>
            <a:ext cx="2488182" cy="896399"/>
          </a:xfrm>
          <a:prstGeom prst="rect">
            <a:avLst/>
          </a:prstGeom>
          <a:noFill/>
        </p:spPr>
        <p:txBody>
          <a:bodyPr wrap="none" rtlCol="0">
            <a:spAutoFit/>
          </a:bodyPr>
          <a:lstStyle>
            <a:defPPr>
              <a:defRPr lang="en-US"/>
            </a:defPPr>
            <a:lvl1pPr algn="ctr" fontAlgn="auto">
              <a:lnSpc>
                <a:spcPct val="95000"/>
              </a:lnSpc>
              <a:spcBef>
                <a:spcPts val="0"/>
              </a:spcBef>
              <a:spcAft>
                <a:spcPts val="0"/>
              </a:spcAft>
              <a:defRPr sz="5400">
                <a:solidFill>
                  <a:schemeClr val="accent4"/>
                </a:solidFill>
                <a:latin typeface="+mj-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n-GB" dirty="0"/>
              <a:t>Agenda</a:t>
            </a:r>
          </a:p>
        </p:txBody>
      </p:sp>
    </p:spTree>
    <p:extLst>
      <p:ext uri="{BB962C8B-B14F-4D97-AF65-F5344CB8AC3E}">
        <p14:creationId xmlns:p14="http://schemas.microsoft.com/office/powerpoint/2010/main" val="8985464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ftr="0" dt="0"/>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p:cSld name="Agenda D. Section Header">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2440061710"/>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8" name="Rectangle 7"/>
          <p:cNvSpPr/>
          <p:nvPr userDrawn="1"/>
        </p:nvSpPr>
        <p:spPr bwMode="white">
          <a:xfrm>
            <a:off x="1284743" y="1428131"/>
            <a:ext cx="947672" cy="947672"/>
          </a:xfrm>
          <a:prstGeom prst="rect">
            <a:avLst/>
          </a:prstGeom>
          <a:noFill/>
          <a:ln w="9525">
            <a:solidFill>
              <a:schemeClr val="accent4"/>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eaLnBrk="1"/>
            <a:endParaRPr lang="en-GB" sz="1200" dirty="0">
              <a:solidFill>
                <a:schemeClr val="bg1"/>
              </a:solidFill>
              <a:latin typeface="Trebuchet MS" panose="020B0603020202020204" pitchFamily="34" charset="0"/>
              <a:sym typeface="Trebuchet MS" panose="020B0603020202020204" pitchFamily="34" charset="0"/>
            </a:endParaRPr>
          </a:p>
        </p:txBody>
      </p:sp>
      <p:sp>
        <p:nvSpPr>
          <p:cNvPr id="10" name="Rectangle 9"/>
          <p:cNvSpPr/>
          <p:nvPr userDrawn="1"/>
        </p:nvSpPr>
        <p:spPr>
          <a:xfrm>
            <a:off x="1285200" y="2667600"/>
            <a:ext cx="9619200" cy="3200400"/>
          </a:xfrm>
          <a:prstGeom prst="rect">
            <a:avLst/>
          </a:prstGeom>
          <a:noFill/>
          <a:ln w="9525">
            <a:solidFill>
              <a:schemeClr val="accent4"/>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eaLnBrk="1" fontAlgn="auto">
              <a:spcBef>
                <a:spcPts val="0"/>
              </a:spcBef>
              <a:spcAft>
                <a:spcPts val="0"/>
              </a:spcAft>
            </a:pPr>
            <a:endParaRPr lang="en-GB" sz="2000" dirty="0">
              <a:solidFill>
                <a:prstClr val="white"/>
              </a:solidFill>
              <a:latin typeface="Trebuchet MS" panose="020B0603020202020204" pitchFamily="34" charset="0"/>
            </a:endParaRPr>
          </a:p>
        </p:txBody>
      </p:sp>
    </p:spTree>
    <p:extLst>
      <p:ext uri="{BB962C8B-B14F-4D97-AF65-F5344CB8AC3E}">
        <p14:creationId xmlns:p14="http://schemas.microsoft.com/office/powerpoint/2010/main" val="43305890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ftr="0" dt="0"/>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p:cSld name="Agenda D. Full Width Overview">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7" name="Title 1"/>
          <p:cNvSpPr txBox="1">
            <a:spLocks/>
          </p:cNvSpPr>
          <p:nvPr userDrawn="1"/>
        </p:nvSpPr>
        <p:spPr>
          <a:xfrm>
            <a:off x="630000" y="622800"/>
            <a:ext cx="7189998" cy="470898"/>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ct val="0"/>
              </a:spcBef>
              <a:spcAft>
                <a:spcPts val="0"/>
              </a:spcAft>
              <a:buNone/>
              <a:defRPr sz="3400" b="0" i="0" u="none" kern="1200" spc="0">
                <a:solidFill>
                  <a:schemeClr val="tx2">
                    <a:lumMod val="100000"/>
                  </a:schemeClr>
                </a:solidFill>
                <a:latin typeface="Trebuchet MS" panose="020B0603020202020204" pitchFamily="34" charset="0"/>
                <a:ea typeface="+mj-ea"/>
                <a:cs typeface="+mj-cs"/>
                <a:sym typeface="Trebuchet MS" panose="020B0603020202020204" pitchFamily="34" charset="0"/>
              </a:defRPr>
            </a:lvl1pPr>
          </a:lstStyle>
          <a:p>
            <a:r>
              <a:rPr lang="en-GB" dirty="0">
                <a:solidFill>
                  <a:schemeClr val="accent4"/>
                </a:solidFill>
              </a:rPr>
              <a:t>Agenda</a:t>
            </a:r>
          </a:p>
        </p:txBody>
      </p:sp>
      <p:cxnSp>
        <p:nvCxnSpPr>
          <p:cNvPr id="9" name="Straight Connector 8"/>
          <p:cNvCxnSpPr/>
          <p:nvPr userDrawn="1"/>
        </p:nvCxnSpPr>
        <p:spPr bwMode="white">
          <a:xfrm>
            <a:off x="618898" y="1206000"/>
            <a:ext cx="11576304" cy="0"/>
          </a:xfrm>
          <a:prstGeom prst="line">
            <a:avLst/>
          </a:prstGeom>
          <a:ln w="9525" cmpd="sng">
            <a:solidFill>
              <a:schemeClr val="accent4"/>
            </a:solidFill>
            <a:miter lim="800000"/>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8603787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980D1E-2591-44FB-BD5F-DCF0516683EF}"/>
              </a:ext>
            </a:extLst>
          </p:cNvPr>
          <p:cNvSpPr>
            <a:spLocks noGrp="1"/>
          </p:cNvSpPr>
          <p:nvPr>
            <p:ph type="title"/>
          </p:nvPr>
        </p:nvSpPr>
        <p:spPr>
          <a:xfrm>
            <a:off x="248540" y="0"/>
            <a:ext cx="9587669" cy="998479"/>
          </a:xfrm>
        </p:spPr>
        <p:txBody>
          <a:bodyPr/>
          <a:lstStyle>
            <a:lvl1pPr>
              <a:defRPr b="1">
                <a:solidFill>
                  <a:schemeClr val="bg1"/>
                </a:solidFill>
              </a:defRPr>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1466F3E5-2BCE-4D87-98C9-510949E2440C}"/>
              </a:ext>
            </a:extLst>
          </p:cNvPr>
          <p:cNvSpPr>
            <a:spLocks noGrp="1"/>
          </p:cNvSpPr>
          <p:nvPr>
            <p:ph idx="1"/>
          </p:nvPr>
        </p:nvSpPr>
        <p:spPr>
          <a:xfrm>
            <a:off x="838200" y="1321724"/>
            <a:ext cx="10515600" cy="48552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071640B-6239-445B-9040-3BE233CB4B8D}"/>
              </a:ext>
            </a:extLst>
          </p:cNvPr>
          <p:cNvSpPr>
            <a:spLocks noGrp="1"/>
          </p:cNvSpPr>
          <p:nvPr>
            <p:ph type="dt" sz="half" idx="10"/>
          </p:nvPr>
        </p:nvSpPr>
        <p:spPr>
          <a:xfrm>
            <a:off x="838200" y="6199015"/>
            <a:ext cx="2743200" cy="365125"/>
          </a:xfrm>
        </p:spPr>
        <p:txBody>
          <a:bodyPr/>
          <a:lstStyle/>
          <a:p>
            <a:endParaRPr lang="en-GB"/>
          </a:p>
        </p:txBody>
      </p:sp>
      <p:sp>
        <p:nvSpPr>
          <p:cNvPr id="5" name="Footer Placeholder 4">
            <a:extLst>
              <a:ext uri="{FF2B5EF4-FFF2-40B4-BE49-F238E27FC236}">
                <a16:creationId xmlns:a16="http://schemas.microsoft.com/office/drawing/2014/main" id="{2960231C-DDFD-458A-A2B2-8383B2CC5EA3}"/>
              </a:ext>
            </a:extLst>
          </p:cNvPr>
          <p:cNvSpPr>
            <a:spLocks noGrp="1"/>
          </p:cNvSpPr>
          <p:nvPr>
            <p:ph type="ftr" sz="quarter" idx="11"/>
          </p:nvPr>
        </p:nvSpPr>
        <p:spPr>
          <a:xfrm>
            <a:off x="4038600" y="6176963"/>
            <a:ext cx="4114800" cy="365125"/>
          </a:xfrm>
        </p:spPr>
        <p:txBody>
          <a:bodyPr/>
          <a:lstStyle/>
          <a:p>
            <a:endParaRPr lang="en-GB" dirty="0"/>
          </a:p>
        </p:txBody>
      </p:sp>
      <p:sp>
        <p:nvSpPr>
          <p:cNvPr id="6" name="Slide Number Placeholder 5">
            <a:extLst>
              <a:ext uri="{FF2B5EF4-FFF2-40B4-BE49-F238E27FC236}">
                <a16:creationId xmlns:a16="http://schemas.microsoft.com/office/drawing/2014/main" id="{88756131-31D5-4B1E-87B2-60B693CA6C85}"/>
              </a:ext>
            </a:extLst>
          </p:cNvPr>
          <p:cNvSpPr>
            <a:spLocks noGrp="1"/>
          </p:cNvSpPr>
          <p:nvPr>
            <p:ph type="sldNum" sz="quarter" idx="12"/>
          </p:nvPr>
        </p:nvSpPr>
        <p:spPr>
          <a:xfrm>
            <a:off x="9448800" y="6492875"/>
            <a:ext cx="2743200" cy="365125"/>
          </a:xfrm>
        </p:spPr>
        <p:txBody>
          <a:bodyPr/>
          <a:lstStyle/>
          <a:p>
            <a:fld id="{391F6EB8-9891-4050-938B-0703392E4F5D}" type="slidenum">
              <a:rPr lang="en-GB" smtClean="0"/>
              <a:t>‹#›</a:t>
            </a:fld>
            <a:endParaRPr lang="en-GB"/>
          </a:p>
        </p:txBody>
      </p:sp>
    </p:spTree>
    <p:extLst>
      <p:ext uri="{BB962C8B-B14F-4D97-AF65-F5344CB8AC3E}">
        <p14:creationId xmlns:p14="http://schemas.microsoft.com/office/powerpoint/2010/main" val="18842209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Text slide 1 - 1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AB38C-5F38-4824-BA5B-9B6A2BB378C1}"/>
              </a:ext>
            </a:extLst>
          </p:cNvPr>
          <p:cNvSpPr>
            <a:spLocks noGrp="1"/>
          </p:cNvSpPr>
          <p:nvPr>
            <p:ph type="title" hasCustomPrompt="1"/>
          </p:nvPr>
        </p:nvSpPr>
        <p:spPr/>
        <p:txBody>
          <a:bodyPr/>
          <a:lstStyle>
            <a:lvl1pPr>
              <a:defRPr/>
            </a:lvl1pPr>
          </a:lstStyle>
          <a:p>
            <a:r>
              <a:rPr lang="en-US"/>
              <a:t>Text only slide – 1 column</a:t>
            </a:r>
            <a:endParaRPr lang="en-GB"/>
          </a:p>
        </p:txBody>
      </p:sp>
      <p:sp>
        <p:nvSpPr>
          <p:cNvPr id="6" name="Text Placeholder 5"/>
          <p:cNvSpPr>
            <a:spLocks noGrp="1"/>
          </p:cNvSpPr>
          <p:nvPr>
            <p:ph type="body" sz="quarter" idx="12"/>
          </p:nvPr>
        </p:nvSpPr>
        <p:spPr>
          <a:xfrm>
            <a:off x="360000" y="2160000"/>
            <a:ext cx="11484000" cy="3636000"/>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Slide Number Placeholder 2"/>
          <p:cNvSpPr>
            <a:spLocks noGrp="1"/>
          </p:cNvSpPr>
          <p:nvPr>
            <p:ph type="sldNum" sz="quarter" idx="13"/>
          </p:nvPr>
        </p:nvSpPr>
        <p:spPr/>
        <p:txBody>
          <a:bodyPr/>
          <a:lstStyle>
            <a:lvl1pPr>
              <a:defRPr>
                <a:solidFill>
                  <a:srgbClr val="333F47"/>
                </a:solidFill>
              </a:defRPr>
            </a:lvl1pPr>
          </a:lstStyle>
          <a:p>
            <a:fld id="{5C01B2B2-3B32-4177-9645-58C2813D6AA3}" type="slidenum">
              <a:rPr lang="en-GB" smtClean="0"/>
              <a:pPr/>
              <a:t>‹#›</a:t>
            </a:fld>
            <a:endParaRPr lang="en-GB"/>
          </a:p>
        </p:txBody>
      </p:sp>
      <p:sp>
        <p:nvSpPr>
          <p:cNvPr id="7" name="Footer Placeholder 6">
            <a:extLst>
              <a:ext uri="{FF2B5EF4-FFF2-40B4-BE49-F238E27FC236}">
                <a16:creationId xmlns:a16="http://schemas.microsoft.com/office/drawing/2014/main" id="{0BC11000-FB69-45B4-B075-859A6622ABA7}"/>
              </a:ext>
            </a:extLst>
          </p:cNvPr>
          <p:cNvSpPr>
            <a:spLocks noGrp="1"/>
          </p:cNvSpPr>
          <p:nvPr>
            <p:ph type="ftr" sz="quarter" idx="3"/>
          </p:nvPr>
        </p:nvSpPr>
        <p:spPr>
          <a:xfrm>
            <a:off x="360000" y="6588000"/>
            <a:ext cx="4752000" cy="180000"/>
          </a:xfrm>
          <a:prstGeom prst="rect">
            <a:avLst/>
          </a:prstGeom>
        </p:spPr>
        <p:txBody>
          <a:bodyPr vert="horz" lIns="0" tIns="0" rIns="0" bIns="0" rtlCol="0" anchor="b" anchorCtr="0"/>
          <a:lstStyle>
            <a:lvl1pPr algn="l">
              <a:defRPr sz="1200">
                <a:solidFill>
                  <a:srgbClr val="333C46"/>
                </a:solidFill>
              </a:defRPr>
            </a:lvl1pPr>
          </a:lstStyle>
          <a:p>
            <a:endParaRPr lang="en-GB"/>
          </a:p>
        </p:txBody>
      </p:sp>
    </p:spTree>
    <p:extLst>
      <p:ext uri="{BB962C8B-B14F-4D97-AF65-F5344CB8AC3E}">
        <p14:creationId xmlns:p14="http://schemas.microsoft.com/office/powerpoint/2010/main" val="3662749548"/>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showMasterSp="0" preserve="1" userDrawn="1">
  <p:cSld name="Agenda D. Two-Thirds">
    <p:bg>
      <p:bgPr>
        <a:gradFill>
          <a:gsLst>
            <a:gs pos="0">
              <a:schemeClr val="tx2"/>
            </a:gs>
            <a:gs pos="89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pic>
        <p:nvPicPr>
          <p:cNvPr id="23" name="Picture 22"/>
          <p:cNvPicPr>
            <a:picLocks noChangeAspect="1"/>
          </p:cNvPicPr>
          <p:nvPr userDrawn="1"/>
        </p:nvPicPr>
        <p:blipFill rotWithShape="1">
          <a:blip r:embed="rId5">
            <a:extLst>
              <a:ext uri="{28A0092B-C50C-407E-A947-70E740481C1C}">
                <a14:useLocalDpi xmlns:a14="http://schemas.microsoft.com/office/drawing/2010/main" val="0"/>
              </a:ext>
            </a:extLst>
          </a:blip>
          <a:srcRect l="29398" t="8741" r="101" b="27"/>
          <a:stretch/>
        </p:blipFill>
        <p:spPr bwMode="ltGray">
          <a:xfrm flipH="1">
            <a:off x="3671068" y="0"/>
            <a:ext cx="416951" cy="6858000"/>
          </a:xfrm>
          <a:prstGeom prst="rect">
            <a:avLst/>
          </a:prstGeom>
        </p:spPr>
      </p:pic>
      <p:sp>
        <p:nvSpPr>
          <p:cNvPr id="26" name="Rectangle 25"/>
          <p:cNvSpPr/>
          <p:nvPr userDrawn="1"/>
        </p:nvSpPr>
        <p:spPr bwMode="ltGray">
          <a:xfrm>
            <a:off x="4080763" y="-1309"/>
            <a:ext cx="8111237" cy="68593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eaLnBrk="1"/>
            <a:endParaRPr lang="en-GB" sz="1200" dirty="0">
              <a:solidFill>
                <a:schemeClr val="bg1"/>
              </a:solidFill>
              <a:latin typeface="+mn-lt"/>
              <a:sym typeface="Trebuchet MS" panose="020B0603020202020204" pitchFamily="34" charset="0"/>
            </a:endParaRPr>
          </a:p>
        </p:txBody>
      </p:sp>
      <p:sp>
        <p:nvSpPr>
          <p:cNvPr id="28" name="TextBox 27"/>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GB" sz="10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GB" sz="1000" kern="1200" dirty="0">
              <a:solidFill>
                <a:schemeClr val="bg1">
                  <a:lumMod val="50000"/>
                </a:schemeClr>
              </a:solidFill>
              <a:latin typeface="+mn-lt"/>
              <a:ea typeface="+mn-ea"/>
              <a:cs typeface="+mn-cs"/>
              <a:sym typeface="Trebuchet MS" panose="020B0603020202020204" pitchFamily="34" charset="0"/>
            </a:endParaRPr>
          </a:p>
        </p:txBody>
      </p:sp>
      <p:sp>
        <p:nvSpPr>
          <p:cNvPr id="10" name="TextBox 9"/>
          <p:cNvSpPr txBox="1"/>
          <p:nvPr userDrawn="1"/>
        </p:nvSpPr>
        <p:spPr>
          <a:xfrm>
            <a:off x="630000" y="3262145"/>
            <a:ext cx="1161047" cy="332399"/>
          </a:xfrm>
          <a:prstGeom prst="rect">
            <a:avLst/>
          </a:prstGeom>
          <a:noFill/>
        </p:spPr>
        <p:txBody>
          <a:bodyPr wrap="square" lIns="0" tIns="0" rIns="0" bIns="0" rtlCol="0" anchor="t">
            <a:spAutoFit/>
          </a:bodyPr>
          <a:lstStyle/>
          <a:p>
            <a:pPr>
              <a:lnSpc>
                <a:spcPct val="90000"/>
              </a:lnSpc>
              <a:spcAft>
                <a:spcPts val="600"/>
              </a:spcAft>
            </a:pPr>
            <a:r>
              <a:rPr lang="en-GB" sz="2400" dirty="0">
                <a:solidFill>
                  <a:schemeClr val="bg1"/>
                </a:solidFill>
              </a:rPr>
              <a:t>Agenda</a:t>
            </a:r>
          </a:p>
        </p:txBody>
      </p:sp>
      <p:sp>
        <p:nvSpPr>
          <p:cNvPr id="7"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mn-lt"/>
                <a:sym typeface="Trebuchet MS" panose="020B0603020202020204" pitchFamily="34" charset="0"/>
              </a:rPr>
              <a:t>Copyright © 2022 by Boston Consulting Group. All rights reserved.</a:t>
            </a:r>
          </a:p>
        </p:txBody>
      </p:sp>
    </p:spTree>
    <p:extLst>
      <p:ext uri="{BB962C8B-B14F-4D97-AF65-F5344CB8AC3E}">
        <p14:creationId xmlns:p14="http://schemas.microsoft.com/office/powerpoint/2010/main" val="1269044206"/>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hf hdr="0" ftr="0" dt="0"/>
</p:sldLayout>
</file>

<file path=ppt/slideLayouts/slideLayout201.xml><?xml version="1.0" encoding="utf-8"?>
<p:sldLayout xmlns:a="http://schemas.openxmlformats.org/drawingml/2006/main" xmlns:r="http://schemas.openxmlformats.org/officeDocument/2006/relationships" xmlns:p="http://schemas.openxmlformats.org/presentationml/2006/main" showMasterSp="0" preserve="1" userDrawn="1">
  <p:cSld name="Agenda D. Table of Contents">
    <p:bg>
      <p:bgPr>
        <a:gradFill>
          <a:gsLst>
            <a:gs pos="0">
              <a:schemeClr val="tx2"/>
            </a:gs>
            <a:gs pos="89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13" name="Freeform 12"/>
          <p:cNvSpPr/>
          <p:nvPr/>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eaLnBrk="1">
              <a:lnSpc>
                <a:spcPct val="90000"/>
              </a:lnSpc>
              <a:spcAft>
                <a:spcPts val="1000"/>
              </a:spcAft>
            </a:pPr>
            <a:endParaRPr lang="en-GB" sz="1200" dirty="0">
              <a:solidFill>
                <a:prstClr val="white"/>
              </a:solidFill>
              <a:latin typeface="Trebuchet MS" panose="020B0603020202020204" pitchFamily="34" charset="0"/>
              <a:sym typeface="Trebuchet MS" panose="020B0603020202020204" pitchFamily="34" charset="0"/>
            </a:endParaRPr>
          </a:p>
        </p:txBody>
      </p:sp>
      <p:sp>
        <p:nvSpPr>
          <p:cNvPr id="17" name="Freeform 12"/>
          <p:cNvSpPr/>
          <p:nvPr userDrawn="1"/>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eaLnBrk="1">
              <a:lnSpc>
                <a:spcPct val="90000"/>
              </a:lnSpc>
              <a:spcAft>
                <a:spcPts val="1000"/>
              </a:spcAft>
            </a:pPr>
            <a:endParaRPr lang="en-GB" sz="1200" dirty="0">
              <a:solidFill>
                <a:prstClr val="white"/>
              </a:solidFill>
              <a:latin typeface="Trebuchet MS" panose="020B0603020202020204" pitchFamily="34" charset="0"/>
              <a:sym typeface="Trebuchet MS" panose="020B0603020202020204" pitchFamily="34" charset="0"/>
            </a:endParaRPr>
          </a:p>
        </p:txBody>
      </p:sp>
      <p:sp>
        <p:nvSpPr>
          <p:cNvPr id="20" name="TextBox 19"/>
          <p:cNvSpPr txBox="1"/>
          <p:nvPr userDrawn="1"/>
        </p:nvSpPr>
        <p:spPr>
          <a:xfrm>
            <a:off x="630000" y="2577934"/>
            <a:ext cx="2819400" cy="1761764"/>
          </a:xfrm>
          <a:prstGeom prst="rect">
            <a:avLst/>
          </a:prstGeom>
          <a:noFill/>
        </p:spPr>
        <p:txBody>
          <a:bodyPr wrap="square" lIns="0" tIns="0" rIns="0" bIns="0" rtlCol="0" anchor="ctr">
            <a:spAutoFit/>
          </a:bodyPr>
          <a:lstStyle/>
          <a:p>
            <a:pPr marL="0" indent="0">
              <a:lnSpc>
                <a:spcPct val="106000"/>
              </a:lnSpc>
              <a:spcAft>
                <a:spcPts val="700"/>
              </a:spcAft>
              <a:buFontTx/>
              <a:buNone/>
            </a:pPr>
            <a:r>
              <a:rPr lang="en-GB" sz="5400" dirty="0">
                <a:solidFill>
                  <a:schemeClr val="tx2"/>
                </a:solidFill>
                <a:latin typeface="Trebuchet MS" panose="020B0603020202020204" pitchFamily="34" charset="0"/>
                <a:sym typeface="Trebuchet MS" panose="020B0603020202020204" pitchFamily="34" charset="0"/>
              </a:rPr>
              <a:t>Table of contents</a:t>
            </a:r>
          </a:p>
        </p:txBody>
      </p:sp>
      <p:sp>
        <p:nvSpPr>
          <p:cNvPr id="19" name="TextBox 18"/>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GB" sz="1000" kern="1200" smtClean="0">
                <a:solidFill>
                  <a:schemeClr val="bg1"/>
                </a:solidFill>
                <a:latin typeface="Trebuchet MS" panose="020B0603020202020204" pitchFamily="34" charset="0"/>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GB" sz="1000" kern="1200" dirty="0">
              <a:solidFill>
                <a:schemeClr val="bg1"/>
              </a:solidFill>
              <a:latin typeface="Trebuchet MS" panose="020B0603020202020204" pitchFamily="34" charset="0"/>
              <a:ea typeface="+mn-ea"/>
              <a:cs typeface="+mn-cs"/>
              <a:sym typeface="Trebuchet MS" panose="020B0603020202020204" pitchFamily="34" charset="0"/>
            </a:endParaRPr>
          </a:p>
        </p:txBody>
      </p:sp>
      <p:pic>
        <p:nvPicPr>
          <p:cNvPr id="9" name="Picture 8"/>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108638" y="3586748"/>
            <a:ext cx="1365250" cy="3382962"/>
          </a:xfrm>
          <a:custGeom>
            <a:avLst/>
            <a:gdLst>
              <a:gd name="connsiteX0" fmla="*/ 942801 w 1365250"/>
              <a:gd name="connsiteY0" fmla="*/ 0 h 3382962"/>
              <a:gd name="connsiteX1" fmla="*/ 1365250 w 1365250"/>
              <a:gd name="connsiteY1" fmla="*/ 0 h 3382962"/>
              <a:gd name="connsiteX2" fmla="*/ 1365250 w 1365250"/>
              <a:gd name="connsiteY2" fmla="*/ 3382962 h 3382962"/>
              <a:gd name="connsiteX3" fmla="*/ 128720 w 1365250"/>
              <a:gd name="connsiteY3" fmla="*/ 3382962 h 3382962"/>
              <a:gd name="connsiteX4" fmla="*/ 0 w 1365250"/>
              <a:gd name="connsiteY4" fmla="*/ 0 h 3382962"/>
              <a:gd name="connsiteX5" fmla="*/ 929501 w 1365250"/>
              <a:gd name="connsiteY5" fmla="*/ 0 h 3382962"/>
              <a:gd name="connsiteX6" fmla="*/ 0 w 1365250"/>
              <a:gd name="connsiteY6" fmla="*/ 2860398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5250" h="3382962">
                <a:moveTo>
                  <a:pt x="942801" y="0"/>
                </a:moveTo>
                <a:lnTo>
                  <a:pt x="1365250" y="0"/>
                </a:lnTo>
                <a:lnTo>
                  <a:pt x="1365250" y="3382962"/>
                </a:lnTo>
                <a:lnTo>
                  <a:pt x="128720" y="3382962"/>
                </a:lnTo>
                <a:close/>
                <a:moveTo>
                  <a:pt x="0" y="0"/>
                </a:moveTo>
                <a:lnTo>
                  <a:pt x="929501" y="0"/>
                </a:lnTo>
                <a:lnTo>
                  <a:pt x="0" y="2860398"/>
                </a:lnTo>
                <a:close/>
              </a:path>
            </a:pathLst>
          </a:custGeom>
          <a:noFill/>
          <a:extLst>
            <a:ext uri="{909E8E84-426E-40DD-AFC4-6F175D3DCCD1}">
              <a14:hiddenFill xmlns:a14="http://schemas.microsoft.com/office/drawing/2010/main">
                <a:solidFill>
                  <a:srgbClr val="FFFFFF"/>
                </a:solidFill>
              </a14:hiddenFill>
            </a:ext>
          </a:extLst>
        </p:spPr>
      </p:pic>
      <p:sp>
        <p:nvSpPr>
          <p:cNvPr id="8"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mn-lt"/>
                <a:sym typeface="Trebuchet MS" panose="020B0603020202020204" pitchFamily="34" charset="0"/>
              </a:rPr>
              <a:t>Copyright © 2022 by Boston Consulting Group. All rights reserved.</a:t>
            </a:r>
          </a:p>
        </p:txBody>
      </p:sp>
    </p:spTree>
    <p:extLst>
      <p:ext uri="{BB962C8B-B14F-4D97-AF65-F5344CB8AC3E}">
        <p14:creationId xmlns:p14="http://schemas.microsoft.com/office/powerpoint/2010/main" val="159701037"/>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hf hdr="0" ftr="0" dt="0"/>
</p:sldLayout>
</file>

<file path=ppt/slideLayouts/slideLayout20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2E8EFD-0166-49B1-B365-C963ABB4E71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A9AA349-851D-46CC-9C9D-49BDA3A3B7A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CF8B723-6908-4F4E-A9EE-4664C10A56E2}"/>
              </a:ext>
            </a:extLst>
          </p:cNvPr>
          <p:cNvSpPr>
            <a:spLocks noGrp="1"/>
          </p:cNvSpPr>
          <p:nvPr>
            <p:ph type="dt" sz="half" idx="10"/>
          </p:nvPr>
        </p:nvSpPr>
        <p:spPr/>
        <p:txBody>
          <a:bodyPr/>
          <a:lstStyle/>
          <a:p>
            <a:fld id="{8BA13EBB-3093-49F5-8C04-58E7466DC092}" type="datetimeFigureOut">
              <a:rPr lang="en-GB" smtClean="0"/>
              <a:t>27/10/2022</a:t>
            </a:fld>
            <a:endParaRPr lang="en-GB"/>
          </a:p>
        </p:txBody>
      </p:sp>
      <p:sp>
        <p:nvSpPr>
          <p:cNvPr id="5" name="Footer Placeholder 4">
            <a:extLst>
              <a:ext uri="{FF2B5EF4-FFF2-40B4-BE49-F238E27FC236}">
                <a16:creationId xmlns:a16="http://schemas.microsoft.com/office/drawing/2014/main" id="{22227799-5BD1-4882-B6DE-E6C49B9245F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4179EB6-BDD0-45F9-B0B4-6D105E275F32}"/>
              </a:ext>
            </a:extLst>
          </p:cNvPr>
          <p:cNvSpPr>
            <a:spLocks noGrp="1"/>
          </p:cNvSpPr>
          <p:nvPr>
            <p:ph type="sldNum" sz="quarter" idx="12"/>
          </p:nvPr>
        </p:nvSpPr>
        <p:spPr/>
        <p:txBody>
          <a:bodyPr/>
          <a:lstStyle/>
          <a:p>
            <a:fld id="{F6830900-1B3A-406B-BC9A-F358900BA1F3}" type="slidenum">
              <a:rPr lang="en-GB" smtClean="0"/>
              <a:t>‹#›</a:t>
            </a:fld>
            <a:endParaRPr lang="en-GB"/>
          </a:p>
        </p:txBody>
      </p:sp>
    </p:spTree>
    <p:extLst>
      <p:ext uri="{BB962C8B-B14F-4D97-AF65-F5344CB8AC3E}">
        <p14:creationId xmlns:p14="http://schemas.microsoft.com/office/powerpoint/2010/main" val="2617671727"/>
      </p:ext>
    </p:extLst>
  </p:cSld>
  <p:clrMapOvr>
    <a:masterClrMapping/>
  </p:clrMapOvr>
  <p:hf hdr="0" ftr="0" dt="0"/>
</p:sldLayout>
</file>

<file path=ppt/slideLayouts/slideLayout203.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186827748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84" imgH="384" progId="TCLayout.ActiveDocument.1">
                  <p:embed/>
                </p:oleObj>
              </mc:Choice>
              <mc:Fallback>
                <p:oleObj name="think-cell Slide" r:id="rId4" imgW="384" imgH="384"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3000"/>
              </a:lnSpc>
              <a:spcBef>
                <a:spcPct val="0"/>
              </a:spcBef>
              <a:spcAft>
                <a:spcPct val="0"/>
              </a:spcAft>
            </a:pPr>
            <a:endParaRPr lang="en-GB" sz="5400" b="0" i="0" baseline="0" dirty="0">
              <a:solidFill>
                <a:srgbClr val="FFFFFF"/>
              </a:solidFill>
              <a:latin typeface="Trebuchet MS" panose="020B0603020202020204" pitchFamily="34" charset="0"/>
              <a:ea typeface="+mj-ea"/>
              <a:cs typeface="+mj-cs"/>
              <a:sym typeface="Trebuchet MS" panose="020B0603020202020204" pitchFamily="34" charset="0"/>
            </a:endParaRPr>
          </a:p>
        </p:txBody>
      </p:sp>
      <p:sp>
        <p:nvSpPr>
          <p:cNvPr id="13" name="Rectangle 12"/>
          <p:cNvSpPr/>
          <p:nvPr userDrawn="1"/>
        </p:nvSpPr>
        <p:spPr>
          <a:xfrm>
            <a:off x="0" y="0"/>
            <a:ext cx="12192000" cy="5207267"/>
          </a:xfrm>
          <a:prstGeom prst="rect">
            <a:avLst/>
          </a:prstGeom>
          <a:solidFill>
            <a:srgbClr val="9A9A9A"/>
          </a:solidFill>
          <a:ln w="9525" cap="rnd" cmpd="sng" algn="ctr">
            <a:solidFill>
              <a:srgbClr val="9A9A9A"/>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eaLnBrk="1"/>
            <a:endParaRPr lang="en-GB" sz="1200" dirty="0">
              <a:solidFill>
                <a:srgbClr val="FFFFFF"/>
              </a:solidFill>
            </a:endParaRPr>
          </a:p>
        </p:txBody>
      </p:sp>
      <p:sp>
        <p:nvSpPr>
          <p:cNvPr id="16" name="Rectangle 15"/>
          <p:cNvSpPr/>
          <p:nvPr userDrawn="1"/>
        </p:nvSpPr>
        <p:spPr>
          <a:xfrm>
            <a:off x="0" y="5279183"/>
            <a:ext cx="12192000" cy="1578817"/>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eaLnBrk="1">
              <a:lnSpc>
                <a:spcPct val="90000"/>
              </a:lnSpc>
              <a:spcAft>
                <a:spcPts val="1000"/>
              </a:spcAft>
            </a:pPr>
            <a:endParaRPr lang="en-GB" sz="1200" dirty="0">
              <a:solidFill>
                <a:schemeClr val="bg1"/>
              </a:solidFill>
              <a:latin typeface="+mn-lt"/>
              <a:sym typeface="Trebuchet MS" panose="020B0603020202020204" pitchFamily="34" charset="0"/>
            </a:endParaRPr>
          </a:p>
        </p:txBody>
      </p:sp>
      <p:sp>
        <p:nvSpPr>
          <p:cNvPr id="19" name="Rectangle 18"/>
          <p:cNvSpPr/>
          <p:nvPr userDrawn="1"/>
        </p:nvSpPr>
        <p:spPr bwMode="black">
          <a:xfrm>
            <a:off x="630936" y="626200"/>
            <a:ext cx="8125200" cy="5529600"/>
          </a:xfrm>
          <a:prstGeom prst="rect">
            <a:avLst/>
          </a:prstGeom>
          <a:solidFill>
            <a:srgbClr val="295E7E"/>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eaLnBrk="1">
              <a:lnSpc>
                <a:spcPct val="95000"/>
              </a:lnSpc>
            </a:pPr>
            <a:endParaRPr lang="en-GB" sz="2000" dirty="0">
              <a:solidFill>
                <a:prstClr val="white"/>
              </a:solidFill>
              <a:latin typeface="+mn-lt"/>
              <a:sym typeface="Trebuchet MS" panose="020B0603020202020204" pitchFamily="34" charset="0"/>
            </a:endParaRPr>
          </a:p>
        </p:txBody>
      </p:sp>
      <p:sp>
        <p:nvSpPr>
          <p:cNvPr id="23" name="Text Placeholder 6"/>
          <p:cNvSpPr>
            <a:spLocks noGrp="1"/>
          </p:cNvSpPr>
          <p:nvPr>
            <p:ph type="body" sz="quarter" idx="12" hasCustomPrompt="1"/>
          </p:nvPr>
        </p:nvSpPr>
        <p:spPr bwMode="black">
          <a:xfrm>
            <a:off x="1117415" y="6207842"/>
            <a:ext cx="6868800" cy="327148"/>
          </a:xfrm>
          <a:prstGeom prst="rect">
            <a:avLst/>
          </a:prstGeom>
          <a:noFill/>
        </p:spPr>
        <p:txBody>
          <a:bodyPr anchor="ctr"/>
          <a:lstStyle>
            <a:lvl1pPr algn="l">
              <a:lnSpc>
                <a:spcPct val="110000"/>
              </a:lnSpc>
              <a:buNone/>
              <a:defRPr sz="1200" b="1" cap="all" baseline="0">
                <a:solidFill>
                  <a:srgbClr val="4472C4"/>
                </a:solidFill>
                <a:latin typeface="+mn-lt"/>
                <a:sym typeface="Trebuchet MS" panose="020B0603020202020204" pitchFamily="34" charset="0"/>
              </a:defRPr>
            </a:lvl1pPr>
            <a:lvl2pPr algn="ctr">
              <a:buNone/>
              <a:defRPr/>
            </a:lvl2pPr>
            <a:lvl3pPr marL="0" indent="0" algn="ctr">
              <a:buNone/>
              <a:defRPr/>
            </a:lvl3pPr>
            <a:lvl4pPr marL="228600" indent="0" algn="ctr">
              <a:buNone/>
              <a:defRPr/>
            </a:lvl4pPr>
            <a:lvl5pPr marL="457200" indent="0" algn="ctr">
              <a:buNone/>
              <a:defRPr/>
            </a:lvl5pPr>
          </a:lstStyle>
          <a:p>
            <a:pPr lvl="0"/>
            <a:r>
              <a:rPr lang="en-GB" dirty="0"/>
              <a:t>Click to edit date/place</a:t>
            </a:r>
          </a:p>
        </p:txBody>
      </p:sp>
      <p:sp>
        <p:nvSpPr>
          <p:cNvPr id="24" name="Subtitle 2"/>
          <p:cNvSpPr>
            <a:spLocks noGrp="1"/>
          </p:cNvSpPr>
          <p:nvPr>
            <p:ph type="subTitle" idx="1" hasCustomPrompt="1"/>
          </p:nvPr>
        </p:nvSpPr>
        <p:spPr bwMode="white">
          <a:xfrm>
            <a:off x="1117415" y="5495706"/>
            <a:ext cx="6868800" cy="436195"/>
          </a:xfrm>
          <a:prstGeom prst="rect">
            <a:avLst/>
          </a:prstGeom>
        </p:spPr>
        <p:txBody>
          <a:bodyPr anchor="ctr"/>
          <a:lstStyle>
            <a:lvl1pPr marL="0" indent="0" algn="l">
              <a:lnSpc>
                <a:spcPct val="110000"/>
              </a:lnSpc>
              <a:buNone/>
              <a:defRPr sz="1600" baseline="0">
                <a:solidFill>
                  <a:schemeClr val="bg1"/>
                </a:solidFill>
                <a:latin typeface="+mn-lt"/>
                <a:sym typeface="Trebuchet MS" panose="020B06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Subtitle in sentence case</a:t>
            </a:r>
          </a:p>
        </p:txBody>
      </p:sp>
      <p:sp>
        <p:nvSpPr>
          <p:cNvPr id="25" name="Title 1"/>
          <p:cNvSpPr>
            <a:spLocks noGrp="1"/>
          </p:cNvSpPr>
          <p:nvPr>
            <p:ph type="ctrTitle" hasCustomPrompt="1"/>
          </p:nvPr>
        </p:nvSpPr>
        <p:spPr bwMode="ltGray">
          <a:xfrm>
            <a:off x="1117415" y="1886242"/>
            <a:ext cx="6868800" cy="3138423"/>
          </a:xfrm>
          <a:prstGeom prst="rect">
            <a:avLst/>
          </a:prstGeom>
        </p:spPr>
        <p:txBody>
          <a:bodyPr anchor="b">
            <a:normAutofit/>
          </a:bodyPr>
          <a:lstStyle>
            <a:lvl1pPr algn="l">
              <a:lnSpc>
                <a:spcPct val="93000"/>
              </a:lnSpc>
              <a:defRPr sz="5400" baseline="0">
                <a:solidFill>
                  <a:schemeClr val="bg1"/>
                </a:solidFill>
                <a:latin typeface="+mj-lt"/>
                <a:sym typeface="Trebuchet MS" panose="020B0603020202020204" pitchFamily="34" charset="0"/>
              </a:defRPr>
            </a:lvl1pPr>
          </a:lstStyle>
          <a:p>
            <a:r>
              <a:rPr lang="en-GB" dirty="0"/>
              <a:t>Title in Title Case</a:t>
            </a:r>
          </a:p>
        </p:txBody>
      </p:sp>
    </p:spTree>
    <p:extLst>
      <p:ext uri="{BB962C8B-B14F-4D97-AF65-F5344CB8AC3E}">
        <p14:creationId xmlns:p14="http://schemas.microsoft.com/office/powerpoint/2010/main" val="229135547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04.xml><?xml version="1.0" encoding="utf-8"?>
<p:sldLayout xmlns:a="http://schemas.openxmlformats.org/drawingml/2006/main" xmlns:r="http://schemas.openxmlformats.org/officeDocument/2006/relationships" xmlns:p="http://schemas.openxmlformats.org/presentationml/2006/main" showMasterSp="0" preserve="1" userDrawn="1">
  <p:cSld name="Title Slide 1">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332999566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84" imgH="384" progId="TCLayout.ActiveDocument.1">
                  <p:embed/>
                </p:oleObj>
              </mc:Choice>
              <mc:Fallback>
                <p:oleObj name="think-cell Slide" r:id="rId4" imgW="384" imgH="384"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3000"/>
              </a:lnSpc>
              <a:spcBef>
                <a:spcPct val="0"/>
              </a:spcBef>
              <a:spcAft>
                <a:spcPct val="0"/>
              </a:spcAft>
            </a:pPr>
            <a:endParaRPr lang="en-GB" sz="5400" b="0" i="0" baseline="0" dirty="0">
              <a:solidFill>
                <a:srgbClr val="FFFFFF"/>
              </a:solidFill>
              <a:latin typeface="Trebuchet MS" panose="020B0603020202020204" pitchFamily="34" charset="0"/>
              <a:ea typeface="+mj-ea"/>
              <a:cs typeface="+mj-cs"/>
              <a:sym typeface="Trebuchet MS" panose="020B0603020202020204" pitchFamily="34" charset="0"/>
            </a:endParaRPr>
          </a:p>
        </p:txBody>
      </p:sp>
      <p:pic>
        <p:nvPicPr>
          <p:cNvPr id="12" name="Picture 11" descr="A large ship in the water&#10;&#10;Description automatically generated with low confidence">
            <a:extLst>
              <a:ext uri="{FF2B5EF4-FFF2-40B4-BE49-F238E27FC236}">
                <a16:creationId xmlns:a16="http://schemas.microsoft.com/office/drawing/2014/main" id="{9F23E9B7-257C-4A41-9FA8-1779EFE578D2}"/>
              </a:ext>
            </a:extLst>
          </p:cNvPr>
          <p:cNvPicPr>
            <a:picLocks noChangeAspect="1"/>
          </p:cNvPicPr>
          <p:nvPr userDrawn="1"/>
        </p:nvPicPr>
        <p:blipFill rotWithShape="1">
          <a:blip r:embed="rId6"/>
          <a:srcRect t="18693" b="17321"/>
          <a:stretch/>
        </p:blipFill>
        <p:spPr>
          <a:xfrm>
            <a:off x="0" y="0"/>
            <a:ext cx="12192000" cy="5207267"/>
          </a:xfrm>
          <a:prstGeom prst="rect">
            <a:avLst/>
          </a:prstGeom>
        </p:spPr>
      </p:pic>
      <p:sp>
        <p:nvSpPr>
          <p:cNvPr id="14" name="Rectangle 13">
            <a:extLst>
              <a:ext uri="{FF2B5EF4-FFF2-40B4-BE49-F238E27FC236}">
                <a16:creationId xmlns:a16="http://schemas.microsoft.com/office/drawing/2014/main" id="{79AFC27B-EB08-4227-B51C-0C1E660CC2F6}"/>
              </a:ext>
            </a:extLst>
          </p:cNvPr>
          <p:cNvSpPr/>
          <p:nvPr userDrawn="1"/>
        </p:nvSpPr>
        <p:spPr>
          <a:xfrm>
            <a:off x="0" y="5279183"/>
            <a:ext cx="12192000" cy="1578817"/>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eaLnBrk="1">
              <a:lnSpc>
                <a:spcPct val="90000"/>
              </a:lnSpc>
              <a:spcAft>
                <a:spcPts val="1000"/>
              </a:spcAft>
            </a:pPr>
            <a:endParaRPr lang="en-GB" sz="1200" dirty="0">
              <a:solidFill>
                <a:schemeClr val="bg1"/>
              </a:solidFill>
              <a:latin typeface="+mn-lt"/>
              <a:sym typeface="Trebuchet MS" panose="020B0603020202020204" pitchFamily="34" charset="0"/>
            </a:endParaRPr>
          </a:p>
        </p:txBody>
      </p:sp>
      <p:sp>
        <p:nvSpPr>
          <p:cNvPr id="15" name="Rectangle 14">
            <a:extLst>
              <a:ext uri="{FF2B5EF4-FFF2-40B4-BE49-F238E27FC236}">
                <a16:creationId xmlns:a16="http://schemas.microsoft.com/office/drawing/2014/main" id="{9D921243-0B83-4E2D-9C06-0CBA15AFB7BC}"/>
              </a:ext>
            </a:extLst>
          </p:cNvPr>
          <p:cNvSpPr/>
          <p:nvPr userDrawn="1"/>
        </p:nvSpPr>
        <p:spPr bwMode="black">
          <a:xfrm>
            <a:off x="630936" y="626200"/>
            <a:ext cx="8125200" cy="5529600"/>
          </a:xfrm>
          <a:prstGeom prst="rect">
            <a:avLst/>
          </a:prstGeom>
          <a:solidFill>
            <a:srgbClr val="295E7E">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a:lnSpc>
                <a:spcPct val="95000"/>
              </a:lnSpc>
            </a:pPr>
            <a:endParaRPr lang="en-GB" sz="2000" dirty="0">
              <a:solidFill>
                <a:prstClr val="white"/>
              </a:solidFill>
              <a:sym typeface="Trebuchet MS" panose="020B0603020202020204" pitchFamily="34" charset="0"/>
            </a:endParaRPr>
          </a:p>
        </p:txBody>
      </p:sp>
      <p:sp>
        <p:nvSpPr>
          <p:cNvPr id="17" name="Text Placeholder 6">
            <a:extLst>
              <a:ext uri="{FF2B5EF4-FFF2-40B4-BE49-F238E27FC236}">
                <a16:creationId xmlns:a16="http://schemas.microsoft.com/office/drawing/2014/main" id="{3B16AD71-DB4E-4985-8050-C1BF1F99C2B0}"/>
              </a:ext>
            </a:extLst>
          </p:cNvPr>
          <p:cNvSpPr>
            <a:spLocks noGrp="1"/>
          </p:cNvSpPr>
          <p:nvPr>
            <p:ph type="body" sz="quarter" idx="12" hasCustomPrompt="1"/>
          </p:nvPr>
        </p:nvSpPr>
        <p:spPr bwMode="black">
          <a:xfrm>
            <a:off x="1117415" y="6207842"/>
            <a:ext cx="6868800" cy="327148"/>
          </a:xfrm>
          <a:prstGeom prst="rect">
            <a:avLst/>
          </a:prstGeom>
          <a:noFill/>
        </p:spPr>
        <p:txBody>
          <a:bodyPr anchor="ctr"/>
          <a:lstStyle>
            <a:lvl1pPr algn="l">
              <a:lnSpc>
                <a:spcPct val="110000"/>
              </a:lnSpc>
              <a:buNone/>
              <a:defRPr sz="1200" b="1" cap="all" baseline="0">
                <a:solidFill>
                  <a:srgbClr val="4472C4"/>
                </a:solidFill>
                <a:latin typeface="+mn-lt"/>
                <a:sym typeface="Trebuchet MS" panose="020B0603020202020204" pitchFamily="34" charset="0"/>
              </a:defRPr>
            </a:lvl1pPr>
            <a:lvl2pPr algn="ctr">
              <a:buNone/>
              <a:defRPr/>
            </a:lvl2pPr>
            <a:lvl3pPr marL="0" indent="0" algn="ctr">
              <a:buNone/>
              <a:defRPr/>
            </a:lvl3pPr>
            <a:lvl4pPr marL="228600" indent="0" algn="ctr">
              <a:buNone/>
              <a:defRPr/>
            </a:lvl4pPr>
            <a:lvl5pPr marL="457200" indent="0" algn="ctr">
              <a:buNone/>
              <a:defRPr/>
            </a:lvl5pPr>
          </a:lstStyle>
          <a:p>
            <a:pPr lvl="0"/>
            <a:r>
              <a:rPr lang="en-GB" dirty="0"/>
              <a:t>Click to edit date/place</a:t>
            </a:r>
          </a:p>
        </p:txBody>
      </p:sp>
      <p:sp>
        <p:nvSpPr>
          <p:cNvPr id="18" name="Subtitle 2">
            <a:extLst>
              <a:ext uri="{FF2B5EF4-FFF2-40B4-BE49-F238E27FC236}">
                <a16:creationId xmlns:a16="http://schemas.microsoft.com/office/drawing/2014/main" id="{E9F238D5-AF34-4542-AAAB-6E25063913CB}"/>
              </a:ext>
            </a:extLst>
          </p:cNvPr>
          <p:cNvSpPr>
            <a:spLocks noGrp="1"/>
          </p:cNvSpPr>
          <p:nvPr>
            <p:ph type="subTitle" idx="1" hasCustomPrompt="1"/>
          </p:nvPr>
        </p:nvSpPr>
        <p:spPr bwMode="white">
          <a:xfrm>
            <a:off x="1117415" y="5495706"/>
            <a:ext cx="6868800" cy="436195"/>
          </a:xfrm>
          <a:prstGeom prst="rect">
            <a:avLst/>
          </a:prstGeom>
        </p:spPr>
        <p:txBody>
          <a:bodyPr anchor="ctr"/>
          <a:lstStyle>
            <a:lvl1pPr marL="0" indent="0" algn="l">
              <a:lnSpc>
                <a:spcPct val="110000"/>
              </a:lnSpc>
              <a:buNone/>
              <a:defRPr sz="1600" baseline="0">
                <a:solidFill>
                  <a:schemeClr val="bg1"/>
                </a:solidFill>
                <a:latin typeface="+mn-lt"/>
                <a:sym typeface="Trebuchet MS" panose="020B06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Subtitle in sentence case</a:t>
            </a:r>
          </a:p>
        </p:txBody>
      </p:sp>
      <p:sp>
        <p:nvSpPr>
          <p:cNvPr id="20" name="Title 1">
            <a:extLst>
              <a:ext uri="{FF2B5EF4-FFF2-40B4-BE49-F238E27FC236}">
                <a16:creationId xmlns:a16="http://schemas.microsoft.com/office/drawing/2014/main" id="{AAE4BA1C-F28B-4E23-83EB-585C9B7BF9E4}"/>
              </a:ext>
            </a:extLst>
          </p:cNvPr>
          <p:cNvSpPr>
            <a:spLocks noGrp="1"/>
          </p:cNvSpPr>
          <p:nvPr>
            <p:ph type="ctrTitle" hasCustomPrompt="1"/>
          </p:nvPr>
        </p:nvSpPr>
        <p:spPr bwMode="ltGray">
          <a:xfrm>
            <a:off x="1117415" y="1886242"/>
            <a:ext cx="6868800" cy="3138423"/>
          </a:xfrm>
          <a:prstGeom prst="rect">
            <a:avLst/>
          </a:prstGeom>
        </p:spPr>
        <p:txBody>
          <a:bodyPr anchor="b">
            <a:normAutofit/>
          </a:bodyPr>
          <a:lstStyle>
            <a:lvl1pPr algn="l">
              <a:lnSpc>
                <a:spcPct val="93000"/>
              </a:lnSpc>
              <a:defRPr sz="5400" baseline="0">
                <a:solidFill>
                  <a:schemeClr val="bg1"/>
                </a:solidFill>
                <a:latin typeface="+mj-lt"/>
                <a:sym typeface="Trebuchet MS" panose="020B0603020202020204" pitchFamily="34" charset="0"/>
              </a:defRPr>
            </a:lvl1pPr>
          </a:lstStyle>
          <a:p>
            <a:r>
              <a:rPr lang="en-GB" dirty="0"/>
              <a:t>Title in Title Case</a:t>
            </a:r>
          </a:p>
        </p:txBody>
      </p:sp>
    </p:spTree>
    <p:extLst>
      <p:ext uri="{BB962C8B-B14F-4D97-AF65-F5344CB8AC3E}">
        <p14:creationId xmlns:p14="http://schemas.microsoft.com/office/powerpoint/2010/main" val="16193748"/>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bg2"/>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395864951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3" imgH="363" progId="TCLayout.ActiveDocument.1">
                  <p:embed/>
                </p:oleObj>
              </mc:Choice>
              <mc:Fallback>
                <p:oleObj name="think-cell Slide" r:id="rId4" imgW="353" imgH="363"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chemeClr val="tx2"/>
          </a:solidFill>
          <a:ln w="9525" cap="rnd" cmpd="sng" algn="ctr">
            <a:solidFill>
              <a:schemeClr val="tx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GB" sz="3400" b="0" i="0" baseline="0" dirty="0">
              <a:solidFill>
                <a:srgbClr val="FFFFFF"/>
              </a:solidFill>
              <a:latin typeface="Trebuchet MS" panose="020B0603020202020204" pitchFamily="34" charset="0"/>
              <a:ea typeface="+mj-ea"/>
              <a:cs typeface="+mj-cs"/>
              <a:sym typeface="Trebuchet MS" panose="020B0603020202020204" pitchFamily="34" charset="0"/>
            </a:endParaRPr>
          </a:p>
        </p:txBody>
      </p:sp>
      <p:sp>
        <p:nvSpPr>
          <p:cNvPr id="3" name="Date Placeholder 2"/>
          <p:cNvSpPr>
            <a:spLocks noGrp="1"/>
          </p:cNvSpPr>
          <p:nvPr>
            <p:ph type="dt" sz="half" idx="10"/>
          </p:nvPr>
        </p:nvSpPr>
        <p:spPr>
          <a:xfrm>
            <a:off x="9677400" y="6405036"/>
            <a:ext cx="1482051" cy="153888"/>
          </a:xfrm>
          <a:prstGeom prst="rect">
            <a:avLst/>
          </a:prstGeom>
        </p:spPr>
        <p:txBody>
          <a:bodyPr/>
          <a:lstStyle>
            <a:lvl1pPr eaLnBrk="1">
              <a:defRPr>
                <a:latin typeface="+mn-lt"/>
                <a:sym typeface="Trebuchet MS" panose="020B0603020202020204" pitchFamily="34" charset="0"/>
              </a:defRPr>
            </a:lvl1pPr>
          </a:lstStyle>
          <a:p>
            <a:endParaRPr lang="en-GB" dirty="0"/>
          </a:p>
        </p:txBody>
      </p:sp>
      <p:sp>
        <p:nvSpPr>
          <p:cNvPr id="5" name="Title 4"/>
          <p:cNvSpPr>
            <a:spLocks noGrp="1"/>
          </p:cNvSpPr>
          <p:nvPr>
            <p:ph type="title" hasCustomPrompt="1"/>
          </p:nvPr>
        </p:nvSpPr>
        <p:spPr>
          <a:xfrm>
            <a:off x="630000" y="622800"/>
            <a:ext cx="10933200"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400" b="0" i="0" u="none" kern="1200" spc="0">
                <a:solidFill>
                  <a:schemeClr val="tx2">
                    <a:lumMod val="100000"/>
                  </a:schemeClr>
                </a:solidFill>
                <a:latin typeface="+mj-lt"/>
                <a:sym typeface="Trebuchet MS" panose="020B0603020202020204" pitchFamily="34" charset="0"/>
              </a:defRPr>
            </a:lvl1pPr>
          </a:lstStyle>
          <a:p>
            <a:pPr lvl="0"/>
            <a:r>
              <a:rPr lang="en-GB" dirty="0"/>
              <a:t>Click to add title</a:t>
            </a:r>
          </a:p>
        </p:txBody>
      </p:sp>
    </p:spTree>
    <p:extLst>
      <p:ext uri="{BB962C8B-B14F-4D97-AF65-F5344CB8AC3E}">
        <p14:creationId xmlns:p14="http://schemas.microsoft.com/office/powerpoint/2010/main" val="23611713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Title and Text">
    <p:bg>
      <p:bgPr>
        <a:solidFill>
          <a:schemeClr val="bg2"/>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426204321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3" imgH="363" progId="TCLayout.ActiveDocument.1">
                  <p:embed/>
                </p:oleObj>
              </mc:Choice>
              <mc:Fallback>
                <p:oleObj name="think-cell Slide" r:id="rId4" imgW="353" imgH="363"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hidden="1"/>
          <p:cNvSpPr/>
          <p:nvPr userDrawn="1">
            <p:custDataLst>
              <p:tags r:id="rId2"/>
            </p:custDataLst>
          </p:nvPr>
        </p:nvSpPr>
        <p:spPr>
          <a:xfrm>
            <a:off x="0" y="0"/>
            <a:ext cx="158750" cy="158750"/>
          </a:xfrm>
          <a:prstGeom prst="rect">
            <a:avLst/>
          </a:prstGeom>
          <a:solidFill>
            <a:schemeClr val="tx2"/>
          </a:solidFill>
          <a:ln w="9525" cap="rnd" cmpd="sng" algn="ctr">
            <a:solidFill>
              <a:schemeClr val="tx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GB" sz="3400" b="0" i="0" baseline="0" dirty="0">
              <a:solidFill>
                <a:srgbClr val="FFFFFF"/>
              </a:solidFill>
              <a:latin typeface="Trebuchet MS" panose="020B0603020202020204" pitchFamily="34" charset="0"/>
              <a:ea typeface="+mj-ea"/>
              <a:cs typeface="+mj-cs"/>
              <a:sym typeface="Trebuchet MS" panose="020B0603020202020204" pitchFamily="34" charset="0"/>
            </a:endParaRPr>
          </a:p>
        </p:txBody>
      </p:sp>
      <p:sp>
        <p:nvSpPr>
          <p:cNvPr id="2" name="Title 1">
            <a:extLst>
              <a:ext uri="{FF2B5EF4-FFF2-40B4-BE49-F238E27FC236}">
                <a16:creationId xmlns:a16="http://schemas.microsoft.com/office/drawing/2014/main" id="{9FCE4FFF-81B3-4CDA-B0A1-3363FFB22A6A}"/>
              </a:ext>
            </a:extLst>
          </p:cNvPr>
          <p:cNvSpPr>
            <a:spLocks noGrp="1"/>
          </p:cNvSpPr>
          <p:nvPr>
            <p:ph type="title" hasCustomPrompt="1"/>
          </p:nvPr>
        </p:nvSpPr>
        <p:spPr>
          <a:xfrm>
            <a:off x="630000" y="622800"/>
            <a:ext cx="10933350" cy="470898"/>
          </a:xfrm>
        </p:spPr>
        <p:txBody>
          <a:bodyPr/>
          <a:lstStyle>
            <a:lvl1pPr>
              <a:defRPr sz="3400"/>
            </a:lvl1pPr>
          </a:lstStyle>
          <a:p>
            <a:r>
              <a:rPr lang="en-GB" dirty="0"/>
              <a:t>Click to add title</a:t>
            </a:r>
          </a:p>
        </p:txBody>
      </p:sp>
      <p:sp>
        <p:nvSpPr>
          <p:cNvPr id="8" name="Text Placeholder 7">
            <a:extLst>
              <a:ext uri="{FF2B5EF4-FFF2-40B4-BE49-F238E27FC236}">
                <a16:creationId xmlns:a16="http://schemas.microsoft.com/office/drawing/2014/main" id="{1F54B2F8-C51F-4566-BAC0-8A0C8E575488}"/>
              </a:ext>
            </a:extLst>
          </p:cNvPr>
          <p:cNvSpPr>
            <a:spLocks noGrp="1"/>
          </p:cNvSpPr>
          <p:nvPr>
            <p:ph type="body" sz="quarter" idx="10"/>
          </p:nvPr>
        </p:nvSpPr>
        <p:spPr>
          <a:xfrm>
            <a:off x="629399" y="2085628"/>
            <a:ext cx="10933801" cy="4089131"/>
          </a:xfrm>
        </p:spPr>
        <p:txBody>
          <a:bodyPr/>
          <a:lstStyle>
            <a:lvl1pPr>
              <a:lnSpc>
                <a:spcPct val="100000"/>
              </a:lnSpc>
              <a:spcBef>
                <a:spcPts val="0"/>
              </a:spcBef>
              <a:spcAft>
                <a:spcPts val="0"/>
              </a:spcAft>
              <a:defRPr sz="2000"/>
            </a:lvl1pPr>
            <a:lvl2pPr>
              <a:lnSpc>
                <a:spcPct val="100000"/>
              </a:lnSpc>
              <a:spcBef>
                <a:spcPts val="0"/>
              </a:spcBef>
              <a:spcAft>
                <a:spcPts val="0"/>
              </a:spcAft>
              <a:defRPr sz="2000"/>
            </a:lvl2pPr>
            <a:lvl3pPr>
              <a:lnSpc>
                <a:spcPct val="100000"/>
              </a:lnSpc>
              <a:spcBef>
                <a:spcPts val="0"/>
              </a:spcBef>
              <a:spcAft>
                <a:spcPts val="0"/>
              </a:spcAft>
              <a:defRPr sz="2000"/>
            </a:lvl3pPr>
            <a:lvl4pPr>
              <a:lnSpc>
                <a:spcPct val="100000"/>
              </a:lnSpc>
              <a:spcBef>
                <a:spcPts val="0"/>
              </a:spcBef>
              <a:spcAft>
                <a:spcPts val="0"/>
              </a:spcAft>
              <a:defRPr sz="2800"/>
            </a:lvl4pPr>
            <a:lvl5pPr>
              <a:lnSpc>
                <a:spcPct val="100000"/>
              </a:lnSpc>
              <a:spcBef>
                <a:spcPts val="0"/>
              </a:spcBef>
              <a:spcAft>
                <a:spcPts val="0"/>
              </a:spcAft>
              <a:defRPr sz="2800"/>
            </a:lvl5pPr>
          </a:lstStyle>
          <a:p>
            <a:pPr lvl="0"/>
            <a:r>
              <a:rPr lang="en-GB" dirty="0"/>
              <a:t>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94740550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Gray slice heading">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295050421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3" imgH="363" progId="TCLayout.ActiveDocument.1">
                  <p:embed/>
                </p:oleObj>
              </mc:Choice>
              <mc:Fallback>
                <p:oleObj name="think-cell Slide" r:id="rId4" imgW="353" imgH="363"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chemeClr val="tx2"/>
          </a:solidFill>
          <a:ln w="9525" cap="rnd" cmpd="sng" algn="ctr">
            <a:solidFill>
              <a:schemeClr val="tx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GB" sz="3200" b="0" i="0" baseline="0" dirty="0">
              <a:solidFill>
                <a:srgbClr val="FFFFFF"/>
              </a:solidFill>
              <a:latin typeface="Trebuchet MS" panose="020B0603020202020204" pitchFamily="34" charset="0"/>
              <a:ea typeface="+mj-ea"/>
              <a:cs typeface="+mj-cs"/>
              <a:sym typeface="Trebuchet MS" panose="020B0603020202020204" pitchFamily="34" charset="0"/>
            </a:endParaRPr>
          </a:p>
        </p:txBody>
      </p:sp>
      <p:sp>
        <p:nvSpPr>
          <p:cNvPr id="8" name="Rectangle 7"/>
          <p:cNvSpPr/>
          <p:nvPr userDrawn="1"/>
        </p:nvSpPr>
        <p:spPr bwMode="ltGray">
          <a:xfrm>
            <a:off x="1" y="-1309"/>
            <a:ext cx="4694400" cy="6859309"/>
          </a:xfrm>
          <a:prstGeom prst="rect">
            <a:avLst/>
          </a:pr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eaLnBrk="1">
              <a:lnSpc>
                <a:spcPct val="90000"/>
              </a:lnSpc>
              <a:spcAft>
                <a:spcPts val="1000"/>
              </a:spcAft>
            </a:pPr>
            <a:endParaRPr lang="en-GB" sz="1200" dirty="0">
              <a:solidFill>
                <a:schemeClr val="bg1"/>
              </a:solidFill>
              <a:latin typeface="+mn-lt"/>
            </a:endParaRPr>
          </a:p>
        </p:txBody>
      </p:sp>
      <p:sp>
        <p:nvSpPr>
          <p:cNvPr id="3" name="Date Placeholder 2"/>
          <p:cNvSpPr>
            <a:spLocks noGrp="1"/>
          </p:cNvSpPr>
          <p:nvPr>
            <p:ph type="dt" sz="half" idx="10"/>
          </p:nvPr>
        </p:nvSpPr>
        <p:spPr>
          <a:xfrm>
            <a:off x="9677400" y="6405036"/>
            <a:ext cx="1482051" cy="153888"/>
          </a:xfrm>
          <a:prstGeom prst="rect">
            <a:avLst/>
          </a:prstGeom>
        </p:spPr>
        <p:txBody>
          <a:bodyPr/>
          <a:lstStyle>
            <a:lvl1pPr eaLnBrk="1">
              <a:defRPr>
                <a:latin typeface="+mn-lt"/>
                <a:sym typeface="Trebuchet MS" panose="020B0603020202020204" pitchFamily="34" charset="0"/>
              </a:defRPr>
            </a:lvl1pPr>
          </a:lstStyle>
          <a:p>
            <a:endParaRPr lang="en-GB" dirty="0"/>
          </a:p>
        </p:txBody>
      </p:sp>
      <p:sp>
        <p:nvSpPr>
          <p:cNvPr id="9" name="Title 1"/>
          <p:cNvSpPr>
            <a:spLocks noGrp="1"/>
          </p:cNvSpPr>
          <p:nvPr>
            <p:ph type="title" hasCustomPrompt="1"/>
          </p:nvPr>
        </p:nvSpPr>
        <p:spPr bwMode="ltGray">
          <a:xfrm>
            <a:off x="630000" y="1544274"/>
            <a:ext cx="3452400" cy="1495794"/>
          </a:xfrm>
          <a:noFill/>
        </p:spPr>
        <p:txBody>
          <a:bodyPr wrap="square" lIns="0" tIns="0" rIns="320040" bIns="0" anchor="b">
            <a:noAutofit/>
          </a:bodyPr>
          <a:lstStyle>
            <a:lvl1pPr>
              <a:defRPr sz="3200">
                <a:solidFill>
                  <a:schemeClr val="tx2"/>
                </a:solidFill>
                <a:latin typeface="+mj-lt"/>
              </a:defRPr>
            </a:lvl1pPr>
          </a:lstStyle>
          <a:p>
            <a:r>
              <a:rPr lang="en-GB" dirty="0"/>
              <a:t>Click to add title</a:t>
            </a:r>
          </a:p>
        </p:txBody>
      </p:sp>
    </p:spTree>
    <p:extLst>
      <p:ext uri="{BB962C8B-B14F-4D97-AF65-F5344CB8AC3E}">
        <p14:creationId xmlns:p14="http://schemas.microsoft.com/office/powerpoint/2010/main" val="259287194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08.xml><?xml version="1.0" encoding="utf-8"?>
<p:sldLayout xmlns:a="http://schemas.openxmlformats.org/drawingml/2006/main" xmlns:r="http://schemas.openxmlformats.org/officeDocument/2006/relationships" xmlns:p="http://schemas.openxmlformats.org/presentationml/2006/main" showMasterSp="0" preserve="1">
  <p:cSld name="Section header box">
    <p:bg bwMode="grayWhite">
      <p:bgPr>
        <a:gradFill>
          <a:gsLst>
            <a:gs pos="0">
              <a:schemeClr val="tx2"/>
            </a:gs>
            <a:gs pos="89000">
              <a:schemeClr val="accent2"/>
            </a:gs>
          </a:gsLst>
          <a:lin ang="8100000" scaled="1"/>
        </a:gradFill>
        <a:effectLst/>
      </p:bgPr>
    </p:bg>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userDrawn="1">
            <p:custDataLst>
              <p:tags r:id="rId1"/>
            </p:custDataLst>
            <p:extLst>
              <p:ext uri="{D42A27DB-BD31-4B8C-83A1-F6EECF244321}">
                <p14:modId xmlns:p14="http://schemas.microsoft.com/office/powerpoint/2010/main" val="230006385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3" imgH="363" progId="TCLayout.ActiveDocument.1">
                  <p:embed/>
                </p:oleObj>
              </mc:Choice>
              <mc:Fallback>
                <p:oleObj name="think-cell Slide" r:id="rId4" imgW="353" imgH="363" progId="TCLayout.ActiveDocument.1">
                  <p:embed/>
                  <p:pic>
                    <p:nvPicPr>
                      <p:cNvPr id="6" name="Object 5"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Rectangle 4" hidden="1"/>
          <p:cNvSpPr/>
          <p:nvPr userDrawn="1">
            <p:custDataLst>
              <p:tags r:id="rId2"/>
            </p:custDataLst>
          </p:nvPr>
        </p:nvSpPr>
        <p:spPr>
          <a:xfrm>
            <a:off x="0" y="0"/>
            <a:ext cx="158750" cy="158750"/>
          </a:xfrm>
          <a:prstGeom prst="rect">
            <a:avLst/>
          </a:prstGeom>
          <a:solidFill>
            <a:schemeClr val="tx2"/>
          </a:solidFill>
          <a:ln w="9525" cap="rnd" cmpd="sng" algn="ctr">
            <a:solidFill>
              <a:schemeClr val="tx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ts val="6000"/>
              </a:lnSpc>
              <a:spcBef>
                <a:spcPct val="0"/>
              </a:spcBef>
              <a:spcAft>
                <a:spcPct val="0"/>
              </a:spcAft>
            </a:pPr>
            <a:endParaRPr lang="en-GB" sz="5400" b="0" i="0" baseline="0" dirty="0">
              <a:solidFill>
                <a:srgbClr val="FFFFFF"/>
              </a:solidFill>
              <a:latin typeface="Trebuchet MS" panose="020B0603020202020204" pitchFamily="34" charset="0"/>
              <a:ea typeface="+mn-ea"/>
              <a:cs typeface="Arial" panose="020B0604020202020204" pitchFamily="34" charset="0"/>
              <a:sym typeface="Trebuchet MS" panose="020B0603020202020204" pitchFamily="34" charset="0"/>
            </a:endParaRPr>
          </a:p>
        </p:txBody>
      </p:sp>
      <p:sp>
        <p:nvSpPr>
          <p:cNvPr id="2" name="Title 1"/>
          <p:cNvSpPr>
            <a:spLocks noGrp="1"/>
          </p:cNvSpPr>
          <p:nvPr>
            <p:ph type="title" hasCustomPrompt="1"/>
          </p:nvPr>
        </p:nvSpPr>
        <p:spPr bwMode="blackWhite">
          <a:xfrm>
            <a:off x="1284742" y="2668041"/>
            <a:ext cx="9620491" cy="3201026"/>
          </a:xfrm>
          <a:prstGeom prst="rect">
            <a:avLst/>
          </a:prstGeom>
          <a:ln w="9525">
            <a:solidFill>
              <a:schemeClr val="bg1"/>
            </a:solidFill>
          </a:ln>
        </p:spPr>
        <p:txBody>
          <a:bodyPr lIns="274320" tIns="274320" rIns="274320" bIns="137160"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bg1"/>
                </a:solidFill>
                <a:latin typeface="+mj-lt"/>
                <a:ea typeface="+mn-ea"/>
                <a:cs typeface="Arial" panose="020B0604020202020204" pitchFamily="34" charset="0"/>
                <a:sym typeface="Trebuchet MS" panose="020B0603020202020204" pitchFamily="34" charset="0"/>
              </a:defRPr>
            </a:lvl1pPr>
          </a:lstStyle>
          <a:p>
            <a:r>
              <a:rPr lang="en-GB" dirty="0"/>
              <a:t>Click to add big statement text</a:t>
            </a:r>
          </a:p>
        </p:txBody>
      </p:sp>
      <p:sp>
        <p:nvSpPr>
          <p:cNvPr id="4" name="TextBox 3"/>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GB"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GB" sz="1000" kern="1200" dirty="0">
              <a:solidFill>
                <a:schemeClr val="bg1"/>
              </a:solidFill>
              <a:latin typeface="+mn-lt"/>
              <a:ea typeface="+mn-ea"/>
              <a:cs typeface="+mn-cs"/>
              <a:sym typeface="Trebuchet MS" panose="020B0603020202020204" pitchFamily="34" charset="0"/>
            </a:endParaRPr>
          </a:p>
        </p:txBody>
      </p:sp>
      <p:sp>
        <p:nvSpPr>
          <p:cNvPr id="3" name="Date Placeholder 2"/>
          <p:cNvSpPr>
            <a:spLocks noGrp="1"/>
          </p:cNvSpPr>
          <p:nvPr>
            <p:ph type="dt" sz="half" idx="10"/>
          </p:nvPr>
        </p:nvSpPr>
        <p:spPr>
          <a:xfrm>
            <a:off x="9677400" y="6405036"/>
            <a:ext cx="1482051" cy="153888"/>
          </a:xfrm>
          <a:prstGeom prst="rect">
            <a:avLst/>
          </a:prstGeom>
        </p:spPr>
        <p:txBody>
          <a:bodyPr/>
          <a:lstStyle>
            <a:lvl1pPr eaLnBrk="1">
              <a:defRPr>
                <a:solidFill>
                  <a:schemeClr val="bg1"/>
                </a:solidFill>
                <a:latin typeface="+mn-lt"/>
                <a:sym typeface="Trebuchet MS" panose="020B0603020202020204" pitchFamily="34" charset="0"/>
              </a:defRPr>
            </a:lvl1pPr>
          </a:lstStyle>
          <a:p>
            <a:endParaRPr lang="en-GB" dirty="0"/>
          </a:p>
        </p:txBody>
      </p:sp>
      <p:sp>
        <p:nvSpPr>
          <p:cNvPr id="59" name="Rectangle 58"/>
          <p:cNvSpPr/>
          <p:nvPr userDrawn="1"/>
        </p:nvSpPr>
        <p:spPr bwMode="white">
          <a:xfrm>
            <a:off x="1284743" y="1428131"/>
            <a:ext cx="947672" cy="947672"/>
          </a:xfrm>
          <a:prstGeom prst="rect">
            <a:avLst/>
          </a:prstGeom>
          <a:noFill/>
          <a:ln>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eaLnBrk="1"/>
            <a:endParaRPr lang="en-GB" sz="1200" dirty="0">
              <a:solidFill>
                <a:schemeClr val="bg1"/>
              </a:solidFill>
              <a:latin typeface="+mn-lt"/>
              <a:sym typeface="Trebuchet MS" panose="020B0603020202020204" pitchFamily="34" charset="0"/>
            </a:endParaRPr>
          </a:p>
        </p:txBody>
      </p:sp>
      <p:sp>
        <p:nvSpPr>
          <p:cNvPr id="8"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mn-lt"/>
                <a:sym typeface="Trebuchet MS" panose="020B0603020202020204" pitchFamily="34" charset="0"/>
              </a:rPr>
              <a:t>Copyright © 2022 by Boston Consulting Group. All rights reserved.</a:t>
            </a:r>
          </a:p>
        </p:txBody>
      </p:sp>
    </p:spTree>
    <p:extLst>
      <p:ext uri="{BB962C8B-B14F-4D97-AF65-F5344CB8AC3E}">
        <p14:creationId xmlns:p14="http://schemas.microsoft.com/office/powerpoint/2010/main" val="12997840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09.xml><?xml version="1.0" encoding="utf-8"?>
<p:sldLayout xmlns:a="http://schemas.openxmlformats.org/drawingml/2006/main" xmlns:r="http://schemas.openxmlformats.org/officeDocument/2006/relationships" xmlns:p="http://schemas.openxmlformats.org/presentationml/2006/main" showMasterSp="0" preserve="1" userDrawn="1">
  <p:cSld name="Section header line">
    <p:bg bwMode="blackWhite">
      <p:bgPr>
        <a:gradFill>
          <a:gsLst>
            <a:gs pos="0">
              <a:schemeClr val="tx2"/>
            </a:gs>
            <a:gs pos="89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381971778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3" imgH="363" progId="TCLayout.ActiveDocument.1">
                  <p:embed/>
                </p:oleObj>
              </mc:Choice>
              <mc:Fallback>
                <p:oleObj name="think-cell Slide" r:id="rId4" imgW="353" imgH="363"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chemeClr val="tx2"/>
          </a:solidFill>
          <a:ln w="9525" cap="rnd" cmpd="sng" algn="ctr">
            <a:solidFill>
              <a:schemeClr val="tx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GB" sz="5400" b="0" i="0" baseline="0" dirty="0">
              <a:solidFill>
                <a:srgbClr val="FFFFFF"/>
              </a:solidFill>
              <a:latin typeface="Trebuchet MS" panose="020B0603020202020204" pitchFamily="34" charset="0"/>
              <a:ea typeface="+mj-ea"/>
              <a:cs typeface="+mj-cs"/>
              <a:sym typeface="Trebuchet MS" panose="020B0603020202020204" pitchFamily="34" charset="0"/>
            </a:endParaRPr>
          </a:p>
        </p:txBody>
      </p:sp>
      <p:sp>
        <p:nvSpPr>
          <p:cNvPr id="5" name="TextBox 4"/>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GB"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GB" sz="1000" kern="1200" dirty="0">
              <a:solidFill>
                <a:schemeClr val="bg1"/>
              </a:solidFill>
              <a:latin typeface="+mn-lt"/>
              <a:ea typeface="+mn-ea"/>
              <a:cs typeface="+mn-cs"/>
              <a:sym typeface="Trebuchet MS" panose="020B0603020202020204" pitchFamily="34" charset="0"/>
            </a:endParaRPr>
          </a:p>
        </p:txBody>
      </p:sp>
      <p:sp>
        <p:nvSpPr>
          <p:cNvPr id="4" name="Date Placeholder 3"/>
          <p:cNvSpPr>
            <a:spLocks noGrp="1"/>
          </p:cNvSpPr>
          <p:nvPr>
            <p:ph type="dt" sz="half" idx="10"/>
          </p:nvPr>
        </p:nvSpPr>
        <p:spPr>
          <a:xfrm>
            <a:off x="9677400" y="6405036"/>
            <a:ext cx="1482051" cy="153888"/>
          </a:xfrm>
          <a:prstGeom prst="rect">
            <a:avLst/>
          </a:prstGeom>
        </p:spPr>
        <p:txBody>
          <a:bodyPr/>
          <a:lstStyle>
            <a:lvl1pPr eaLnBrk="1">
              <a:defRPr>
                <a:solidFill>
                  <a:schemeClr val="bg1"/>
                </a:solidFill>
                <a:latin typeface="+mn-lt"/>
                <a:sym typeface="Trebuchet MS" panose="020B0603020202020204" pitchFamily="34" charset="0"/>
              </a:defRPr>
            </a:lvl1pPr>
          </a:lstStyle>
          <a:p>
            <a:endParaRPr lang="en-GB" dirty="0"/>
          </a:p>
        </p:txBody>
      </p:sp>
      <p:sp>
        <p:nvSpPr>
          <p:cNvPr id="147" name="Title 1"/>
          <p:cNvSpPr>
            <a:spLocks noGrp="1"/>
          </p:cNvSpPr>
          <p:nvPr>
            <p:ph type="title" hasCustomPrompt="1"/>
          </p:nvPr>
        </p:nvSpPr>
        <p:spPr bwMode="blackWhite">
          <a:xfrm>
            <a:off x="630000" y="3826800"/>
            <a:ext cx="10936800" cy="2041200"/>
          </a:xfrm>
        </p:spPr>
        <p:txBody>
          <a:bodyPr anchor="t">
            <a:noAutofit/>
          </a:bodyPr>
          <a:lstStyle>
            <a:lvl1pPr>
              <a:defRPr sz="5400">
                <a:solidFill>
                  <a:schemeClr val="bg1"/>
                </a:solidFill>
                <a:latin typeface="+mj-lt"/>
                <a:sym typeface="Trebuchet MS" panose="020B0603020202020204" pitchFamily="34" charset="0"/>
              </a:defRPr>
            </a:lvl1pPr>
          </a:lstStyle>
          <a:p>
            <a:r>
              <a:rPr lang="en-GB" dirty="0"/>
              <a:t>Click to add big statement text</a:t>
            </a:r>
          </a:p>
        </p:txBody>
      </p:sp>
      <p:cxnSp>
        <p:nvCxnSpPr>
          <p:cNvPr id="148" name="Straight Connector 147"/>
          <p:cNvCxnSpPr/>
          <p:nvPr userDrawn="1"/>
        </p:nvCxnSpPr>
        <p:spPr bwMode="white">
          <a:xfrm>
            <a:off x="618898" y="3680016"/>
            <a:ext cx="11576304" cy="0"/>
          </a:xfrm>
          <a:prstGeom prst="line">
            <a:avLst/>
          </a:prstGeom>
          <a:ln w="19050" cmpd="sng">
            <a:solidFill>
              <a:schemeClr val="bg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8"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mn-lt"/>
                <a:sym typeface="Trebuchet MS" panose="020B0603020202020204" pitchFamily="34" charset="0"/>
              </a:rPr>
              <a:t>Copyright © 2022 by Boston Consulting Group. All rights reserved.</a:t>
            </a:r>
          </a:p>
        </p:txBody>
      </p:sp>
    </p:spTree>
    <p:extLst>
      <p:ext uri="{BB962C8B-B14F-4D97-AF65-F5344CB8AC3E}">
        <p14:creationId xmlns:p14="http://schemas.microsoft.com/office/powerpoint/2010/main" val="81294969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Text slide 2 - 2 column +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AB38C-5F38-4824-BA5B-9B6A2BB378C1}"/>
              </a:ext>
            </a:extLst>
          </p:cNvPr>
          <p:cNvSpPr>
            <a:spLocks noGrp="1"/>
          </p:cNvSpPr>
          <p:nvPr>
            <p:ph type="title" hasCustomPrompt="1"/>
          </p:nvPr>
        </p:nvSpPr>
        <p:spPr>
          <a:xfrm>
            <a:off x="360000" y="720000"/>
            <a:ext cx="11520000" cy="1039599"/>
          </a:xfrm>
        </p:spPr>
        <p:txBody>
          <a:bodyPr/>
          <a:lstStyle>
            <a:lvl1pPr>
              <a:defRPr/>
            </a:lvl1pPr>
          </a:lstStyle>
          <a:p>
            <a:r>
              <a:rPr lang="en-US"/>
              <a:t>Text only slide – 2 column</a:t>
            </a:r>
            <a:endParaRPr lang="en-GB"/>
          </a:p>
        </p:txBody>
      </p:sp>
      <p:sp>
        <p:nvSpPr>
          <p:cNvPr id="6" name="Text Placeholder 5"/>
          <p:cNvSpPr>
            <a:spLocks noGrp="1"/>
          </p:cNvSpPr>
          <p:nvPr>
            <p:ph type="body" sz="quarter" idx="12" hasCustomPrompt="1"/>
          </p:nvPr>
        </p:nvSpPr>
        <p:spPr>
          <a:xfrm>
            <a:off x="360000" y="2160000"/>
            <a:ext cx="11520000" cy="3636000"/>
          </a:xfrm>
        </p:spPr>
        <p:txBody>
          <a:bodyPr numCol="2" spcCol="180000"/>
          <a:lstStyle>
            <a:lvl5pPr marL="933750" indent="-285750">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p:cNvSpPr>
            <a:spLocks noGrp="1"/>
          </p:cNvSpPr>
          <p:nvPr>
            <p:ph type="sldNum" sz="quarter" idx="13"/>
          </p:nvPr>
        </p:nvSpPr>
        <p:spPr/>
        <p:txBody>
          <a:bodyPr/>
          <a:lstStyle>
            <a:lvl1pPr>
              <a:defRPr>
                <a:solidFill>
                  <a:srgbClr val="333F47"/>
                </a:solidFill>
              </a:defRPr>
            </a:lvl1pPr>
          </a:lstStyle>
          <a:p>
            <a:fld id="{5C01B2B2-3B32-4177-9645-58C2813D6AA3}" type="slidenum">
              <a:rPr lang="en-GB" smtClean="0"/>
              <a:pPr/>
              <a:t>‹#›</a:t>
            </a:fld>
            <a:endParaRPr lang="en-GB"/>
          </a:p>
        </p:txBody>
      </p:sp>
      <p:sp>
        <p:nvSpPr>
          <p:cNvPr id="7" name="Footer Placeholder 6">
            <a:extLst>
              <a:ext uri="{FF2B5EF4-FFF2-40B4-BE49-F238E27FC236}">
                <a16:creationId xmlns:a16="http://schemas.microsoft.com/office/drawing/2014/main" id="{0BC11000-FB69-45B4-B075-859A6622ABA7}"/>
              </a:ext>
            </a:extLst>
          </p:cNvPr>
          <p:cNvSpPr>
            <a:spLocks noGrp="1"/>
          </p:cNvSpPr>
          <p:nvPr>
            <p:ph type="ftr" sz="quarter" idx="3"/>
          </p:nvPr>
        </p:nvSpPr>
        <p:spPr>
          <a:xfrm>
            <a:off x="360000" y="6588000"/>
            <a:ext cx="4752000" cy="180000"/>
          </a:xfrm>
          <a:prstGeom prst="rect">
            <a:avLst/>
          </a:prstGeom>
        </p:spPr>
        <p:txBody>
          <a:bodyPr vert="horz" lIns="0" tIns="0" rIns="0" bIns="0" rtlCol="0" anchor="b" anchorCtr="0"/>
          <a:lstStyle>
            <a:lvl1pPr algn="l">
              <a:defRPr sz="1200">
                <a:solidFill>
                  <a:srgbClr val="333C46"/>
                </a:solidFill>
              </a:defRPr>
            </a:lvl1pPr>
          </a:lstStyle>
          <a:p>
            <a:endParaRPr lang="en-GB"/>
          </a:p>
        </p:txBody>
      </p:sp>
    </p:spTree>
    <p:extLst>
      <p:ext uri="{BB962C8B-B14F-4D97-AF65-F5344CB8AC3E}">
        <p14:creationId xmlns:p14="http://schemas.microsoft.com/office/powerpoint/2010/main" val="3972154279"/>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showMasterSp="0" preserve="1" userDrawn="1">
  <p:cSld name="White one third">
    <p:bg>
      <p:bgPr>
        <a:gradFill>
          <a:gsLst>
            <a:gs pos="0">
              <a:schemeClr val="tx2"/>
            </a:gs>
            <a:gs pos="89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399670080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3" imgH="363" progId="TCLayout.ActiveDocument.1">
                  <p:embed/>
                </p:oleObj>
              </mc:Choice>
              <mc:Fallback>
                <p:oleObj name="think-cell Slide" r:id="rId4" imgW="353" imgH="363"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chemeClr val="tx2"/>
          </a:solidFill>
          <a:ln w="9525" cap="rnd" cmpd="sng" algn="ctr">
            <a:solidFill>
              <a:schemeClr val="tx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GB" sz="3200" b="0" i="0" baseline="0" dirty="0">
              <a:solidFill>
                <a:srgbClr val="FFFFFF"/>
              </a:solidFill>
              <a:latin typeface="Trebuchet MS" panose="020B0603020202020204" pitchFamily="34" charset="0"/>
              <a:ea typeface="+mj-ea"/>
              <a:cs typeface="+mj-cs"/>
              <a:sym typeface="Trebuchet MS" panose="020B0603020202020204" pitchFamily="34" charset="0"/>
            </a:endParaRPr>
          </a:p>
        </p:txBody>
      </p:sp>
      <p:pic>
        <p:nvPicPr>
          <p:cNvPr id="16" name="Picture 15"/>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V="1">
            <a:off x="4064994" y="0"/>
            <a:ext cx="416951" cy="6858000"/>
          </a:xfrm>
          <a:prstGeom prst="rect">
            <a:avLst/>
          </a:prstGeom>
        </p:spPr>
      </p:pic>
      <p:sp>
        <p:nvSpPr>
          <p:cNvPr id="17" name="Date Placeholder 1"/>
          <p:cNvSpPr>
            <a:spLocks noGrp="1"/>
          </p:cNvSpPr>
          <p:nvPr>
            <p:ph type="dt" sz="half" idx="31"/>
          </p:nvPr>
        </p:nvSpPr>
        <p:spPr>
          <a:xfrm>
            <a:off x="9677400" y="6405036"/>
            <a:ext cx="1482051" cy="153888"/>
          </a:xfrm>
          <a:prstGeom prst="rect">
            <a:avLst/>
          </a:prstGeom>
        </p:spPr>
        <p:txBody>
          <a:bodyPr/>
          <a:lstStyle>
            <a:lvl1pPr eaLnBrk="1">
              <a:defRPr>
                <a:solidFill>
                  <a:schemeClr val="bg1"/>
                </a:solidFill>
                <a:latin typeface="+mn-lt"/>
                <a:sym typeface="Trebuchet MS" panose="020B0603020202020204" pitchFamily="34" charset="0"/>
              </a:defRPr>
            </a:lvl1pPr>
          </a:lstStyle>
          <a:p>
            <a:endParaRPr lang="en-GB" dirty="0"/>
          </a:p>
        </p:txBody>
      </p:sp>
      <p:sp>
        <p:nvSpPr>
          <p:cNvPr id="20" name="TextBox 19"/>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GB"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GB" sz="1000" kern="1200" dirty="0">
              <a:solidFill>
                <a:schemeClr val="bg1"/>
              </a:solidFill>
              <a:latin typeface="+mn-lt"/>
              <a:ea typeface="+mn-ea"/>
              <a:cs typeface="+mn-cs"/>
              <a:sym typeface="Trebuchet MS" panose="020B0603020202020204" pitchFamily="34" charset="0"/>
            </a:endParaRPr>
          </a:p>
        </p:txBody>
      </p:sp>
      <p:sp>
        <p:nvSpPr>
          <p:cNvPr id="26" name="Rectangle 25"/>
          <p:cNvSpPr/>
          <p:nvPr userDrawn="1"/>
        </p:nvSpPr>
        <p:spPr bwMode="white">
          <a:xfrm>
            <a:off x="0" y="0"/>
            <a:ext cx="4079508"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eaLnBrk="1"/>
            <a:endParaRPr lang="en-GB" sz="1200" dirty="0">
              <a:solidFill>
                <a:schemeClr val="bg1"/>
              </a:solidFill>
              <a:latin typeface="+mn-lt"/>
              <a:sym typeface="Trebuchet MS" panose="020B0603020202020204" pitchFamily="34" charset="0"/>
            </a:endParaRPr>
          </a:p>
        </p:txBody>
      </p:sp>
      <p:sp>
        <p:nvSpPr>
          <p:cNvPr id="27" name="Title 4"/>
          <p:cNvSpPr>
            <a:spLocks noGrp="1"/>
          </p:cNvSpPr>
          <p:nvPr>
            <p:ph type="title" hasCustomPrompt="1"/>
          </p:nvPr>
        </p:nvSpPr>
        <p:spPr>
          <a:xfrm>
            <a:off x="630000" y="2681103"/>
            <a:ext cx="3127881" cy="1495794"/>
          </a:xfrm>
          <a:prstGeom prst="rect">
            <a:avLst/>
          </a:prstGeom>
        </p:spPr>
        <p:txBody>
          <a:bodyPr anchor="ctr">
            <a:noAutofit/>
          </a:bodyPr>
          <a:lstStyle>
            <a:lvl1pPr>
              <a:defRPr sz="3200">
                <a:solidFill>
                  <a:schemeClr val="tx2"/>
                </a:solidFill>
                <a:latin typeface="+mj-lt"/>
                <a:sym typeface="Trebuchet MS" panose="020B0603020202020204" pitchFamily="34" charset="0"/>
              </a:defRPr>
            </a:lvl1pPr>
          </a:lstStyle>
          <a:p>
            <a:r>
              <a:rPr lang="en-GB" dirty="0"/>
              <a:t>Click to add title</a:t>
            </a:r>
          </a:p>
        </p:txBody>
      </p:sp>
      <p:sp>
        <p:nvSpPr>
          <p:cNvPr id="9"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mn-lt"/>
                <a:sym typeface="Trebuchet MS" panose="020B0603020202020204" pitchFamily="34" charset="0"/>
              </a:rPr>
              <a:t>Copyright © 2022 by Boston Consulting Group. All rights reserved.</a:t>
            </a:r>
          </a:p>
        </p:txBody>
      </p:sp>
    </p:spTree>
    <p:extLst>
      <p:ext uri="{BB962C8B-B14F-4D97-AF65-F5344CB8AC3E}">
        <p14:creationId xmlns:p14="http://schemas.microsoft.com/office/powerpoint/2010/main" val="1845162992"/>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211.xml><?xml version="1.0" encoding="utf-8"?>
<p:sldLayout xmlns:a="http://schemas.openxmlformats.org/drawingml/2006/main" xmlns:r="http://schemas.openxmlformats.org/officeDocument/2006/relationships" xmlns:p="http://schemas.openxmlformats.org/presentationml/2006/main" showMasterSp="0" preserve="1" userDrawn="1">
  <p:cSld name="Green highlight">
    <p:bg>
      <p:bgPr>
        <a:gradFill>
          <a:gsLst>
            <a:gs pos="0">
              <a:schemeClr val="tx2"/>
            </a:gs>
            <a:gs pos="89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188315707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3" imgH="363" progId="TCLayout.ActiveDocument.1">
                  <p:embed/>
                </p:oleObj>
              </mc:Choice>
              <mc:Fallback>
                <p:oleObj name="think-cell Slide" r:id="rId4" imgW="353" imgH="363"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chemeClr val="tx2"/>
          </a:solidFill>
          <a:ln w="9525" cap="rnd" cmpd="sng" algn="ctr">
            <a:solidFill>
              <a:schemeClr val="tx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GB" sz="3400" b="0" i="0" baseline="0" dirty="0">
              <a:solidFill>
                <a:srgbClr val="FFFFFF"/>
              </a:solidFill>
              <a:latin typeface="Trebuchet MS" panose="020B0603020202020204" pitchFamily="34" charset="0"/>
              <a:ea typeface="+mj-ea"/>
              <a:cs typeface="+mj-cs"/>
              <a:sym typeface="Trebuchet MS" panose="020B0603020202020204" pitchFamily="34" charset="0"/>
            </a:endParaRPr>
          </a:p>
        </p:txBody>
      </p:sp>
      <p:pic>
        <p:nvPicPr>
          <p:cNvPr id="10" name="Picture 9"/>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V="1">
            <a:off x="7165606" y="0"/>
            <a:ext cx="416951" cy="6858000"/>
          </a:xfrm>
          <a:prstGeom prst="rect">
            <a:avLst/>
          </a:prstGeom>
        </p:spPr>
      </p:pic>
      <p:sp>
        <p:nvSpPr>
          <p:cNvPr id="13" name="Rectangle 12"/>
          <p:cNvSpPr/>
          <p:nvPr userDrawn="1"/>
        </p:nvSpPr>
        <p:spPr bwMode="white">
          <a:xfrm>
            <a:off x="0" y="0"/>
            <a:ext cx="7171956"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eaLnBrk="1"/>
            <a:endParaRPr lang="en-GB" sz="1200" dirty="0">
              <a:solidFill>
                <a:schemeClr val="bg1"/>
              </a:solidFill>
              <a:latin typeface="+mn-lt"/>
              <a:sym typeface="Trebuchet MS" panose="020B0603020202020204" pitchFamily="34" charset="0"/>
            </a:endParaRPr>
          </a:p>
        </p:txBody>
      </p:sp>
      <p:sp>
        <p:nvSpPr>
          <p:cNvPr id="16" name="Date Placeholder 2"/>
          <p:cNvSpPr>
            <a:spLocks noGrp="1"/>
          </p:cNvSpPr>
          <p:nvPr>
            <p:ph type="dt" sz="half" idx="10"/>
          </p:nvPr>
        </p:nvSpPr>
        <p:spPr>
          <a:xfrm>
            <a:off x="9677400" y="6405036"/>
            <a:ext cx="1482051" cy="153888"/>
          </a:xfrm>
          <a:prstGeom prst="rect">
            <a:avLst/>
          </a:prstGeom>
        </p:spPr>
        <p:txBody>
          <a:bodyPr/>
          <a:lstStyle>
            <a:lvl1pPr eaLnBrk="1">
              <a:defRPr>
                <a:solidFill>
                  <a:schemeClr val="bg1"/>
                </a:solidFill>
                <a:latin typeface="+mn-lt"/>
                <a:sym typeface="Trebuchet MS" panose="020B0603020202020204" pitchFamily="34" charset="0"/>
              </a:defRPr>
            </a:lvl1pPr>
          </a:lstStyle>
          <a:p>
            <a:endParaRPr lang="en-GB" dirty="0"/>
          </a:p>
        </p:txBody>
      </p:sp>
      <p:sp>
        <p:nvSpPr>
          <p:cNvPr id="17" name="TextBox 16"/>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GB"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GB" sz="1000" kern="1200" dirty="0">
              <a:solidFill>
                <a:schemeClr val="bg1"/>
              </a:solidFill>
              <a:latin typeface="+mn-lt"/>
              <a:ea typeface="+mn-ea"/>
              <a:cs typeface="+mn-cs"/>
              <a:sym typeface="Trebuchet MS" panose="020B0603020202020204" pitchFamily="34" charset="0"/>
            </a:endParaRPr>
          </a:p>
        </p:txBody>
      </p:sp>
      <p:sp>
        <p:nvSpPr>
          <p:cNvPr id="23" name="Title 3"/>
          <p:cNvSpPr>
            <a:spLocks noGrp="1"/>
          </p:cNvSpPr>
          <p:nvPr>
            <p:ph type="title" hasCustomPrompt="1"/>
          </p:nvPr>
        </p:nvSpPr>
        <p:spPr>
          <a:xfrm>
            <a:off x="630000" y="622800"/>
            <a:ext cx="6256800"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400" b="0" i="0" u="none" kern="1200" spc="0">
                <a:solidFill>
                  <a:schemeClr val="tx2">
                    <a:lumMod val="100000"/>
                  </a:schemeClr>
                </a:solidFill>
                <a:latin typeface="+mj-lt"/>
                <a:sym typeface="Trebuchet MS" panose="020B0603020202020204" pitchFamily="34" charset="0"/>
              </a:defRPr>
            </a:lvl1pPr>
          </a:lstStyle>
          <a:p>
            <a:pPr lvl="0"/>
            <a:r>
              <a:rPr lang="en-GB" dirty="0"/>
              <a:t>Click to add title</a:t>
            </a:r>
          </a:p>
        </p:txBody>
      </p:sp>
      <p:sp>
        <p:nvSpPr>
          <p:cNvPr id="9"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mn-lt"/>
                <a:sym typeface="Trebuchet MS" panose="020B0603020202020204" pitchFamily="34" charset="0"/>
              </a:rPr>
              <a:t>Copyright © 2022 by Boston Consulting Group. All rights reserved.</a:t>
            </a:r>
          </a:p>
        </p:txBody>
      </p:sp>
    </p:spTree>
    <p:extLst>
      <p:ext uri="{BB962C8B-B14F-4D97-AF65-F5344CB8AC3E}">
        <p14:creationId xmlns:p14="http://schemas.microsoft.com/office/powerpoint/2010/main" val="1069176592"/>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212.xml><?xml version="1.0" encoding="utf-8"?>
<p:sldLayout xmlns:a="http://schemas.openxmlformats.org/drawingml/2006/main" xmlns:r="http://schemas.openxmlformats.org/officeDocument/2006/relationships" xmlns:p="http://schemas.openxmlformats.org/presentationml/2006/main" showMasterSp="0" preserve="1" userDrawn="1">
  <p:cSld name="Green one third">
    <p:bg>
      <p:bgPr>
        <a:gradFill>
          <a:gsLst>
            <a:gs pos="0">
              <a:schemeClr val="tx2"/>
            </a:gs>
            <a:gs pos="89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357579500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3" imgH="363" progId="TCLayout.ActiveDocument.1">
                  <p:embed/>
                </p:oleObj>
              </mc:Choice>
              <mc:Fallback>
                <p:oleObj name="think-cell Slide" r:id="rId4" imgW="353" imgH="363"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chemeClr val="tx2"/>
          </a:solidFill>
          <a:ln w="9525" cap="rnd" cmpd="sng" algn="ctr">
            <a:solidFill>
              <a:schemeClr val="tx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GB" sz="3200" b="0" i="0" baseline="0" dirty="0">
              <a:solidFill>
                <a:srgbClr val="FFFFFF"/>
              </a:solidFill>
              <a:latin typeface="Trebuchet MS" panose="020B0603020202020204" pitchFamily="34" charset="0"/>
              <a:ea typeface="+mj-ea"/>
              <a:cs typeface="+mj-cs"/>
              <a:sym typeface="Trebuchet MS" panose="020B0603020202020204" pitchFamily="34" charset="0"/>
            </a:endParaRPr>
          </a:p>
        </p:txBody>
      </p:sp>
      <p:pic>
        <p:nvPicPr>
          <p:cNvPr id="10" name="Picture 9"/>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H="1">
            <a:off x="3671068" y="0"/>
            <a:ext cx="416951" cy="6858000"/>
          </a:xfrm>
          <a:prstGeom prst="rect">
            <a:avLst/>
          </a:prstGeom>
        </p:spPr>
      </p:pic>
      <p:sp>
        <p:nvSpPr>
          <p:cNvPr id="11" name="Title 4"/>
          <p:cNvSpPr>
            <a:spLocks noGrp="1"/>
          </p:cNvSpPr>
          <p:nvPr>
            <p:ph type="title" hasCustomPrompt="1"/>
          </p:nvPr>
        </p:nvSpPr>
        <p:spPr>
          <a:xfrm>
            <a:off x="630000" y="2681103"/>
            <a:ext cx="3127881" cy="1495794"/>
          </a:xfrm>
          <a:prstGeom prst="rect">
            <a:avLst/>
          </a:prstGeom>
        </p:spPr>
        <p:txBody>
          <a:bodyPr anchor="ctr">
            <a:noAutofit/>
          </a:bodyPr>
          <a:lstStyle>
            <a:lvl1pPr>
              <a:defRPr sz="3200">
                <a:solidFill>
                  <a:schemeClr val="bg1"/>
                </a:solidFill>
                <a:latin typeface="+mj-lt"/>
                <a:sym typeface="Trebuchet MS" panose="020B0603020202020204" pitchFamily="34" charset="0"/>
              </a:defRPr>
            </a:lvl1pPr>
          </a:lstStyle>
          <a:p>
            <a:r>
              <a:rPr lang="en-GB" dirty="0"/>
              <a:t>Click to add title</a:t>
            </a:r>
          </a:p>
        </p:txBody>
      </p:sp>
      <p:sp>
        <p:nvSpPr>
          <p:cNvPr id="13" name="Rectangle 12"/>
          <p:cNvSpPr/>
          <p:nvPr userDrawn="1"/>
        </p:nvSpPr>
        <p:spPr bwMode="white">
          <a:xfrm>
            <a:off x="4080763" y="-1309"/>
            <a:ext cx="8111237" cy="685930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eaLnBrk="1"/>
            <a:endParaRPr lang="en-GB" sz="1200" dirty="0">
              <a:solidFill>
                <a:schemeClr val="bg1"/>
              </a:solidFill>
              <a:latin typeface="+mn-lt"/>
              <a:sym typeface="Trebuchet MS" panose="020B0603020202020204" pitchFamily="34" charset="0"/>
            </a:endParaRPr>
          </a:p>
        </p:txBody>
      </p:sp>
      <p:sp>
        <p:nvSpPr>
          <p:cNvPr id="12" name="Date Placeholder 1"/>
          <p:cNvSpPr>
            <a:spLocks noGrp="1"/>
          </p:cNvSpPr>
          <p:nvPr>
            <p:ph type="dt" sz="half" idx="29"/>
          </p:nvPr>
        </p:nvSpPr>
        <p:spPr>
          <a:xfrm>
            <a:off x="9677400" y="6405036"/>
            <a:ext cx="1482051" cy="153888"/>
          </a:xfrm>
          <a:prstGeom prst="rect">
            <a:avLst/>
          </a:prstGeom>
        </p:spPr>
        <p:txBody>
          <a:bodyPr/>
          <a:lstStyle>
            <a:lvl1pPr eaLnBrk="1">
              <a:defRPr>
                <a:solidFill>
                  <a:schemeClr val="bg1">
                    <a:lumMod val="50000"/>
                  </a:schemeClr>
                </a:solidFill>
                <a:latin typeface="+mn-lt"/>
                <a:sym typeface="Trebuchet MS" panose="020B0603020202020204" pitchFamily="34" charset="0"/>
              </a:defRPr>
            </a:lvl1pPr>
          </a:lstStyle>
          <a:p>
            <a:endParaRPr lang="en-GB" dirty="0"/>
          </a:p>
        </p:txBody>
      </p:sp>
      <p:sp>
        <p:nvSpPr>
          <p:cNvPr id="15" name="TextBox 14"/>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GB" sz="10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GB" sz="1000" kern="1200" dirty="0">
              <a:solidFill>
                <a:schemeClr val="bg1">
                  <a:lumMod val="50000"/>
                </a:schemeClr>
              </a:solidFill>
              <a:latin typeface="+mn-lt"/>
              <a:ea typeface="+mn-ea"/>
              <a:cs typeface="+mn-cs"/>
              <a:sym typeface="Trebuchet MS" panose="020B0603020202020204" pitchFamily="34" charset="0"/>
            </a:endParaRPr>
          </a:p>
        </p:txBody>
      </p:sp>
      <p:sp>
        <p:nvSpPr>
          <p:cNvPr id="9"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mn-lt"/>
                <a:sym typeface="Trebuchet MS" panose="020B0603020202020204" pitchFamily="34" charset="0"/>
              </a:rPr>
              <a:t>Copyright © 2022 by Boston Consulting Group. All rights reserved.</a:t>
            </a:r>
          </a:p>
        </p:txBody>
      </p:sp>
    </p:spTree>
    <p:extLst>
      <p:ext uri="{BB962C8B-B14F-4D97-AF65-F5344CB8AC3E}">
        <p14:creationId xmlns:p14="http://schemas.microsoft.com/office/powerpoint/2010/main" val="715100194"/>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213.xml><?xml version="1.0" encoding="utf-8"?>
<p:sldLayout xmlns:a="http://schemas.openxmlformats.org/drawingml/2006/main" xmlns:r="http://schemas.openxmlformats.org/officeDocument/2006/relationships" xmlns:p="http://schemas.openxmlformats.org/presentationml/2006/main" showMasterSp="0" preserve="1" userDrawn="1">
  <p:cSld name="Green half">
    <p:bg bwMode="grayWhite">
      <p:bgPr>
        <a:gradFill>
          <a:gsLst>
            <a:gs pos="0">
              <a:schemeClr val="tx2"/>
            </a:gs>
            <a:gs pos="89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126862445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3" imgH="363" progId="TCLayout.ActiveDocument.1">
                  <p:embed/>
                </p:oleObj>
              </mc:Choice>
              <mc:Fallback>
                <p:oleObj name="think-cell Slide" r:id="rId4" imgW="353" imgH="363"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chemeClr val="tx2"/>
          </a:solidFill>
          <a:ln w="9525" cap="rnd" cmpd="sng" algn="ctr">
            <a:solidFill>
              <a:schemeClr val="tx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GB" sz="4400" b="0" i="0" baseline="0" dirty="0">
              <a:solidFill>
                <a:srgbClr val="FFFFFF"/>
              </a:solidFill>
              <a:latin typeface="Trebuchet MS" panose="020B0603020202020204" pitchFamily="34" charset="0"/>
              <a:ea typeface="+mj-ea"/>
              <a:cs typeface="+mj-cs"/>
              <a:sym typeface="Trebuchet MS" panose="020B0603020202020204" pitchFamily="34" charset="0"/>
            </a:endParaRPr>
          </a:p>
        </p:txBody>
      </p:sp>
      <p:pic>
        <p:nvPicPr>
          <p:cNvPr id="11" name="Picture 10"/>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H="1">
            <a:off x="5689582" y="0"/>
            <a:ext cx="416951" cy="6858000"/>
          </a:xfrm>
          <a:prstGeom prst="rect">
            <a:avLst/>
          </a:prstGeom>
        </p:spPr>
      </p:pic>
      <p:sp>
        <p:nvSpPr>
          <p:cNvPr id="12" name="Rectangle 11"/>
          <p:cNvSpPr/>
          <p:nvPr userDrawn="1"/>
        </p:nvSpPr>
        <p:spPr>
          <a:xfrm>
            <a:off x="6096000" y="0"/>
            <a:ext cx="6096000" cy="6858000"/>
          </a:xfrm>
          <a:prstGeom prst="rect">
            <a:avLst/>
          </a:prstGeom>
          <a:solidFill>
            <a:schemeClr val="bg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eaLnBrk="1">
              <a:lnSpc>
                <a:spcPct val="90000"/>
              </a:lnSpc>
              <a:spcAft>
                <a:spcPts val="1000"/>
              </a:spcAft>
            </a:pPr>
            <a:endParaRPr lang="en-GB" sz="1200" dirty="0">
              <a:solidFill>
                <a:schemeClr val="bg1"/>
              </a:solidFill>
              <a:latin typeface="+mn-lt"/>
              <a:sym typeface="Trebuchet MS" panose="020B0603020202020204" pitchFamily="34" charset="0"/>
            </a:endParaRPr>
          </a:p>
        </p:txBody>
      </p:sp>
      <p:sp>
        <p:nvSpPr>
          <p:cNvPr id="13" name="Picture Placeholder 18"/>
          <p:cNvSpPr>
            <a:spLocks noGrp="1"/>
          </p:cNvSpPr>
          <p:nvPr>
            <p:ph type="pic" sz="quarter" idx="14" hasCustomPrompt="1"/>
          </p:nvPr>
        </p:nvSpPr>
        <p:spPr>
          <a:xfrm>
            <a:off x="6092021" y="0"/>
            <a:ext cx="6099977" cy="6858000"/>
          </a:xfrm>
          <a:prstGeom prst="rect">
            <a:avLst/>
          </a:prstGeom>
          <a:noFill/>
        </p:spPr>
        <p:txBody>
          <a:bodyPr lIns="914400" tIns="914400" rIns="914400" bIns="914400"/>
          <a:lstStyle>
            <a:lvl1pPr algn="ctr">
              <a:defRPr sz="1800" baseline="0">
                <a:latin typeface="Trebuchet MS" panose="020B0603020202020204" pitchFamily="34" charset="0"/>
                <a:sym typeface="Trebuchet MS" panose="020B0603020202020204" pitchFamily="34" charset="0"/>
              </a:defRPr>
            </a:lvl1pPr>
          </a:lstStyle>
          <a:p>
            <a:r>
              <a:rPr lang="en-GB" dirty="0"/>
              <a:t>Click icon below to insert an image or remove this placeholder to use the whitespace in another way</a:t>
            </a:r>
          </a:p>
        </p:txBody>
      </p:sp>
      <p:sp>
        <p:nvSpPr>
          <p:cNvPr id="14" name="Title 1"/>
          <p:cNvSpPr>
            <a:spLocks noGrp="1"/>
          </p:cNvSpPr>
          <p:nvPr>
            <p:ph type="title" hasCustomPrompt="1"/>
          </p:nvPr>
        </p:nvSpPr>
        <p:spPr bwMode="black">
          <a:xfrm>
            <a:off x="630000" y="1785600"/>
            <a:ext cx="4388400" cy="3286800"/>
          </a:xfrm>
          <a:prstGeom prst="rect">
            <a:avLst/>
          </a:prstGeom>
          <a:noFill/>
        </p:spPr>
        <p:txBody>
          <a:bodyPr wrap="square" lIns="0" tIns="0" rIns="320040" bIns="0" anchor="ctr">
            <a:noAutofit/>
          </a:bodyPr>
          <a:lstStyle>
            <a:lvl1pPr>
              <a:defRPr sz="4400">
                <a:solidFill>
                  <a:schemeClr val="bg1"/>
                </a:solidFill>
                <a:latin typeface="+mj-lt"/>
                <a:sym typeface="Trebuchet MS" panose="020B0603020202020204" pitchFamily="34" charset="0"/>
              </a:defRPr>
            </a:lvl1pPr>
          </a:lstStyle>
          <a:p>
            <a:r>
              <a:rPr lang="en-GB" dirty="0"/>
              <a:t>Click to add title</a:t>
            </a:r>
          </a:p>
        </p:txBody>
      </p:sp>
      <p:sp>
        <p:nvSpPr>
          <p:cNvPr id="15" name="TextBox 14"/>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GB" sz="10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GB" sz="800" kern="1200" dirty="0">
              <a:solidFill>
                <a:schemeClr val="bg1">
                  <a:lumMod val="50000"/>
                </a:schemeClr>
              </a:solidFill>
              <a:latin typeface="+mn-lt"/>
              <a:ea typeface="+mn-ea"/>
              <a:cs typeface="+mn-cs"/>
              <a:sym typeface="Trebuchet MS" panose="020B0603020202020204" pitchFamily="34" charset="0"/>
            </a:endParaRPr>
          </a:p>
        </p:txBody>
      </p:sp>
      <p:sp>
        <p:nvSpPr>
          <p:cNvPr id="16" name="Date Placeholder 2"/>
          <p:cNvSpPr>
            <a:spLocks noGrp="1"/>
          </p:cNvSpPr>
          <p:nvPr>
            <p:ph type="dt" sz="half" idx="15"/>
          </p:nvPr>
        </p:nvSpPr>
        <p:spPr>
          <a:xfrm>
            <a:off x="9677400" y="6405036"/>
            <a:ext cx="1482051" cy="153888"/>
          </a:xfrm>
          <a:prstGeom prst="rect">
            <a:avLst/>
          </a:prstGeom>
        </p:spPr>
        <p:txBody>
          <a:bodyPr/>
          <a:lstStyle>
            <a:lvl1pPr eaLnBrk="1">
              <a:defRPr>
                <a:solidFill>
                  <a:schemeClr val="bg1">
                    <a:lumMod val="50000"/>
                  </a:schemeClr>
                </a:solidFill>
                <a:latin typeface="+mn-lt"/>
                <a:sym typeface="Trebuchet MS" panose="020B0603020202020204" pitchFamily="34" charset="0"/>
              </a:defRPr>
            </a:lvl1pPr>
          </a:lstStyle>
          <a:p>
            <a:endParaRPr lang="en-GB" dirty="0"/>
          </a:p>
        </p:txBody>
      </p:sp>
      <p:sp>
        <p:nvSpPr>
          <p:cNvPr id="10"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mn-lt"/>
                <a:sym typeface="Trebuchet MS" panose="020B0603020202020204" pitchFamily="34" charset="0"/>
              </a:rPr>
              <a:t>Copyright © 2022 by Boston Consulting Group. All rights reserved.</a:t>
            </a:r>
          </a:p>
        </p:txBody>
      </p:sp>
    </p:spTree>
    <p:extLst>
      <p:ext uri="{BB962C8B-B14F-4D97-AF65-F5344CB8AC3E}">
        <p14:creationId xmlns:p14="http://schemas.microsoft.com/office/powerpoint/2010/main" val="651477101"/>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214.xml><?xml version="1.0" encoding="utf-8"?>
<p:sldLayout xmlns:a="http://schemas.openxmlformats.org/drawingml/2006/main" xmlns:r="http://schemas.openxmlformats.org/officeDocument/2006/relationships" xmlns:p="http://schemas.openxmlformats.org/presentationml/2006/main" showMasterSp="0" preserve="1" userDrawn="1">
  <p:cSld name="Green two third">
    <p:bg bwMode="grayWhite">
      <p:bgPr>
        <a:gradFill>
          <a:gsLst>
            <a:gs pos="0">
              <a:schemeClr val="tx2"/>
            </a:gs>
            <a:gs pos="89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315775619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3" imgH="363" progId="TCLayout.ActiveDocument.1">
                  <p:embed/>
                </p:oleObj>
              </mc:Choice>
              <mc:Fallback>
                <p:oleObj name="think-cell Slide" r:id="rId4" imgW="353" imgH="363"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chemeClr val="tx2"/>
          </a:solidFill>
          <a:ln w="9525" cap="rnd" cmpd="sng" algn="ctr">
            <a:solidFill>
              <a:schemeClr val="tx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GB" sz="4400" b="0" i="0" baseline="0" dirty="0">
              <a:solidFill>
                <a:srgbClr val="FFFFFF"/>
              </a:solidFill>
              <a:latin typeface="Trebuchet MS" panose="020B0603020202020204" pitchFamily="34" charset="0"/>
              <a:ea typeface="+mj-ea"/>
              <a:cs typeface="+mj-cs"/>
              <a:sym typeface="Trebuchet MS" panose="020B0603020202020204" pitchFamily="34" charset="0"/>
            </a:endParaRPr>
          </a:p>
        </p:txBody>
      </p:sp>
      <p:pic>
        <p:nvPicPr>
          <p:cNvPr id="9" name="Picture 8"/>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H="1">
            <a:off x="7409849" y="0"/>
            <a:ext cx="416951" cy="6858000"/>
          </a:xfrm>
          <a:prstGeom prst="rect">
            <a:avLst/>
          </a:prstGeom>
        </p:spPr>
      </p:pic>
      <p:sp>
        <p:nvSpPr>
          <p:cNvPr id="10" name="Rectangle 9"/>
          <p:cNvSpPr/>
          <p:nvPr userDrawn="1"/>
        </p:nvSpPr>
        <p:spPr bwMode="gray">
          <a:xfrm>
            <a:off x="7819543" y="0"/>
            <a:ext cx="4372457"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eaLnBrk="1"/>
            <a:endParaRPr lang="en-GB" sz="1200" dirty="0">
              <a:solidFill>
                <a:schemeClr val="bg1"/>
              </a:solidFill>
              <a:latin typeface="+mn-lt"/>
              <a:sym typeface="Trebuchet MS" panose="020B0603020202020204" pitchFamily="34" charset="0"/>
            </a:endParaRPr>
          </a:p>
        </p:txBody>
      </p:sp>
      <p:sp>
        <p:nvSpPr>
          <p:cNvPr id="11" name="Picture Placeholder 5"/>
          <p:cNvSpPr>
            <a:spLocks noGrp="1"/>
          </p:cNvSpPr>
          <p:nvPr>
            <p:ph type="pic" sz="quarter" idx="11" hasCustomPrompt="1"/>
          </p:nvPr>
        </p:nvSpPr>
        <p:spPr>
          <a:xfrm>
            <a:off x="7820025" y="0"/>
            <a:ext cx="4371975" cy="6858000"/>
          </a:xfrm>
          <a:prstGeom prst="rect">
            <a:avLst/>
          </a:prstGeom>
          <a:noFill/>
        </p:spPr>
        <p:txBody>
          <a:bodyPr lIns="182880" tIns="914400" rIns="182880" bIns="914400"/>
          <a:lstStyle>
            <a:lvl1pPr algn="ctr">
              <a:defRPr sz="1600">
                <a:solidFill>
                  <a:schemeClr val="tx1"/>
                </a:solidFill>
                <a:latin typeface="Trebuchet MS" panose="020B0603020202020204" pitchFamily="34" charset="0"/>
                <a:sym typeface="Trebuchet MS" panose="020B0603020202020204" pitchFamily="34" charset="0"/>
              </a:defRPr>
            </a:lvl1pPr>
          </a:lstStyle>
          <a:p>
            <a:r>
              <a:rPr lang="en-GB" dirty="0"/>
              <a:t>Click icon below to insert an image or remove this placeholder to use the whitespace in another way</a:t>
            </a:r>
          </a:p>
        </p:txBody>
      </p:sp>
      <p:sp>
        <p:nvSpPr>
          <p:cNvPr id="12" name="Date Placeholder 2"/>
          <p:cNvSpPr>
            <a:spLocks noGrp="1"/>
          </p:cNvSpPr>
          <p:nvPr>
            <p:ph type="dt" sz="half" idx="12"/>
          </p:nvPr>
        </p:nvSpPr>
        <p:spPr>
          <a:xfrm>
            <a:off x="9677400" y="6405036"/>
            <a:ext cx="1482051" cy="153888"/>
          </a:xfrm>
          <a:prstGeom prst="rect">
            <a:avLst/>
          </a:prstGeom>
        </p:spPr>
        <p:txBody>
          <a:bodyPr/>
          <a:lstStyle>
            <a:lvl1pPr eaLnBrk="1">
              <a:defRPr>
                <a:solidFill>
                  <a:schemeClr val="bg1">
                    <a:lumMod val="50000"/>
                  </a:schemeClr>
                </a:solidFill>
                <a:latin typeface="+mn-lt"/>
                <a:sym typeface="Trebuchet MS" panose="020B0603020202020204" pitchFamily="34" charset="0"/>
              </a:defRPr>
            </a:lvl1pPr>
          </a:lstStyle>
          <a:p>
            <a:endParaRPr lang="en-GB" dirty="0"/>
          </a:p>
        </p:txBody>
      </p:sp>
      <p:sp>
        <p:nvSpPr>
          <p:cNvPr id="14" name="Title 1"/>
          <p:cNvSpPr>
            <a:spLocks noGrp="1"/>
          </p:cNvSpPr>
          <p:nvPr>
            <p:ph type="title" hasCustomPrompt="1"/>
          </p:nvPr>
        </p:nvSpPr>
        <p:spPr bwMode="blackWhite">
          <a:xfrm>
            <a:off x="630000" y="1804650"/>
            <a:ext cx="6247552" cy="3286800"/>
          </a:xfrm>
          <a:prstGeom prst="rect">
            <a:avLst/>
          </a:prstGeom>
        </p:spPr>
        <p:txBody>
          <a:bodyPr anchor="ctr">
            <a:noAutofit/>
          </a:bodyPr>
          <a:lstStyle>
            <a:lvl1pPr>
              <a:defRPr sz="4400">
                <a:solidFill>
                  <a:schemeClr val="bg1"/>
                </a:solidFill>
                <a:latin typeface="+mj-lt"/>
                <a:sym typeface="Trebuchet MS" panose="020B0603020202020204" pitchFamily="34" charset="0"/>
              </a:defRPr>
            </a:lvl1pPr>
          </a:lstStyle>
          <a:p>
            <a:r>
              <a:rPr lang="en-GB" dirty="0"/>
              <a:t>Click to edit title</a:t>
            </a:r>
          </a:p>
        </p:txBody>
      </p:sp>
      <p:sp>
        <p:nvSpPr>
          <p:cNvPr id="13" name="TextBox 12"/>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GB" sz="10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GB" sz="800" kern="1200" dirty="0">
              <a:solidFill>
                <a:schemeClr val="bg1">
                  <a:lumMod val="50000"/>
                </a:schemeClr>
              </a:solidFill>
              <a:latin typeface="+mn-lt"/>
              <a:ea typeface="+mn-ea"/>
              <a:cs typeface="+mn-cs"/>
              <a:sym typeface="Trebuchet MS" panose="020B0603020202020204" pitchFamily="34" charset="0"/>
            </a:endParaRPr>
          </a:p>
        </p:txBody>
      </p:sp>
      <p:sp>
        <p:nvSpPr>
          <p:cNvPr id="15"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mn-lt"/>
                <a:sym typeface="Trebuchet MS" panose="020B0603020202020204" pitchFamily="34" charset="0"/>
              </a:rPr>
              <a:t>Copyright © 2022 by Boston Consulting Group. All rights reserved.</a:t>
            </a:r>
          </a:p>
        </p:txBody>
      </p:sp>
    </p:spTree>
    <p:extLst>
      <p:ext uri="{BB962C8B-B14F-4D97-AF65-F5344CB8AC3E}">
        <p14:creationId xmlns:p14="http://schemas.microsoft.com/office/powerpoint/2010/main" val="1586959944"/>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215.xml><?xml version="1.0" encoding="utf-8"?>
<p:sldLayout xmlns:a="http://schemas.openxmlformats.org/drawingml/2006/main" xmlns:r="http://schemas.openxmlformats.org/officeDocument/2006/relationships" xmlns:p="http://schemas.openxmlformats.org/presentationml/2006/main" showMasterSp="0" preserve="1" userDrawn="1">
  <p:cSld name="Left arrow">
    <p:bg>
      <p:bgPr>
        <a:gradFill>
          <a:gsLst>
            <a:gs pos="0">
              <a:schemeClr val="tx2"/>
            </a:gs>
            <a:gs pos="89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361570887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3" imgH="363" progId="TCLayout.ActiveDocument.1">
                  <p:embed/>
                </p:oleObj>
              </mc:Choice>
              <mc:Fallback>
                <p:oleObj name="think-cell Slide" r:id="rId4" imgW="353" imgH="363"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chemeClr val="tx2"/>
          </a:solidFill>
          <a:ln w="9525" cap="rnd" cmpd="sng" algn="ctr">
            <a:solidFill>
              <a:schemeClr val="tx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GB" sz="3200" b="0" i="0" baseline="0" dirty="0">
              <a:solidFill>
                <a:srgbClr val="FFFFFF"/>
              </a:solidFill>
              <a:latin typeface="Trebuchet MS" panose="020B0603020202020204" pitchFamily="34" charset="0"/>
              <a:ea typeface="+mj-ea"/>
              <a:cs typeface="+mj-cs"/>
              <a:sym typeface="Trebuchet MS" panose="020B0603020202020204" pitchFamily="34" charset="0"/>
            </a:endParaRPr>
          </a:p>
        </p:txBody>
      </p:sp>
      <p:sp>
        <p:nvSpPr>
          <p:cNvPr id="16" name="Freeform 14"/>
          <p:cNvSpPr/>
          <p:nvPr userDrawn="1"/>
        </p:nvSpPr>
        <p:spPr bwMode="ltGray">
          <a:xfrm>
            <a:off x="1524" y="131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eaLnBrk="1">
              <a:lnSpc>
                <a:spcPct val="90000"/>
              </a:lnSpc>
              <a:spcAft>
                <a:spcPts val="1000"/>
              </a:spcAft>
            </a:pPr>
            <a:endParaRPr lang="en-GB" sz="1200" dirty="0">
              <a:solidFill>
                <a:prstClr val="white"/>
              </a:solidFill>
              <a:latin typeface="+mn-lt"/>
              <a:sym typeface="Trebuchet MS" panose="020B0603020202020204" pitchFamily="34" charset="0"/>
            </a:endParaRPr>
          </a:p>
        </p:txBody>
      </p:sp>
      <p:sp>
        <p:nvSpPr>
          <p:cNvPr id="5" name="Date Placeholder 4"/>
          <p:cNvSpPr>
            <a:spLocks noGrp="1"/>
          </p:cNvSpPr>
          <p:nvPr>
            <p:ph type="dt" sz="half" idx="10"/>
          </p:nvPr>
        </p:nvSpPr>
        <p:spPr>
          <a:xfrm>
            <a:off x="9677400" y="6405036"/>
            <a:ext cx="1482051" cy="153888"/>
          </a:xfrm>
          <a:prstGeom prst="rect">
            <a:avLst/>
          </a:prstGeom>
        </p:spPr>
        <p:txBody>
          <a:bodyPr/>
          <a:lstStyle>
            <a:lvl1pPr eaLnBrk="1">
              <a:defRPr>
                <a:solidFill>
                  <a:schemeClr val="bg1"/>
                </a:solidFill>
                <a:latin typeface="+mn-lt"/>
                <a:sym typeface="Trebuchet MS" panose="020B0603020202020204" pitchFamily="34" charset="0"/>
              </a:defRPr>
            </a:lvl1pPr>
          </a:lstStyle>
          <a:p>
            <a:endParaRPr lang="en-GB" dirty="0"/>
          </a:p>
        </p:txBody>
      </p:sp>
      <p:sp>
        <p:nvSpPr>
          <p:cNvPr id="12" name="TextBox 11"/>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GB"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GB" sz="1000" kern="1200" dirty="0">
              <a:solidFill>
                <a:schemeClr val="bg1"/>
              </a:solidFill>
              <a:latin typeface="+mn-lt"/>
              <a:ea typeface="+mn-ea"/>
              <a:cs typeface="+mn-cs"/>
              <a:sym typeface="Trebuchet MS" panose="020B0603020202020204" pitchFamily="34" charset="0"/>
            </a:endParaRPr>
          </a:p>
        </p:txBody>
      </p:sp>
      <p:sp>
        <p:nvSpPr>
          <p:cNvPr id="17" name="Title 2"/>
          <p:cNvSpPr>
            <a:spLocks noGrp="1"/>
          </p:cNvSpPr>
          <p:nvPr>
            <p:ph type="title" hasCustomPrompt="1"/>
          </p:nvPr>
        </p:nvSpPr>
        <p:spPr>
          <a:xfrm>
            <a:off x="630000" y="2764203"/>
            <a:ext cx="2478638" cy="1314311"/>
          </a:xfrm>
          <a:prstGeom prst="rect">
            <a:avLst/>
          </a:prstGeom>
        </p:spPr>
        <p:txBody>
          <a:bodyPr anchor="ctr">
            <a:noAutofit/>
          </a:bodyPr>
          <a:lstStyle>
            <a:lvl1pPr>
              <a:defRPr sz="3200" baseline="0">
                <a:solidFill>
                  <a:schemeClr val="tx2"/>
                </a:solidFill>
                <a:latin typeface="+mj-lt"/>
                <a:sym typeface="Trebuchet MS" panose="020B0603020202020204" pitchFamily="34" charset="0"/>
              </a:defRPr>
            </a:lvl1pPr>
          </a:lstStyle>
          <a:p>
            <a:r>
              <a:rPr lang="en-GB" dirty="0">
                <a:solidFill>
                  <a:schemeClr val="tx2"/>
                </a:solidFill>
              </a:rPr>
              <a:t>Click to add title</a:t>
            </a:r>
          </a:p>
        </p:txBody>
      </p:sp>
      <p:pic>
        <p:nvPicPr>
          <p:cNvPr id="9" name="Picture 8"/>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3132442" y="3590399"/>
            <a:ext cx="1365250" cy="3382962"/>
          </a:xfrm>
          <a:custGeom>
            <a:avLst/>
            <a:gdLst>
              <a:gd name="connsiteX0" fmla="*/ 919541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264716 h 3382962"/>
              <a:gd name="connsiteX5" fmla="*/ 129871 w 1365250"/>
              <a:gd name="connsiteY5" fmla="*/ 3267601 h 3382962"/>
              <a:gd name="connsiteX6" fmla="*/ 0 w 1365250"/>
              <a:gd name="connsiteY6" fmla="*/ 0 h 3382962"/>
              <a:gd name="connsiteX7" fmla="*/ 909386 w 1365250"/>
              <a:gd name="connsiteY7" fmla="*/ 0 h 3382962"/>
              <a:gd name="connsiteX8" fmla="*/ 0 w 1365250"/>
              <a:gd name="connsiteY8" fmla="*/ 298560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19541" y="0"/>
                </a:moveTo>
                <a:lnTo>
                  <a:pt x="1365250" y="0"/>
                </a:lnTo>
                <a:lnTo>
                  <a:pt x="1365250" y="3382962"/>
                </a:lnTo>
                <a:lnTo>
                  <a:pt x="0" y="3382962"/>
                </a:lnTo>
                <a:lnTo>
                  <a:pt x="0" y="3264716"/>
                </a:lnTo>
                <a:lnTo>
                  <a:pt x="129871" y="3267601"/>
                </a:lnTo>
                <a:close/>
                <a:moveTo>
                  <a:pt x="0" y="0"/>
                </a:moveTo>
                <a:lnTo>
                  <a:pt x="909386" y="0"/>
                </a:lnTo>
                <a:lnTo>
                  <a:pt x="0" y="2985607"/>
                </a:lnTo>
                <a:close/>
              </a:path>
            </a:pathLst>
          </a:custGeom>
          <a:noFill/>
          <a:extLst>
            <a:ext uri="{909E8E84-426E-40DD-AFC4-6F175D3DCCD1}">
              <a14:hiddenFill xmlns:a14="http://schemas.microsoft.com/office/drawing/2010/main">
                <a:solidFill>
                  <a:srgbClr val="FFFFFF"/>
                </a:solidFill>
              </a14:hiddenFill>
            </a:ext>
          </a:extLst>
        </p:spPr>
      </p:pic>
      <p:sp>
        <p:nvSpPr>
          <p:cNvPr id="10"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mn-lt"/>
                <a:sym typeface="Trebuchet MS" panose="020B0603020202020204" pitchFamily="34" charset="0"/>
              </a:rPr>
              <a:t>Copyright © 2022 by Boston Consulting Group. All rights reserved.</a:t>
            </a:r>
          </a:p>
        </p:txBody>
      </p:sp>
    </p:spTree>
    <p:extLst>
      <p:ext uri="{BB962C8B-B14F-4D97-AF65-F5344CB8AC3E}">
        <p14:creationId xmlns:p14="http://schemas.microsoft.com/office/powerpoint/2010/main" val="2730681036"/>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216.xml><?xml version="1.0" encoding="utf-8"?>
<p:sldLayout xmlns:a="http://schemas.openxmlformats.org/drawingml/2006/main" xmlns:r="http://schemas.openxmlformats.org/officeDocument/2006/relationships" xmlns:p="http://schemas.openxmlformats.org/presentationml/2006/main" showMasterSp="0" preserve="1" userDrawn="1">
  <p:cSld name="Green left arrow">
    <p:bg>
      <p:bgPr>
        <a:solidFill>
          <a:srgbClr val="F2F2F2"/>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184714955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3" imgH="363" progId="TCLayout.ActiveDocument.1">
                  <p:embed/>
                </p:oleObj>
              </mc:Choice>
              <mc:Fallback>
                <p:oleObj name="think-cell Slide" r:id="rId4" imgW="353" imgH="363"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chemeClr val="tx2"/>
          </a:solidFill>
          <a:ln w="9525" cap="rnd" cmpd="sng" algn="ctr">
            <a:solidFill>
              <a:schemeClr val="tx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GB" sz="3200" b="0" i="0" baseline="0" dirty="0">
              <a:solidFill>
                <a:srgbClr val="FFFFFF"/>
              </a:solidFill>
              <a:latin typeface="Trebuchet MS" panose="020B0603020202020204" pitchFamily="34" charset="0"/>
              <a:ea typeface="+mj-ea"/>
              <a:cs typeface="+mj-cs"/>
              <a:sym typeface="Trebuchet MS" panose="020B0603020202020204" pitchFamily="34" charset="0"/>
            </a:endParaRPr>
          </a:p>
        </p:txBody>
      </p:sp>
      <p:sp>
        <p:nvSpPr>
          <p:cNvPr id="16" name="Freeform 14"/>
          <p:cNvSpPr/>
          <p:nvPr userDrawn="1"/>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gradFill>
            <a:gsLst>
              <a:gs pos="0">
                <a:schemeClr val="tx2"/>
              </a:gs>
              <a:gs pos="89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eaLnBrk="1">
              <a:lnSpc>
                <a:spcPct val="90000"/>
              </a:lnSpc>
              <a:spcAft>
                <a:spcPts val="1000"/>
              </a:spcAft>
            </a:pPr>
            <a:endParaRPr lang="en-GB" sz="1200" dirty="0">
              <a:solidFill>
                <a:prstClr val="white"/>
              </a:solidFill>
              <a:latin typeface="+mn-lt"/>
              <a:sym typeface="Trebuchet MS" panose="020B0603020202020204" pitchFamily="34" charset="0"/>
            </a:endParaRPr>
          </a:p>
        </p:txBody>
      </p:sp>
      <p:sp>
        <p:nvSpPr>
          <p:cNvPr id="3" name="Title 2"/>
          <p:cNvSpPr>
            <a:spLocks noGrp="1"/>
          </p:cNvSpPr>
          <p:nvPr>
            <p:ph type="title" hasCustomPrompt="1"/>
          </p:nvPr>
        </p:nvSpPr>
        <p:spPr>
          <a:xfrm>
            <a:off x="630000" y="2764203"/>
            <a:ext cx="2478638" cy="1314311"/>
          </a:xfrm>
        </p:spPr>
        <p:txBody>
          <a:bodyPr anchor="ctr" anchorCtr="0">
            <a:noAutofit/>
          </a:bodyPr>
          <a:lstStyle>
            <a:lvl1pPr>
              <a:defRPr sz="3200" baseline="0">
                <a:solidFill>
                  <a:srgbClr val="FFFFFF"/>
                </a:solidFill>
                <a:latin typeface="+mj-lt"/>
              </a:defRPr>
            </a:lvl1pPr>
          </a:lstStyle>
          <a:p>
            <a:r>
              <a:rPr lang="en-GB" dirty="0"/>
              <a:t>Click to add title</a:t>
            </a:r>
          </a:p>
        </p:txBody>
      </p:sp>
      <p:sp>
        <p:nvSpPr>
          <p:cNvPr id="13"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eaLnBrk="1">
              <a:defRPr sz="1000">
                <a:solidFill>
                  <a:schemeClr val="bg1">
                    <a:lumMod val="50000"/>
                  </a:schemeClr>
                </a:solidFill>
                <a:latin typeface="+mn-lt"/>
                <a:sym typeface="Trebuchet MS" panose="020B0603020202020204" pitchFamily="34" charset="0"/>
              </a:defRPr>
            </a:lvl1pPr>
          </a:lstStyle>
          <a:p>
            <a:endParaRPr lang="en-GB" dirty="0"/>
          </a:p>
        </p:txBody>
      </p:sp>
      <p:sp>
        <p:nvSpPr>
          <p:cNvPr id="14" name="TextBox 13"/>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GB" sz="10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GB" sz="1000" kern="1200" dirty="0">
              <a:solidFill>
                <a:schemeClr val="bg1">
                  <a:lumMod val="50000"/>
                </a:schemeClr>
              </a:solidFill>
              <a:latin typeface="+mn-lt"/>
              <a:ea typeface="+mn-ea"/>
              <a:cs typeface="+mn-cs"/>
              <a:sym typeface="Trebuchet MS" panose="020B0603020202020204" pitchFamily="34" charset="0"/>
            </a:endParaRPr>
          </a:p>
        </p:txBody>
      </p:sp>
      <p:pic>
        <p:nvPicPr>
          <p:cNvPr id="9" name="Picture 8"/>
          <p:cNvPicPr>
            <a:picLocks noChangeAspect="1"/>
          </p:cNvPicPr>
          <p:nvPr userDrawn="1"/>
        </p:nvPicPr>
        <p:blipFill rotWithShape="1">
          <a:blip r:embed="rId6">
            <a:extLst>
              <a:ext uri="{28A0092B-C50C-407E-A947-70E740481C1C}">
                <a14:useLocalDpi xmlns:a14="http://schemas.microsoft.com/office/drawing/2010/main" val="0"/>
              </a:ext>
            </a:extLst>
          </a:blip>
          <a:srcRect t="6216" b="7716"/>
          <a:stretch/>
        </p:blipFill>
        <p:spPr>
          <a:xfrm rot="120000">
            <a:off x="2174642" y="3402828"/>
            <a:ext cx="2694666" cy="3461745"/>
          </a:xfrm>
          <a:custGeom>
            <a:avLst/>
            <a:gdLst>
              <a:gd name="connsiteX0" fmla="*/ 0 w 2694666"/>
              <a:gd name="connsiteY0" fmla="*/ 0 h 3461745"/>
              <a:gd name="connsiteX1" fmla="*/ 2694666 w 2694666"/>
              <a:gd name="connsiteY1" fmla="*/ 0 h 3461745"/>
              <a:gd name="connsiteX2" fmla="*/ 2694666 w 2694666"/>
              <a:gd name="connsiteY2" fmla="*/ 3461745 h 3461745"/>
              <a:gd name="connsiteX3" fmla="*/ 1325678 w 2694666"/>
              <a:gd name="connsiteY3" fmla="*/ 3461745 h 3461745"/>
              <a:gd name="connsiteX4" fmla="*/ 1671729 w 2694666"/>
              <a:gd name="connsiteY4" fmla="*/ 3449661 h 3461745"/>
              <a:gd name="connsiteX5" fmla="*/ 1894583 w 2694666"/>
              <a:gd name="connsiteY5" fmla="*/ 6023 h 3461745"/>
              <a:gd name="connsiteX6" fmla="*/ 1847153 w 2694666"/>
              <a:gd name="connsiteY6" fmla="*/ 12445 h 3461745"/>
              <a:gd name="connsiteX7" fmla="*/ 1149427 w 2694666"/>
              <a:gd name="connsiteY7" fmla="*/ 3461745 h 3461745"/>
              <a:gd name="connsiteX8" fmla="*/ 0 w 2694666"/>
              <a:gd name="connsiteY8" fmla="*/ 3461745 h 3461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4666" h="3461745">
                <a:moveTo>
                  <a:pt x="0" y="0"/>
                </a:moveTo>
                <a:lnTo>
                  <a:pt x="2694666" y="0"/>
                </a:lnTo>
                <a:lnTo>
                  <a:pt x="2694666" y="3461745"/>
                </a:lnTo>
                <a:lnTo>
                  <a:pt x="1325678" y="3461745"/>
                </a:lnTo>
                <a:lnTo>
                  <a:pt x="1671729" y="3449661"/>
                </a:lnTo>
                <a:lnTo>
                  <a:pt x="1894583" y="6023"/>
                </a:lnTo>
                <a:lnTo>
                  <a:pt x="1847153" y="12445"/>
                </a:lnTo>
                <a:lnTo>
                  <a:pt x="1149427" y="3461745"/>
                </a:lnTo>
                <a:lnTo>
                  <a:pt x="0" y="3461745"/>
                </a:lnTo>
                <a:close/>
              </a:path>
            </a:pathLst>
          </a:custGeom>
        </p:spPr>
      </p:pic>
      <p:sp>
        <p:nvSpPr>
          <p:cNvPr id="10"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mn-lt"/>
                <a:sym typeface="Trebuchet MS" panose="020B0603020202020204" pitchFamily="34" charset="0"/>
              </a:rPr>
              <a:t>Copyright © 2022 by Boston Consulting Group. All rights reserved.</a:t>
            </a:r>
          </a:p>
        </p:txBody>
      </p:sp>
    </p:spTree>
    <p:extLst>
      <p:ext uri="{BB962C8B-B14F-4D97-AF65-F5344CB8AC3E}">
        <p14:creationId xmlns:p14="http://schemas.microsoft.com/office/powerpoint/2010/main" val="2235652225"/>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217.xml><?xml version="1.0" encoding="utf-8"?>
<p:sldLayout xmlns:a="http://schemas.openxmlformats.org/drawingml/2006/main" xmlns:r="http://schemas.openxmlformats.org/officeDocument/2006/relationships" xmlns:p="http://schemas.openxmlformats.org/presentationml/2006/main" showMasterSp="0" preserve="1" userDrawn="1">
  <p:cSld name="Arrow one third">
    <p:bg>
      <p:bgPr>
        <a:gradFill>
          <a:gsLst>
            <a:gs pos="0">
              <a:schemeClr val="tx2"/>
            </a:gs>
            <a:gs pos="89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2374646537"/>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324" imgH="324" progId="TCLayout.ActiveDocument.1">
                  <p:embed/>
                </p:oleObj>
              </mc:Choice>
              <mc:Fallback>
                <p:oleObj name="think-cell Slide" r:id="rId4" imgW="324" imgH="324" progId="TCLayout.ActiveDocument.1">
                  <p:embed/>
                  <p:pic>
                    <p:nvPicPr>
                      <p:cNvPr id="3" name="Object 2"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chemeClr val="tx2"/>
          </a:solidFill>
          <a:ln w="9525" cap="rnd" cmpd="sng" algn="ctr">
            <a:solidFill>
              <a:schemeClr val="tx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GB" sz="4400" b="0" i="0" baseline="0" dirty="0">
              <a:solidFill>
                <a:srgbClr val="FFFFFF"/>
              </a:solidFill>
              <a:latin typeface="Trebuchet MS" panose="020B0603020202020204" pitchFamily="34" charset="0"/>
              <a:ea typeface="+mj-ea"/>
              <a:cs typeface="+mj-cs"/>
              <a:sym typeface="Trebuchet MS" panose="020B0603020202020204" pitchFamily="34" charset="0"/>
            </a:endParaRPr>
          </a:p>
        </p:txBody>
      </p:sp>
      <p:sp>
        <p:nvSpPr>
          <p:cNvPr id="5" name="TextBox 4"/>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GB"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GB" sz="800" kern="1200" dirty="0">
              <a:solidFill>
                <a:schemeClr val="bg1"/>
              </a:solidFill>
              <a:latin typeface="+mn-lt"/>
              <a:ea typeface="+mn-ea"/>
              <a:cs typeface="+mn-cs"/>
              <a:sym typeface="Trebuchet MS" panose="020B0603020202020204" pitchFamily="34" charset="0"/>
            </a:endParaRPr>
          </a:p>
        </p:txBody>
      </p:sp>
      <p:sp>
        <p:nvSpPr>
          <p:cNvPr id="8" name="Date Placeholder 7"/>
          <p:cNvSpPr>
            <a:spLocks noGrp="1"/>
          </p:cNvSpPr>
          <p:nvPr>
            <p:ph type="dt" sz="half" idx="11"/>
          </p:nvPr>
        </p:nvSpPr>
        <p:spPr>
          <a:xfrm>
            <a:off x="9677400" y="6405036"/>
            <a:ext cx="1482051" cy="153888"/>
          </a:xfrm>
          <a:prstGeom prst="rect">
            <a:avLst/>
          </a:prstGeom>
        </p:spPr>
        <p:txBody>
          <a:bodyPr/>
          <a:lstStyle>
            <a:lvl1pPr eaLnBrk="1">
              <a:defRPr>
                <a:solidFill>
                  <a:schemeClr val="bg1"/>
                </a:solidFill>
                <a:latin typeface="+mn-lt"/>
                <a:sym typeface="Trebuchet MS" panose="020B0603020202020204" pitchFamily="34" charset="0"/>
              </a:defRPr>
            </a:lvl1pPr>
          </a:lstStyle>
          <a:p>
            <a:endParaRPr lang="en-GB" dirty="0"/>
          </a:p>
        </p:txBody>
      </p:sp>
      <p:sp>
        <p:nvSpPr>
          <p:cNvPr id="13" name="Pentagon 3"/>
          <p:cNvSpPr/>
          <p:nvPr userDrawn="1"/>
        </p:nvSpPr>
        <p:spPr bwMode="white">
          <a:xfrm>
            <a:off x="1" y="0"/>
            <a:ext cx="5426920" cy="6858000"/>
          </a:xfrm>
          <a:prstGeom prst="homePlate">
            <a:avLst>
              <a:gd name="adj" fmla="val 12939"/>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eaLnBrk="1">
              <a:lnSpc>
                <a:spcPct val="90000"/>
              </a:lnSpc>
              <a:spcAft>
                <a:spcPts val="1000"/>
              </a:spcAft>
            </a:pPr>
            <a:endParaRPr lang="en-GB" sz="1200" dirty="0">
              <a:solidFill>
                <a:prstClr val="white"/>
              </a:solidFill>
              <a:latin typeface="+mn-lt"/>
              <a:sym typeface="Trebuchet MS" panose="020B0603020202020204" pitchFamily="34" charset="0"/>
            </a:endParaRPr>
          </a:p>
        </p:txBody>
      </p:sp>
      <p:sp>
        <p:nvSpPr>
          <p:cNvPr id="14" name="Title 1"/>
          <p:cNvSpPr>
            <a:spLocks noGrp="1"/>
          </p:cNvSpPr>
          <p:nvPr>
            <p:ph type="title" hasCustomPrompt="1"/>
          </p:nvPr>
        </p:nvSpPr>
        <p:spPr>
          <a:xfrm>
            <a:off x="630000" y="1785600"/>
            <a:ext cx="4062235" cy="3286800"/>
          </a:xfrm>
          <a:prstGeom prst="rect">
            <a:avLst/>
          </a:prstGeom>
        </p:spPr>
        <p:txBody>
          <a:bodyPr anchor="ctr">
            <a:noAutofit/>
          </a:bodyPr>
          <a:lstStyle>
            <a:lvl1pPr>
              <a:defRPr sz="4400" b="0">
                <a:solidFill>
                  <a:schemeClr val="tx2"/>
                </a:solidFill>
                <a:latin typeface="+mj-lt"/>
                <a:sym typeface="Trebuchet MS" panose="020B0603020202020204" pitchFamily="34" charset="0"/>
              </a:defRPr>
            </a:lvl1pPr>
          </a:lstStyle>
          <a:p>
            <a:r>
              <a:rPr lang="en-GB" dirty="0"/>
              <a:t>Click to add title</a:t>
            </a:r>
          </a:p>
        </p:txBody>
      </p:sp>
      <p:pic>
        <p:nvPicPr>
          <p:cNvPr id="15" name="Picture 14"/>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4581525" y="3394392"/>
            <a:ext cx="1298575" cy="3571875"/>
          </a:xfrm>
          <a:custGeom>
            <a:avLst/>
            <a:gdLst>
              <a:gd name="connsiteX0" fmla="*/ 0 w 1298575"/>
              <a:gd name="connsiteY0" fmla="*/ 0 h 3571875"/>
              <a:gd name="connsiteX1" fmla="*/ 1298575 w 1298575"/>
              <a:gd name="connsiteY1" fmla="*/ 0 h 3571875"/>
              <a:gd name="connsiteX2" fmla="*/ 1298575 w 1298575"/>
              <a:gd name="connsiteY2" fmla="*/ 3571875 h 3571875"/>
              <a:gd name="connsiteX3" fmla="*/ 0 w 1298575"/>
              <a:gd name="connsiteY3" fmla="*/ 3571875 h 3571875"/>
              <a:gd name="connsiteX4" fmla="*/ 0 w 1298575"/>
              <a:gd name="connsiteY4" fmla="*/ 3465683 h 3571875"/>
              <a:gd name="connsiteX5" fmla="*/ 139700 w 1298575"/>
              <a:gd name="connsiteY5" fmla="*/ 3466783 h 3571875"/>
              <a:gd name="connsiteX6" fmla="*/ 841375 w 1298575"/>
              <a:gd name="connsiteY6" fmla="*/ 21908 h 3571875"/>
              <a:gd name="connsiteX7" fmla="*/ 0 w 1298575"/>
              <a:gd name="connsiteY7" fmla="*/ 2642743 h 357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8575" h="3571875">
                <a:moveTo>
                  <a:pt x="0" y="0"/>
                </a:moveTo>
                <a:lnTo>
                  <a:pt x="1298575" y="0"/>
                </a:lnTo>
                <a:lnTo>
                  <a:pt x="1298575" y="3571875"/>
                </a:lnTo>
                <a:lnTo>
                  <a:pt x="0" y="3571875"/>
                </a:lnTo>
                <a:lnTo>
                  <a:pt x="0" y="3465683"/>
                </a:lnTo>
                <a:lnTo>
                  <a:pt x="139700" y="3466783"/>
                </a:lnTo>
                <a:lnTo>
                  <a:pt x="841375" y="21908"/>
                </a:lnTo>
                <a:lnTo>
                  <a:pt x="0" y="2642743"/>
                </a:lnTo>
                <a:close/>
              </a:path>
            </a:pathLst>
          </a:custGeom>
          <a:noFill/>
          <a:extLst>
            <a:ext uri="{909E8E84-426E-40DD-AFC4-6F175D3DCCD1}">
              <a14:hiddenFill xmlns:a14="http://schemas.microsoft.com/office/drawing/2010/main">
                <a:solidFill>
                  <a:srgbClr val="FFFFFF"/>
                </a:solidFill>
              </a14:hiddenFill>
            </a:ext>
          </a:extLst>
        </p:spPr>
      </p:pic>
      <p:sp>
        <p:nvSpPr>
          <p:cNvPr id="9"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mn-lt"/>
                <a:sym typeface="Trebuchet MS" panose="020B0603020202020204" pitchFamily="34" charset="0"/>
              </a:rPr>
              <a:t>Copyright © 2022 by Boston Consulting Group. All rights reserved.</a:t>
            </a:r>
          </a:p>
        </p:txBody>
      </p:sp>
    </p:spTree>
    <p:extLst>
      <p:ext uri="{BB962C8B-B14F-4D97-AF65-F5344CB8AC3E}">
        <p14:creationId xmlns:p14="http://schemas.microsoft.com/office/powerpoint/2010/main" val="3242472396"/>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218.xml><?xml version="1.0" encoding="utf-8"?>
<p:sldLayout xmlns:a="http://schemas.openxmlformats.org/drawingml/2006/main" xmlns:r="http://schemas.openxmlformats.org/officeDocument/2006/relationships" xmlns:p="http://schemas.openxmlformats.org/presentationml/2006/main" showMasterSp="0" preserve="1" userDrawn="1">
  <p:cSld name="Green arrow one third">
    <p:bg>
      <p:bgPr>
        <a:solidFill>
          <a:srgbClr val="F2F2F2"/>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391682389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3" imgH="363" progId="TCLayout.ActiveDocument.1">
                  <p:embed/>
                </p:oleObj>
              </mc:Choice>
              <mc:Fallback>
                <p:oleObj name="think-cell Slide" r:id="rId4" imgW="353" imgH="363"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chemeClr val="tx2"/>
          </a:solidFill>
          <a:ln w="9525" cap="rnd" cmpd="sng" algn="ctr">
            <a:solidFill>
              <a:schemeClr val="tx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GB" sz="4400" b="0" i="0" baseline="0" dirty="0">
              <a:solidFill>
                <a:srgbClr val="FFFFFF"/>
              </a:solidFill>
              <a:latin typeface="Trebuchet MS" panose="020B0603020202020204" pitchFamily="34" charset="0"/>
              <a:ea typeface="+mj-ea"/>
              <a:cs typeface="+mj-cs"/>
              <a:sym typeface="Trebuchet MS" panose="020B0603020202020204" pitchFamily="34" charset="0"/>
            </a:endParaRPr>
          </a:p>
        </p:txBody>
      </p:sp>
      <p:sp>
        <p:nvSpPr>
          <p:cNvPr id="13" name="Pentagon 3"/>
          <p:cNvSpPr/>
          <p:nvPr userDrawn="1"/>
        </p:nvSpPr>
        <p:spPr bwMode="white">
          <a:xfrm>
            <a:off x="1" y="0"/>
            <a:ext cx="5426920" cy="6858000"/>
          </a:xfrm>
          <a:prstGeom prst="homePlate">
            <a:avLst>
              <a:gd name="adj" fmla="val 12939"/>
            </a:avLst>
          </a:prstGeom>
          <a:gradFill>
            <a:gsLst>
              <a:gs pos="0">
                <a:schemeClr val="tx2"/>
              </a:gs>
              <a:gs pos="89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eaLnBrk="1">
              <a:lnSpc>
                <a:spcPct val="90000"/>
              </a:lnSpc>
              <a:spcAft>
                <a:spcPts val="1000"/>
              </a:spcAft>
            </a:pPr>
            <a:endParaRPr lang="en-GB" sz="1200" dirty="0">
              <a:solidFill>
                <a:prstClr val="white"/>
              </a:solidFill>
              <a:latin typeface="+mn-lt"/>
              <a:sym typeface="Trebuchet MS" panose="020B0603020202020204" pitchFamily="34" charset="0"/>
            </a:endParaRPr>
          </a:p>
        </p:txBody>
      </p:sp>
      <p:sp>
        <p:nvSpPr>
          <p:cNvPr id="14" name="Title 1"/>
          <p:cNvSpPr>
            <a:spLocks noGrp="1"/>
          </p:cNvSpPr>
          <p:nvPr>
            <p:ph type="title" hasCustomPrompt="1"/>
          </p:nvPr>
        </p:nvSpPr>
        <p:spPr>
          <a:xfrm>
            <a:off x="630000" y="1785600"/>
            <a:ext cx="4062235" cy="3286800"/>
          </a:xfrm>
          <a:prstGeom prst="rect">
            <a:avLst/>
          </a:prstGeom>
        </p:spPr>
        <p:txBody>
          <a:bodyPr anchor="ctr">
            <a:noAutofit/>
          </a:bodyPr>
          <a:lstStyle>
            <a:lvl1pPr>
              <a:defRPr sz="4400" b="0">
                <a:solidFill>
                  <a:srgbClr val="FFFFFF"/>
                </a:solidFill>
                <a:latin typeface="+mj-lt"/>
                <a:sym typeface="Trebuchet MS" panose="020B0603020202020204" pitchFamily="34" charset="0"/>
              </a:defRPr>
            </a:lvl1pPr>
          </a:lstStyle>
          <a:p>
            <a:r>
              <a:rPr lang="en-GB" dirty="0"/>
              <a:t>Click to add title</a:t>
            </a:r>
          </a:p>
        </p:txBody>
      </p:sp>
      <p:sp>
        <p:nvSpPr>
          <p:cNvPr id="11"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eaLnBrk="1">
              <a:defRPr sz="1000">
                <a:solidFill>
                  <a:schemeClr val="bg1">
                    <a:lumMod val="50000"/>
                  </a:schemeClr>
                </a:solidFill>
                <a:latin typeface="+mn-lt"/>
                <a:sym typeface="Trebuchet MS" panose="020B0603020202020204" pitchFamily="34" charset="0"/>
              </a:defRPr>
            </a:lvl1pPr>
          </a:lstStyle>
          <a:p>
            <a:endParaRPr lang="en-GB" dirty="0"/>
          </a:p>
        </p:txBody>
      </p:sp>
      <p:sp>
        <p:nvSpPr>
          <p:cNvPr id="16" name="TextBox 15"/>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GB" sz="10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GB" sz="1000" kern="1200" dirty="0">
              <a:solidFill>
                <a:schemeClr val="bg1">
                  <a:lumMod val="50000"/>
                </a:schemeClr>
              </a:solidFill>
              <a:latin typeface="+mn-lt"/>
              <a:ea typeface="+mn-ea"/>
              <a:cs typeface="+mn-cs"/>
              <a:sym typeface="Trebuchet MS" panose="020B0603020202020204" pitchFamily="34" charset="0"/>
            </a:endParaRPr>
          </a:p>
        </p:txBody>
      </p:sp>
      <p:pic>
        <p:nvPicPr>
          <p:cNvPr id="9" name="Picture 8"/>
          <p:cNvPicPr>
            <a:picLocks noChangeAspect="1"/>
          </p:cNvPicPr>
          <p:nvPr userDrawn="1"/>
        </p:nvPicPr>
        <p:blipFill rotWithShape="1">
          <a:blip r:embed="rId6">
            <a:extLst>
              <a:ext uri="{28A0092B-C50C-407E-A947-70E740481C1C}">
                <a14:useLocalDpi xmlns:a14="http://schemas.microsoft.com/office/drawing/2010/main" val="0"/>
              </a:ext>
            </a:extLst>
          </a:blip>
          <a:srcRect t="7562" b="6867"/>
          <a:stretch/>
        </p:blipFill>
        <p:spPr>
          <a:xfrm>
            <a:off x="3578059" y="3416300"/>
            <a:ext cx="2694666" cy="3441700"/>
          </a:xfrm>
          <a:custGeom>
            <a:avLst/>
            <a:gdLst>
              <a:gd name="connsiteX0" fmla="*/ 2040063 w 2694666"/>
              <a:gd name="connsiteY0" fmla="*/ 0 h 3441700"/>
              <a:gd name="connsiteX1" fmla="*/ 2694666 w 2694666"/>
              <a:gd name="connsiteY1" fmla="*/ 0 h 3441700"/>
              <a:gd name="connsiteX2" fmla="*/ 2694666 w 2694666"/>
              <a:gd name="connsiteY2" fmla="*/ 3441700 h 3441700"/>
              <a:gd name="connsiteX3" fmla="*/ 1510783 w 2694666"/>
              <a:gd name="connsiteY3" fmla="*/ 3441700 h 3441700"/>
              <a:gd name="connsiteX4" fmla="*/ 1816742 w 2694666"/>
              <a:gd name="connsiteY4" fmla="*/ 365420 h 3441700"/>
              <a:gd name="connsiteX5" fmla="*/ 2022641 w 2694666"/>
              <a:gd name="connsiteY5" fmla="*/ 379413 h 3441700"/>
              <a:gd name="connsiteX6" fmla="*/ 0 w 2694666"/>
              <a:gd name="connsiteY6" fmla="*/ 0 h 3441700"/>
              <a:gd name="connsiteX7" fmla="*/ 1846270 w 2694666"/>
              <a:gd name="connsiteY7" fmla="*/ 0 h 3441700"/>
              <a:gd name="connsiteX8" fmla="*/ 1848810 w 2694666"/>
              <a:gd name="connsiteY8" fmla="*/ 12700 h 3441700"/>
              <a:gd name="connsiteX9" fmla="*/ 1777372 w 2694666"/>
              <a:gd name="connsiteY9" fmla="*/ 362744 h 3441700"/>
              <a:gd name="connsiteX10" fmla="*/ 1780172 w 2694666"/>
              <a:gd name="connsiteY10" fmla="*/ 362934 h 3441700"/>
              <a:gd name="connsiteX11" fmla="*/ 1144340 w 2694666"/>
              <a:gd name="connsiteY11" fmla="*/ 3441700 h 3441700"/>
              <a:gd name="connsiteX12" fmla="*/ 0 w 2694666"/>
              <a:gd name="connsiteY12" fmla="*/ 3441700 h 344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4666" h="3441700">
                <a:moveTo>
                  <a:pt x="2040063" y="0"/>
                </a:moveTo>
                <a:lnTo>
                  <a:pt x="2694666" y="0"/>
                </a:lnTo>
                <a:lnTo>
                  <a:pt x="2694666" y="3441700"/>
                </a:lnTo>
                <a:lnTo>
                  <a:pt x="1510783" y="3441700"/>
                </a:lnTo>
                <a:lnTo>
                  <a:pt x="1816742" y="365420"/>
                </a:lnTo>
                <a:lnTo>
                  <a:pt x="2022641" y="379413"/>
                </a:lnTo>
                <a:close/>
                <a:moveTo>
                  <a:pt x="0" y="0"/>
                </a:moveTo>
                <a:lnTo>
                  <a:pt x="1846270" y="0"/>
                </a:lnTo>
                <a:lnTo>
                  <a:pt x="1848810" y="12700"/>
                </a:lnTo>
                <a:lnTo>
                  <a:pt x="1777372" y="362744"/>
                </a:lnTo>
                <a:lnTo>
                  <a:pt x="1780172" y="362934"/>
                </a:lnTo>
                <a:lnTo>
                  <a:pt x="1144340" y="3441700"/>
                </a:lnTo>
                <a:lnTo>
                  <a:pt x="0" y="3441700"/>
                </a:lnTo>
                <a:close/>
              </a:path>
            </a:pathLst>
          </a:custGeom>
        </p:spPr>
      </p:pic>
      <p:sp>
        <p:nvSpPr>
          <p:cNvPr id="10"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mn-lt"/>
                <a:sym typeface="Trebuchet MS" panose="020B0603020202020204" pitchFamily="34" charset="0"/>
              </a:rPr>
              <a:t>Copyright © 2022 by Boston Consulting Group. All rights reserved.</a:t>
            </a:r>
          </a:p>
        </p:txBody>
      </p:sp>
    </p:spTree>
    <p:extLst>
      <p:ext uri="{BB962C8B-B14F-4D97-AF65-F5344CB8AC3E}">
        <p14:creationId xmlns:p14="http://schemas.microsoft.com/office/powerpoint/2010/main" val="1084684732"/>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219.xml><?xml version="1.0" encoding="utf-8"?>
<p:sldLayout xmlns:a="http://schemas.openxmlformats.org/drawingml/2006/main" xmlns:r="http://schemas.openxmlformats.org/officeDocument/2006/relationships" xmlns:p="http://schemas.openxmlformats.org/presentationml/2006/main" showMasterSp="0" preserve="1" userDrawn="1">
  <p:cSld name="Arrow half">
    <p:bg>
      <p:bgPr>
        <a:gradFill>
          <a:gsLst>
            <a:gs pos="0">
              <a:schemeClr val="tx2"/>
            </a:gs>
            <a:gs pos="89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86360246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3" imgH="363" progId="TCLayout.ActiveDocument.1">
                  <p:embed/>
                </p:oleObj>
              </mc:Choice>
              <mc:Fallback>
                <p:oleObj name="think-cell Slide" r:id="rId4" imgW="353" imgH="363"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chemeClr val="tx2"/>
          </a:solidFill>
          <a:ln w="9525" cap="rnd" cmpd="sng" algn="ctr">
            <a:solidFill>
              <a:schemeClr val="tx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GB" sz="3400" b="0" i="0" baseline="0" dirty="0">
              <a:solidFill>
                <a:srgbClr val="FFFFFF"/>
              </a:solidFill>
              <a:latin typeface="Trebuchet MS" panose="020B0603020202020204" pitchFamily="34" charset="0"/>
              <a:ea typeface="+mj-ea"/>
              <a:cs typeface="+mj-cs"/>
              <a:sym typeface="Trebuchet MS" panose="020B0603020202020204" pitchFamily="34" charset="0"/>
            </a:endParaRPr>
          </a:p>
        </p:txBody>
      </p:sp>
      <p:sp>
        <p:nvSpPr>
          <p:cNvPr id="8" name="Date Placeholder 7"/>
          <p:cNvSpPr>
            <a:spLocks noGrp="1"/>
          </p:cNvSpPr>
          <p:nvPr>
            <p:ph type="dt" sz="half" idx="16"/>
          </p:nvPr>
        </p:nvSpPr>
        <p:spPr>
          <a:xfrm>
            <a:off x="9677400" y="6405036"/>
            <a:ext cx="1482051" cy="153888"/>
          </a:xfrm>
          <a:prstGeom prst="rect">
            <a:avLst/>
          </a:prstGeom>
        </p:spPr>
        <p:txBody>
          <a:bodyPr/>
          <a:lstStyle>
            <a:lvl1pPr eaLnBrk="1">
              <a:defRPr>
                <a:solidFill>
                  <a:schemeClr val="bg1"/>
                </a:solidFill>
                <a:latin typeface="+mn-lt"/>
                <a:sym typeface="Trebuchet MS" panose="020B0603020202020204" pitchFamily="34" charset="0"/>
              </a:defRPr>
            </a:lvl1pPr>
          </a:lstStyle>
          <a:p>
            <a:endParaRPr lang="en-GB" dirty="0"/>
          </a:p>
        </p:txBody>
      </p:sp>
      <p:sp>
        <p:nvSpPr>
          <p:cNvPr id="15" name="TextBox 14"/>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GB"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GB" sz="1000" kern="1200" dirty="0">
              <a:solidFill>
                <a:schemeClr val="bg1"/>
              </a:solidFill>
              <a:latin typeface="+mn-lt"/>
              <a:ea typeface="+mn-ea"/>
              <a:cs typeface="+mn-cs"/>
              <a:sym typeface="Trebuchet MS" panose="020B0603020202020204" pitchFamily="34" charset="0"/>
            </a:endParaRPr>
          </a:p>
        </p:txBody>
      </p:sp>
      <p:sp>
        <p:nvSpPr>
          <p:cNvPr id="14" name="Pentagon 8"/>
          <p:cNvSpPr/>
          <p:nvPr userDrawn="1"/>
        </p:nvSpPr>
        <p:spPr bwMode="white">
          <a:xfrm>
            <a:off x="0" y="0"/>
            <a:ext cx="6363546" cy="6858000"/>
          </a:xfrm>
          <a:prstGeom prst="homePlate">
            <a:avLst>
              <a:gd name="adj" fmla="val 12939"/>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eaLnBrk="1">
              <a:lnSpc>
                <a:spcPct val="90000"/>
              </a:lnSpc>
              <a:spcAft>
                <a:spcPts val="1000"/>
              </a:spcAft>
            </a:pPr>
            <a:endParaRPr lang="en-GB" sz="1200" dirty="0">
              <a:solidFill>
                <a:prstClr val="white"/>
              </a:solidFill>
              <a:latin typeface="+mn-lt"/>
              <a:sym typeface="Trebuchet MS" panose="020B0603020202020204" pitchFamily="34" charset="0"/>
            </a:endParaRPr>
          </a:p>
        </p:txBody>
      </p:sp>
      <p:sp>
        <p:nvSpPr>
          <p:cNvPr id="16" name="Title 2"/>
          <p:cNvSpPr>
            <a:spLocks noGrp="1"/>
          </p:cNvSpPr>
          <p:nvPr>
            <p:ph type="title" hasCustomPrompt="1"/>
          </p:nvPr>
        </p:nvSpPr>
        <p:spPr>
          <a:xfrm>
            <a:off x="630000" y="622800"/>
            <a:ext cx="4673646"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400" b="0" i="0" u="none" kern="1200" spc="0">
                <a:solidFill>
                  <a:schemeClr val="tx2">
                    <a:lumMod val="100000"/>
                  </a:schemeClr>
                </a:solidFill>
                <a:latin typeface="+mj-lt"/>
                <a:sym typeface="Trebuchet MS" panose="020B0603020202020204" pitchFamily="34" charset="0"/>
              </a:defRPr>
            </a:lvl1pPr>
          </a:lstStyle>
          <a:p>
            <a:pPr lvl="0"/>
            <a:r>
              <a:rPr lang="en-GB" dirty="0"/>
              <a:t>Click to add title</a:t>
            </a:r>
          </a:p>
        </p:txBody>
      </p:sp>
      <p:pic>
        <p:nvPicPr>
          <p:cNvPr id="9" name="Picture 8"/>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5397806" y="3589606"/>
            <a:ext cx="1365250" cy="3382962"/>
          </a:xfrm>
          <a:custGeom>
            <a:avLst/>
            <a:gdLst>
              <a:gd name="connsiteX0" fmla="*/ 920598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320782 h 3382962"/>
              <a:gd name="connsiteX5" fmla="*/ 126694 w 1365250"/>
              <a:gd name="connsiteY5" fmla="*/ 3320782 h 3382962"/>
              <a:gd name="connsiteX6" fmla="*/ 0 w 1365250"/>
              <a:gd name="connsiteY6" fmla="*/ 0 h 3382962"/>
              <a:gd name="connsiteX7" fmla="*/ 908172 w 1365250"/>
              <a:gd name="connsiteY7" fmla="*/ 0 h 3382962"/>
              <a:gd name="connsiteX8" fmla="*/ 0 w 1365250"/>
              <a:gd name="connsiteY8" fmla="*/ 289035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20598" y="0"/>
                </a:moveTo>
                <a:lnTo>
                  <a:pt x="1365250" y="0"/>
                </a:lnTo>
                <a:lnTo>
                  <a:pt x="1365250" y="3382962"/>
                </a:lnTo>
                <a:lnTo>
                  <a:pt x="0" y="3382962"/>
                </a:lnTo>
                <a:lnTo>
                  <a:pt x="0" y="3320782"/>
                </a:lnTo>
                <a:lnTo>
                  <a:pt x="126694" y="3320782"/>
                </a:lnTo>
                <a:close/>
                <a:moveTo>
                  <a:pt x="0" y="0"/>
                </a:moveTo>
                <a:lnTo>
                  <a:pt x="908172" y="0"/>
                </a:lnTo>
                <a:lnTo>
                  <a:pt x="0" y="2890357"/>
                </a:lnTo>
                <a:close/>
              </a:path>
            </a:pathLst>
          </a:custGeom>
          <a:noFill/>
          <a:extLst>
            <a:ext uri="{909E8E84-426E-40DD-AFC4-6F175D3DCCD1}">
              <a14:hiddenFill xmlns:a14="http://schemas.microsoft.com/office/drawing/2010/main">
                <a:solidFill>
                  <a:srgbClr val="FFFFFF"/>
                </a:solidFill>
              </a14:hiddenFill>
            </a:ext>
          </a:extLst>
        </p:spPr>
      </p:pic>
      <p:sp>
        <p:nvSpPr>
          <p:cNvPr id="10"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mn-lt"/>
                <a:sym typeface="Trebuchet MS" panose="020B0603020202020204" pitchFamily="34" charset="0"/>
              </a:rPr>
              <a:t>Copyright © 2022 by Boston Consulting Group. All rights reserved.</a:t>
            </a:r>
          </a:p>
        </p:txBody>
      </p:sp>
    </p:spTree>
    <p:extLst>
      <p:ext uri="{BB962C8B-B14F-4D97-AF65-F5344CB8AC3E}">
        <p14:creationId xmlns:p14="http://schemas.microsoft.com/office/powerpoint/2010/main" val="487561628"/>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Text slide 3 - 2 column +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AB38C-5F38-4824-BA5B-9B6A2BB378C1}"/>
              </a:ext>
            </a:extLst>
          </p:cNvPr>
          <p:cNvSpPr>
            <a:spLocks noGrp="1"/>
          </p:cNvSpPr>
          <p:nvPr>
            <p:ph type="title" hasCustomPrompt="1"/>
          </p:nvPr>
        </p:nvSpPr>
        <p:spPr>
          <a:xfrm>
            <a:off x="360000" y="720000"/>
            <a:ext cx="7056000" cy="1039599"/>
          </a:xfrm>
        </p:spPr>
        <p:txBody>
          <a:bodyPr/>
          <a:lstStyle>
            <a:lvl1pPr>
              <a:defRPr/>
            </a:lvl1pPr>
          </a:lstStyle>
          <a:p>
            <a:r>
              <a:rPr lang="en-US"/>
              <a:t>Text slide 1 column with arrow image</a:t>
            </a:r>
            <a:endParaRPr lang="en-GB"/>
          </a:p>
        </p:txBody>
      </p:sp>
      <p:sp>
        <p:nvSpPr>
          <p:cNvPr id="6" name="Text Placeholder 5"/>
          <p:cNvSpPr>
            <a:spLocks noGrp="1"/>
          </p:cNvSpPr>
          <p:nvPr>
            <p:ph type="body" sz="quarter" idx="12" hasCustomPrompt="1"/>
          </p:nvPr>
        </p:nvSpPr>
        <p:spPr>
          <a:xfrm>
            <a:off x="360000" y="2160000"/>
            <a:ext cx="6761769" cy="3636000"/>
          </a:xfrm>
        </p:spPr>
        <p:txBody>
          <a:bodyPr numCol="1" spcCol="180000"/>
          <a:lstStyle>
            <a:lvl5pPr marL="933750" indent="-285750">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p:cNvSpPr>
            <a:spLocks noGrp="1"/>
          </p:cNvSpPr>
          <p:nvPr>
            <p:ph type="sldNum" sz="quarter" idx="13"/>
          </p:nvPr>
        </p:nvSpPr>
        <p:spPr/>
        <p:txBody>
          <a:bodyPr/>
          <a:lstStyle>
            <a:lvl1pPr>
              <a:defRPr>
                <a:solidFill>
                  <a:srgbClr val="333F47"/>
                </a:solidFill>
              </a:defRPr>
            </a:lvl1pPr>
          </a:lstStyle>
          <a:p>
            <a:fld id="{5C01B2B2-3B32-4177-9645-58C2813D6AA3}" type="slidenum">
              <a:rPr lang="en-GB" smtClean="0"/>
              <a:pPr/>
              <a:t>‹#›</a:t>
            </a:fld>
            <a:endParaRPr lang="en-GB"/>
          </a:p>
        </p:txBody>
      </p:sp>
      <p:sp>
        <p:nvSpPr>
          <p:cNvPr id="7" name="Footer Placeholder 6">
            <a:extLst>
              <a:ext uri="{FF2B5EF4-FFF2-40B4-BE49-F238E27FC236}">
                <a16:creationId xmlns:a16="http://schemas.microsoft.com/office/drawing/2014/main" id="{0BC11000-FB69-45B4-B075-859A6622ABA7}"/>
              </a:ext>
            </a:extLst>
          </p:cNvPr>
          <p:cNvSpPr>
            <a:spLocks noGrp="1"/>
          </p:cNvSpPr>
          <p:nvPr>
            <p:ph type="ftr" sz="quarter" idx="3"/>
          </p:nvPr>
        </p:nvSpPr>
        <p:spPr>
          <a:xfrm>
            <a:off x="360000" y="6588000"/>
            <a:ext cx="4752000" cy="180000"/>
          </a:xfrm>
          <a:prstGeom prst="rect">
            <a:avLst/>
          </a:prstGeom>
        </p:spPr>
        <p:txBody>
          <a:bodyPr vert="horz" lIns="0" tIns="0" rIns="0" bIns="0" rtlCol="0" anchor="b" anchorCtr="0"/>
          <a:lstStyle>
            <a:lvl1pPr algn="l">
              <a:defRPr sz="1200">
                <a:solidFill>
                  <a:srgbClr val="333C46"/>
                </a:solidFill>
              </a:defRPr>
            </a:lvl1pPr>
          </a:lstStyle>
          <a:p>
            <a:endParaRPr lang="en-GB"/>
          </a:p>
        </p:txBody>
      </p:sp>
      <p:sp>
        <p:nvSpPr>
          <p:cNvPr id="10" name="Rectangle 9">
            <a:extLst>
              <a:ext uri="{FF2B5EF4-FFF2-40B4-BE49-F238E27FC236}">
                <a16:creationId xmlns:a16="http://schemas.microsoft.com/office/drawing/2014/main" id="{4BE92F29-46B1-EE4B-A12D-5E6379C80E8A}"/>
              </a:ext>
            </a:extLst>
          </p:cNvPr>
          <p:cNvSpPr/>
          <p:nvPr userDrawn="1"/>
        </p:nvSpPr>
        <p:spPr>
          <a:xfrm>
            <a:off x="12330750" y="1347125"/>
            <a:ext cx="2487122" cy="5893921"/>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GB" sz="1300" b="0" kern="1200">
                <a:solidFill>
                  <a:schemeClr val="tx1"/>
                </a:solidFill>
                <a:effectLst/>
                <a:latin typeface="Arial" panose="020B0604020202020204" pitchFamily="34" charset="0"/>
                <a:ea typeface="+mn-ea"/>
                <a:cs typeface="Arial" panose="020B0604020202020204" pitchFamily="34" charset="0"/>
              </a:rPr>
              <a:t>To change an image, right-click the object and select:</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sz="1300" b="1" kern="1200">
                <a:solidFill>
                  <a:schemeClr val="tx1"/>
                </a:solidFill>
                <a:effectLst/>
                <a:latin typeface="Arial" panose="020B0604020202020204" pitchFamily="34" charset="0"/>
                <a:ea typeface="+mn-ea"/>
                <a:cs typeface="Arial" panose="020B0604020202020204" pitchFamily="34" charset="0"/>
              </a:rPr>
              <a:t>Either</a:t>
            </a:r>
            <a:r>
              <a:rPr lang="en-GB" sz="1300" b="0" kern="1200">
                <a:solidFill>
                  <a:schemeClr val="tx1"/>
                </a:solidFill>
                <a:effectLst/>
                <a:latin typeface="Arial" panose="020B0604020202020204" pitchFamily="34" charset="0"/>
                <a:ea typeface="+mn-ea"/>
                <a:cs typeface="Arial" panose="020B0604020202020204" pitchFamily="34" charset="0"/>
              </a:rPr>
              <a:t> ‘Change Picture’ and browse for a new image.</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sz="1300" b="1" kern="1200">
                <a:solidFill>
                  <a:schemeClr val="tx1"/>
                </a:solidFill>
                <a:effectLst/>
                <a:latin typeface="Arial" panose="020B0604020202020204" pitchFamily="34" charset="0"/>
                <a:ea typeface="+mn-ea"/>
                <a:cs typeface="Arial" panose="020B0604020202020204" pitchFamily="34" charset="0"/>
              </a:rPr>
              <a:t>Or</a:t>
            </a:r>
            <a:r>
              <a:rPr lang="en-GB" sz="1300" b="0" kern="1200">
                <a:solidFill>
                  <a:schemeClr val="tx1"/>
                </a:solidFill>
                <a:effectLst/>
                <a:latin typeface="Arial" panose="020B0604020202020204" pitchFamily="34" charset="0"/>
                <a:ea typeface="+mn-ea"/>
                <a:cs typeface="Arial" panose="020B0604020202020204" pitchFamily="34" charset="0"/>
              </a:rPr>
              <a:t> ‘Format Background’ or ‘Format Picture’, select ‘Picture or texture fill’, click ‘File’ and browse for a new image.</a:t>
            </a:r>
          </a:p>
          <a:p>
            <a:pPr marL="0" indent="0">
              <a:lnSpc>
                <a:spcPct val="100000"/>
              </a:lnSpc>
              <a:spcAft>
                <a:spcPts val="600"/>
              </a:spcAft>
              <a:buFont typeface="Arial" panose="020B0604020202020204" pitchFamily="34" charset="0"/>
              <a:buNone/>
            </a:pPr>
            <a:r>
              <a:rPr lang="en-GB" sz="1300" b="0" kern="1200">
                <a:solidFill>
                  <a:schemeClr val="tx1"/>
                </a:solidFill>
                <a:effectLst/>
                <a:latin typeface="Arial" panose="020B0604020202020204" pitchFamily="34" charset="0"/>
                <a:ea typeface="+mn-ea"/>
                <a:cs typeface="Arial" panose="020B0604020202020204" pitchFamily="34" charset="0"/>
              </a:rPr>
              <a:t>To adjust an image within a shape, use the ‘Offset’ and ‘Scale’ values. The ‘Picture Corrections’ tool can help enhance an image placed behind a transparent shape. </a:t>
            </a:r>
          </a:p>
          <a:p>
            <a:pPr>
              <a:lnSpc>
                <a:spcPct val="100000"/>
              </a:lnSpc>
              <a:spcAft>
                <a:spcPts val="600"/>
              </a:spcAft>
            </a:pPr>
            <a:r>
              <a:rPr lang="en-GB" sz="1300" b="0" kern="1200">
                <a:solidFill>
                  <a:schemeClr val="tx1"/>
                </a:solidFill>
                <a:effectLst/>
                <a:latin typeface="Arial" panose="020B0604020202020204" pitchFamily="34" charset="0"/>
                <a:ea typeface="+mn-ea"/>
                <a:cs typeface="Arial" panose="020B0604020202020204" pitchFamily="34" charset="0"/>
              </a:rPr>
              <a:t>To change an object or background full colour, in the ‘Format Shape’ window select ‘Solid fill’ and click the ‘Colour’ drop down button. </a:t>
            </a:r>
          </a:p>
          <a:p>
            <a:pPr marL="285750" indent="-285750">
              <a:lnSpc>
                <a:spcPct val="100000"/>
              </a:lnSpc>
              <a:spcAft>
                <a:spcPts val="1200"/>
              </a:spcAft>
              <a:buFont typeface="Arial" panose="020B0604020202020204" pitchFamily="34" charset="0"/>
              <a:buChar char="•"/>
            </a:pPr>
            <a:r>
              <a:rPr lang="en-GB" sz="1300" b="1" kern="1200">
                <a:solidFill>
                  <a:schemeClr val="tx1"/>
                </a:solidFill>
                <a:effectLst/>
                <a:latin typeface="Arial" panose="020B0604020202020204" pitchFamily="34" charset="0"/>
                <a:ea typeface="+mn-ea"/>
                <a:cs typeface="Arial" panose="020B0604020202020204" pitchFamily="34" charset="0"/>
              </a:rPr>
              <a:t>Either</a:t>
            </a:r>
            <a:r>
              <a:rPr lang="en-GB" sz="1300" b="0" kern="1200">
                <a:solidFill>
                  <a:schemeClr val="tx1"/>
                </a:solidFill>
                <a:effectLst/>
                <a:latin typeface="Arial" panose="020B0604020202020204" pitchFamily="34" charset="0"/>
                <a:ea typeface="+mn-ea"/>
                <a:cs typeface="Arial" panose="020B0604020202020204" pitchFamily="34" charset="0"/>
              </a:rPr>
              <a:t> click ‘More Colours’, select ‘Custom’ and enter the RGB colour values.</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GB" sz="1300" b="1" kern="1200">
                <a:solidFill>
                  <a:schemeClr val="tx1"/>
                </a:solidFill>
                <a:effectLst/>
                <a:latin typeface="Arial" panose="020B0604020202020204" pitchFamily="34" charset="0"/>
                <a:ea typeface="+mn-ea"/>
                <a:cs typeface="Arial" panose="020B0604020202020204" pitchFamily="34" charset="0"/>
              </a:rPr>
              <a:t>Or </a:t>
            </a:r>
            <a:r>
              <a:rPr lang="en-GB" sz="1300" b="0" kern="1200">
                <a:solidFill>
                  <a:schemeClr val="tx1"/>
                </a:solidFill>
                <a:effectLst/>
                <a:latin typeface="Arial" panose="020B0604020202020204" pitchFamily="34" charset="0"/>
                <a:ea typeface="+mn-ea"/>
                <a:cs typeface="Arial" panose="020B0604020202020204" pitchFamily="34" charset="0"/>
              </a:rPr>
              <a:t>use the ‘Eyedropper’ formatting tool</a:t>
            </a:r>
          </a:p>
          <a:p>
            <a:endParaRPr kumimoji="0" lang="en-GB" sz="1300" b="0" i="0" u="none" strike="noStrike" kern="1200" cap="none" spc="0" normalizeH="0" baseline="0" noProof="0">
              <a:ln>
                <a:noFill/>
              </a:ln>
              <a:solidFill>
                <a:srgbClr val="333C4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846092705"/>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showMasterSp="0" preserve="1" userDrawn="1">
  <p:cSld name="Green arrow half">
    <p:bg>
      <p:bgPr>
        <a:solidFill>
          <a:srgbClr val="F2F2F2"/>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268194056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3" imgH="363" progId="TCLayout.ActiveDocument.1">
                  <p:embed/>
                </p:oleObj>
              </mc:Choice>
              <mc:Fallback>
                <p:oleObj name="think-cell Slide" r:id="rId4" imgW="353" imgH="363"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chemeClr val="tx2"/>
          </a:solidFill>
          <a:ln w="9525" cap="rnd" cmpd="sng" algn="ctr">
            <a:solidFill>
              <a:schemeClr val="tx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GB" sz="3400" b="0" i="0" baseline="0" dirty="0">
              <a:solidFill>
                <a:srgbClr val="FFFFFF"/>
              </a:solidFill>
              <a:latin typeface="Trebuchet MS" panose="020B0603020202020204" pitchFamily="34" charset="0"/>
              <a:ea typeface="+mj-ea"/>
              <a:cs typeface="+mj-cs"/>
              <a:sym typeface="Trebuchet MS" panose="020B0603020202020204" pitchFamily="34" charset="0"/>
            </a:endParaRPr>
          </a:p>
        </p:txBody>
      </p:sp>
      <p:sp>
        <p:nvSpPr>
          <p:cNvPr id="14" name="Pentagon 8"/>
          <p:cNvSpPr/>
          <p:nvPr userDrawn="1"/>
        </p:nvSpPr>
        <p:spPr bwMode="white">
          <a:xfrm>
            <a:off x="0" y="0"/>
            <a:ext cx="6363546" cy="6858000"/>
          </a:xfrm>
          <a:prstGeom prst="homePlate">
            <a:avLst>
              <a:gd name="adj" fmla="val 12939"/>
            </a:avLst>
          </a:prstGeom>
          <a:gradFill>
            <a:gsLst>
              <a:gs pos="0">
                <a:schemeClr val="tx2"/>
              </a:gs>
              <a:gs pos="89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eaLnBrk="1">
              <a:lnSpc>
                <a:spcPct val="90000"/>
              </a:lnSpc>
              <a:spcAft>
                <a:spcPts val="1000"/>
              </a:spcAft>
            </a:pPr>
            <a:endParaRPr lang="en-GB" sz="1200" dirty="0">
              <a:solidFill>
                <a:prstClr val="white"/>
              </a:solidFill>
              <a:latin typeface="+mn-lt"/>
              <a:sym typeface="Trebuchet MS" panose="020B0603020202020204" pitchFamily="34" charset="0"/>
            </a:endParaRPr>
          </a:p>
        </p:txBody>
      </p:sp>
      <p:sp>
        <p:nvSpPr>
          <p:cNvPr id="16" name="Title 2"/>
          <p:cNvSpPr>
            <a:spLocks noGrp="1"/>
          </p:cNvSpPr>
          <p:nvPr>
            <p:ph type="title" hasCustomPrompt="1"/>
          </p:nvPr>
        </p:nvSpPr>
        <p:spPr>
          <a:xfrm>
            <a:off x="630000" y="622800"/>
            <a:ext cx="4673646"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400" b="0" i="0" u="none" kern="1200" spc="0">
                <a:solidFill>
                  <a:srgbClr val="FFFFFF"/>
                </a:solidFill>
                <a:latin typeface="+mj-lt"/>
                <a:sym typeface="Trebuchet MS" panose="020B0603020202020204" pitchFamily="34" charset="0"/>
              </a:defRPr>
            </a:lvl1pPr>
          </a:lstStyle>
          <a:p>
            <a:pPr lvl="0"/>
            <a:r>
              <a:rPr lang="en-GB" dirty="0"/>
              <a:t>Click to add title</a:t>
            </a:r>
          </a:p>
        </p:txBody>
      </p:sp>
      <p:sp>
        <p:nvSpPr>
          <p:cNvPr id="12"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eaLnBrk="1">
              <a:defRPr sz="1000">
                <a:solidFill>
                  <a:schemeClr val="bg1">
                    <a:lumMod val="50000"/>
                  </a:schemeClr>
                </a:solidFill>
                <a:latin typeface="+mn-lt"/>
                <a:sym typeface="Trebuchet MS" panose="020B0603020202020204" pitchFamily="34" charset="0"/>
              </a:defRPr>
            </a:lvl1pPr>
          </a:lstStyle>
          <a:p>
            <a:endParaRPr lang="en-GB" dirty="0"/>
          </a:p>
        </p:txBody>
      </p:sp>
      <p:sp>
        <p:nvSpPr>
          <p:cNvPr id="13" name="TextBox 12"/>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GB" sz="10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GB" sz="1000" kern="1200" dirty="0">
              <a:solidFill>
                <a:schemeClr val="bg1">
                  <a:lumMod val="50000"/>
                </a:schemeClr>
              </a:solidFill>
              <a:latin typeface="+mn-lt"/>
              <a:ea typeface="+mn-ea"/>
              <a:cs typeface="+mn-cs"/>
              <a:sym typeface="Trebuchet MS" panose="020B0603020202020204" pitchFamily="34" charset="0"/>
            </a:endParaRPr>
          </a:p>
        </p:txBody>
      </p:sp>
      <p:pic>
        <p:nvPicPr>
          <p:cNvPr id="9" name="Picture 8"/>
          <p:cNvPicPr>
            <a:picLocks noChangeAspect="1"/>
          </p:cNvPicPr>
          <p:nvPr userDrawn="1"/>
        </p:nvPicPr>
        <p:blipFill rotWithShape="1">
          <a:blip r:embed="rId6">
            <a:extLst>
              <a:ext uri="{28A0092B-C50C-407E-A947-70E740481C1C}">
                <a14:useLocalDpi xmlns:a14="http://schemas.microsoft.com/office/drawing/2010/main" val="0"/>
              </a:ext>
            </a:extLst>
          </a:blip>
          <a:srcRect t="9052" b="6867"/>
          <a:stretch/>
        </p:blipFill>
        <p:spPr>
          <a:xfrm rot="120000">
            <a:off x="4460172" y="3407803"/>
            <a:ext cx="2694666" cy="3456551"/>
          </a:xfrm>
          <a:custGeom>
            <a:avLst/>
            <a:gdLst>
              <a:gd name="connsiteX0" fmla="*/ 2136534 w 2694666"/>
              <a:gd name="connsiteY0" fmla="*/ 0 h 3456551"/>
              <a:gd name="connsiteX1" fmla="*/ 2694666 w 2694666"/>
              <a:gd name="connsiteY1" fmla="*/ 0 h 3456551"/>
              <a:gd name="connsiteX2" fmla="*/ 2694666 w 2694666"/>
              <a:gd name="connsiteY2" fmla="*/ 3456551 h 3456551"/>
              <a:gd name="connsiteX3" fmla="*/ 1957033 w 2694666"/>
              <a:gd name="connsiteY3" fmla="*/ 3456551 h 3456551"/>
              <a:gd name="connsiteX4" fmla="*/ 1856842 w 2694666"/>
              <a:gd name="connsiteY4" fmla="*/ 432620 h 3456551"/>
              <a:gd name="connsiteX5" fmla="*/ 1914577 w 2694666"/>
              <a:gd name="connsiteY5" fmla="*/ 426057 h 3456551"/>
              <a:gd name="connsiteX6" fmla="*/ 0 w 2694666"/>
              <a:gd name="connsiteY6" fmla="*/ 0 h 3456551"/>
              <a:gd name="connsiteX7" fmla="*/ 1841687 w 2694666"/>
              <a:gd name="connsiteY7" fmla="*/ 0 h 3456551"/>
              <a:gd name="connsiteX8" fmla="*/ 1142595 w 2694666"/>
              <a:gd name="connsiteY8" fmla="*/ 3456551 h 3456551"/>
              <a:gd name="connsiteX9" fmla="*/ 0 w 2694666"/>
              <a:gd name="connsiteY9"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94666" h="3456551">
                <a:moveTo>
                  <a:pt x="2136534" y="0"/>
                </a:moveTo>
                <a:lnTo>
                  <a:pt x="2694666" y="0"/>
                </a:lnTo>
                <a:lnTo>
                  <a:pt x="2694666" y="3456551"/>
                </a:lnTo>
                <a:lnTo>
                  <a:pt x="1957033" y="3456551"/>
                </a:lnTo>
                <a:lnTo>
                  <a:pt x="1856842" y="432620"/>
                </a:lnTo>
                <a:lnTo>
                  <a:pt x="1914577" y="426057"/>
                </a:lnTo>
                <a:close/>
                <a:moveTo>
                  <a:pt x="0" y="0"/>
                </a:moveTo>
                <a:lnTo>
                  <a:pt x="1841687" y="0"/>
                </a:lnTo>
                <a:lnTo>
                  <a:pt x="1142595" y="3456551"/>
                </a:lnTo>
                <a:lnTo>
                  <a:pt x="0" y="3456551"/>
                </a:lnTo>
                <a:close/>
              </a:path>
            </a:pathLst>
          </a:custGeom>
        </p:spPr>
      </p:pic>
      <p:sp>
        <p:nvSpPr>
          <p:cNvPr id="10"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mn-lt"/>
                <a:sym typeface="Trebuchet MS" panose="020B0603020202020204" pitchFamily="34" charset="0"/>
              </a:rPr>
              <a:t>Copyright © 2022 by Boston Consulting Group. All rights reserved.</a:t>
            </a:r>
          </a:p>
        </p:txBody>
      </p:sp>
    </p:spTree>
    <p:extLst>
      <p:ext uri="{BB962C8B-B14F-4D97-AF65-F5344CB8AC3E}">
        <p14:creationId xmlns:p14="http://schemas.microsoft.com/office/powerpoint/2010/main" val="2743662333"/>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extLst>
    <p:ext uri="{DCECCB84-F9BA-43D5-87BE-67443E8EF086}">
      <p15:sldGuideLst xmlns:p15="http://schemas.microsoft.com/office/powerpoint/2012/main"/>
    </p:ext>
  </p:extLst>
</p:sldLayout>
</file>

<file path=ppt/slideLayouts/slideLayout221.xml><?xml version="1.0" encoding="utf-8"?>
<p:sldLayout xmlns:a="http://schemas.openxmlformats.org/drawingml/2006/main" xmlns:r="http://schemas.openxmlformats.org/officeDocument/2006/relationships" xmlns:p="http://schemas.openxmlformats.org/presentationml/2006/main" showMasterSp="0" preserve="1" userDrawn="1">
  <p:cSld name="Arrow two third">
    <p:bg>
      <p:bgPr>
        <a:gradFill>
          <a:gsLst>
            <a:gs pos="0">
              <a:schemeClr val="tx2"/>
            </a:gs>
            <a:gs pos="89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716218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3" imgH="363" progId="TCLayout.ActiveDocument.1">
                  <p:embed/>
                </p:oleObj>
              </mc:Choice>
              <mc:Fallback>
                <p:oleObj name="think-cell Slide" r:id="rId4" imgW="353" imgH="363"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chemeClr val="tx2"/>
          </a:solidFill>
          <a:ln w="9525" cap="rnd" cmpd="sng" algn="ctr">
            <a:solidFill>
              <a:schemeClr val="tx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GB" sz="3400" b="0" i="0" baseline="0" dirty="0">
              <a:solidFill>
                <a:srgbClr val="FFFFFF"/>
              </a:solidFill>
              <a:latin typeface="Trebuchet MS" panose="020B0603020202020204" pitchFamily="34" charset="0"/>
              <a:ea typeface="+mj-ea"/>
              <a:cs typeface="+mj-cs"/>
              <a:sym typeface="Trebuchet MS" panose="020B0603020202020204" pitchFamily="34" charset="0"/>
            </a:endParaRPr>
          </a:p>
        </p:txBody>
      </p:sp>
      <p:sp>
        <p:nvSpPr>
          <p:cNvPr id="12" name="Freeform 18"/>
          <p:cNvSpPr/>
          <p:nvPr userDrawn="1"/>
        </p:nvSpPr>
        <p:spPr bwMode="white">
          <a:xfrm>
            <a:off x="0"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solidFill>
            <a:schemeClr val="bg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eaLnBrk="1">
              <a:lnSpc>
                <a:spcPct val="90000"/>
              </a:lnSpc>
              <a:spcAft>
                <a:spcPts val="1000"/>
              </a:spcAft>
            </a:pPr>
            <a:endParaRPr lang="en-GB" sz="1200" dirty="0">
              <a:solidFill>
                <a:schemeClr val="bg1"/>
              </a:solidFill>
              <a:latin typeface="+mn-lt"/>
              <a:sym typeface="Trebuchet MS" panose="020B0603020202020204" pitchFamily="34" charset="0"/>
            </a:endParaRPr>
          </a:p>
        </p:txBody>
      </p:sp>
      <p:sp>
        <p:nvSpPr>
          <p:cNvPr id="13" name="Date Placeholder 4"/>
          <p:cNvSpPr>
            <a:spLocks noGrp="1"/>
          </p:cNvSpPr>
          <p:nvPr>
            <p:ph type="dt" sz="half" idx="10"/>
          </p:nvPr>
        </p:nvSpPr>
        <p:spPr>
          <a:xfrm>
            <a:off x="9677400" y="6405036"/>
            <a:ext cx="1482051" cy="153888"/>
          </a:xfrm>
          <a:prstGeom prst="rect">
            <a:avLst/>
          </a:prstGeom>
        </p:spPr>
        <p:txBody>
          <a:bodyPr/>
          <a:lstStyle>
            <a:lvl1pPr eaLnBrk="1">
              <a:defRPr>
                <a:solidFill>
                  <a:schemeClr val="bg1"/>
                </a:solidFill>
                <a:latin typeface="+mn-lt"/>
                <a:sym typeface="Trebuchet MS" panose="020B0603020202020204" pitchFamily="34" charset="0"/>
              </a:defRPr>
            </a:lvl1pPr>
          </a:lstStyle>
          <a:p>
            <a:endParaRPr lang="en-GB" dirty="0"/>
          </a:p>
        </p:txBody>
      </p:sp>
      <p:sp>
        <p:nvSpPr>
          <p:cNvPr id="15" name="TextBox 14"/>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GB"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GB" sz="1000" kern="1200" dirty="0">
              <a:solidFill>
                <a:schemeClr val="bg1"/>
              </a:solidFill>
              <a:latin typeface="+mn-lt"/>
              <a:ea typeface="+mn-ea"/>
              <a:cs typeface="+mn-cs"/>
              <a:sym typeface="Trebuchet MS" panose="020B0603020202020204" pitchFamily="34" charset="0"/>
            </a:endParaRPr>
          </a:p>
        </p:txBody>
      </p:sp>
      <p:sp>
        <p:nvSpPr>
          <p:cNvPr id="11" name="Title 3"/>
          <p:cNvSpPr>
            <a:spLocks noGrp="1"/>
          </p:cNvSpPr>
          <p:nvPr>
            <p:ph type="title" hasCustomPrompt="1"/>
          </p:nvPr>
        </p:nvSpPr>
        <p:spPr>
          <a:xfrm>
            <a:off x="630000" y="622800"/>
            <a:ext cx="6256800"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400" b="0" i="0" u="none" kern="1200" spc="0">
                <a:solidFill>
                  <a:schemeClr val="tx2">
                    <a:lumMod val="100000"/>
                  </a:schemeClr>
                </a:solidFill>
                <a:latin typeface="+mj-lt"/>
                <a:sym typeface="Trebuchet MS" panose="020B0603020202020204" pitchFamily="34" charset="0"/>
              </a:defRPr>
            </a:lvl1pPr>
          </a:lstStyle>
          <a:p>
            <a:pPr lvl="0"/>
            <a:r>
              <a:rPr lang="en-GB" dirty="0"/>
              <a:t>Click to add title</a:t>
            </a:r>
          </a:p>
        </p:txBody>
      </p:sp>
      <p:pic>
        <p:nvPicPr>
          <p:cNvPr id="16" name="Picture 15"/>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7490339" y="3589606"/>
            <a:ext cx="1365250" cy="3382962"/>
          </a:xfrm>
          <a:custGeom>
            <a:avLst/>
            <a:gdLst>
              <a:gd name="connsiteX0" fmla="*/ 911531 w 1365250"/>
              <a:gd name="connsiteY0" fmla="*/ 0 h 3382962"/>
              <a:gd name="connsiteX1" fmla="*/ 1365250 w 1365250"/>
              <a:gd name="connsiteY1" fmla="*/ 0 h 3382962"/>
              <a:gd name="connsiteX2" fmla="*/ 1365250 w 1365250"/>
              <a:gd name="connsiteY2" fmla="*/ 3382962 h 3382962"/>
              <a:gd name="connsiteX3" fmla="*/ 107988 w 1365250"/>
              <a:gd name="connsiteY3" fmla="*/ 3382962 h 3382962"/>
              <a:gd name="connsiteX4" fmla="*/ 111422 w 1365250"/>
              <a:gd name="connsiteY4" fmla="*/ 3368118 h 3382962"/>
              <a:gd name="connsiteX5" fmla="*/ 129661 w 1365250"/>
              <a:gd name="connsiteY5" fmla="*/ 3368407 h 3382962"/>
              <a:gd name="connsiteX6" fmla="*/ 890411 w 1365250"/>
              <a:gd name="connsiteY6" fmla="*/ 0 h 3382962"/>
              <a:gd name="connsiteX7" fmla="*/ 897808 w 1365250"/>
              <a:gd name="connsiteY7" fmla="*/ 0 h 3382962"/>
              <a:gd name="connsiteX8" fmla="*/ 870584 w 1365250"/>
              <a:gd name="connsiteY8" fmla="*/ 85726 h 3382962"/>
              <a:gd name="connsiteX9" fmla="*/ 0 w 1365250"/>
              <a:gd name="connsiteY9" fmla="*/ 0 h 3382962"/>
              <a:gd name="connsiteX10" fmla="*/ 852736 w 1365250"/>
              <a:gd name="connsiteY10" fmla="*/ 0 h 3382962"/>
              <a:gd name="connsiteX11" fmla="*/ 0 w 1365250"/>
              <a:gd name="connsiteY11" fmla="*/ 1883543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65250" h="3382962">
                <a:moveTo>
                  <a:pt x="911531" y="0"/>
                </a:moveTo>
                <a:lnTo>
                  <a:pt x="1365250" y="0"/>
                </a:lnTo>
                <a:lnTo>
                  <a:pt x="1365250" y="3382962"/>
                </a:lnTo>
                <a:lnTo>
                  <a:pt x="107988" y="3382962"/>
                </a:lnTo>
                <a:lnTo>
                  <a:pt x="111422" y="3368118"/>
                </a:lnTo>
                <a:lnTo>
                  <a:pt x="129661" y="3368407"/>
                </a:lnTo>
                <a:close/>
                <a:moveTo>
                  <a:pt x="890411" y="0"/>
                </a:moveTo>
                <a:lnTo>
                  <a:pt x="897808" y="0"/>
                </a:lnTo>
                <a:lnTo>
                  <a:pt x="870584" y="85726"/>
                </a:lnTo>
                <a:close/>
                <a:moveTo>
                  <a:pt x="0" y="0"/>
                </a:moveTo>
                <a:lnTo>
                  <a:pt x="852736" y="0"/>
                </a:lnTo>
                <a:lnTo>
                  <a:pt x="0" y="1883543"/>
                </a:lnTo>
                <a:close/>
              </a:path>
            </a:pathLst>
          </a:custGeom>
          <a:noFill/>
          <a:extLst>
            <a:ext uri="{909E8E84-426E-40DD-AFC4-6F175D3DCCD1}">
              <a14:hiddenFill xmlns:a14="http://schemas.microsoft.com/office/drawing/2010/main">
                <a:solidFill>
                  <a:srgbClr val="FFFFFF"/>
                </a:solidFill>
              </a14:hiddenFill>
            </a:ext>
          </a:extLst>
        </p:spPr>
      </p:pic>
      <p:sp>
        <p:nvSpPr>
          <p:cNvPr id="9"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mn-lt"/>
                <a:sym typeface="Trebuchet MS" panose="020B0603020202020204" pitchFamily="34" charset="0"/>
              </a:rPr>
              <a:t>Copyright © 2022 by Boston Consulting Group. All rights reserved.</a:t>
            </a:r>
          </a:p>
        </p:txBody>
      </p:sp>
    </p:spTree>
    <p:extLst>
      <p:ext uri="{BB962C8B-B14F-4D97-AF65-F5344CB8AC3E}">
        <p14:creationId xmlns:p14="http://schemas.microsoft.com/office/powerpoint/2010/main" val="3474573599"/>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222.xml><?xml version="1.0" encoding="utf-8"?>
<p:sldLayout xmlns:a="http://schemas.openxmlformats.org/drawingml/2006/main" xmlns:r="http://schemas.openxmlformats.org/officeDocument/2006/relationships" xmlns:p="http://schemas.openxmlformats.org/presentationml/2006/main" showMasterSp="0" preserve="1" userDrawn="1">
  <p:cSld name="Green arrow two third">
    <p:bg>
      <p:bgPr>
        <a:solidFill>
          <a:srgbClr val="F2F2F2"/>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93487179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3" imgH="363" progId="TCLayout.ActiveDocument.1">
                  <p:embed/>
                </p:oleObj>
              </mc:Choice>
              <mc:Fallback>
                <p:oleObj name="think-cell Slide" r:id="rId4" imgW="353" imgH="363"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chemeClr val="tx2"/>
          </a:solidFill>
          <a:ln w="9525" cap="rnd" cmpd="sng" algn="ctr">
            <a:solidFill>
              <a:schemeClr val="tx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GB" sz="3400" b="0" i="0" baseline="0" dirty="0">
              <a:solidFill>
                <a:srgbClr val="FFFFFF"/>
              </a:solidFill>
              <a:latin typeface="Trebuchet MS" panose="020B0603020202020204" pitchFamily="34" charset="0"/>
              <a:ea typeface="+mj-ea"/>
              <a:cs typeface="+mj-cs"/>
              <a:sym typeface="Trebuchet MS" panose="020B0603020202020204" pitchFamily="34" charset="0"/>
            </a:endParaRPr>
          </a:p>
        </p:txBody>
      </p:sp>
      <p:sp>
        <p:nvSpPr>
          <p:cNvPr id="12" name="Freeform 18"/>
          <p:cNvSpPr/>
          <p:nvPr userDrawn="1"/>
        </p:nvSpPr>
        <p:spPr bwMode="white">
          <a:xfrm>
            <a:off x="0"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gradFill>
            <a:gsLst>
              <a:gs pos="0">
                <a:schemeClr val="tx2"/>
              </a:gs>
              <a:gs pos="89000">
                <a:schemeClr val="accent2"/>
              </a:gs>
            </a:gsLst>
            <a:lin ang="8100000" scaled="1"/>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eaLnBrk="1">
              <a:lnSpc>
                <a:spcPct val="90000"/>
              </a:lnSpc>
              <a:spcAft>
                <a:spcPts val="1000"/>
              </a:spcAft>
            </a:pPr>
            <a:endParaRPr lang="en-GB" sz="1200" dirty="0">
              <a:solidFill>
                <a:schemeClr val="bg1"/>
              </a:solidFill>
              <a:latin typeface="+mn-lt"/>
              <a:sym typeface="Trebuchet MS" panose="020B0603020202020204" pitchFamily="34" charset="0"/>
            </a:endParaRPr>
          </a:p>
        </p:txBody>
      </p:sp>
      <p:sp>
        <p:nvSpPr>
          <p:cNvPr id="11" name="Title 3"/>
          <p:cNvSpPr>
            <a:spLocks noGrp="1"/>
          </p:cNvSpPr>
          <p:nvPr>
            <p:ph type="title" hasCustomPrompt="1"/>
          </p:nvPr>
        </p:nvSpPr>
        <p:spPr>
          <a:xfrm>
            <a:off x="630000" y="622800"/>
            <a:ext cx="6256800"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400" b="0" i="0" u="none" kern="1200" spc="0">
                <a:solidFill>
                  <a:srgbClr val="FFFFFF"/>
                </a:solidFill>
                <a:latin typeface="+mj-lt"/>
                <a:sym typeface="Trebuchet MS" panose="020B0603020202020204" pitchFamily="34" charset="0"/>
              </a:defRPr>
            </a:lvl1pPr>
          </a:lstStyle>
          <a:p>
            <a:pPr lvl="0"/>
            <a:r>
              <a:rPr lang="en-GB" dirty="0"/>
              <a:t>Click to add title</a:t>
            </a:r>
          </a:p>
        </p:txBody>
      </p:sp>
      <p:sp>
        <p:nvSpPr>
          <p:cNvPr id="17"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eaLnBrk="1">
              <a:defRPr sz="1000">
                <a:solidFill>
                  <a:schemeClr val="bg1">
                    <a:lumMod val="50000"/>
                  </a:schemeClr>
                </a:solidFill>
                <a:latin typeface="+mn-lt"/>
                <a:sym typeface="Trebuchet MS" panose="020B0603020202020204" pitchFamily="34" charset="0"/>
              </a:defRPr>
            </a:lvl1pPr>
          </a:lstStyle>
          <a:p>
            <a:endParaRPr lang="en-GB" dirty="0"/>
          </a:p>
        </p:txBody>
      </p:sp>
      <p:sp>
        <p:nvSpPr>
          <p:cNvPr id="18" name="TextBox 17"/>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GB" sz="10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GB" sz="1000" kern="1200" dirty="0">
              <a:solidFill>
                <a:schemeClr val="bg1">
                  <a:lumMod val="50000"/>
                </a:schemeClr>
              </a:solidFill>
              <a:latin typeface="+mn-lt"/>
              <a:ea typeface="+mn-ea"/>
              <a:cs typeface="+mn-cs"/>
              <a:sym typeface="Trebuchet MS" panose="020B0603020202020204" pitchFamily="34" charset="0"/>
            </a:endParaRPr>
          </a:p>
        </p:txBody>
      </p:sp>
      <p:pic>
        <p:nvPicPr>
          <p:cNvPr id="9" name="Picture 8"/>
          <p:cNvPicPr>
            <a:picLocks noChangeAspect="1"/>
          </p:cNvPicPr>
          <p:nvPr userDrawn="1"/>
        </p:nvPicPr>
        <p:blipFill rotWithShape="1">
          <a:blip r:embed="rId6">
            <a:extLst>
              <a:ext uri="{28A0092B-C50C-407E-A947-70E740481C1C}">
                <a14:useLocalDpi xmlns:a14="http://schemas.microsoft.com/office/drawing/2010/main" val="0"/>
              </a:ext>
            </a:extLst>
          </a:blip>
          <a:srcRect t="9052" b="6867"/>
          <a:stretch/>
        </p:blipFill>
        <p:spPr>
          <a:xfrm rot="120000">
            <a:off x="6567628" y="3407803"/>
            <a:ext cx="2694666" cy="3456551"/>
          </a:xfrm>
          <a:custGeom>
            <a:avLst/>
            <a:gdLst>
              <a:gd name="connsiteX0" fmla="*/ 2068299 w 2694666"/>
              <a:gd name="connsiteY0" fmla="*/ 0 h 3456551"/>
              <a:gd name="connsiteX1" fmla="*/ 2694666 w 2694666"/>
              <a:gd name="connsiteY1" fmla="*/ 0 h 3456551"/>
              <a:gd name="connsiteX2" fmla="*/ 2694666 w 2694666"/>
              <a:gd name="connsiteY2" fmla="*/ 3456551 h 3456551"/>
              <a:gd name="connsiteX3" fmla="*/ 1434992 w 2694666"/>
              <a:gd name="connsiteY3" fmla="*/ 3456551 h 3456551"/>
              <a:gd name="connsiteX4" fmla="*/ 0 w 2694666"/>
              <a:gd name="connsiteY4" fmla="*/ 0 h 3456551"/>
              <a:gd name="connsiteX5" fmla="*/ 1825478 w 2694666"/>
              <a:gd name="connsiteY5" fmla="*/ 0 h 3456551"/>
              <a:gd name="connsiteX6" fmla="*/ 1138791 w 2694666"/>
              <a:gd name="connsiteY6" fmla="*/ 3456551 h 3456551"/>
              <a:gd name="connsiteX7" fmla="*/ 0 w 2694666"/>
              <a:gd name="connsiteY7"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94666" h="3456551">
                <a:moveTo>
                  <a:pt x="2068299" y="0"/>
                </a:moveTo>
                <a:lnTo>
                  <a:pt x="2694666" y="0"/>
                </a:lnTo>
                <a:lnTo>
                  <a:pt x="2694666" y="3456551"/>
                </a:lnTo>
                <a:lnTo>
                  <a:pt x="1434992" y="3456551"/>
                </a:lnTo>
                <a:close/>
                <a:moveTo>
                  <a:pt x="0" y="0"/>
                </a:moveTo>
                <a:lnTo>
                  <a:pt x="1825478" y="0"/>
                </a:lnTo>
                <a:lnTo>
                  <a:pt x="1138791" y="3456551"/>
                </a:lnTo>
                <a:lnTo>
                  <a:pt x="0" y="3456551"/>
                </a:lnTo>
                <a:close/>
              </a:path>
            </a:pathLst>
          </a:custGeom>
        </p:spPr>
      </p:pic>
      <p:sp>
        <p:nvSpPr>
          <p:cNvPr id="10"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mn-lt"/>
                <a:sym typeface="Trebuchet MS" panose="020B0603020202020204" pitchFamily="34" charset="0"/>
              </a:rPr>
              <a:t>Copyright © 2022 by Boston Consulting Group. All rights reserved.</a:t>
            </a:r>
          </a:p>
        </p:txBody>
      </p:sp>
    </p:spTree>
    <p:extLst>
      <p:ext uri="{BB962C8B-B14F-4D97-AF65-F5344CB8AC3E}">
        <p14:creationId xmlns:p14="http://schemas.microsoft.com/office/powerpoint/2010/main" val="3993497222"/>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223.xml><?xml version="1.0" encoding="utf-8"?>
<p:sldLayout xmlns:a="http://schemas.openxmlformats.org/drawingml/2006/main" xmlns:r="http://schemas.openxmlformats.org/officeDocument/2006/relationships" xmlns:p="http://schemas.openxmlformats.org/presentationml/2006/main" showMasterSp="0" preserve="1" userDrawn="1">
  <p:cSld name="Big statement green">
    <p:bg>
      <p:bgPr>
        <a:gradFill>
          <a:gsLst>
            <a:gs pos="0">
              <a:schemeClr val="tx2"/>
            </a:gs>
            <a:gs pos="89000">
              <a:schemeClr val="accent2"/>
            </a:gs>
          </a:gsLst>
          <a:lin ang="8100000" scaled="1"/>
        </a:gradFill>
        <a:effectLst/>
      </p:bgPr>
    </p:bg>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1"/>
            </p:custDataLst>
            <p:extLst>
              <p:ext uri="{D42A27DB-BD31-4B8C-83A1-F6EECF244321}">
                <p14:modId xmlns:p14="http://schemas.microsoft.com/office/powerpoint/2010/main" val="91792071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3" imgH="363" progId="TCLayout.ActiveDocument.1">
                  <p:embed/>
                </p:oleObj>
              </mc:Choice>
              <mc:Fallback>
                <p:oleObj name="think-cell Slide" r:id="rId4" imgW="353" imgH="363" progId="TCLayout.ActiveDocument.1">
                  <p:embed/>
                  <p:pic>
                    <p:nvPicPr>
                      <p:cNvPr id="5" name="Object 4"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chemeClr val="tx2"/>
          </a:solidFill>
          <a:ln w="9525" cap="rnd" cmpd="sng" algn="ctr">
            <a:solidFill>
              <a:schemeClr val="tx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ts val="6000"/>
              </a:lnSpc>
              <a:spcBef>
                <a:spcPct val="0"/>
              </a:spcBef>
              <a:spcAft>
                <a:spcPct val="0"/>
              </a:spcAft>
            </a:pPr>
            <a:endParaRPr lang="en-GB" sz="5400" b="0" i="0" baseline="0" dirty="0">
              <a:solidFill>
                <a:srgbClr val="FFFFFF"/>
              </a:solidFill>
              <a:latin typeface="Trebuchet MS" panose="020B0603020202020204" pitchFamily="34" charset="0"/>
              <a:ea typeface="+mn-ea"/>
              <a:cs typeface="Arial" panose="020B0604020202020204" pitchFamily="34" charset="0"/>
              <a:sym typeface="Trebuchet MS" panose="020B0603020202020204" pitchFamily="34" charset="0"/>
            </a:endParaRPr>
          </a:p>
        </p:txBody>
      </p:sp>
      <p:sp>
        <p:nvSpPr>
          <p:cNvPr id="3" name="TextBox 2"/>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GB"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GB" sz="1000" kern="1200" dirty="0">
              <a:solidFill>
                <a:schemeClr val="bg1"/>
              </a:solidFill>
              <a:latin typeface="+mn-lt"/>
              <a:ea typeface="+mn-ea"/>
              <a:cs typeface="+mn-cs"/>
              <a:sym typeface="Trebuchet MS" panose="020B0603020202020204" pitchFamily="34" charset="0"/>
            </a:endParaRPr>
          </a:p>
        </p:txBody>
      </p:sp>
      <p:sp>
        <p:nvSpPr>
          <p:cNvPr id="4" name="Date Placeholder 3"/>
          <p:cNvSpPr>
            <a:spLocks noGrp="1"/>
          </p:cNvSpPr>
          <p:nvPr>
            <p:ph type="dt" sz="half" idx="10"/>
          </p:nvPr>
        </p:nvSpPr>
        <p:spPr>
          <a:xfrm>
            <a:off x="9677400" y="6405036"/>
            <a:ext cx="1482051" cy="153888"/>
          </a:xfrm>
          <a:prstGeom prst="rect">
            <a:avLst/>
          </a:prstGeom>
        </p:spPr>
        <p:txBody>
          <a:bodyPr/>
          <a:lstStyle>
            <a:lvl1pPr eaLnBrk="1">
              <a:defRPr>
                <a:solidFill>
                  <a:schemeClr val="bg1"/>
                </a:solidFill>
                <a:latin typeface="+mn-lt"/>
                <a:sym typeface="Trebuchet MS" panose="020B0603020202020204" pitchFamily="34" charset="0"/>
              </a:defRPr>
            </a:lvl1pPr>
          </a:lstStyle>
          <a:p>
            <a:endParaRPr lang="en-GB" dirty="0"/>
          </a:p>
        </p:txBody>
      </p:sp>
      <p:sp>
        <p:nvSpPr>
          <p:cNvPr id="8" name="Title 1"/>
          <p:cNvSpPr>
            <a:spLocks noGrp="1"/>
          </p:cNvSpPr>
          <p:nvPr>
            <p:ph type="title" hasCustomPrompt="1"/>
          </p:nvPr>
        </p:nvSpPr>
        <p:spPr>
          <a:xfrm>
            <a:off x="630000" y="3826333"/>
            <a:ext cx="10933200" cy="1606550"/>
          </a:xfrm>
        </p:spPr>
        <p:txBody>
          <a:bodyPr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bg1"/>
                </a:solidFill>
                <a:latin typeface="+mj-lt"/>
                <a:ea typeface="+mn-ea"/>
                <a:cs typeface="Arial" panose="020B0604020202020204" pitchFamily="34" charset="0"/>
                <a:sym typeface="Trebuchet MS" panose="020B0603020202020204" pitchFamily="34" charset="0"/>
              </a:defRPr>
            </a:lvl1pPr>
          </a:lstStyle>
          <a:p>
            <a:r>
              <a:rPr lang="en-GB" dirty="0"/>
              <a:t>Click to add big statement text</a:t>
            </a:r>
          </a:p>
        </p:txBody>
      </p:sp>
      <p:sp>
        <p:nvSpPr>
          <p:cNvPr id="7"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mn-lt"/>
                <a:sym typeface="Trebuchet MS" panose="020B0603020202020204" pitchFamily="34" charset="0"/>
              </a:rPr>
              <a:t>Copyright © 2022 by Boston Consulting Group. All rights reserved.</a:t>
            </a:r>
          </a:p>
        </p:txBody>
      </p:sp>
    </p:spTree>
    <p:extLst>
      <p:ext uri="{BB962C8B-B14F-4D97-AF65-F5344CB8AC3E}">
        <p14:creationId xmlns:p14="http://schemas.microsoft.com/office/powerpoint/2010/main" val="422577272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Big statement icon">
    <p:bg>
      <p:bgPr>
        <a:solidFill>
          <a:schemeClr val="bg1">
            <a:lumMod val="95000"/>
          </a:schemeClr>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333429186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3" imgH="363" progId="TCLayout.ActiveDocument.1">
                  <p:embed/>
                </p:oleObj>
              </mc:Choice>
              <mc:Fallback>
                <p:oleObj name="think-cell Slide" r:id="rId4" imgW="353" imgH="363"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chemeClr val="tx2"/>
          </a:solidFill>
          <a:ln w="9525" cap="rnd" cmpd="sng" algn="ctr">
            <a:solidFill>
              <a:schemeClr val="tx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ts val="6000"/>
              </a:lnSpc>
              <a:spcBef>
                <a:spcPct val="0"/>
              </a:spcBef>
              <a:spcAft>
                <a:spcPct val="0"/>
              </a:spcAft>
            </a:pPr>
            <a:endParaRPr lang="en-GB" sz="5400" b="0" i="0" baseline="0" dirty="0">
              <a:solidFill>
                <a:srgbClr val="FFFFFF"/>
              </a:solidFill>
              <a:latin typeface="Trebuchet MS" panose="020B0603020202020204" pitchFamily="34" charset="0"/>
              <a:ea typeface="+mn-ea"/>
              <a:cs typeface="Arial" panose="020B0604020202020204" pitchFamily="34" charset="0"/>
              <a:sym typeface="Trebuchet MS" panose="020B0603020202020204" pitchFamily="34" charset="0"/>
            </a:endParaRPr>
          </a:p>
        </p:txBody>
      </p:sp>
      <p:sp>
        <p:nvSpPr>
          <p:cNvPr id="3" name="Date Placeholder 2"/>
          <p:cNvSpPr>
            <a:spLocks noGrp="1"/>
          </p:cNvSpPr>
          <p:nvPr>
            <p:ph type="dt" sz="half" idx="10"/>
          </p:nvPr>
        </p:nvSpPr>
        <p:spPr>
          <a:xfrm>
            <a:off x="9677400" y="6405036"/>
            <a:ext cx="1482051" cy="153888"/>
          </a:xfrm>
          <a:prstGeom prst="rect">
            <a:avLst/>
          </a:prstGeom>
        </p:spPr>
        <p:txBody>
          <a:bodyPr/>
          <a:lstStyle>
            <a:lvl1pPr eaLnBrk="1">
              <a:defRPr>
                <a:solidFill>
                  <a:schemeClr val="bg1">
                    <a:lumMod val="50000"/>
                  </a:schemeClr>
                </a:solidFill>
                <a:latin typeface="+mn-lt"/>
                <a:sym typeface="Trebuchet MS" panose="020B0603020202020204" pitchFamily="34" charset="0"/>
              </a:defRPr>
            </a:lvl1pPr>
          </a:lstStyle>
          <a:p>
            <a:endParaRPr lang="en-GB" dirty="0"/>
          </a:p>
        </p:txBody>
      </p:sp>
      <p:sp>
        <p:nvSpPr>
          <p:cNvPr id="6" name="Rectangle 5"/>
          <p:cNvSpPr/>
          <p:nvPr userDrawn="1"/>
        </p:nvSpPr>
        <p:spPr bwMode="white">
          <a:xfrm>
            <a:off x="630000" y="625475"/>
            <a:ext cx="932688" cy="932688"/>
          </a:xfrm>
          <a:prstGeom prst="rec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eaLnBrk="1"/>
            <a:endParaRPr lang="en-GB" sz="1200" dirty="0">
              <a:solidFill>
                <a:schemeClr val="bg1"/>
              </a:solidFill>
              <a:latin typeface="+mn-lt"/>
              <a:sym typeface="Trebuchet MS" panose="020B0603020202020204" pitchFamily="34" charset="0"/>
            </a:endParaRPr>
          </a:p>
        </p:txBody>
      </p:sp>
      <p:sp>
        <p:nvSpPr>
          <p:cNvPr id="7" name="Title 1"/>
          <p:cNvSpPr>
            <a:spLocks noGrp="1"/>
          </p:cNvSpPr>
          <p:nvPr>
            <p:ph type="title" hasCustomPrompt="1"/>
          </p:nvPr>
        </p:nvSpPr>
        <p:spPr>
          <a:xfrm>
            <a:off x="630000" y="3826333"/>
            <a:ext cx="10933200" cy="1606550"/>
          </a:xfrm>
          <a:prstGeom prst="rect">
            <a:avLst/>
          </a:prstGeom>
        </p:spPr>
        <p:txBody>
          <a:bodyPr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accent4"/>
                </a:solidFill>
                <a:latin typeface="+mj-lt"/>
                <a:ea typeface="+mn-ea"/>
                <a:cs typeface="Arial" panose="020B0604020202020204" pitchFamily="34" charset="0"/>
                <a:sym typeface="Trebuchet MS" panose="020B0603020202020204" pitchFamily="34" charset="0"/>
              </a:defRPr>
            </a:lvl1pPr>
          </a:lstStyle>
          <a:p>
            <a:r>
              <a:rPr lang="en-GB" dirty="0"/>
              <a:t>Click to add big statement text</a:t>
            </a:r>
          </a:p>
        </p:txBody>
      </p:sp>
    </p:spTree>
    <p:extLst>
      <p:ext uri="{BB962C8B-B14F-4D97-AF65-F5344CB8AC3E}">
        <p14:creationId xmlns:p14="http://schemas.microsoft.com/office/powerpoint/2010/main" val="82917898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25.xml><?xml version="1.0" encoding="utf-8"?>
<p:sldLayout xmlns:a="http://schemas.openxmlformats.org/drawingml/2006/main" xmlns:r="http://schemas.openxmlformats.org/officeDocument/2006/relationships" xmlns:p="http://schemas.openxmlformats.org/presentationml/2006/main" showMasterSp="0" preserve="1" userDrawn="1">
  <p:cSld name="Quote">
    <p:bg>
      <p:bgPr>
        <a:solidFill>
          <a:schemeClr val="accent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842619711"/>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324" imgH="324" progId="TCLayout.ActiveDocument.1">
                  <p:embed/>
                </p:oleObj>
              </mc:Choice>
              <mc:Fallback>
                <p:oleObj name="think-cell Slide" r:id="rId3" imgW="324" imgH="324"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6" name="TextBox 5"/>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GB"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GB" sz="1000" kern="1200" dirty="0">
              <a:solidFill>
                <a:schemeClr val="bg1"/>
              </a:solidFill>
              <a:latin typeface="+mn-lt"/>
              <a:ea typeface="+mn-ea"/>
              <a:cs typeface="+mn-cs"/>
              <a:sym typeface="Trebuchet MS" panose="020B0603020202020204" pitchFamily="34" charset="0"/>
            </a:endParaRPr>
          </a:p>
        </p:txBody>
      </p:sp>
      <p:pic>
        <p:nvPicPr>
          <p:cNvPr id="7" name="Picture 6"/>
          <p:cNvPicPr>
            <a:picLocks noChangeAspect="1"/>
          </p:cNvPicPr>
          <p:nvPr userDrawn="1"/>
        </p:nvPicPr>
        <p:blipFill rotWithShape="1">
          <a:blip r:embed="rId5">
            <a:extLst>
              <a:ext uri="{28A0092B-C50C-407E-A947-70E740481C1C}">
                <a14:useLocalDpi xmlns:a14="http://schemas.microsoft.com/office/drawing/2010/main" val="0"/>
              </a:ext>
            </a:extLst>
          </a:blip>
          <a:srcRect r="3634" b="1258"/>
          <a:stretch/>
        </p:blipFill>
        <p:spPr>
          <a:xfrm rot="16200000" flipH="1">
            <a:off x="6797461" y="101443"/>
            <a:ext cx="769257" cy="10019821"/>
          </a:xfrm>
          <a:custGeom>
            <a:avLst/>
            <a:gdLst>
              <a:gd name="connsiteX0" fmla="*/ 0 w 769257"/>
              <a:gd name="connsiteY0" fmla="*/ 0 h 10019821"/>
              <a:gd name="connsiteX1" fmla="*/ 0 w 769257"/>
              <a:gd name="connsiteY1" fmla="*/ 4631160 h 10019821"/>
              <a:gd name="connsiteX2" fmla="*/ 216750 w 769257"/>
              <a:gd name="connsiteY2" fmla="*/ 999646 h 10019821"/>
              <a:gd name="connsiteX3" fmla="*/ 197800 w 769257"/>
              <a:gd name="connsiteY3" fmla="*/ 10019821 h 10019821"/>
              <a:gd name="connsiteX4" fmla="*/ 769257 w 769257"/>
              <a:gd name="connsiteY4" fmla="*/ 10019821 h 10019821"/>
              <a:gd name="connsiteX5" fmla="*/ 769257 w 769257"/>
              <a:gd name="connsiteY5" fmla="*/ 0 h 1001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9257" h="10019821">
                <a:moveTo>
                  <a:pt x="0" y="0"/>
                </a:moveTo>
                <a:lnTo>
                  <a:pt x="0" y="4631160"/>
                </a:lnTo>
                <a:lnTo>
                  <a:pt x="216750" y="999646"/>
                </a:lnTo>
                <a:lnTo>
                  <a:pt x="197800" y="10019821"/>
                </a:lnTo>
                <a:lnTo>
                  <a:pt x="769257" y="10019821"/>
                </a:lnTo>
                <a:lnTo>
                  <a:pt x="769257" y="0"/>
                </a:lnTo>
                <a:close/>
              </a:path>
            </a:pathLst>
          </a:custGeom>
        </p:spPr>
      </p:pic>
      <p:sp>
        <p:nvSpPr>
          <p:cNvPr id="59" name="Freeform 58"/>
          <p:cNvSpPr>
            <a:spLocks/>
          </p:cNvSpPr>
          <p:nvPr/>
        </p:nvSpPr>
        <p:spPr bwMode="white">
          <a:xfrm flipH="1">
            <a:off x="0" y="0"/>
            <a:ext cx="12192000" cy="5867335"/>
          </a:xfrm>
          <a:custGeom>
            <a:avLst/>
            <a:gdLst>
              <a:gd name="connsiteX0" fmla="*/ 12192000 w 12192000"/>
              <a:gd name="connsiteY0" fmla="*/ 0 h 5867335"/>
              <a:gd name="connsiteX1" fmla="*/ 0 w 12192000"/>
              <a:gd name="connsiteY1" fmla="*/ 0 h 5867335"/>
              <a:gd name="connsiteX2" fmla="*/ 0 w 12192000"/>
              <a:gd name="connsiteY2" fmla="*/ 4945992 h 5867335"/>
              <a:gd name="connsiteX3" fmla="*/ 9041587 w 12192000"/>
              <a:gd name="connsiteY3" fmla="*/ 4945992 h 5867335"/>
              <a:gd name="connsiteX4" fmla="*/ 9974275 w 12192000"/>
              <a:gd name="connsiteY4" fmla="*/ 5867335 h 5867335"/>
              <a:gd name="connsiteX5" fmla="*/ 9974275 w 12192000"/>
              <a:gd name="connsiteY5" fmla="*/ 4945992 h 5867335"/>
              <a:gd name="connsiteX6" fmla="*/ 12192000 w 12192000"/>
              <a:gd name="connsiteY6" fmla="*/ 4945992 h 586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867335">
                <a:moveTo>
                  <a:pt x="12192000" y="0"/>
                </a:moveTo>
                <a:lnTo>
                  <a:pt x="0" y="0"/>
                </a:lnTo>
                <a:lnTo>
                  <a:pt x="0" y="4945992"/>
                </a:lnTo>
                <a:lnTo>
                  <a:pt x="9041587" y="4945992"/>
                </a:lnTo>
                <a:lnTo>
                  <a:pt x="9974275" y="5867335"/>
                </a:lnTo>
                <a:lnTo>
                  <a:pt x="9974275" y="4945992"/>
                </a:lnTo>
                <a:lnTo>
                  <a:pt x="12192000" y="4945992"/>
                </a:lnTo>
                <a:close/>
              </a:path>
            </a:pathLst>
          </a:custGeom>
          <a:solidFill>
            <a:schemeClr val="tx2"/>
          </a:solidFill>
          <a:ln>
            <a:noFill/>
          </a:ln>
          <a:effectLst/>
        </p:spPr>
        <p:txBody>
          <a:bodyPr vert="horz" wrap="square" lIns="91440" tIns="45720" rIns="91440" bIns="45720" numCol="1" anchor="t" anchorCtr="0" compatLnSpc="1">
            <a:prstTxWarp prst="textNoShape">
              <a:avLst/>
            </a:prstTxWarp>
            <a:noAutofit/>
          </a:bodyPr>
          <a:lstStyle/>
          <a:p>
            <a:pPr eaLnBrk="1"/>
            <a:endParaRPr lang="en-GB" dirty="0">
              <a:latin typeface="+mn-lt"/>
              <a:sym typeface="Trebuchet MS" panose="020B0603020202020204" pitchFamily="34" charset="0"/>
            </a:endParaRPr>
          </a:p>
        </p:txBody>
      </p:sp>
      <p:sp>
        <p:nvSpPr>
          <p:cNvPr id="8"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mn-lt"/>
                <a:sym typeface="Trebuchet MS" panose="020B0603020202020204" pitchFamily="34" charset="0"/>
              </a:rPr>
              <a:t>Copyright © 2022 by Boston Consulting Group. All rights reserved.</a:t>
            </a:r>
          </a:p>
        </p:txBody>
      </p:sp>
    </p:spTree>
    <p:extLst>
      <p:ext uri="{BB962C8B-B14F-4D97-AF65-F5344CB8AC3E}">
        <p14:creationId xmlns:p14="http://schemas.microsoft.com/office/powerpoint/2010/main" val="1340346539"/>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226.xml><?xml version="1.0" encoding="utf-8"?>
<p:sldLayout xmlns:a="http://schemas.openxmlformats.org/drawingml/2006/main" xmlns:r="http://schemas.openxmlformats.org/officeDocument/2006/relationships" xmlns:p="http://schemas.openxmlformats.org/presentationml/2006/main" showMasterSp="0" preserve="1" userDrawn="1">
  <p:cSld name="Special gray">
    <p:bg>
      <p:bgPr>
        <a:solidFill>
          <a:srgbClr val="9A9A9A"/>
        </a:solidFill>
        <a:effectLst/>
      </p:bgPr>
    </p:bg>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userDrawn="1">
            <p:custDataLst>
              <p:tags r:id="rId1"/>
            </p:custDataLst>
            <p:extLst>
              <p:ext uri="{D42A27DB-BD31-4B8C-83A1-F6EECF244321}">
                <p14:modId xmlns:p14="http://schemas.microsoft.com/office/powerpoint/2010/main" val="372735800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3" imgH="363" progId="TCLayout.ActiveDocument.1">
                  <p:embed/>
                </p:oleObj>
              </mc:Choice>
              <mc:Fallback>
                <p:oleObj name="think-cell Slide" r:id="rId4" imgW="353" imgH="363" progId="TCLayout.ActiveDocument.1">
                  <p:embed/>
                  <p:pic>
                    <p:nvPicPr>
                      <p:cNvPr id="6" name="Object 5"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hidden="1"/>
          <p:cNvSpPr/>
          <p:nvPr userDrawn="1">
            <p:custDataLst>
              <p:tags r:id="rId2"/>
            </p:custDataLst>
          </p:nvPr>
        </p:nvSpPr>
        <p:spPr>
          <a:xfrm>
            <a:off x="0" y="0"/>
            <a:ext cx="158750" cy="158750"/>
          </a:xfrm>
          <a:prstGeom prst="rect">
            <a:avLst/>
          </a:prstGeom>
          <a:solidFill>
            <a:schemeClr val="tx2"/>
          </a:solidFill>
          <a:ln w="9525" cap="rnd" cmpd="sng" algn="ctr">
            <a:solidFill>
              <a:schemeClr val="tx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GB" sz="3400" b="0" i="0" baseline="0" dirty="0">
              <a:solidFill>
                <a:srgbClr val="FFFFFF"/>
              </a:solidFill>
              <a:latin typeface="Trebuchet MS" panose="020B0603020202020204" pitchFamily="34" charset="0"/>
              <a:ea typeface="+mj-ea"/>
              <a:cs typeface="+mj-cs"/>
              <a:sym typeface="Trebuchet MS" panose="020B0603020202020204" pitchFamily="34" charset="0"/>
            </a:endParaRPr>
          </a:p>
        </p:txBody>
      </p:sp>
      <p:sp>
        <p:nvSpPr>
          <p:cNvPr id="5" name="TextBox 4"/>
          <p:cNvSpPr txBox="1"/>
          <p:nvPr userDrawn="1"/>
        </p:nvSpPr>
        <p:spPr bwMode="white">
          <a:xfrm>
            <a:off x="11167872" y="6404400"/>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GB"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GB" sz="1000" kern="1200" dirty="0">
              <a:solidFill>
                <a:schemeClr val="bg1"/>
              </a:solidFill>
              <a:latin typeface="+mn-lt"/>
              <a:ea typeface="+mn-ea"/>
              <a:cs typeface="+mn-cs"/>
              <a:sym typeface="Trebuchet MS" panose="020B0603020202020204" pitchFamily="34" charset="0"/>
            </a:endParaRPr>
          </a:p>
        </p:txBody>
      </p:sp>
      <p:sp>
        <p:nvSpPr>
          <p:cNvPr id="2" name="Date Placeholder 1"/>
          <p:cNvSpPr>
            <a:spLocks noGrp="1"/>
          </p:cNvSpPr>
          <p:nvPr>
            <p:ph type="dt" sz="half" idx="14"/>
          </p:nvPr>
        </p:nvSpPr>
        <p:spPr bwMode="white">
          <a:xfrm>
            <a:off x="9677400" y="6405036"/>
            <a:ext cx="1482051" cy="153888"/>
          </a:xfrm>
          <a:prstGeom prst="rect">
            <a:avLst/>
          </a:prstGeom>
        </p:spPr>
        <p:txBody>
          <a:bodyPr/>
          <a:lstStyle>
            <a:lvl1pPr eaLnBrk="1">
              <a:defRPr>
                <a:solidFill>
                  <a:schemeClr val="bg1"/>
                </a:solidFill>
                <a:latin typeface="+mn-lt"/>
                <a:sym typeface="Trebuchet MS" panose="020B0603020202020204" pitchFamily="34" charset="0"/>
              </a:defRPr>
            </a:lvl1pPr>
          </a:lstStyle>
          <a:p>
            <a:endParaRPr lang="en-GB" dirty="0"/>
          </a:p>
        </p:txBody>
      </p:sp>
      <p:sp>
        <p:nvSpPr>
          <p:cNvPr id="4" name="Title 3"/>
          <p:cNvSpPr>
            <a:spLocks noGrp="1"/>
          </p:cNvSpPr>
          <p:nvPr>
            <p:ph type="title" hasCustomPrompt="1"/>
          </p:nvPr>
        </p:nvSpPr>
        <p:spPr>
          <a:xfrm>
            <a:off x="630000" y="622800"/>
            <a:ext cx="10933200" cy="470898"/>
          </a:xfrm>
        </p:spPr>
        <p:txBody>
          <a:bodyPr/>
          <a:lstStyle>
            <a:lvl1pPr>
              <a:defRPr sz="3400">
                <a:solidFill>
                  <a:schemeClr val="bg1"/>
                </a:solidFill>
                <a:latin typeface="+mj-lt"/>
                <a:sym typeface="Trebuchet MS" panose="020B0603020202020204" pitchFamily="34" charset="0"/>
              </a:defRPr>
            </a:lvl1pPr>
          </a:lstStyle>
          <a:p>
            <a:r>
              <a:rPr lang="en-GB" dirty="0"/>
              <a:t>Click to add title</a:t>
            </a:r>
          </a:p>
        </p:txBody>
      </p:sp>
      <p:sp>
        <p:nvSpPr>
          <p:cNvPr id="7"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mn-lt"/>
                <a:sym typeface="Trebuchet MS" panose="020B0603020202020204" pitchFamily="34" charset="0"/>
              </a:rPr>
              <a:t>Copyright © 2022 by Boston Consulting Group. All rights reserved.</a:t>
            </a:r>
          </a:p>
        </p:txBody>
      </p:sp>
    </p:spTree>
    <p:extLst>
      <p:ext uri="{BB962C8B-B14F-4D97-AF65-F5344CB8AC3E}">
        <p14:creationId xmlns:p14="http://schemas.microsoft.com/office/powerpoint/2010/main" val="9860126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27.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2"/>
        </a:solidFill>
        <a:effectLst/>
      </p:bgPr>
    </p:bg>
    <p:spTree>
      <p:nvGrpSpPr>
        <p:cNvPr id="1" name=""/>
        <p:cNvGrpSpPr/>
        <p:nvPr/>
      </p:nvGrpSpPr>
      <p:grpSpPr>
        <a:xfrm>
          <a:off x="0" y="0"/>
          <a:ext cx="0" cy="0"/>
          <a:chOff x="0" y="0"/>
          <a:chExt cx="0" cy="0"/>
        </a:xfrm>
      </p:grpSpPr>
      <p:sp>
        <p:nvSpPr>
          <p:cNvPr id="5" name="Date Placeholder 4"/>
          <p:cNvSpPr>
            <a:spLocks noGrp="1"/>
          </p:cNvSpPr>
          <p:nvPr>
            <p:ph type="dt" sz="half" idx="12"/>
          </p:nvPr>
        </p:nvSpPr>
        <p:spPr>
          <a:xfrm>
            <a:off x="9677400" y="6405036"/>
            <a:ext cx="1482051" cy="153888"/>
          </a:xfrm>
          <a:prstGeom prst="rect">
            <a:avLst/>
          </a:prstGeom>
        </p:spPr>
        <p:txBody>
          <a:bodyPr/>
          <a:lstStyle>
            <a:lvl1pPr eaLnBrk="1">
              <a:defRPr>
                <a:solidFill>
                  <a:schemeClr val="bg1">
                    <a:lumMod val="50000"/>
                  </a:schemeClr>
                </a:solidFill>
                <a:latin typeface="+mn-lt"/>
                <a:sym typeface="Trebuchet MS" panose="020B0603020202020204" pitchFamily="34" charset="0"/>
              </a:defRPr>
            </a:lvl1pPr>
          </a:lstStyle>
          <a:p>
            <a:endParaRPr lang="en-GB" dirty="0"/>
          </a:p>
        </p:txBody>
      </p:sp>
    </p:spTree>
    <p:extLst>
      <p:ext uri="{BB962C8B-B14F-4D97-AF65-F5344CB8AC3E}">
        <p14:creationId xmlns:p14="http://schemas.microsoft.com/office/powerpoint/2010/main" val="388675798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28.xml><?xml version="1.0" encoding="utf-8"?>
<p:sldLayout xmlns:a="http://schemas.openxmlformats.org/drawingml/2006/main" xmlns:r="http://schemas.openxmlformats.org/officeDocument/2006/relationships" xmlns:p="http://schemas.openxmlformats.org/presentationml/2006/main" showMasterSp="0" preserve="1" userDrawn="1">
  <p:cSld name="Blank green">
    <p:bg>
      <p:bgPr>
        <a:gradFill>
          <a:gsLst>
            <a:gs pos="0">
              <a:schemeClr val="tx2"/>
            </a:gs>
            <a:gs pos="89000">
              <a:schemeClr val="accent2"/>
            </a:gs>
          </a:gsLst>
          <a:lin ang="8100000" scaled="1"/>
        </a:gradFill>
        <a:effectLst/>
      </p:bgPr>
    </p:bg>
    <p:spTree>
      <p:nvGrpSpPr>
        <p:cNvPr id="1" name=""/>
        <p:cNvGrpSpPr/>
        <p:nvPr/>
      </p:nvGrpSpPr>
      <p:grpSpPr>
        <a:xfrm>
          <a:off x="0" y="0"/>
          <a:ext cx="0" cy="0"/>
          <a:chOff x="0" y="0"/>
          <a:chExt cx="0" cy="0"/>
        </a:xfrm>
      </p:grpSpPr>
      <p:sp>
        <p:nvSpPr>
          <p:cNvPr id="7" name="TextBox 6"/>
          <p:cNvSpPr txBox="1"/>
          <p:nvPr userDrawn="1"/>
        </p:nvSpPr>
        <p:spPr bwMode="white">
          <a:xfrm>
            <a:off x="11167872" y="6404400"/>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GB"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GB" sz="1000" kern="1200" dirty="0">
              <a:solidFill>
                <a:schemeClr val="bg1"/>
              </a:solidFill>
              <a:latin typeface="+mn-lt"/>
              <a:ea typeface="+mn-ea"/>
              <a:cs typeface="+mn-cs"/>
              <a:sym typeface="Trebuchet MS" panose="020B0603020202020204" pitchFamily="34" charset="0"/>
            </a:endParaRPr>
          </a:p>
        </p:txBody>
      </p:sp>
      <p:sp>
        <p:nvSpPr>
          <p:cNvPr id="2" name="Date Placeholder 1"/>
          <p:cNvSpPr>
            <a:spLocks noGrp="1"/>
          </p:cNvSpPr>
          <p:nvPr>
            <p:ph type="dt" sz="half" idx="12"/>
          </p:nvPr>
        </p:nvSpPr>
        <p:spPr>
          <a:xfrm>
            <a:off x="9677400" y="6405036"/>
            <a:ext cx="1482051" cy="153888"/>
          </a:xfrm>
          <a:prstGeom prst="rect">
            <a:avLst/>
          </a:prstGeom>
        </p:spPr>
        <p:txBody>
          <a:bodyPr/>
          <a:lstStyle>
            <a:lvl1pPr eaLnBrk="1">
              <a:defRPr>
                <a:solidFill>
                  <a:schemeClr val="bg1"/>
                </a:solidFill>
                <a:latin typeface="+mn-lt"/>
                <a:sym typeface="Trebuchet MS" panose="020B0603020202020204" pitchFamily="34" charset="0"/>
              </a:defRPr>
            </a:lvl1pPr>
          </a:lstStyle>
          <a:p>
            <a:endParaRPr lang="en-GB" dirty="0"/>
          </a:p>
        </p:txBody>
      </p:sp>
      <p:sp>
        <p:nvSpPr>
          <p:cNvPr id="4"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mn-lt"/>
                <a:sym typeface="Trebuchet MS" panose="020B0603020202020204" pitchFamily="34" charset="0"/>
              </a:rPr>
              <a:t>Copyright © 2022 by Boston Consulting Group. All rights reserved.</a:t>
            </a:r>
          </a:p>
        </p:txBody>
      </p:sp>
    </p:spTree>
    <p:extLst>
      <p:ext uri="{BB962C8B-B14F-4D97-AF65-F5344CB8AC3E}">
        <p14:creationId xmlns:p14="http://schemas.microsoft.com/office/powerpoint/2010/main" val="357484546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p:cSld name="Disclaimer">
    <p:bg>
      <p:bgPr>
        <a:solidFill>
          <a:schemeClr val="bg2"/>
        </a:solidFill>
        <a:effectLst/>
      </p:bgPr>
    </p:bg>
    <p:spTree>
      <p:nvGrpSpPr>
        <p:cNvPr id="1" name=""/>
        <p:cNvGrpSpPr/>
        <p:nvPr/>
      </p:nvGrpSpPr>
      <p:grpSpPr>
        <a:xfrm>
          <a:off x="0" y="0"/>
          <a:ext cx="0" cy="0"/>
          <a:chOff x="0" y="0"/>
          <a:chExt cx="0" cy="0"/>
        </a:xfrm>
      </p:grpSpPr>
      <p:sp>
        <p:nvSpPr>
          <p:cNvPr id="2" name="Rectangle 1"/>
          <p:cNvSpPr/>
          <p:nvPr userDrawn="1"/>
        </p:nvSpPr>
        <p:spPr>
          <a:xfrm>
            <a:off x="5021826" y="1664256"/>
            <a:ext cx="6209072" cy="3323987"/>
          </a:xfrm>
          <a:prstGeom prst="rect">
            <a:avLst/>
          </a:prstGeom>
        </p:spPr>
        <p:txBody>
          <a:bodyPr wrap="square" lIns="0" tIns="0" rIns="0" bIns="0" anchor="ctr">
            <a:spAutoFit/>
          </a:bodyPr>
          <a:lstStyle/>
          <a:p>
            <a:pPr indent="0">
              <a:lnSpc>
                <a:spcPct val="100000"/>
              </a:lnSpc>
            </a:pPr>
            <a:r>
              <a:rPr lang="en-US" sz="900" b="0" dirty="0">
                <a:latin typeface="+mn-lt"/>
                <a:sym typeface="Trebuchet MS" panose="020B0603020202020204" pitchFamily="34" charset="0"/>
              </a:rPr>
              <a:t>The services and materials provided by The Boston Consulting Group (BCG) are subject to BCG's Standard Terms </a:t>
            </a:r>
            <a:br>
              <a:rPr lang="en-US" sz="900" b="0" dirty="0">
                <a:latin typeface="+mn-lt"/>
                <a:sym typeface="Trebuchet MS" panose="020B0603020202020204" pitchFamily="34" charset="0"/>
              </a:rPr>
            </a:br>
            <a:r>
              <a:rPr lang="en-US" sz="900" b="0" dirty="0">
                <a:latin typeface="+mn-lt"/>
                <a:sym typeface="Trebuchet MS" panose="020B0603020202020204" pitchFamily="34" charset="0"/>
              </a:rPr>
              <a:t>(a copy of which is available upon request) or such other agreement as may have been previously executed by BCG. BCG does not provide legal, accounting, or tax advice. The Client is responsible for obtaining independent advice concerning these matters. This advice may affect the guidance given by BCG. Further, BCG has made no undertaking </a:t>
            </a:r>
            <a:br>
              <a:rPr lang="en-US" sz="900" b="0" dirty="0">
                <a:latin typeface="+mn-lt"/>
                <a:sym typeface="Trebuchet MS" panose="020B0603020202020204" pitchFamily="34" charset="0"/>
              </a:rPr>
            </a:br>
            <a:r>
              <a:rPr lang="en-US" sz="900" b="0" dirty="0">
                <a:latin typeface="+mn-lt"/>
                <a:sym typeface="Trebuchet MS" panose="020B0603020202020204" pitchFamily="34" charset="0"/>
              </a:rPr>
              <a:t>to update these materials after the date hereof, notwithstanding that such information may become outdated </a:t>
            </a:r>
            <a:br>
              <a:rPr lang="en-US" sz="900" b="0" dirty="0">
                <a:latin typeface="+mn-lt"/>
                <a:sym typeface="Trebuchet MS" panose="020B0603020202020204" pitchFamily="34" charset="0"/>
              </a:rPr>
            </a:br>
            <a:r>
              <a:rPr lang="en-US" sz="900" b="0" dirty="0">
                <a:latin typeface="+mn-lt"/>
                <a:sym typeface="Trebuchet MS" panose="020B0603020202020204" pitchFamily="34" charset="0"/>
              </a:rPr>
              <a:t>or inaccurate.</a:t>
            </a:r>
          </a:p>
          <a:p>
            <a:pPr indent="0">
              <a:lnSpc>
                <a:spcPct val="100000"/>
              </a:lnSpc>
            </a:pPr>
            <a:r>
              <a:rPr lang="en-US" sz="900" b="0" dirty="0">
                <a:latin typeface="+mn-lt"/>
                <a:sym typeface="Trebuchet MS" panose="020B0603020202020204" pitchFamily="34" charset="0"/>
              </a:rPr>
              <a:t> </a:t>
            </a:r>
          </a:p>
          <a:p>
            <a:pPr indent="0">
              <a:lnSpc>
                <a:spcPct val="100000"/>
              </a:lnSpc>
            </a:pPr>
            <a:r>
              <a:rPr lang="en-US" sz="900" b="0" dirty="0">
                <a:latin typeface="+mn-lt"/>
                <a:sym typeface="Trebuchet MS" panose="020B0603020202020204" pitchFamily="34" charset="0"/>
              </a:rPr>
              <a:t>The materials contained in this presentation are designed for the sole use by the board of directors or senior management of the Client and solely for the limited purposes described in the presentation. The materials shall not be copied or given to any person or entity other than the Client (“Third Party”) without the prior written consent of BCG. These materials serve only as the focus for discussion; they are incomplete without the accompanying oral commentary and may not be relied on as a stand-alone document. Further, Third Parties may not, and it is unreasonable for any Third Party to, rely on these materials for any purpose whatsoever. To the fullest extent permitted by law (and except to the extent otherwise agreed in a signed writing by BCG), BCG shall have no liability whatsoever to any Third Party, and any Third Party hereby waives any rights and claims it may have at any time against BCG with regard to the services, this presentation, or other materials, including the accuracy or completeness thereof. Receipt and review </a:t>
            </a:r>
            <a:br>
              <a:rPr lang="en-US" sz="900" b="0" dirty="0">
                <a:latin typeface="+mn-lt"/>
                <a:sym typeface="Trebuchet MS" panose="020B0603020202020204" pitchFamily="34" charset="0"/>
              </a:rPr>
            </a:br>
            <a:r>
              <a:rPr lang="en-US" sz="900" b="0" dirty="0">
                <a:latin typeface="+mn-lt"/>
                <a:sym typeface="Trebuchet MS" panose="020B0603020202020204" pitchFamily="34" charset="0"/>
              </a:rPr>
              <a:t>of this document shall be deemed agreement with and consideration for the foregoing.</a:t>
            </a:r>
          </a:p>
          <a:p>
            <a:pPr indent="0">
              <a:lnSpc>
                <a:spcPct val="100000"/>
              </a:lnSpc>
            </a:pPr>
            <a:endParaRPr lang="en-US" sz="900" b="0" dirty="0">
              <a:latin typeface="+mn-lt"/>
              <a:sym typeface="Trebuchet MS" panose="020B0603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900" b="0" dirty="0">
                <a:latin typeface="+mn-lt"/>
                <a:sym typeface="Trebuchet MS" panose="020B0603020202020204" pitchFamily="34" charset="0"/>
              </a:rPr>
              <a:t>BCG does not provide fairness opinions or valuations of market transactions, and these materials should not be relied </a:t>
            </a:r>
            <a:br>
              <a:rPr lang="en-US" sz="900" b="0" dirty="0">
                <a:latin typeface="+mn-lt"/>
                <a:sym typeface="Trebuchet MS" panose="020B0603020202020204" pitchFamily="34" charset="0"/>
              </a:rPr>
            </a:br>
            <a:r>
              <a:rPr lang="en-US" sz="900" b="0" dirty="0">
                <a:latin typeface="+mn-lt"/>
                <a:sym typeface="Trebuchet MS" panose="020B0603020202020204" pitchFamily="34" charset="0"/>
              </a:rPr>
              <a:t>on or construed as such. Further, the financial evaluations, projected market and financial information, and conclusions contained in these materials are based upon standard valuation methodologies, are not definitive forecasts, and are not guaranteed by BCG. BCG has used public and/or confidential data and assumptions provided to BCG by the Client. BCG has not independently verified the data and assumptions used in these analyses. Changes in the underlying data </a:t>
            </a:r>
            <a:br>
              <a:rPr lang="en-US" sz="900" b="0" dirty="0">
                <a:latin typeface="+mn-lt"/>
                <a:sym typeface="Trebuchet MS" panose="020B0603020202020204" pitchFamily="34" charset="0"/>
              </a:rPr>
            </a:br>
            <a:r>
              <a:rPr lang="en-US" sz="900" b="0" dirty="0">
                <a:latin typeface="+mn-lt"/>
                <a:sym typeface="Trebuchet MS" panose="020B0603020202020204" pitchFamily="34" charset="0"/>
              </a:rPr>
              <a:t>or operating assumptions will clearly impact the analyses and conclusions.</a:t>
            </a:r>
          </a:p>
        </p:txBody>
      </p:sp>
      <p:sp>
        <p:nvSpPr>
          <p:cNvPr id="3" name="Title 6"/>
          <p:cNvSpPr txBox="1">
            <a:spLocks/>
          </p:cNvSpPr>
          <p:nvPr userDrawn="1"/>
        </p:nvSpPr>
        <p:spPr>
          <a:xfrm>
            <a:off x="639044" y="2973076"/>
            <a:ext cx="3199529" cy="706347"/>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defRPr>
            </a:lvl1pPr>
          </a:lstStyle>
          <a:p>
            <a:r>
              <a:rPr lang="en-US" sz="5100" dirty="0">
                <a:gradFill>
                  <a:gsLst>
                    <a:gs pos="100000">
                      <a:schemeClr val="tx2"/>
                    </a:gs>
                    <a:gs pos="2000">
                      <a:schemeClr val="accent2"/>
                    </a:gs>
                  </a:gsLst>
                  <a:lin ang="2700000" scaled="0"/>
                </a:gradFill>
                <a:latin typeface="+mn-lt"/>
                <a:sym typeface="Trebuchet MS" panose="020B0603020202020204" pitchFamily="34" charset="0"/>
              </a:rPr>
              <a:t>Disclaimer</a:t>
            </a:r>
          </a:p>
        </p:txBody>
      </p:sp>
      <p:cxnSp>
        <p:nvCxnSpPr>
          <p:cNvPr id="4" name="Straight Connector 3"/>
          <p:cNvCxnSpPr/>
          <p:nvPr userDrawn="1"/>
        </p:nvCxnSpPr>
        <p:spPr>
          <a:xfrm>
            <a:off x="4367898" y="1630185"/>
            <a:ext cx="0" cy="3392129"/>
          </a:xfrm>
          <a:prstGeom prst="line">
            <a:avLst/>
          </a:prstGeom>
          <a:ln w="9525">
            <a:solidFill>
              <a:schemeClr val="tx2"/>
            </a:solidFill>
            <a:miter lim="800000"/>
            <a:headEnd type="none" w="sm" len="sm"/>
            <a:tailEnd type="none" w="sm" len="sm"/>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3527475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Text slide 4 - 2 column +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AB38C-5F38-4824-BA5B-9B6A2BB378C1}"/>
              </a:ext>
            </a:extLst>
          </p:cNvPr>
          <p:cNvSpPr>
            <a:spLocks noGrp="1"/>
          </p:cNvSpPr>
          <p:nvPr>
            <p:ph type="title" hasCustomPrompt="1"/>
          </p:nvPr>
        </p:nvSpPr>
        <p:spPr>
          <a:xfrm>
            <a:off x="360000" y="720000"/>
            <a:ext cx="7056000" cy="1039599"/>
          </a:xfrm>
        </p:spPr>
        <p:txBody>
          <a:bodyPr/>
          <a:lstStyle>
            <a:lvl1pPr>
              <a:defRPr/>
            </a:lvl1pPr>
          </a:lstStyle>
          <a:p>
            <a:r>
              <a:rPr lang="en-US"/>
              <a:t>Text slide 2 column with arrow image</a:t>
            </a:r>
            <a:endParaRPr lang="en-GB"/>
          </a:p>
        </p:txBody>
      </p:sp>
      <p:sp>
        <p:nvSpPr>
          <p:cNvPr id="6" name="Text Placeholder 5"/>
          <p:cNvSpPr>
            <a:spLocks noGrp="1"/>
          </p:cNvSpPr>
          <p:nvPr>
            <p:ph type="body" sz="quarter" idx="12" hasCustomPrompt="1"/>
          </p:nvPr>
        </p:nvSpPr>
        <p:spPr>
          <a:xfrm>
            <a:off x="360000" y="2160000"/>
            <a:ext cx="6761769" cy="3636000"/>
          </a:xfrm>
        </p:spPr>
        <p:txBody>
          <a:bodyPr numCol="2" spcCol="180000"/>
          <a:lstStyle>
            <a:lvl5pPr marL="933750" indent="-285750">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p:cNvSpPr>
            <a:spLocks noGrp="1"/>
          </p:cNvSpPr>
          <p:nvPr>
            <p:ph type="sldNum" sz="quarter" idx="13"/>
          </p:nvPr>
        </p:nvSpPr>
        <p:spPr/>
        <p:txBody>
          <a:bodyPr/>
          <a:lstStyle>
            <a:lvl1pPr>
              <a:defRPr>
                <a:solidFill>
                  <a:srgbClr val="333F47"/>
                </a:solidFill>
              </a:defRPr>
            </a:lvl1pPr>
          </a:lstStyle>
          <a:p>
            <a:fld id="{5C01B2B2-3B32-4177-9645-58C2813D6AA3}" type="slidenum">
              <a:rPr lang="en-GB" smtClean="0"/>
              <a:pPr/>
              <a:t>‹#›</a:t>
            </a:fld>
            <a:endParaRPr lang="en-GB"/>
          </a:p>
        </p:txBody>
      </p:sp>
      <p:sp>
        <p:nvSpPr>
          <p:cNvPr id="7" name="Footer Placeholder 6">
            <a:extLst>
              <a:ext uri="{FF2B5EF4-FFF2-40B4-BE49-F238E27FC236}">
                <a16:creationId xmlns:a16="http://schemas.microsoft.com/office/drawing/2014/main" id="{0BC11000-FB69-45B4-B075-859A6622ABA7}"/>
              </a:ext>
            </a:extLst>
          </p:cNvPr>
          <p:cNvSpPr>
            <a:spLocks noGrp="1"/>
          </p:cNvSpPr>
          <p:nvPr>
            <p:ph type="ftr" sz="quarter" idx="3"/>
          </p:nvPr>
        </p:nvSpPr>
        <p:spPr>
          <a:xfrm>
            <a:off x="360000" y="6588000"/>
            <a:ext cx="4752000" cy="180000"/>
          </a:xfrm>
          <a:prstGeom prst="rect">
            <a:avLst/>
          </a:prstGeom>
        </p:spPr>
        <p:txBody>
          <a:bodyPr vert="horz" lIns="0" tIns="0" rIns="0" bIns="0" rtlCol="0" anchor="b" anchorCtr="0"/>
          <a:lstStyle>
            <a:lvl1pPr algn="l">
              <a:defRPr sz="1200">
                <a:solidFill>
                  <a:srgbClr val="333C46"/>
                </a:solidFill>
              </a:defRPr>
            </a:lvl1pPr>
          </a:lstStyle>
          <a:p>
            <a:endParaRPr lang="en-GB"/>
          </a:p>
        </p:txBody>
      </p:sp>
      <p:sp>
        <p:nvSpPr>
          <p:cNvPr id="10" name="Rectangle 9">
            <a:extLst>
              <a:ext uri="{FF2B5EF4-FFF2-40B4-BE49-F238E27FC236}">
                <a16:creationId xmlns:a16="http://schemas.microsoft.com/office/drawing/2014/main" id="{06418B6D-0E00-444B-BE65-8A740D2B776D}"/>
              </a:ext>
            </a:extLst>
          </p:cNvPr>
          <p:cNvSpPr/>
          <p:nvPr userDrawn="1"/>
        </p:nvSpPr>
        <p:spPr>
          <a:xfrm>
            <a:off x="12330750" y="1347125"/>
            <a:ext cx="2487122" cy="5893921"/>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GB" sz="1300" b="0" kern="1200">
                <a:solidFill>
                  <a:schemeClr val="tx1"/>
                </a:solidFill>
                <a:effectLst/>
                <a:latin typeface="Arial" panose="020B0604020202020204" pitchFamily="34" charset="0"/>
                <a:ea typeface="+mn-ea"/>
                <a:cs typeface="Arial" panose="020B0604020202020204" pitchFamily="34" charset="0"/>
              </a:rPr>
              <a:t>To change an image, right-click the object and select:</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sz="1300" b="1" kern="1200">
                <a:solidFill>
                  <a:schemeClr val="tx1"/>
                </a:solidFill>
                <a:effectLst/>
                <a:latin typeface="Arial" panose="020B0604020202020204" pitchFamily="34" charset="0"/>
                <a:ea typeface="+mn-ea"/>
                <a:cs typeface="Arial" panose="020B0604020202020204" pitchFamily="34" charset="0"/>
              </a:rPr>
              <a:t>Either</a:t>
            </a:r>
            <a:r>
              <a:rPr lang="en-GB" sz="1300" b="0" kern="1200">
                <a:solidFill>
                  <a:schemeClr val="tx1"/>
                </a:solidFill>
                <a:effectLst/>
                <a:latin typeface="Arial" panose="020B0604020202020204" pitchFamily="34" charset="0"/>
                <a:ea typeface="+mn-ea"/>
                <a:cs typeface="Arial" panose="020B0604020202020204" pitchFamily="34" charset="0"/>
              </a:rPr>
              <a:t> ‘Change Picture’ and browse for a new image.</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sz="1300" b="1" kern="1200">
                <a:solidFill>
                  <a:schemeClr val="tx1"/>
                </a:solidFill>
                <a:effectLst/>
                <a:latin typeface="Arial" panose="020B0604020202020204" pitchFamily="34" charset="0"/>
                <a:ea typeface="+mn-ea"/>
                <a:cs typeface="Arial" panose="020B0604020202020204" pitchFamily="34" charset="0"/>
              </a:rPr>
              <a:t>Or</a:t>
            </a:r>
            <a:r>
              <a:rPr lang="en-GB" sz="1300" b="0" kern="1200">
                <a:solidFill>
                  <a:schemeClr val="tx1"/>
                </a:solidFill>
                <a:effectLst/>
                <a:latin typeface="Arial" panose="020B0604020202020204" pitchFamily="34" charset="0"/>
                <a:ea typeface="+mn-ea"/>
                <a:cs typeface="Arial" panose="020B0604020202020204" pitchFamily="34" charset="0"/>
              </a:rPr>
              <a:t> ‘Format Background’ or ‘Format Picture’, select ‘Picture or texture fill’, click ‘File’ and browse for a new image.</a:t>
            </a:r>
          </a:p>
          <a:p>
            <a:pPr marL="0" indent="0">
              <a:lnSpc>
                <a:spcPct val="100000"/>
              </a:lnSpc>
              <a:spcAft>
                <a:spcPts val="600"/>
              </a:spcAft>
              <a:buFont typeface="Arial" panose="020B0604020202020204" pitchFamily="34" charset="0"/>
              <a:buNone/>
            </a:pPr>
            <a:r>
              <a:rPr lang="en-GB" sz="1300" b="0" kern="1200">
                <a:solidFill>
                  <a:schemeClr val="tx1"/>
                </a:solidFill>
                <a:effectLst/>
                <a:latin typeface="Arial" panose="020B0604020202020204" pitchFamily="34" charset="0"/>
                <a:ea typeface="+mn-ea"/>
                <a:cs typeface="Arial" panose="020B0604020202020204" pitchFamily="34" charset="0"/>
              </a:rPr>
              <a:t>To adjust an image within a shape, use the ‘Offset’ and ‘Scale’ values. The ‘Picture Corrections’ tool can help enhance an image placed behind a transparent shape. </a:t>
            </a:r>
          </a:p>
          <a:p>
            <a:pPr>
              <a:lnSpc>
                <a:spcPct val="100000"/>
              </a:lnSpc>
              <a:spcAft>
                <a:spcPts val="600"/>
              </a:spcAft>
            </a:pPr>
            <a:r>
              <a:rPr lang="en-GB" sz="1300" b="0" kern="1200">
                <a:solidFill>
                  <a:schemeClr val="tx1"/>
                </a:solidFill>
                <a:effectLst/>
                <a:latin typeface="Arial" panose="020B0604020202020204" pitchFamily="34" charset="0"/>
                <a:ea typeface="+mn-ea"/>
                <a:cs typeface="Arial" panose="020B0604020202020204" pitchFamily="34" charset="0"/>
              </a:rPr>
              <a:t>To change an object or background full colour, in the ‘Format Shape’ window select ‘Solid fill’ and click the ‘Colour’ drop down button. </a:t>
            </a:r>
          </a:p>
          <a:p>
            <a:pPr marL="285750" indent="-285750">
              <a:lnSpc>
                <a:spcPct val="100000"/>
              </a:lnSpc>
              <a:spcAft>
                <a:spcPts val="1200"/>
              </a:spcAft>
              <a:buFont typeface="Arial" panose="020B0604020202020204" pitchFamily="34" charset="0"/>
              <a:buChar char="•"/>
            </a:pPr>
            <a:r>
              <a:rPr lang="en-GB" sz="1300" b="1" kern="1200">
                <a:solidFill>
                  <a:schemeClr val="tx1"/>
                </a:solidFill>
                <a:effectLst/>
                <a:latin typeface="Arial" panose="020B0604020202020204" pitchFamily="34" charset="0"/>
                <a:ea typeface="+mn-ea"/>
                <a:cs typeface="Arial" panose="020B0604020202020204" pitchFamily="34" charset="0"/>
              </a:rPr>
              <a:t>Either</a:t>
            </a:r>
            <a:r>
              <a:rPr lang="en-GB" sz="1300" b="0" kern="1200">
                <a:solidFill>
                  <a:schemeClr val="tx1"/>
                </a:solidFill>
                <a:effectLst/>
                <a:latin typeface="Arial" panose="020B0604020202020204" pitchFamily="34" charset="0"/>
                <a:ea typeface="+mn-ea"/>
                <a:cs typeface="Arial" panose="020B0604020202020204" pitchFamily="34" charset="0"/>
              </a:rPr>
              <a:t> click ‘More Colours’, select ‘Custom’ and enter the RGB colour values.</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GB" sz="1300" b="1" kern="1200">
                <a:solidFill>
                  <a:schemeClr val="tx1"/>
                </a:solidFill>
                <a:effectLst/>
                <a:latin typeface="Arial" panose="020B0604020202020204" pitchFamily="34" charset="0"/>
                <a:ea typeface="+mn-ea"/>
                <a:cs typeface="Arial" panose="020B0604020202020204" pitchFamily="34" charset="0"/>
              </a:rPr>
              <a:t>Or </a:t>
            </a:r>
            <a:r>
              <a:rPr lang="en-GB" sz="1300" b="0" kern="1200">
                <a:solidFill>
                  <a:schemeClr val="tx1"/>
                </a:solidFill>
                <a:effectLst/>
                <a:latin typeface="Arial" panose="020B0604020202020204" pitchFamily="34" charset="0"/>
                <a:ea typeface="+mn-ea"/>
                <a:cs typeface="Arial" panose="020B0604020202020204" pitchFamily="34" charset="0"/>
              </a:rPr>
              <a:t>use the ‘Eyedropper’ formatting tool</a:t>
            </a:r>
          </a:p>
          <a:p>
            <a:endParaRPr kumimoji="0" lang="en-GB" sz="1300" b="0" i="0" u="none" strike="noStrike" kern="1200" cap="none" spc="0" normalizeH="0" baseline="0" noProof="0">
              <a:ln>
                <a:noFill/>
              </a:ln>
              <a:solidFill>
                <a:srgbClr val="333C4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184427689"/>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showMasterSp="0" type="blank" preserve="1">
  <p:cSld name="End">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735369323"/>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384" imgH="384" progId="TCLayout.ActiveDocument.1">
                  <p:embed/>
                </p:oleObj>
              </mc:Choice>
              <mc:Fallback>
                <p:oleObj name="think-cell Slide" r:id="rId3" imgW="384" imgH="384"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Tree>
    <p:extLst>
      <p:ext uri="{BB962C8B-B14F-4D97-AF65-F5344CB8AC3E}">
        <p14:creationId xmlns:p14="http://schemas.microsoft.com/office/powerpoint/2010/main" val="152187463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p:cSld name="Layout guide">
    <p:spTree>
      <p:nvGrpSpPr>
        <p:cNvPr id="1" name=""/>
        <p:cNvGrpSpPr/>
        <p:nvPr/>
      </p:nvGrpSpPr>
      <p:grpSpPr>
        <a:xfrm>
          <a:off x="0" y="0"/>
          <a:ext cx="0" cy="0"/>
          <a:chOff x="0" y="0"/>
          <a:chExt cx="0" cy="0"/>
        </a:xfrm>
      </p:grpSpPr>
      <p:grpSp>
        <p:nvGrpSpPr>
          <p:cNvPr id="49" name="Group 48"/>
          <p:cNvGrpSpPr/>
          <p:nvPr userDrawn="1"/>
        </p:nvGrpSpPr>
        <p:grpSpPr>
          <a:xfrm>
            <a:off x="-600" y="-1"/>
            <a:ext cx="12193800" cy="6858001"/>
            <a:chOff x="-600" y="-1"/>
            <a:chExt cx="12193800" cy="6858001"/>
          </a:xfrm>
        </p:grpSpPr>
        <p:sp>
          <p:nvSpPr>
            <p:cNvPr id="50" name="No fly zone"/>
            <p:cNvSpPr/>
            <p:nvPr/>
          </p:nvSpPr>
          <p:spPr>
            <a:xfrm>
              <a:off x="0" y="-1"/>
              <a:ext cx="12193200" cy="6858000"/>
            </a:xfrm>
            <a:custGeom>
              <a:avLst/>
              <a:gdLst>
                <a:gd name="connsiteX0" fmla="*/ 630001 w 12193200"/>
                <a:gd name="connsiteY0" fmla="*/ 622800 h 6858000"/>
                <a:gd name="connsiteX1" fmla="*/ 630001 w 12193200"/>
                <a:gd name="connsiteY1" fmla="*/ 6160597 h 6858000"/>
                <a:gd name="connsiteX2" fmla="*/ 11562000 w 12193200"/>
                <a:gd name="connsiteY2" fmla="*/ 6160597 h 6858000"/>
                <a:gd name="connsiteX3" fmla="*/ 11562000 w 12193200"/>
                <a:gd name="connsiteY3" fmla="*/ 622800 h 6858000"/>
                <a:gd name="connsiteX4" fmla="*/ 0 w 12193200"/>
                <a:gd name="connsiteY4" fmla="*/ 0 h 6858000"/>
                <a:gd name="connsiteX5" fmla="*/ 12193200 w 12193200"/>
                <a:gd name="connsiteY5" fmla="*/ 0 h 6858000"/>
                <a:gd name="connsiteX6" fmla="*/ 12193200 w 12193200"/>
                <a:gd name="connsiteY6" fmla="*/ 622800 h 6858000"/>
                <a:gd name="connsiteX7" fmla="*/ 12192000 w 12193200"/>
                <a:gd name="connsiteY7" fmla="*/ 622800 h 6858000"/>
                <a:gd name="connsiteX8" fmla="*/ 12192000 w 12193200"/>
                <a:gd name="connsiteY8" fmla="*/ 6160597 h 6858000"/>
                <a:gd name="connsiteX9" fmla="*/ 12193200 w 12193200"/>
                <a:gd name="connsiteY9" fmla="*/ 6160597 h 6858000"/>
                <a:gd name="connsiteX10" fmla="*/ 12193200 w 12193200"/>
                <a:gd name="connsiteY10" fmla="*/ 6858000 h 6858000"/>
                <a:gd name="connsiteX11" fmla="*/ 12192000 w 12193200"/>
                <a:gd name="connsiteY11" fmla="*/ 6858000 h 6858000"/>
                <a:gd name="connsiteX12" fmla="*/ 11562000 w 12193200"/>
                <a:gd name="connsiteY12" fmla="*/ 6858000 h 6858000"/>
                <a:gd name="connsiteX13" fmla="*/ 630001 w 12193200"/>
                <a:gd name="connsiteY13" fmla="*/ 6858000 h 6858000"/>
                <a:gd name="connsiteX14" fmla="*/ 1 w 12193200"/>
                <a:gd name="connsiteY14" fmla="*/ 6858000 h 6858000"/>
                <a:gd name="connsiteX15" fmla="*/ 1 w 12193200"/>
                <a:gd name="connsiteY15" fmla="*/ 6160597 h 6858000"/>
                <a:gd name="connsiteX16" fmla="*/ 1 w 12193200"/>
                <a:gd name="connsiteY16" fmla="*/ 622800 h 6858000"/>
                <a:gd name="connsiteX17" fmla="*/ 0 w 12193200"/>
                <a:gd name="connsiteY17" fmla="*/ 6228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193200" h="6858000">
                  <a:moveTo>
                    <a:pt x="630001" y="622800"/>
                  </a:moveTo>
                  <a:lnTo>
                    <a:pt x="630001" y="6160597"/>
                  </a:lnTo>
                  <a:lnTo>
                    <a:pt x="11562000" y="6160597"/>
                  </a:lnTo>
                  <a:lnTo>
                    <a:pt x="11562000" y="622800"/>
                  </a:lnTo>
                  <a:close/>
                  <a:moveTo>
                    <a:pt x="0" y="0"/>
                  </a:moveTo>
                  <a:lnTo>
                    <a:pt x="12193200" y="0"/>
                  </a:lnTo>
                  <a:lnTo>
                    <a:pt x="12193200" y="622800"/>
                  </a:lnTo>
                  <a:lnTo>
                    <a:pt x="12192000" y="622800"/>
                  </a:lnTo>
                  <a:lnTo>
                    <a:pt x="12192000" y="6160597"/>
                  </a:lnTo>
                  <a:lnTo>
                    <a:pt x="12193200" y="6160597"/>
                  </a:lnTo>
                  <a:lnTo>
                    <a:pt x="12193200" y="6858000"/>
                  </a:lnTo>
                  <a:lnTo>
                    <a:pt x="12192000" y="6858000"/>
                  </a:lnTo>
                  <a:lnTo>
                    <a:pt x="11562000" y="6858000"/>
                  </a:lnTo>
                  <a:lnTo>
                    <a:pt x="630001" y="6858000"/>
                  </a:lnTo>
                  <a:lnTo>
                    <a:pt x="1" y="6858000"/>
                  </a:lnTo>
                  <a:lnTo>
                    <a:pt x="1" y="6160597"/>
                  </a:lnTo>
                  <a:lnTo>
                    <a:pt x="1" y="622800"/>
                  </a:lnTo>
                  <a:lnTo>
                    <a:pt x="0" y="622800"/>
                  </a:lnTo>
                  <a:close/>
                </a:path>
              </a:pathLst>
            </a:custGeom>
            <a:solidFill>
              <a:srgbClr val="FFEFEF">
                <a:alpha val="4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a:endParaRPr lang="en-GB" dirty="0">
                <a:solidFill>
                  <a:schemeClr val="tx1"/>
                </a:solidFill>
                <a:latin typeface="+mn-lt"/>
              </a:endParaRPr>
            </a:p>
          </p:txBody>
        </p:sp>
        <p:grpSp>
          <p:nvGrpSpPr>
            <p:cNvPr id="51" name="Baselines / anchors"/>
            <p:cNvGrpSpPr/>
            <p:nvPr userDrawn="1"/>
          </p:nvGrpSpPr>
          <p:grpSpPr>
            <a:xfrm>
              <a:off x="-600" y="622800"/>
              <a:ext cx="12193200" cy="5536800"/>
              <a:chOff x="12623800" y="622800"/>
              <a:chExt cx="11176000" cy="5536800"/>
            </a:xfrm>
          </p:grpSpPr>
          <p:cxnSp>
            <p:nvCxnSpPr>
              <p:cNvPr id="77" name="Straight Connector 76"/>
              <p:cNvCxnSpPr/>
              <p:nvPr/>
            </p:nvCxnSpPr>
            <p:spPr>
              <a:xfrm>
                <a:off x="12623800" y="6228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12623800" y="91421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12623800" y="120562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12623800" y="1497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a:off x="12623800" y="178844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12623800" y="207985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12623800" y="237126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12623800" y="266267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12623800" y="295408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12623800" y="3245499"/>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12623800" y="353691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12623800" y="382832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a:off x="12623800" y="411973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a:off x="12623800" y="4411143"/>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a:off x="12623800" y="470255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12623800" y="499396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p:nvCxnSpPr>
            <p:spPr>
              <a:xfrm>
                <a:off x="12623800" y="528537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a:off x="12623800" y="557678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a:xfrm>
                <a:off x="12623800" y="586819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a:off x="12623800" y="6159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grpSp>
        <p:grpSp>
          <p:nvGrpSpPr>
            <p:cNvPr id="52" name="Gutter space"/>
            <p:cNvGrpSpPr/>
            <p:nvPr userDrawn="1"/>
          </p:nvGrpSpPr>
          <p:grpSpPr>
            <a:xfrm>
              <a:off x="1277000" y="623550"/>
              <a:ext cx="9638000" cy="5537047"/>
              <a:chOff x="1277000" y="623550"/>
              <a:chExt cx="9638000" cy="5537047"/>
            </a:xfrm>
          </p:grpSpPr>
          <p:sp>
            <p:nvSpPr>
              <p:cNvPr id="66" name="Rectangle 34"/>
              <p:cNvSpPr>
                <a:spLocks noChangeArrowheads="1"/>
              </p:cNvSpPr>
              <p:nvPr/>
            </p:nvSpPr>
            <p:spPr bwMode="auto">
              <a:xfrm>
                <a:off x="688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a:endParaRPr lang="en-GB" dirty="0">
                  <a:latin typeface="+mn-lt"/>
                </a:endParaRPr>
              </a:p>
            </p:txBody>
          </p:sp>
          <p:sp>
            <p:nvSpPr>
              <p:cNvPr id="67" name="Rectangle 35"/>
              <p:cNvSpPr>
                <a:spLocks noChangeArrowheads="1"/>
              </p:cNvSpPr>
              <p:nvPr/>
            </p:nvSpPr>
            <p:spPr bwMode="auto">
              <a:xfrm>
                <a:off x="875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a:endParaRPr lang="en-GB" dirty="0">
                  <a:latin typeface="+mn-lt"/>
                </a:endParaRPr>
              </a:p>
            </p:txBody>
          </p:sp>
          <p:sp>
            <p:nvSpPr>
              <p:cNvPr id="68" name="Rectangle 36"/>
              <p:cNvSpPr>
                <a:spLocks noChangeArrowheads="1"/>
              </p:cNvSpPr>
              <p:nvPr/>
            </p:nvSpPr>
            <p:spPr bwMode="auto">
              <a:xfrm>
                <a:off x="782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a:endParaRPr lang="en-GB" dirty="0">
                  <a:latin typeface="+mn-lt"/>
                </a:endParaRPr>
              </a:p>
            </p:txBody>
          </p:sp>
          <p:sp>
            <p:nvSpPr>
              <p:cNvPr id="69" name="Rectangle 37"/>
              <p:cNvSpPr>
                <a:spLocks noChangeArrowheads="1"/>
              </p:cNvSpPr>
              <p:nvPr/>
            </p:nvSpPr>
            <p:spPr bwMode="auto">
              <a:xfrm>
                <a:off x="969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a:endParaRPr lang="en-GB" dirty="0">
                  <a:latin typeface="+mn-lt"/>
                </a:endParaRPr>
              </a:p>
            </p:txBody>
          </p:sp>
          <p:sp>
            <p:nvSpPr>
              <p:cNvPr id="70" name="Rectangle 38"/>
              <p:cNvSpPr>
                <a:spLocks noChangeArrowheads="1"/>
              </p:cNvSpPr>
              <p:nvPr/>
            </p:nvSpPr>
            <p:spPr bwMode="auto">
              <a:xfrm>
                <a:off x="1062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a:endParaRPr lang="en-GB" dirty="0">
                  <a:latin typeface="+mn-lt"/>
                </a:endParaRPr>
              </a:p>
            </p:txBody>
          </p:sp>
          <p:sp>
            <p:nvSpPr>
              <p:cNvPr id="71" name="Rectangle 39"/>
              <p:cNvSpPr>
                <a:spLocks noChangeArrowheads="1"/>
              </p:cNvSpPr>
              <p:nvPr/>
            </p:nvSpPr>
            <p:spPr bwMode="auto">
              <a:xfrm>
                <a:off x="595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a:endParaRPr lang="en-GB" dirty="0">
                  <a:latin typeface="+mn-lt"/>
                </a:endParaRPr>
              </a:p>
            </p:txBody>
          </p:sp>
          <p:sp>
            <p:nvSpPr>
              <p:cNvPr id="72" name="Rectangle 40"/>
              <p:cNvSpPr>
                <a:spLocks noChangeArrowheads="1"/>
              </p:cNvSpPr>
              <p:nvPr/>
            </p:nvSpPr>
            <p:spPr bwMode="auto">
              <a:xfrm>
                <a:off x="127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a:endParaRPr lang="en-GB" dirty="0">
                  <a:latin typeface="+mn-lt"/>
                </a:endParaRPr>
              </a:p>
            </p:txBody>
          </p:sp>
          <p:sp>
            <p:nvSpPr>
              <p:cNvPr id="73" name="Rectangle 41"/>
              <p:cNvSpPr>
                <a:spLocks noChangeArrowheads="1"/>
              </p:cNvSpPr>
              <p:nvPr/>
            </p:nvSpPr>
            <p:spPr bwMode="auto">
              <a:xfrm>
                <a:off x="221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a:endParaRPr lang="en-GB" dirty="0">
                  <a:latin typeface="+mn-lt"/>
                </a:endParaRPr>
              </a:p>
            </p:txBody>
          </p:sp>
          <p:sp>
            <p:nvSpPr>
              <p:cNvPr id="74" name="Rectangle 42"/>
              <p:cNvSpPr>
                <a:spLocks noChangeArrowheads="1"/>
              </p:cNvSpPr>
              <p:nvPr/>
            </p:nvSpPr>
            <p:spPr bwMode="auto">
              <a:xfrm>
                <a:off x="314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a:endParaRPr lang="en-GB" dirty="0">
                  <a:latin typeface="+mn-lt"/>
                </a:endParaRPr>
              </a:p>
            </p:txBody>
          </p:sp>
          <p:sp>
            <p:nvSpPr>
              <p:cNvPr id="75" name="Rectangle 43"/>
              <p:cNvSpPr>
                <a:spLocks noChangeArrowheads="1"/>
              </p:cNvSpPr>
              <p:nvPr/>
            </p:nvSpPr>
            <p:spPr bwMode="auto">
              <a:xfrm>
                <a:off x="408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a:endParaRPr lang="en-GB" dirty="0">
                  <a:latin typeface="+mn-lt"/>
                </a:endParaRPr>
              </a:p>
            </p:txBody>
          </p:sp>
          <p:sp>
            <p:nvSpPr>
              <p:cNvPr id="76" name="Rectangle 44"/>
              <p:cNvSpPr>
                <a:spLocks noChangeArrowheads="1"/>
              </p:cNvSpPr>
              <p:nvPr/>
            </p:nvSpPr>
            <p:spPr bwMode="auto">
              <a:xfrm>
                <a:off x="501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a:endParaRPr lang="en-GB" dirty="0">
                  <a:latin typeface="+mn-lt"/>
                </a:endParaRPr>
              </a:p>
            </p:txBody>
          </p:sp>
        </p:grpSp>
        <p:sp>
          <p:nvSpPr>
            <p:cNvPr id="53" name="Slide edges"/>
            <p:cNvSpPr>
              <a:spLocks/>
            </p:cNvSpPr>
            <p:nvPr/>
          </p:nvSpPr>
          <p:spPr bwMode="auto">
            <a:xfrm>
              <a:off x="-600" y="0"/>
              <a:ext cx="12193200" cy="6858000"/>
            </a:xfrm>
            <a:custGeom>
              <a:avLst/>
              <a:gdLst>
                <a:gd name="T0" fmla="*/ 6024 w 6026"/>
                <a:gd name="T1" fmla="*/ 3394 h 3396"/>
                <a:gd name="T2" fmla="*/ 6024 w 6026"/>
                <a:gd name="T3" fmla="*/ 3391 h 3396"/>
                <a:gd name="T4" fmla="*/ 5 w 6026"/>
                <a:gd name="T5" fmla="*/ 3391 h 3396"/>
                <a:gd name="T6" fmla="*/ 5 w 6026"/>
                <a:gd name="T7" fmla="*/ 5 h 3396"/>
                <a:gd name="T8" fmla="*/ 6021 w 6026"/>
                <a:gd name="T9" fmla="*/ 5 h 3396"/>
                <a:gd name="T10" fmla="*/ 6021 w 6026"/>
                <a:gd name="T11" fmla="*/ 3394 h 3396"/>
                <a:gd name="T12" fmla="*/ 6024 w 6026"/>
                <a:gd name="T13" fmla="*/ 3394 h 3396"/>
                <a:gd name="T14" fmla="*/ 6024 w 6026"/>
                <a:gd name="T15" fmla="*/ 3391 h 3396"/>
                <a:gd name="T16" fmla="*/ 6024 w 6026"/>
                <a:gd name="T17" fmla="*/ 3394 h 3396"/>
                <a:gd name="T18" fmla="*/ 6026 w 6026"/>
                <a:gd name="T19" fmla="*/ 3394 h 3396"/>
                <a:gd name="T20" fmla="*/ 6026 w 6026"/>
                <a:gd name="T21" fmla="*/ 0 h 3396"/>
                <a:gd name="T22" fmla="*/ 0 w 6026"/>
                <a:gd name="T23" fmla="*/ 0 h 3396"/>
                <a:gd name="T24" fmla="*/ 0 w 6026"/>
                <a:gd name="T25" fmla="*/ 3396 h 3396"/>
                <a:gd name="T26" fmla="*/ 6026 w 6026"/>
                <a:gd name="T27" fmla="*/ 3396 h 3396"/>
                <a:gd name="T28" fmla="*/ 6026 w 6026"/>
                <a:gd name="T29" fmla="*/ 3394 h 3396"/>
                <a:gd name="T30" fmla="*/ 6024 w 6026"/>
                <a:gd name="T31" fmla="*/ 3394 h 3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26" h="3396">
                  <a:moveTo>
                    <a:pt x="6024" y="3394"/>
                  </a:moveTo>
                  <a:lnTo>
                    <a:pt x="6024" y="3391"/>
                  </a:lnTo>
                  <a:lnTo>
                    <a:pt x="5" y="3391"/>
                  </a:lnTo>
                  <a:lnTo>
                    <a:pt x="5" y="5"/>
                  </a:lnTo>
                  <a:lnTo>
                    <a:pt x="6021" y="5"/>
                  </a:lnTo>
                  <a:lnTo>
                    <a:pt x="6021" y="3394"/>
                  </a:lnTo>
                  <a:lnTo>
                    <a:pt x="6024" y="3394"/>
                  </a:lnTo>
                  <a:lnTo>
                    <a:pt x="6024" y="3391"/>
                  </a:lnTo>
                  <a:lnTo>
                    <a:pt x="6024" y="3394"/>
                  </a:lnTo>
                  <a:lnTo>
                    <a:pt x="6026" y="3394"/>
                  </a:lnTo>
                  <a:lnTo>
                    <a:pt x="6026" y="0"/>
                  </a:lnTo>
                  <a:lnTo>
                    <a:pt x="0" y="0"/>
                  </a:lnTo>
                  <a:lnTo>
                    <a:pt x="0" y="3396"/>
                  </a:lnTo>
                  <a:lnTo>
                    <a:pt x="6026" y="3396"/>
                  </a:lnTo>
                  <a:lnTo>
                    <a:pt x="6026" y="3394"/>
                  </a:lnTo>
                  <a:lnTo>
                    <a:pt x="6024" y="3394"/>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575757"/>
                </a:solidFill>
                <a:effectLst/>
                <a:uLnTx/>
                <a:uFillTx/>
                <a:latin typeface="+mn-lt"/>
                <a:ea typeface="+mn-ea"/>
                <a:cs typeface="+mn-cs"/>
              </a:endParaRPr>
            </a:p>
          </p:txBody>
        </p:sp>
        <p:sp>
          <p:nvSpPr>
            <p:cNvPr id="54" name="Footnote measure"/>
            <p:cNvSpPr>
              <a:spLocks noChangeArrowheads="1"/>
            </p:cNvSpPr>
            <p:nvPr/>
          </p:nvSpPr>
          <p:spPr bwMode="auto">
            <a:xfrm>
              <a:off x="629400" y="6159600"/>
              <a:ext cx="10933200" cy="378584"/>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a:endParaRPr lang="en-GB" dirty="0">
                <a:latin typeface="+mn-lt"/>
              </a:endParaRPr>
            </a:p>
          </p:txBody>
        </p:sp>
        <p:sp>
          <p:nvSpPr>
            <p:cNvPr id="57" name="Whitespace measure"/>
            <p:cNvSpPr>
              <a:spLocks noChangeArrowheads="1"/>
            </p:cNvSpPr>
            <p:nvPr/>
          </p:nvSpPr>
          <p:spPr bwMode="auto">
            <a:xfrm>
              <a:off x="629400" y="1497600"/>
              <a:ext cx="10932229" cy="583200"/>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a:endParaRPr lang="en-GB" dirty="0">
                <a:latin typeface="+mn-lt"/>
              </a:endParaRPr>
            </a:p>
          </p:txBody>
        </p:sp>
        <p:grpSp>
          <p:nvGrpSpPr>
            <p:cNvPr id="58" name="Five column measure"/>
            <p:cNvGrpSpPr/>
            <p:nvPr userDrawn="1"/>
          </p:nvGrpSpPr>
          <p:grpSpPr>
            <a:xfrm>
              <a:off x="629400" y="5975122"/>
              <a:ext cx="10933200" cy="79536"/>
              <a:chOff x="629400" y="5975122"/>
              <a:chExt cx="10933200" cy="79536"/>
            </a:xfrm>
          </p:grpSpPr>
          <p:sp>
            <p:nvSpPr>
              <p:cNvPr id="61" name="Rectangle 5"/>
              <p:cNvSpPr>
                <a:spLocks noChangeArrowheads="1"/>
              </p:cNvSpPr>
              <p:nvPr/>
            </p:nvSpPr>
            <p:spPr bwMode="auto">
              <a:xfrm>
                <a:off x="2880128" y="5975122"/>
                <a:ext cx="1930288"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a:endParaRPr lang="en-GB" dirty="0">
                  <a:latin typeface="+mn-lt"/>
                </a:endParaRPr>
              </a:p>
            </p:txBody>
          </p:sp>
          <p:sp>
            <p:nvSpPr>
              <p:cNvPr id="62" name="Rectangle 7"/>
              <p:cNvSpPr>
                <a:spLocks noChangeArrowheads="1"/>
              </p:cNvSpPr>
              <p:nvPr/>
            </p:nvSpPr>
            <p:spPr bwMode="auto">
              <a:xfrm>
                <a:off x="9626194"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a:endParaRPr lang="en-GB" dirty="0">
                  <a:latin typeface="+mn-lt"/>
                </a:endParaRPr>
              </a:p>
            </p:txBody>
          </p:sp>
          <p:sp>
            <p:nvSpPr>
              <p:cNvPr id="63" name="Rectangle 9"/>
              <p:cNvSpPr>
                <a:spLocks noChangeArrowheads="1"/>
              </p:cNvSpPr>
              <p:nvPr/>
            </p:nvSpPr>
            <p:spPr bwMode="auto">
              <a:xfrm>
                <a:off x="7372407"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a:endParaRPr lang="en-GB" dirty="0">
                  <a:latin typeface="+mn-lt"/>
                </a:endParaRPr>
              </a:p>
            </p:txBody>
          </p:sp>
          <p:sp>
            <p:nvSpPr>
              <p:cNvPr id="64" name="Rectangle 11"/>
              <p:cNvSpPr>
                <a:spLocks noChangeArrowheads="1"/>
              </p:cNvSpPr>
              <p:nvPr/>
            </p:nvSpPr>
            <p:spPr bwMode="auto">
              <a:xfrm>
                <a:off x="5127797" y="5975122"/>
                <a:ext cx="1927229"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a:endParaRPr lang="en-GB" dirty="0">
                  <a:latin typeface="+mn-lt"/>
                </a:endParaRPr>
              </a:p>
            </p:txBody>
          </p:sp>
          <p:sp>
            <p:nvSpPr>
              <p:cNvPr id="65" name="Rectangle 13"/>
              <p:cNvSpPr>
                <a:spLocks noChangeArrowheads="1"/>
              </p:cNvSpPr>
              <p:nvPr/>
            </p:nvSpPr>
            <p:spPr bwMode="auto">
              <a:xfrm>
                <a:off x="629400" y="5975122"/>
                <a:ext cx="1933347"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a:endParaRPr lang="en-GB" dirty="0">
                  <a:latin typeface="+mn-lt"/>
                </a:endParaRPr>
              </a:p>
            </p:txBody>
          </p:sp>
        </p:grpSp>
        <p:sp>
          <p:nvSpPr>
            <p:cNvPr id="59" name="Live area"/>
            <p:cNvSpPr/>
            <p:nvPr/>
          </p:nvSpPr>
          <p:spPr>
            <a:xfrm>
              <a:off x="629400" y="2080801"/>
              <a:ext cx="10933200" cy="4078800"/>
            </a:xfrm>
            <a:custGeom>
              <a:avLst/>
              <a:gdLst>
                <a:gd name="connsiteX0" fmla="*/ 0 w 10931999"/>
                <a:gd name="connsiteY0" fmla="*/ 0 h 5537797"/>
                <a:gd name="connsiteX1" fmla="*/ 10931999 w 10931999"/>
                <a:gd name="connsiteY1" fmla="*/ 0 h 5537797"/>
                <a:gd name="connsiteX2" fmla="*/ 10931999 w 10931999"/>
                <a:gd name="connsiteY2" fmla="*/ 5537797 h 5537797"/>
                <a:gd name="connsiteX3" fmla="*/ 0 w 10931999"/>
                <a:gd name="connsiteY3" fmla="*/ 5537797 h 5537797"/>
              </a:gdLst>
              <a:ahLst/>
              <a:cxnLst>
                <a:cxn ang="0">
                  <a:pos x="connsiteX0" y="connsiteY0"/>
                </a:cxn>
                <a:cxn ang="0">
                  <a:pos x="connsiteX1" y="connsiteY1"/>
                </a:cxn>
                <a:cxn ang="0">
                  <a:pos x="connsiteX2" y="connsiteY2"/>
                </a:cxn>
                <a:cxn ang="0">
                  <a:pos x="connsiteX3" y="connsiteY3"/>
                </a:cxn>
              </a:cxnLst>
              <a:rect l="l" t="t" r="r" b="b"/>
              <a:pathLst>
                <a:path w="10931999" h="5537797">
                  <a:moveTo>
                    <a:pt x="0" y="0"/>
                  </a:moveTo>
                  <a:lnTo>
                    <a:pt x="10931999" y="0"/>
                  </a:lnTo>
                  <a:lnTo>
                    <a:pt x="10931999" y="5537797"/>
                  </a:lnTo>
                  <a:lnTo>
                    <a:pt x="0" y="5537797"/>
                  </a:lnTo>
                  <a:close/>
                </a:path>
              </a:pathLst>
            </a:custGeom>
            <a:noFill/>
            <a:ln w="9525">
              <a:solidFill>
                <a:srgbClr val="E71C57">
                  <a:alpha val="35000"/>
                </a:srgb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eaLnBrk="1">
                <a:lnSpc>
                  <a:spcPct val="90000"/>
                </a:lnSpc>
                <a:spcAft>
                  <a:spcPts val="1000"/>
                </a:spcAft>
              </a:pPr>
              <a:endParaRPr lang="en-GB" sz="1200" dirty="0">
                <a:solidFill>
                  <a:schemeClr val="bg1"/>
                </a:solidFill>
                <a:latin typeface="+mn-lt"/>
              </a:endParaRPr>
            </a:p>
          </p:txBody>
        </p:sp>
        <p:sp>
          <p:nvSpPr>
            <p:cNvPr id="60" name="Footnote example"/>
            <p:cNvSpPr txBox="1"/>
            <p:nvPr/>
          </p:nvSpPr>
          <p:spPr>
            <a:xfrm>
              <a:off x="630000" y="6144442"/>
              <a:ext cx="9030914" cy="415498"/>
            </a:xfrm>
            <a:prstGeom prst="rect">
              <a:avLst/>
            </a:prstGeom>
            <a:noFill/>
          </p:spPr>
          <p:txBody>
            <a:bodyPr wrap="square" lIns="0" tIns="0" rIns="0" bIns="0" rtlCol="0" anchor="b">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GB" sz="1000" b="0" i="0" u="none" strike="noStrike" kern="1200" cap="none" spc="0" normalizeH="0" baseline="0" noProof="0" dirty="0">
                  <a:ln>
                    <a:noFill/>
                  </a:ln>
                  <a:solidFill>
                    <a:schemeClr val="bg1">
                      <a:lumMod val="50000"/>
                    </a:schemeClr>
                  </a:solidFill>
                  <a:effectLst/>
                  <a:uLnTx/>
                  <a:uFillTx/>
                  <a:latin typeface="+mn-lt"/>
                  <a:ea typeface="+mn-ea"/>
                  <a:cs typeface="+mn-cs"/>
                  <a:sym typeface="Trebuchet MS" panose="020B0603020202020204" pitchFamily="34" charset="0"/>
                </a:rPr>
                <a:t>1. </a:t>
              </a:r>
              <a:r>
                <a:rPr kumimoji="0" lang="en-GB" sz="1000" b="0" i="0" u="none" strike="noStrike" kern="1200" cap="none" spc="0" normalizeH="0" baseline="0" noProof="0" dirty="0" err="1">
                  <a:ln>
                    <a:noFill/>
                  </a:ln>
                  <a:solidFill>
                    <a:schemeClr val="bg1">
                      <a:lumMod val="50000"/>
                    </a:schemeClr>
                  </a:solidFill>
                  <a:effectLst/>
                  <a:uLnTx/>
                  <a:uFillTx/>
                  <a:latin typeface="+mn-lt"/>
                  <a:ea typeface="+mn-ea"/>
                  <a:cs typeface="+mn-cs"/>
                  <a:sym typeface="Trebuchet MS" panose="020B0603020202020204" pitchFamily="34" charset="0"/>
                </a:rPr>
                <a:t>xxxx</a:t>
              </a:r>
              <a:r>
                <a:rPr kumimoji="0" lang="en-GB" sz="1000" b="0" i="0" u="none" strike="noStrike" kern="1200" cap="none" spc="0" normalizeH="0" baseline="0" noProof="0" dirty="0">
                  <a:ln>
                    <a:noFill/>
                  </a:ln>
                  <a:solidFill>
                    <a:schemeClr val="bg1">
                      <a:lumMod val="50000"/>
                    </a:schemeClr>
                  </a:solidFill>
                  <a:effectLst/>
                  <a:uLnTx/>
                  <a:uFillTx/>
                  <a:latin typeface="+mn-lt"/>
                  <a:ea typeface="+mn-ea"/>
                  <a:cs typeface="+mn-cs"/>
                  <a:sym typeface="Trebuchet MS" panose="020B0603020202020204" pitchFamily="34" charset="0"/>
                </a:rPr>
                <a:t>  2. </a:t>
              </a:r>
              <a:r>
                <a:rPr kumimoji="0" lang="en-GB" sz="1000" b="0" i="0" u="none" strike="noStrike" kern="1200" cap="none" spc="0" normalizeH="0" baseline="0" noProof="0" dirty="0" err="1">
                  <a:ln>
                    <a:noFill/>
                  </a:ln>
                  <a:solidFill>
                    <a:schemeClr val="bg1">
                      <a:lumMod val="50000"/>
                    </a:schemeClr>
                  </a:solidFill>
                  <a:effectLst/>
                  <a:uLnTx/>
                  <a:uFillTx/>
                  <a:latin typeface="+mn-lt"/>
                  <a:ea typeface="+mn-ea"/>
                  <a:cs typeface="+mn-cs"/>
                  <a:sym typeface="Trebuchet MS" panose="020B0603020202020204" pitchFamily="34" charset="0"/>
                </a:rPr>
                <a:t>xxxx</a:t>
              </a:r>
              <a:r>
                <a:rPr kumimoji="0" lang="en-GB" sz="1000" b="0" i="0" u="none" strike="noStrike" kern="1200" cap="none" spc="0" normalizeH="0" baseline="0" noProof="0" dirty="0">
                  <a:ln>
                    <a:noFill/>
                  </a:ln>
                  <a:solidFill>
                    <a:schemeClr val="bg1">
                      <a:lumMod val="50000"/>
                    </a:schemeClr>
                  </a:solidFill>
                  <a:effectLst/>
                  <a:uLnTx/>
                  <a:uFillTx/>
                  <a:latin typeface="+mn-lt"/>
                  <a:ea typeface="+mn-ea"/>
                  <a:cs typeface="+mn-cs"/>
                  <a:sym typeface="Trebuchet MS" panose="020B0603020202020204" pitchFamily="34" charset="0"/>
                </a:rPr>
                <a:t>  3. List footnotes in numerical order. Footnote numbers are not bracketed. Use 10pt font</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GB" sz="1000" b="0" i="0" u="none" strike="noStrike" kern="1200" cap="none" spc="0" normalizeH="0" baseline="0" noProof="0" dirty="0">
                  <a:ln>
                    <a:noFill/>
                  </a:ln>
                  <a:solidFill>
                    <a:schemeClr val="bg1">
                      <a:lumMod val="50000"/>
                    </a:schemeClr>
                  </a:solidFill>
                  <a:effectLst/>
                  <a:uLnTx/>
                  <a:uFillTx/>
                  <a:latin typeface="+mn-lt"/>
                  <a:ea typeface="+mn-ea"/>
                  <a:cs typeface="+mn-cs"/>
                  <a:sym typeface="Trebuchet MS" panose="020B0603020202020204" pitchFamily="34" charset="0"/>
                </a:rPr>
                <a:t>Note: Do not put a period at the end of the note or the source</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GB" sz="1000" b="0" i="0" u="none" strike="noStrike" kern="1200" cap="none" spc="0" normalizeH="0" baseline="0" noProof="0" dirty="0">
                  <a:ln>
                    <a:noFill/>
                  </a:ln>
                  <a:solidFill>
                    <a:schemeClr val="bg1">
                      <a:lumMod val="50000"/>
                    </a:schemeClr>
                  </a:solidFill>
                  <a:effectLst/>
                  <a:uLnTx/>
                  <a:uFillTx/>
                  <a:latin typeface="+mn-lt"/>
                  <a:ea typeface="+mn-ea"/>
                  <a:cs typeface="+mn-cs"/>
                  <a:sym typeface="Trebuchet MS" panose="020B0603020202020204" pitchFamily="34" charset="0"/>
                </a:rPr>
                <a:t>Source: Include a source for every chart that you use. Separate sources with a semicolon; BCG-related sources go at the end</a:t>
              </a:r>
            </a:p>
          </p:txBody>
        </p:sp>
      </p:grpSp>
      <p:sp>
        <p:nvSpPr>
          <p:cNvPr id="2" name="Date Placeholder 1"/>
          <p:cNvSpPr>
            <a:spLocks noGrp="1"/>
          </p:cNvSpPr>
          <p:nvPr>
            <p:ph type="dt" sz="half" idx="10"/>
          </p:nvPr>
        </p:nvSpPr>
        <p:spPr/>
        <p:txBody>
          <a:bodyPr/>
          <a:lstStyle>
            <a:lvl1pPr eaLnBrk="1">
              <a:defRPr>
                <a:solidFill>
                  <a:schemeClr val="bg1">
                    <a:lumMod val="50000"/>
                  </a:schemeClr>
                </a:solidFill>
                <a:latin typeface="+mn-lt"/>
                <a:sym typeface="Trebuchet MS" panose="020B0603020202020204" pitchFamily="34" charset="0"/>
              </a:defRPr>
            </a:lvl1pPr>
          </a:lstStyle>
          <a:p>
            <a:endParaRPr lang="en-GB" dirty="0"/>
          </a:p>
        </p:txBody>
      </p:sp>
    </p:spTree>
    <p:extLst>
      <p:ext uri="{BB962C8B-B14F-4D97-AF65-F5344CB8AC3E}">
        <p14:creationId xmlns:p14="http://schemas.microsoft.com/office/powerpoint/2010/main" val="426682464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32.xml><?xml version="1.0" encoding="utf-8"?>
<p:sldLayout xmlns:a="http://schemas.openxmlformats.org/drawingml/2006/main" xmlns:r="http://schemas.openxmlformats.org/officeDocument/2006/relationships" xmlns:p="http://schemas.openxmlformats.org/presentationml/2006/main" showMasterSp="0" preserve="1" userDrawn="1">
  <p:cSld name="D. Title Sl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206052276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84" imgH="384" progId="TCLayout.ActiveDocument.1">
                  <p:embed/>
                </p:oleObj>
              </mc:Choice>
              <mc:Fallback>
                <p:oleObj name="think-cell Slide" r:id="rId4" imgW="384" imgH="384"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3000"/>
              </a:lnSpc>
              <a:spcBef>
                <a:spcPct val="0"/>
              </a:spcBef>
              <a:spcAft>
                <a:spcPct val="0"/>
              </a:spcAft>
            </a:pPr>
            <a:endParaRPr lang="en-GB" sz="5400" b="0" i="0" baseline="0" dirty="0">
              <a:solidFill>
                <a:srgbClr val="FFFFFF"/>
              </a:solidFill>
              <a:latin typeface="Trebuchet MS" panose="020B0603020202020204" pitchFamily="34" charset="0"/>
              <a:ea typeface="+mj-ea"/>
              <a:cs typeface="+mj-cs"/>
              <a:sym typeface="Trebuchet MS" panose="020B0603020202020204" pitchFamily="34" charset="0"/>
            </a:endParaRPr>
          </a:p>
        </p:txBody>
      </p:sp>
      <p:sp>
        <p:nvSpPr>
          <p:cNvPr id="16" name="Rectangle 15"/>
          <p:cNvSpPr/>
          <p:nvPr userDrawn="1"/>
        </p:nvSpPr>
        <p:spPr>
          <a:xfrm>
            <a:off x="0" y="0"/>
            <a:ext cx="12192000" cy="5207267"/>
          </a:xfrm>
          <a:prstGeom prst="rect">
            <a:avLst/>
          </a:prstGeom>
          <a:solidFill>
            <a:srgbClr val="9A9A9A"/>
          </a:solidFill>
          <a:ln w="9525" cap="rnd" cmpd="sng" algn="ctr">
            <a:solidFill>
              <a:srgbClr val="9A9A9A"/>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eaLnBrk="1"/>
            <a:endParaRPr lang="en-GB" sz="1200" dirty="0">
              <a:solidFill>
                <a:srgbClr val="FFFFFF"/>
              </a:solidFill>
            </a:endParaRPr>
          </a:p>
        </p:txBody>
      </p:sp>
      <p:sp>
        <p:nvSpPr>
          <p:cNvPr id="17" name="Rectangle 16"/>
          <p:cNvSpPr/>
          <p:nvPr userDrawn="1"/>
        </p:nvSpPr>
        <p:spPr>
          <a:xfrm>
            <a:off x="0" y="5279183"/>
            <a:ext cx="12192000" cy="1578817"/>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eaLnBrk="1">
              <a:lnSpc>
                <a:spcPct val="90000"/>
              </a:lnSpc>
              <a:spcAft>
                <a:spcPts val="1000"/>
              </a:spcAft>
            </a:pPr>
            <a:endParaRPr lang="en-GB" sz="1200" dirty="0">
              <a:solidFill>
                <a:schemeClr val="bg1"/>
              </a:solidFill>
              <a:latin typeface="+mn-lt"/>
              <a:sym typeface="Trebuchet MS" panose="020B0603020202020204" pitchFamily="34" charset="0"/>
            </a:endParaRPr>
          </a:p>
        </p:txBody>
      </p:sp>
      <p:sp>
        <p:nvSpPr>
          <p:cNvPr id="23" name="Rectangle 22"/>
          <p:cNvSpPr/>
          <p:nvPr userDrawn="1"/>
        </p:nvSpPr>
        <p:spPr bwMode="black">
          <a:xfrm>
            <a:off x="630936" y="626200"/>
            <a:ext cx="8125200" cy="5529600"/>
          </a:xfrm>
          <a:prstGeom prst="rect">
            <a:avLst/>
          </a:prstGeom>
          <a:solidFill>
            <a:srgbClr val="295E7E"/>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eaLnBrk="1">
              <a:lnSpc>
                <a:spcPct val="95000"/>
              </a:lnSpc>
            </a:pPr>
            <a:endParaRPr lang="en-GB" sz="2000" dirty="0">
              <a:solidFill>
                <a:prstClr val="white"/>
              </a:solidFill>
              <a:latin typeface="+mn-lt"/>
              <a:sym typeface="Trebuchet MS" panose="020B0603020202020204" pitchFamily="34" charset="0"/>
            </a:endParaRPr>
          </a:p>
        </p:txBody>
      </p:sp>
      <p:sp>
        <p:nvSpPr>
          <p:cNvPr id="24" name="Text Placeholder 6"/>
          <p:cNvSpPr>
            <a:spLocks noGrp="1"/>
          </p:cNvSpPr>
          <p:nvPr>
            <p:ph type="body" sz="quarter" idx="12" hasCustomPrompt="1"/>
          </p:nvPr>
        </p:nvSpPr>
        <p:spPr bwMode="black">
          <a:xfrm>
            <a:off x="1117415" y="6207842"/>
            <a:ext cx="6868800" cy="327148"/>
          </a:xfrm>
          <a:prstGeom prst="rect">
            <a:avLst/>
          </a:prstGeom>
          <a:noFill/>
        </p:spPr>
        <p:txBody>
          <a:bodyPr anchor="ctr"/>
          <a:lstStyle>
            <a:lvl1pPr algn="l">
              <a:lnSpc>
                <a:spcPct val="110000"/>
              </a:lnSpc>
              <a:buNone/>
              <a:defRPr sz="1200" b="1" cap="all" baseline="0">
                <a:solidFill>
                  <a:srgbClr val="4472C4"/>
                </a:solidFill>
                <a:latin typeface="+mn-lt"/>
                <a:sym typeface="Trebuchet MS" panose="020B0603020202020204" pitchFamily="34" charset="0"/>
              </a:defRPr>
            </a:lvl1pPr>
            <a:lvl2pPr algn="ctr">
              <a:buNone/>
              <a:defRPr/>
            </a:lvl2pPr>
            <a:lvl3pPr marL="0" indent="0" algn="ctr">
              <a:buNone/>
              <a:defRPr/>
            </a:lvl3pPr>
            <a:lvl4pPr marL="228600" indent="0" algn="ctr">
              <a:buNone/>
              <a:defRPr/>
            </a:lvl4pPr>
            <a:lvl5pPr marL="457200" indent="0" algn="ctr">
              <a:buNone/>
              <a:defRPr/>
            </a:lvl5pPr>
          </a:lstStyle>
          <a:p>
            <a:pPr lvl="0"/>
            <a:r>
              <a:rPr lang="en-GB" dirty="0"/>
              <a:t>Click to edit date/place</a:t>
            </a:r>
          </a:p>
        </p:txBody>
      </p:sp>
      <p:sp>
        <p:nvSpPr>
          <p:cNvPr id="25" name="Subtitle 2"/>
          <p:cNvSpPr>
            <a:spLocks noGrp="1"/>
          </p:cNvSpPr>
          <p:nvPr>
            <p:ph type="subTitle" idx="1" hasCustomPrompt="1"/>
          </p:nvPr>
        </p:nvSpPr>
        <p:spPr bwMode="white">
          <a:xfrm>
            <a:off x="1117415" y="5495706"/>
            <a:ext cx="6868800" cy="436195"/>
          </a:xfrm>
          <a:prstGeom prst="rect">
            <a:avLst/>
          </a:prstGeom>
        </p:spPr>
        <p:txBody>
          <a:bodyPr anchor="ctr"/>
          <a:lstStyle>
            <a:lvl1pPr marL="0" indent="0" algn="l">
              <a:lnSpc>
                <a:spcPct val="110000"/>
              </a:lnSpc>
              <a:buNone/>
              <a:defRPr sz="1600" baseline="0">
                <a:solidFill>
                  <a:schemeClr val="bg1"/>
                </a:solidFill>
                <a:latin typeface="+mn-lt"/>
                <a:sym typeface="Trebuchet MS" panose="020B06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Subtitle in sentence case</a:t>
            </a:r>
          </a:p>
        </p:txBody>
      </p:sp>
      <p:sp>
        <p:nvSpPr>
          <p:cNvPr id="28" name="Title 1"/>
          <p:cNvSpPr>
            <a:spLocks noGrp="1"/>
          </p:cNvSpPr>
          <p:nvPr>
            <p:ph type="ctrTitle" hasCustomPrompt="1"/>
          </p:nvPr>
        </p:nvSpPr>
        <p:spPr bwMode="ltGray">
          <a:xfrm>
            <a:off x="1117415" y="1886242"/>
            <a:ext cx="6868800" cy="3138423"/>
          </a:xfrm>
          <a:prstGeom prst="rect">
            <a:avLst/>
          </a:prstGeom>
        </p:spPr>
        <p:txBody>
          <a:bodyPr anchor="b">
            <a:normAutofit/>
          </a:bodyPr>
          <a:lstStyle>
            <a:lvl1pPr algn="l">
              <a:lnSpc>
                <a:spcPct val="93000"/>
              </a:lnSpc>
              <a:defRPr sz="5400" baseline="0">
                <a:solidFill>
                  <a:schemeClr val="bg1"/>
                </a:solidFill>
                <a:latin typeface="+mj-lt"/>
                <a:sym typeface="Trebuchet MS" panose="020B0603020202020204" pitchFamily="34" charset="0"/>
              </a:defRPr>
            </a:lvl1pPr>
          </a:lstStyle>
          <a:p>
            <a:r>
              <a:rPr lang="en-GB" dirty="0"/>
              <a:t>Title in Title Case</a:t>
            </a:r>
          </a:p>
        </p:txBody>
      </p:sp>
      <p:pic>
        <p:nvPicPr>
          <p:cNvPr id="11" name="Picture 10">
            <a:extLst>
              <a:ext uri="{FF2B5EF4-FFF2-40B4-BE49-F238E27FC236}">
                <a16:creationId xmlns:a16="http://schemas.microsoft.com/office/drawing/2014/main" id="{5B684EF5-46C9-4779-BACE-8E15C08F0BC4}"/>
              </a:ext>
            </a:extLst>
          </p:cNvPr>
          <p:cNvPicPr>
            <a:picLocks noChangeAspect="1"/>
          </p:cNvPicPr>
          <p:nvPr userDrawn="1"/>
        </p:nvPicPr>
        <p:blipFill>
          <a:blip r:embed="rId6">
            <a:clrChange>
              <a:clrFrom>
                <a:srgbClr val="FFFFFF"/>
              </a:clrFrom>
              <a:clrTo>
                <a:srgbClr val="FFFFFF">
                  <a:alpha val="0"/>
                </a:srgbClr>
              </a:clrTo>
            </a:clrChange>
          </a:blip>
          <a:stretch>
            <a:fillRect/>
          </a:stretch>
        </p:blipFill>
        <p:spPr>
          <a:xfrm>
            <a:off x="10240975" y="5666036"/>
            <a:ext cx="993734" cy="890093"/>
          </a:xfrm>
          <a:prstGeom prst="rect">
            <a:avLst/>
          </a:prstGeom>
        </p:spPr>
      </p:pic>
    </p:spTree>
    <p:extLst>
      <p:ext uri="{BB962C8B-B14F-4D97-AF65-F5344CB8AC3E}">
        <p14:creationId xmlns:p14="http://schemas.microsoft.com/office/powerpoint/2010/main" val="1328730954"/>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extLst>
    <p:ext uri="{DCECCB84-F9BA-43D5-87BE-67443E8EF086}">
      <p15:sldGuideLst xmlns:p15="http://schemas.microsoft.com/office/powerpoint/2012/main"/>
    </p:ext>
  </p:extLst>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D. Title Only">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108736309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3" imgH="363" progId="TCLayout.ActiveDocument.1">
                  <p:embed/>
                </p:oleObj>
              </mc:Choice>
              <mc:Fallback>
                <p:oleObj name="think-cell Slide" r:id="rId4" imgW="353" imgH="363"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chemeClr val="tx2"/>
          </a:solidFill>
          <a:ln w="9525" cap="rnd" cmpd="sng" algn="ctr">
            <a:solidFill>
              <a:schemeClr val="tx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GB" sz="2400" b="0" i="0" baseline="0" dirty="0">
              <a:solidFill>
                <a:srgbClr val="FFFFFF"/>
              </a:solidFill>
              <a:latin typeface="Trebuchet MS" panose="020B0603020202020204" pitchFamily="34" charset="0"/>
              <a:ea typeface="+mj-ea"/>
              <a:cs typeface="+mj-cs"/>
              <a:sym typeface="Trebuchet MS" panose="020B0603020202020204" pitchFamily="34" charset="0"/>
            </a:endParaRPr>
          </a:p>
        </p:txBody>
      </p:sp>
      <p:sp>
        <p:nvSpPr>
          <p:cNvPr id="57" name="Date Placeholder 56"/>
          <p:cNvSpPr>
            <a:spLocks noGrp="1"/>
          </p:cNvSpPr>
          <p:nvPr>
            <p:ph type="dt" sz="half" idx="14"/>
          </p:nvPr>
        </p:nvSpPr>
        <p:spPr/>
        <p:txBody>
          <a:bodyPr/>
          <a:lstStyle>
            <a:lvl1pPr eaLnBrk="1">
              <a:defRPr>
                <a:solidFill>
                  <a:schemeClr val="bg1">
                    <a:lumMod val="50000"/>
                  </a:schemeClr>
                </a:solidFill>
                <a:latin typeface="+mn-lt"/>
                <a:sym typeface="Trebuchet MS" panose="020B0603020202020204" pitchFamily="34" charset="0"/>
              </a:defRPr>
            </a:lvl1pPr>
          </a:lstStyle>
          <a:p>
            <a:endParaRPr lang="en-GB" dirty="0"/>
          </a:p>
        </p:txBody>
      </p:sp>
      <p:sp>
        <p:nvSpPr>
          <p:cNvPr id="8" name="Title 7"/>
          <p:cNvSpPr>
            <a:spLocks noGrp="1"/>
          </p:cNvSpPr>
          <p:nvPr>
            <p:ph type="title" hasCustomPrompt="1"/>
          </p:nvPr>
        </p:nvSpPr>
        <p:spPr>
          <a:xfrm>
            <a:off x="630000" y="622800"/>
            <a:ext cx="10933350" cy="332399"/>
          </a:xfrm>
        </p:spPr>
        <p:txBody>
          <a:bodyPr/>
          <a:lstStyle>
            <a:lvl1pPr>
              <a:defRPr>
                <a:latin typeface="+mj-lt"/>
                <a:sym typeface="Trebuchet MS" panose="020B0603020202020204" pitchFamily="34" charset="0"/>
              </a:defRPr>
            </a:lvl1pPr>
          </a:lstStyle>
          <a:p>
            <a:r>
              <a:rPr lang="en-GB" dirty="0"/>
              <a:t>Click to add title</a:t>
            </a:r>
          </a:p>
        </p:txBody>
      </p:sp>
    </p:spTree>
    <p:extLst>
      <p:ext uri="{BB962C8B-B14F-4D97-AF65-F5344CB8AC3E}">
        <p14:creationId xmlns:p14="http://schemas.microsoft.com/office/powerpoint/2010/main" val="214998907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4320">
          <p15:clr>
            <a:srgbClr val="FBAE40"/>
          </p15:clr>
        </p15:guide>
      </p15:sldGuideLst>
    </p:ext>
  </p:extLst>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D. Title and Text">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134825695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3" imgH="363" progId="TCLayout.ActiveDocument.1">
                  <p:embed/>
                </p:oleObj>
              </mc:Choice>
              <mc:Fallback>
                <p:oleObj name="think-cell Slide" r:id="rId4" imgW="353" imgH="363"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hidden="1"/>
          <p:cNvSpPr/>
          <p:nvPr userDrawn="1">
            <p:custDataLst>
              <p:tags r:id="rId2"/>
            </p:custDataLst>
          </p:nvPr>
        </p:nvSpPr>
        <p:spPr>
          <a:xfrm>
            <a:off x="0" y="0"/>
            <a:ext cx="158750" cy="158750"/>
          </a:xfrm>
          <a:prstGeom prst="rect">
            <a:avLst/>
          </a:prstGeom>
          <a:solidFill>
            <a:schemeClr val="tx2"/>
          </a:solidFill>
          <a:ln w="9525" cap="rnd" cmpd="sng" algn="ctr">
            <a:solidFill>
              <a:schemeClr val="tx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GB" sz="2400" b="0" i="0" baseline="0" dirty="0">
              <a:solidFill>
                <a:srgbClr val="FFFFFF"/>
              </a:solidFill>
              <a:latin typeface="Trebuchet MS" panose="020B0603020202020204" pitchFamily="34" charset="0"/>
              <a:ea typeface="+mj-ea"/>
              <a:cs typeface="+mj-cs"/>
              <a:sym typeface="Trebuchet MS" panose="020B0603020202020204" pitchFamily="34" charset="0"/>
            </a:endParaRPr>
          </a:p>
        </p:txBody>
      </p:sp>
      <p:sp>
        <p:nvSpPr>
          <p:cNvPr id="2" name="Title 1">
            <a:extLst>
              <a:ext uri="{FF2B5EF4-FFF2-40B4-BE49-F238E27FC236}">
                <a16:creationId xmlns:a16="http://schemas.microsoft.com/office/drawing/2014/main" id="{AB083126-25E7-42D8-B799-608CFD4DF6C3}"/>
              </a:ext>
            </a:extLst>
          </p:cNvPr>
          <p:cNvSpPr>
            <a:spLocks noGrp="1"/>
          </p:cNvSpPr>
          <p:nvPr>
            <p:ph type="title" hasCustomPrompt="1"/>
          </p:nvPr>
        </p:nvSpPr>
        <p:spPr/>
        <p:txBody>
          <a:bodyPr/>
          <a:lstStyle/>
          <a:p>
            <a:r>
              <a:rPr lang="en-GB" dirty="0"/>
              <a:t>Click to add title</a:t>
            </a:r>
          </a:p>
        </p:txBody>
      </p:sp>
      <p:sp>
        <p:nvSpPr>
          <p:cNvPr id="6" name="Text Placeholder 5">
            <a:extLst>
              <a:ext uri="{FF2B5EF4-FFF2-40B4-BE49-F238E27FC236}">
                <a16:creationId xmlns:a16="http://schemas.microsoft.com/office/drawing/2014/main" id="{FAD1DA01-0E73-44DE-A132-B4FF1E70A315}"/>
              </a:ext>
            </a:extLst>
          </p:cNvPr>
          <p:cNvSpPr>
            <a:spLocks noGrp="1"/>
          </p:cNvSpPr>
          <p:nvPr>
            <p:ph type="body" sz="quarter" idx="10"/>
          </p:nvPr>
        </p:nvSpPr>
        <p:spPr>
          <a:xfrm>
            <a:off x="629400" y="2085628"/>
            <a:ext cx="10933950" cy="4072976"/>
          </a:xfrm>
        </p:spPr>
        <p:txBody>
          <a:bodyPr/>
          <a:lstStyle>
            <a:lvl1pPr>
              <a:lnSpc>
                <a:spcPct val="100000"/>
              </a:lnSpc>
              <a:spcBef>
                <a:spcPts val="0"/>
              </a:spcBef>
              <a:spcAft>
                <a:spcPts val="0"/>
              </a:spcAft>
              <a:defRPr/>
            </a:lvl1pPr>
            <a:lvl2pPr>
              <a:lnSpc>
                <a:spcPct val="100000"/>
              </a:lnSpc>
              <a:spcBef>
                <a:spcPts val="0"/>
              </a:spcBef>
              <a:spcAft>
                <a:spcPts val="0"/>
              </a:spcAft>
              <a:defRPr/>
            </a:lvl2pPr>
            <a:lvl3pPr>
              <a:lnSpc>
                <a:spcPct val="100000"/>
              </a:lnSpc>
              <a:spcBef>
                <a:spcPts val="0"/>
              </a:spcBef>
              <a:spcAft>
                <a:spcPts val="0"/>
              </a:spcAft>
              <a:defRPr/>
            </a:lvl3pPr>
            <a:lvl4pPr>
              <a:lnSpc>
                <a:spcPct val="100000"/>
              </a:lnSpc>
              <a:spcBef>
                <a:spcPts val="0"/>
              </a:spcBef>
              <a:spcAft>
                <a:spcPts val="0"/>
              </a:spcAft>
              <a:defRPr/>
            </a:lvl4pPr>
            <a:lvl5pPr>
              <a:lnSpc>
                <a:spcPct val="100000"/>
              </a:lnSpc>
              <a:spcBef>
                <a:spcPts val="0"/>
              </a:spcBef>
              <a:spcAft>
                <a:spcPts val="0"/>
              </a:spcAft>
              <a:defRPr/>
            </a:lvl5pPr>
          </a:lstStyle>
          <a:p>
            <a:pPr lvl="0"/>
            <a:r>
              <a:rPr lang="en-GB" dirty="0"/>
              <a:t>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50952524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D. Gray slice heading">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242696351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3" imgH="363" progId="TCLayout.ActiveDocument.1">
                  <p:embed/>
                </p:oleObj>
              </mc:Choice>
              <mc:Fallback>
                <p:oleObj name="think-cell Slide" r:id="rId4" imgW="353" imgH="363"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chemeClr val="tx2"/>
          </a:solidFill>
          <a:ln w="9525" cap="rnd" cmpd="sng" algn="ctr">
            <a:solidFill>
              <a:schemeClr val="tx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GB" sz="2400" b="0" i="0" baseline="0" dirty="0">
              <a:solidFill>
                <a:srgbClr val="FFFFFF"/>
              </a:solidFill>
              <a:latin typeface="Trebuchet MS" panose="020B0603020202020204" pitchFamily="34" charset="0"/>
              <a:ea typeface="+mj-ea"/>
              <a:cs typeface="+mj-cs"/>
              <a:sym typeface="Trebuchet MS" panose="020B0603020202020204" pitchFamily="34" charset="0"/>
            </a:endParaRPr>
          </a:p>
        </p:txBody>
      </p:sp>
      <p:sp>
        <p:nvSpPr>
          <p:cNvPr id="4" name="Date Placeholder 3"/>
          <p:cNvSpPr>
            <a:spLocks noGrp="1"/>
          </p:cNvSpPr>
          <p:nvPr>
            <p:ph type="dt" sz="half" idx="14"/>
          </p:nvPr>
        </p:nvSpPr>
        <p:spPr/>
        <p:txBody>
          <a:bodyPr/>
          <a:lstStyle>
            <a:lvl1pPr eaLnBrk="1">
              <a:defRPr>
                <a:solidFill>
                  <a:schemeClr val="bg1">
                    <a:lumMod val="50000"/>
                  </a:schemeClr>
                </a:solidFill>
                <a:latin typeface="+mn-lt"/>
                <a:sym typeface="Trebuchet MS" panose="020B0603020202020204" pitchFamily="34" charset="0"/>
              </a:defRPr>
            </a:lvl1pPr>
          </a:lstStyle>
          <a:p>
            <a:endParaRPr lang="en-GB" dirty="0"/>
          </a:p>
        </p:txBody>
      </p:sp>
      <p:sp>
        <p:nvSpPr>
          <p:cNvPr id="7" name="Rectangle 6"/>
          <p:cNvSpPr/>
          <p:nvPr userDrawn="1"/>
        </p:nvSpPr>
        <p:spPr bwMode="white">
          <a:xfrm>
            <a:off x="1" y="-1309"/>
            <a:ext cx="4694400" cy="6859309"/>
          </a:xfrm>
          <a:prstGeom prst="rect">
            <a:avLst/>
          </a:pr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eaLnBrk="1">
              <a:lnSpc>
                <a:spcPct val="90000"/>
              </a:lnSpc>
              <a:spcAft>
                <a:spcPts val="1000"/>
              </a:spcAft>
            </a:pPr>
            <a:endParaRPr lang="en-GB" sz="1200" dirty="0">
              <a:solidFill>
                <a:schemeClr val="bg1"/>
              </a:solidFill>
              <a:latin typeface="+mn-lt"/>
              <a:sym typeface="Trebuchet MS" panose="020B0603020202020204" pitchFamily="34" charset="0"/>
            </a:endParaRPr>
          </a:p>
        </p:txBody>
      </p:sp>
      <p:sp>
        <p:nvSpPr>
          <p:cNvPr id="8" name="Subtitle 2"/>
          <p:cNvSpPr>
            <a:spLocks noGrp="1"/>
          </p:cNvSpPr>
          <p:nvPr>
            <p:ph type="subTitle" idx="13" hasCustomPrompt="1"/>
          </p:nvPr>
        </p:nvSpPr>
        <p:spPr>
          <a:xfrm>
            <a:off x="630000" y="2158987"/>
            <a:ext cx="3744000" cy="541687"/>
          </a:xfrm>
          <a:prstGeom prst="rect">
            <a:avLst/>
          </a:prstGeom>
        </p:spPr>
        <p:txBody>
          <a:bodyPr>
            <a:noAutofit/>
          </a:bodyPr>
          <a:lstStyle>
            <a:lvl1pPr marL="0" indent="0" algn="l">
              <a:buNone/>
              <a:defRPr sz="1600">
                <a:solidFill>
                  <a:schemeClr val="tx2"/>
                </a:solidFill>
                <a:latin typeface="+mn-lt"/>
                <a:sym typeface="Trebuchet MS" panose="020B06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add subtitle</a:t>
            </a:r>
          </a:p>
        </p:txBody>
      </p:sp>
      <p:sp>
        <p:nvSpPr>
          <p:cNvPr id="9" name="Title 4"/>
          <p:cNvSpPr>
            <a:spLocks noGrp="1"/>
          </p:cNvSpPr>
          <p:nvPr>
            <p:ph type="title" hasCustomPrompt="1"/>
          </p:nvPr>
        </p:nvSpPr>
        <p:spPr>
          <a:xfrm>
            <a:off x="630000" y="1227048"/>
            <a:ext cx="3744000" cy="664797"/>
          </a:xfrm>
        </p:spPr>
        <p:txBody>
          <a:bodyPr anchor="t">
            <a:noAutofit/>
          </a:bodyPr>
          <a:lstStyle>
            <a:lvl1pPr>
              <a:defRPr sz="2400">
                <a:solidFill>
                  <a:schemeClr val="tx2"/>
                </a:solidFill>
                <a:latin typeface="+mj-lt"/>
                <a:sym typeface="Trebuchet MS" panose="020B0603020202020204" pitchFamily="34" charset="0"/>
              </a:defRPr>
            </a:lvl1pPr>
          </a:lstStyle>
          <a:p>
            <a:r>
              <a:rPr lang="en-GB" dirty="0"/>
              <a:t>Click to add title</a:t>
            </a:r>
          </a:p>
        </p:txBody>
      </p:sp>
    </p:spTree>
    <p:extLst>
      <p:ext uri="{BB962C8B-B14F-4D97-AF65-F5344CB8AC3E}">
        <p14:creationId xmlns:p14="http://schemas.microsoft.com/office/powerpoint/2010/main" val="39698830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D. Section header box">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282361608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3" imgH="363" progId="TCLayout.ActiveDocument.1">
                  <p:embed/>
                </p:oleObj>
              </mc:Choice>
              <mc:Fallback>
                <p:oleObj name="think-cell Slide" r:id="rId4" imgW="353" imgH="363"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chemeClr val="tx2"/>
          </a:solidFill>
          <a:ln w="9525" cap="rnd" cmpd="sng" algn="ctr">
            <a:solidFill>
              <a:schemeClr val="tx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ts val="6000"/>
              </a:lnSpc>
              <a:spcBef>
                <a:spcPct val="0"/>
              </a:spcBef>
              <a:spcAft>
                <a:spcPct val="0"/>
              </a:spcAft>
            </a:pPr>
            <a:endParaRPr lang="en-GB" sz="5400" b="0" i="0" baseline="0" dirty="0">
              <a:solidFill>
                <a:srgbClr val="FFFFFF"/>
              </a:solidFill>
              <a:latin typeface="Trebuchet MS" panose="020B0603020202020204" pitchFamily="34" charset="0"/>
              <a:ea typeface="+mn-ea"/>
              <a:cs typeface="Arial" panose="020B0604020202020204" pitchFamily="34" charset="0"/>
              <a:sym typeface="Trebuchet MS" panose="020B0603020202020204" pitchFamily="34" charset="0"/>
            </a:endParaRPr>
          </a:p>
        </p:txBody>
      </p:sp>
      <p:sp>
        <p:nvSpPr>
          <p:cNvPr id="9" name="Date Placeholder 8"/>
          <p:cNvSpPr>
            <a:spLocks noGrp="1"/>
          </p:cNvSpPr>
          <p:nvPr>
            <p:ph type="dt" sz="half" idx="10"/>
          </p:nvPr>
        </p:nvSpPr>
        <p:spPr/>
        <p:txBody>
          <a:bodyPr/>
          <a:lstStyle>
            <a:lvl1pPr eaLnBrk="1">
              <a:defRPr>
                <a:solidFill>
                  <a:schemeClr val="bg1">
                    <a:lumMod val="50000"/>
                  </a:schemeClr>
                </a:solidFill>
                <a:latin typeface="+mn-lt"/>
                <a:sym typeface="Trebuchet MS" panose="020B0603020202020204" pitchFamily="34" charset="0"/>
              </a:defRPr>
            </a:lvl1pPr>
          </a:lstStyle>
          <a:p>
            <a:endParaRPr lang="en-GB" dirty="0"/>
          </a:p>
        </p:txBody>
      </p:sp>
      <p:sp>
        <p:nvSpPr>
          <p:cNvPr id="8" name="Title 1"/>
          <p:cNvSpPr>
            <a:spLocks noGrp="1"/>
          </p:cNvSpPr>
          <p:nvPr>
            <p:ph type="title" hasCustomPrompt="1"/>
          </p:nvPr>
        </p:nvSpPr>
        <p:spPr bwMode="blackWhite">
          <a:xfrm>
            <a:off x="1284742" y="2668041"/>
            <a:ext cx="9620491" cy="3201026"/>
          </a:xfrm>
          <a:prstGeom prst="rect">
            <a:avLst/>
          </a:prstGeom>
          <a:ln w="9525">
            <a:noFill/>
          </a:ln>
          <a:extLst>
            <a:ext uri="{91240B29-F687-4F45-9708-019B960494DF}">
              <a14:hiddenLine xmlns:a14="http://schemas.microsoft.com/office/drawing/2010/main" w="9525">
                <a:solidFill>
                  <a:schemeClr val="bg1"/>
                </a:solidFill>
              </a14:hiddenLine>
            </a:ext>
          </a:extLst>
        </p:spPr>
        <p:txBody>
          <a:bodyPr lIns="274320" tIns="274320" rIns="274320" bIns="137160"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tx2"/>
                </a:solidFill>
                <a:latin typeface="+mj-lt"/>
                <a:ea typeface="+mn-ea"/>
                <a:cs typeface="Arial" panose="020B0604020202020204" pitchFamily="34" charset="0"/>
                <a:sym typeface="Trebuchet MS" panose="020B0603020202020204" pitchFamily="34" charset="0"/>
              </a:defRPr>
            </a:lvl1pPr>
          </a:lstStyle>
          <a:p>
            <a:r>
              <a:rPr lang="en-GB" dirty="0"/>
              <a:t>Click to add section title</a:t>
            </a:r>
          </a:p>
        </p:txBody>
      </p:sp>
      <p:sp>
        <p:nvSpPr>
          <p:cNvPr id="11" name="Rectangle 10"/>
          <p:cNvSpPr/>
          <p:nvPr userDrawn="1"/>
        </p:nvSpPr>
        <p:spPr bwMode="white">
          <a:xfrm>
            <a:off x="1280693" y="1424081"/>
            <a:ext cx="951721" cy="951721"/>
          </a:xfrm>
          <a:prstGeom prst="rect">
            <a:avLst/>
          </a:prstGeom>
          <a:noFill/>
          <a:ln>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eaLnBrk="1"/>
            <a:endParaRPr lang="en-GB" sz="1200" dirty="0">
              <a:solidFill>
                <a:schemeClr val="bg1"/>
              </a:solidFill>
              <a:latin typeface="+mn-lt"/>
              <a:sym typeface="Trebuchet MS" panose="020B0603020202020204" pitchFamily="34" charset="0"/>
            </a:endParaRPr>
          </a:p>
        </p:txBody>
      </p:sp>
    </p:spTree>
    <p:extLst>
      <p:ext uri="{BB962C8B-B14F-4D97-AF65-F5344CB8AC3E}">
        <p14:creationId xmlns:p14="http://schemas.microsoft.com/office/powerpoint/2010/main" val="334886907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D. Section header line">
    <p:bg bwMode="blackWhite">
      <p:bgPr>
        <a:solidFill>
          <a:schemeClr val="bg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94675484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3" imgH="363" progId="TCLayout.ActiveDocument.1">
                  <p:embed/>
                </p:oleObj>
              </mc:Choice>
              <mc:Fallback>
                <p:oleObj name="think-cell Slide" r:id="rId4" imgW="353" imgH="363"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chemeClr val="tx2"/>
          </a:solidFill>
          <a:ln w="9525" cap="rnd" cmpd="sng" algn="ctr">
            <a:solidFill>
              <a:schemeClr val="tx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GB" sz="5400" b="0" i="0" baseline="0" dirty="0">
              <a:solidFill>
                <a:srgbClr val="FFFFFF"/>
              </a:solidFill>
              <a:latin typeface="Trebuchet MS" panose="020B0603020202020204" pitchFamily="34" charset="0"/>
              <a:ea typeface="+mj-ea"/>
              <a:cs typeface="+mj-cs"/>
              <a:sym typeface="Trebuchet MS" panose="020B0603020202020204" pitchFamily="34" charset="0"/>
            </a:endParaRPr>
          </a:p>
        </p:txBody>
      </p:sp>
      <p:sp>
        <p:nvSpPr>
          <p:cNvPr id="9" name="Date Placeholder 8"/>
          <p:cNvSpPr>
            <a:spLocks noGrp="1"/>
          </p:cNvSpPr>
          <p:nvPr>
            <p:ph type="dt" sz="half" idx="10"/>
          </p:nvPr>
        </p:nvSpPr>
        <p:spPr/>
        <p:txBody>
          <a:bodyPr/>
          <a:lstStyle>
            <a:lvl1pPr eaLnBrk="1">
              <a:defRPr>
                <a:solidFill>
                  <a:schemeClr val="bg1">
                    <a:lumMod val="50000"/>
                  </a:schemeClr>
                </a:solidFill>
                <a:latin typeface="+mn-lt"/>
                <a:sym typeface="Trebuchet MS" panose="020B0603020202020204" pitchFamily="34" charset="0"/>
              </a:defRPr>
            </a:lvl1pPr>
          </a:lstStyle>
          <a:p>
            <a:endParaRPr lang="en-GB" dirty="0"/>
          </a:p>
        </p:txBody>
      </p:sp>
      <p:sp>
        <p:nvSpPr>
          <p:cNvPr id="7" name="Title 1"/>
          <p:cNvSpPr>
            <a:spLocks noGrp="1"/>
          </p:cNvSpPr>
          <p:nvPr>
            <p:ph type="title" hasCustomPrompt="1"/>
          </p:nvPr>
        </p:nvSpPr>
        <p:spPr bwMode="blackWhite">
          <a:xfrm>
            <a:off x="630000" y="3826800"/>
            <a:ext cx="10936800" cy="2041200"/>
          </a:xfrm>
        </p:spPr>
        <p:txBody>
          <a:bodyPr anchor="t">
            <a:noAutofit/>
          </a:bodyPr>
          <a:lstStyle>
            <a:lvl1pPr>
              <a:defRPr sz="5400">
                <a:solidFill>
                  <a:schemeClr val="tx2"/>
                </a:solidFill>
                <a:latin typeface="+mj-lt"/>
                <a:sym typeface="Trebuchet MS" panose="020B0603020202020204" pitchFamily="34" charset="0"/>
              </a:defRPr>
            </a:lvl1pPr>
          </a:lstStyle>
          <a:p>
            <a:r>
              <a:rPr lang="en-GB" dirty="0"/>
              <a:t>Click to add section title</a:t>
            </a:r>
          </a:p>
        </p:txBody>
      </p:sp>
      <p:cxnSp>
        <p:nvCxnSpPr>
          <p:cNvPr id="10" name="Straight Connector 9"/>
          <p:cNvCxnSpPr/>
          <p:nvPr userDrawn="1"/>
        </p:nvCxnSpPr>
        <p:spPr bwMode="white">
          <a:xfrm>
            <a:off x="630000" y="3680016"/>
            <a:ext cx="11558587" cy="0"/>
          </a:xfrm>
          <a:prstGeom prst="line">
            <a:avLst/>
          </a:prstGeom>
          <a:ln w="19050" cmpd="sng">
            <a:solidFill>
              <a:schemeClr val="tx2"/>
            </a:solidFill>
            <a:miter lim="800000"/>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9360431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38.xml><?xml version="1.0" encoding="utf-8"?>
<p:sldLayout xmlns:a="http://schemas.openxmlformats.org/drawingml/2006/main" xmlns:r="http://schemas.openxmlformats.org/officeDocument/2006/relationships" xmlns:p="http://schemas.openxmlformats.org/presentationml/2006/main" showMasterSp="0" preserve="1" userDrawn="1">
  <p:cSld name="D. White one third">
    <p:bg>
      <p:bgPr>
        <a:gradFill>
          <a:gsLst>
            <a:gs pos="0">
              <a:schemeClr val="tx2"/>
            </a:gs>
            <a:gs pos="89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2286058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3" imgH="363" progId="TCLayout.ActiveDocument.1">
                  <p:embed/>
                </p:oleObj>
              </mc:Choice>
              <mc:Fallback>
                <p:oleObj name="think-cell Slide" r:id="rId4" imgW="353" imgH="363"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chemeClr val="tx2"/>
          </a:solidFill>
          <a:ln w="9525" cap="rnd" cmpd="sng" algn="ctr">
            <a:solidFill>
              <a:schemeClr val="tx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GB" sz="2400" b="0" i="0" baseline="0" dirty="0">
              <a:solidFill>
                <a:srgbClr val="FFFFFF"/>
              </a:solidFill>
              <a:latin typeface="Trebuchet MS" panose="020B0603020202020204" pitchFamily="34" charset="0"/>
              <a:ea typeface="+mj-ea"/>
              <a:cs typeface="+mj-cs"/>
              <a:sym typeface="Trebuchet MS" panose="020B0603020202020204" pitchFamily="34" charset="0"/>
            </a:endParaRPr>
          </a:p>
        </p:txBody>
      </p:sp>
      <p:pic>
        <p:nvPicPr>
          <p:cNvPr id="10" name="Picture 9"/>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V="1">
            <a:off x="4064994" y="0"/>
            <a:ext cx="416951" cy="6858000"/>
          </a:xfrm>
          <a:prstGeom prst="rect">
            <a:avLst/>
          </a:prstGeom>
        </p:spPr>
      </p:pic>
      <p:sp>
        <p:nvSpPr>
          <p:cNvPr id="18" name="Date Placeholder 1"/>
          <p:cNvSpPr>
            <a:spLocks noGrp="1"/>
          </p:cNvSpPr>
          <p:nvPr>
            <p:ph type="dt" sz="half" idx="31"/>
          </p:nvPr>
        </p:nvSpPr>
        <p:spPr>
          <a:xfrm>
            <a:off x="9677400" y="6405036"/>
            <a:ext cx="1482051" cy="153888"/>
          </a:xfrm>
          <a:prstGeom prst="rect">
            <a:avLst/>
          </a:prstGeom>
        </p:spPr>
        <p:txBody>
          <a:bodyPr/>
          <a:lstStyle>
            <a:lvl1pPr eaLnBrk="1">
              <a:defRPr>
                <a:solidFill>
                  <a:schemeClr val="bg1"/>
                </a:solidFill>
                <a:latin typeface="+mn-lt"/>
                <a:sym typeface="Trebuchet MS" panose="020B0603020202020204" pitchFamily="34" charset="0"/>
              </a:defRPr>
            </a:lvl1pPr>
          </a:lstStyle>
          <a:p>
            <a:endParaRPr lang="en-GB" dirty="0"/>
          </a:p>
        </p:txBody>
      </p:sp>
      <p:sp>
        <p:nvSpPr>
          <p:cNvPr id="20" name="TextBox 19"/>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GB"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GB" sz="1000" kern="1200" dirty="0">
              <a:solidFill>
                <a:schemeClr val="bg1"/>
              </a:solidFill>
              <a:latin typeface="+mn-lt"/>
              <a:ea typeface="+mn-ea"/>
              <a:cs typeface="+mn-cs"/>
              <a:sym typeface="Trebuchet MS" panose="020B0603020202020204" pitchFamily="34" charset="0"/>
            </a:endParaRPr>
          </a:p>
        </p:txBody>
      </p:sp>
      <p:sp>
        <p:nvSpPr>
          <p:cNvPr id="24" name="Rectangle 23"/>
          <p:cNvSpPr/>
          <p:nvPr userDrawn="1"/>
        </p:nvSpPr>
        <p:spPr bwMode="white">
          <a:xfrm>
            <a:off x="0" y="0"/>
            <a:ext cx="4079508"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eaLnBrk="1"/>
            <a:endParaRPr lang="en-GB" sz="1200" dirty="0">
              <a:solidFill>
                <a:schemeClr val="bg1"/>
              </a:solidFill>
              <a:latin typeface="+mn-lt"/>
              <a:sym typeface="Trebuchet MS" panose="020B0603020202020204" pitchFamily="34" charset="0"/>
            </a:endParaRPr>
          </a:p>
        </p:txBody>
      </p:sp>
      <p:sp>
        <p:nvSpPr>
          <p:cNvPr id="25" name="Title 4"/>
          <p:cNvSpPr>
            <a:spLocks noGrp="1"/>
          </p:cNvSpPr>
          <p:nvPr>
            <p:ph type="title" hasCustomPrompt="1"/>
          </p:nvPr>
        </p:nvSpPr>
        <p:spPr>
          <a:xfrm>
            <a:off x="630000" y="2681103"/>
            <a:ext cx="3127881" cy="1495794"/>
          </a:xfrm>
          <a:prstGeom prst="rect">
            <a:avLst/>
          </a:prstGeom>
        </p:spPr>
        <p:txBody>
          <a:bodyPr anchor="ctr">
            <a:noAutofit/>
          </a:bodyPr>
          <a:lstStyle>
            <a:lvl1pPr>
              <a:defRPr sz="2400">
                <a:solidFill>
                  <a:schemeClr val="tx2"/>
                </a:solidFill>
                <a:latin typeface="+mj-lt"/>
                <a:sym typeface="Trebuchet MS" panose="020B0603020202020204" pitchFamily="34" charset="0"/>
              </a:defRPr>
            </a:lvl1pPr>
          </a:lstStyle>
          <a:p>
            <a:r>
              <a:rPr lang="en-GB" dirty="0"/>
              <a:t>Click to add title</a:t>
            </a:r>
          </a:p>
        </p:txBody>
      </p:sp>
      <p:sp>
        <p:nvSpPr>
          <p:cNvPr id="9"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mn-lt"/>
                <a:sym typeface="Trebuchet MS" panose="020B0603020202020204" pitchFamily="34" charset="0"/>
              </a:rPr>
              <a:t>Copyright © 2022 by Boston Consulting Group. All rights reserved.</a:t>
            </a:r>
          </a:p>
        </p:txBody>
      </p:sp>
    </p:spTree>
    <p:extLst>
      <p:ext uri="{BB962C8B-B14F-4D97-AF65-F5344CB8AC3E}">
        <p14:creationId xmlns:p14="http://schemas.microsoft.com/office/powerpoint/2010/main" val="1638537939"/>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239.xml><?xml version="1.0" encoding="utf-8"?>
<p:sldLayout xmlns:a="http://schemas.openxmlformats.org/drawingml/2006/main" xmlns:r="http://schemas.openxmlformats.org/officeDocument/2006/relationships" xmlns:p="http://schemas.openxmlformats.org/presentationml/2006/main" showMasterSp="0" preserve="1" userDrawn="1">
  <p:cSld name="D. Green highlight">
    <p:bg>
      <p:bgPr>
        <a:gradFill>
          <a:gsLst>
            <a:gs pos="0">
              <a:schemeClr val="tx2"/>
            </a:gs>
            <a:gs pos="89000">
              <a:schemeClr val="accent2"/>
            </a:gs>
          </a:gsLst>
          <a:lin ang="8100000" scaled="1"/>
        </a:gra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426012341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3" imgH="363" progId="TCLayout.ActiveDocument.1">
                  <p:embed/>
                </p:oleObj>
              </mc:Choice>
              <mc:Fallback>
                <p:oleObj name="think-cell Slide" r:id="rId4" imgW="353" imgH="363"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hidden="1"/>
          <p:cNvSpPr/>
          <p:nvPr userDrawn="1">
            <p:custDataLst>
              <p:tags r:id="rId2"/>
            </p:custDataLst>
          </p:nvPr>
        </p:nvSpPr>
        <p:spPr>
          <a:xfrm>
            <a:off x="0" y="0"/>
            <a:ext cx="158750" cy="158750"/>
          </a:xfrm>
          <a:prstGeom prst="rect">
            <a:avLst/>
          </a:prstGeom>
          <a:solidFill>
            <a:schemeClr val="tx2"/>
          </a:solidFill>
          <a:ln w="9525" cap="rnd" cmpd="sng" algn="ctr">
            <a:solidFill>
              <a:schemeClr val="tx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GB" sz="2400" b="0" i="0" baseline="0" dirty="0">
              <a:solidFill>
                <a:srgbClr val="FFFFFF"/>
              </a:solidFill>
              <a:latin typeface="Trebuchet MS" panose="020B0603020202020204" pitchFamily="34" charset="0"/>
              <a:ea typeface="+mj-ea"/>
              <a:cs typeface="+mj-cs"/>
              <a:sym typeface="Trebuchet MS" panose="020B0603020202020204" pitchFamily="34" charset="0"/>
            </a:endParaRPr>
          </a:p>
        </p:txBody>
      </p:sp>
      <p:pic>
        <p:nvPicPr>
          <p:cNvPr id="10" name="Picture 9"/>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V="1">
            <a:off x="7165606" y="0"/>
            <a:ext cx="416951" cy="6858000"/>
          </a:xfrm>
          <a:prstGeom prst="rect">
            <a:avLst/>
          </a:prstGeom>
        </p:spPr>
      </p:pic>
      <p:sp>
        <p:nvSpPr>
          <p:cNvPr id="14" name="Rectangle 13"/>
          <p:cNvSpPr/>
          <p:nvPr userDrawn="1"/>
        </p:nvSpPr>
        <p:spPr bwMode="white">
          <a:xfrm>
            <a:off x="0" y="0"/>
            <a:ext cx="7171956"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eaLnBrk="1"/>
            <a:endParaRPr lang="en-GB" sz="1200" dirty="0">
              <a:solidFill>
                <a:schemeClr val="bg1"/>
              </a:solidFill>
              <a:latin typeface="+mn-lt"/>
              <a:sym typeface="Trebuchet MS" panose="020B0603020202020204" pitchFamily="34" charset="0"/>
            </a:endParaRPr>
          </a:p>
        </p:txBody>
      </p:sp>
      <p:sp>
        <p:nvSpPr>
          <p:cNvPr id="18" name="Date Placeholder 2"/>
          <p:cNvSpPr>
            <a:spLocks noGrp="1"/>
          </p:cNvSpPr>
          <p:nvPr>
            <p:ph type="dt" sz="half" idx="10"/>
          </p:nvPr>
        </p:nvSpPr>
        <p:spPr>
          <a:xfrm>
            <a:off x="9677400" y="6405036"/>
            <a:ext cx="1482051" cy="153888"/>
          </a:xfrm>
          <a:prstGeom prst="rect">
            <a:avLst/>
          </a:prstGeom>
        </p:spPr>
        <p:txBody>
          <a:bodyPr/>
          <a:lstStyle>
            <a:lvl1pPr eaLnBrk="1">
              <a:defRPr>
                <a:solidFill>
                  <a:schemeClr val="bg1"/>
                </a:solidFill>
                <a:latin typeface="+mn-lt"/>
                <a:sym typeface="Trebuchet MS" panose="020B0603020202020204" pitchFamily="34" charset="0"/>
              </a:defRPr>
            </a:lvl1pPr>
          </a:lstStyle>
          <a:p>
            <a:endParaRPr lang="en-GB" dirty="0"/>
          </a:p>
        </p:txBody>
      </p:sp>
      <p:sp>
        <p:nvSpPr>
          <p:cNvPr id="19" name="TextBox 18"/>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GB"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GB" sz="1000" kern="1200" dirty="0">
              <a:solidFill>
                <a:schemeClr val="bg1"/>
              </a:solidFill>
              <a:latin typeface="+mn-lt"/>
              <a:ea typeface="+mn-ea"/>
              <a:cs typeface="+mn-cs"/>
              <a:sym typeface="Trebuchet MS" panose="020B0603020202020204" pitchFamily="34" charset="0"/>
            </a:endParaRPr>
          </a:p>
        </p:txBody>
      </p:sp>
      <p:sp>
        <p:nvSpPr>
          <p:cNvPr id="2" name="Title 1"/>
          <p:cNvSpPr>
            <a:spLocks noGrp="1"/>
          </p:cNvSpPr>
          <p:nvPr>
            <p:ph type="title" hasCustomPrompt="1"/>
          </p:nvPr>
        </p:nvSpPr>
        <p:spPr>
          <a:xfrm>
            <a:off x="630000" y="622800"/>
            <a:ext cx="6276529" cy="332399"/>
          </a:xfrm>
          <a:prstGeom prst="rect">
            <a:avLst/>
          </a:prstGeom>
        </p:spPr>
        <p:txBody>
          <a:bodyPr/>
          <a:lstStyle>
            <a:lvl1pPr>
              <a:defRPr>
                <a:latin typeface="+mj-lt"/>
                <a:sym typeface="Trebuchet MS" panose="020B0603020202020204" pitchFamily="34" charset="0"/>
              </a:defRPr>
            </a:lvl1pPr>
          </a:lstStyle>
          <a:p>
            <a:r>
              <a:rPr lang="en-GB" dirty="0"/>
              <a:t>Click to add title</a:t>
            </a:r>
          </a:p>
        </p:txBody>
      </p:sp>
      <p:sp>
        <p:nvSpPr>
          <p:cNvPr id="9"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mn-lt"/>
                <a:sym typeface="Trebuchet MS" panose="020B0603020202020204" pitchFamily="34" charset="0"/>
              </a:rPr>
              <a:t>Copyright © 2022 by Boston Consulting Group. All rights reserved.</a:t>
            </a:r>
          </a:p>
        </p:txBody>
      </p:sp>
    </p:spTree>
    <p:extLst>
      <p:ext uri="{BB962C8B-B14F-4D97-AF65-F5344CB8AC3E}">
        <p14:creationId xmlns:p14="http://schemas.microsoft.com/office/powerpoint/2010/main" val="1788900864"/>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Text slide 5 - 2 column +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AB38C-5F38-4824-BA5B-9B6A2BB378C1}"/>
              </a:ext>
            </a:extLst>
          </p:cNvPr>
          <p:cNvSpPr>
            <a:spLocks noGrp="1"/>
          </p:cNvSpPr>
          <p:nvPr>
            <p:ph type="title" hasCustomPrompt="1"/>
          </p:nvPr>
        </p:nvSpPr>
        <p:spPr>
          <a:xfrm>
            <a:off x="360000" y="720000"/>
            <a:ext cx="6761769" cy="1039599"/>
          </a:xfrm>
        </p:spPr>
        <p:txBody>
          <a:bodyPr/>
          <a:lstStyle>
            <a:lvl1pPr>
              <a:defRPr/>
            </a:lvl1pPr>
          </a:lstStyle>
          <a:p>
            <a:r>
              <a:rPr lang="en-US"/>
              <a:t>Text slide 1 column with box image</a:t>
            </a:r>
            <a:endParaRPr lang="en-GB"/>
          </a:p>
        </p:txBody>
      </p:sp>
      <p:sp>
        <p:nvSpPr>
          <p:cNvPr id="6" name="Text Placeholder 5"/>
          <p:cNvSpPr>
            <a:spLocks noGrp="1"/>
          </p:cNvSpPr>
          <p:nvPr>
            <p:ph type="body" sz="quarter" idx="12" hasCustomPrompt="1"/>
          </p:nvPr>
        </p:nvSpPr>
        <p:spPr>
          <a:xfrm>
            <a:off x="360000" y="2160000"/>
            <a:ext cx="5580000" cy="3636000"/>
          </a:xfrm>
        </p:spPr>
        <p:txBody>
          <a:bodyPr numCol="1" spcCol="180000"/>
          <a:lstStyle>
            <a:lvl5pPr marL="864000" indent="-216000">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p:cNvSpPr>
            <a:spLocks noGrp="1"/>
          </p:cNvSpPr>
          <p:nvPr>
            <p:ph type="sldNum" sz="quarter" idx="13"/>
          </p:nvPr>
        </p:nvSpPr>
        <p:spPr/>
        <p:txBody>
          <a:bodyPr/>
          <a:lstStyle>
            <a:lvl1pPr>
              <a:defRPr>
                <a:solidFill>
                  <a:srgbClr val="333F47"/>
                </a:solidFill>
              </a:defRPr>
            </a:lvl1pPr>
          </a:lstStyle>
          <a:p>
            <a:fld id="{5C01B2B2-3B32-4177-9645-58C2813D6AA3}" type="slidenum">
              <a:rPr lang="en-GB" smtClean="0"/>
              <a:pPr/>
              <a:t>‹#›</a:t>
            </a:fld>
            <a:endParaRPr lang="en-GB"/>
          </a:p>
        </p:txBody>
      </p:sp>
      <p:sp>
        <p:nvSpPr>
          <p:cNvPr id="7" name="Footer Placeholder 6">
            <a:extLst>
              <a:ext uri="{FF2B5EF4-FFF2-40B4-BE49-F238E27FC236}">
                <a16:creationId xmlns:a16="http://schemas.microsoft.com/office/drawing/2014/main" id="{0BC11000-FB69-45B4-B075-859A6622ABA7}"/>
              </a:ext>
            </a:extLst>
          </p:cNvPr>
          <p:cNvSpPr>
            <a:spLocks noGrp="1"/>
          </p:cNvSpPr>
          <p:nvPr>
            <p:ph type="ftr" sz="quarter" idx="3"/>
          </p:nvPr>
        </p:nvSpPr>
        <p:spPr>
          <a:xfrm>
            <a:off x="360000" y="6588000"/>
            <a:ext cx="4752000" cy="180000"/>
          </a:xfrm>
          <a:prstGeom prst="rect">
            <a:avLst/>
          </a:prstGeom>
        </p:spPr>
        <p:txBody>
          <a:bodyPr vert="horz" lIns="0" tIns="0" rIns="0" bIns="0" rtlCol="0" anchor="b" anchorCtr="0"/>
          <a:lstStyle>
            <a:lvl1pPr algn="l">
              <a:defRPr sz="1200">
                <a:solidFill>
                  <a:srgbClr val="333C46"/>
                </a:solidFill>
              </a:defRPr>
            </a:lvl1pPr>
          </a:lstStyle>
          <a:p>
            <a:endParaRPr lang="en-GB"/>
          </a:p>
        </p:txBody>
      </p:sp>
      <p:sp>
        <p:nvSpPr>
          <p:cNvPr id="10" name="Rectangle 9">
            <a:extLst>
              <a:ext uri="{FF2B5EF4-FFF2-40B4-BE49-F238E27FC236}">
                <a16:creationId xmlns:a16="http://schemas.microsoft.com/office/drawing/2014/main" id="{DF9A59C3-D40E-D045-BF37-2D9808E41A26}"/>
              </a:ext>
            </a:extLst>
          </p:cNvPr>
          <p:cNvSpPr/>
          <p:nvPr userDrawn="1"/>
        </p:nvSpPr>
        <p:spPr>
          <a:xfrm>
            <a:off x="12330750" y="1347125"/>
            <a:ext cx="2487122" cy="5893921"/>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GB" sz="1300" b="0" kern="1200">
                <a:solidFill>
                  <a:schemeClr val="tx1"/>
                </a:solidFill>
                <a:effectLst/>
                <a:latin typeface="Arial" panose="020B0604020202020204" pitchFamily="34" charset="0"/>
                <a:ea typeface="+mn-ea"/>
                <a:cs typeface="Arial" panose="020B0604020202020204" pitchFamily="34" charset="0"/>
              </a:rPr>
              <a:t>To change an image, right-click the object and select:</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sz="1300" b="1" kern="1200">
                <a:solidFill>
                  <a:schemeClr val="tx1"/>
                </a:solidFill>
                <a:effectLst/>
                <a:latin typeface="Arial" panose="020B0604020202020204" pitchFamily="34" charset="0"/>
                <a:ea typeface="+mn-ea"/>
                <a:cs typeface="Arial" panose="020B0604020202020204" pitchFamily="34" charset="0"/>
              </a:rPr>
              <a:t>Either</a:t>
            </a:r>
            <a:r>
              <a:rPr lang="en-GB" sz="1300" b="0" kern="1200">
                <a:solidFill>
                  <a:schemeClr val="tx1"/>
                </a:solidFill>
                <a:effectLst/>
                <a:latin typeface="Arial" panose="020B0604020202020204" pitchFamily="34" charset="0"/>
                <a:ea typeface="+mn-ea"/>
                <a:cs typeface="Arial" panose="020B0604020202020204" pitchFamily="34" charset="0"/>
              </a:rPr>
              <a:t> ‘Change Picture’ and browse for a new image.</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sz="1300" b="1" kern="1200">
                <a:solidFill>
                  <a:schemeClr val="tx1"/>
                </a:solidFill>
                <a:effectLst/>
                <a:latin typeface="Arial" panose="020B0604020202020204" pitchFamily="34" charset="0"/>
                <a:ea typeface="+mn-ea"/>
                <a:cs typeface="Arial" panose="020B0604020202020204" pitchFamily="34" charset="0"/>
              </a:rPr>
              <a:t>Or</a:t>
            </a:r>
            <a:r>
              <a:rPr lang="en-GB" sz="1300" b="0" kern="1200">
                <a:solidFill>
                  <a:schemeClr val="tx1"/>
                </a:solidFill>
                <a:effectLst/>
                <a:latin typeface="Arial" panose="020B0604020202020204" pitchFamily="34" charset="0"/>
                <a:ea typeface="+mn-ea"/>
                <a:cs typeface="Arial" panose="020B0604020202020204" pitchFamily="34" charset="0"/>
              </a:rPr>
              <a:t> ‘Format Background’ or ‘Format Picture’, select ‘Picture or texture fill’, click ‘File’ and browse for a new image.</a:t>
            </a:r>
          </a:p>
          <a:p>
            <a:pPr marL="0" indent="0">
              <a:lnSpc>
                <a:spcPct val="100000"/>
              </a:lnSpc>
              <a:spcAft>
                <a:spcPts val="600"/>
              </a:spcAft>
              <a:buFont typeface="Arial" panose="020B0604020202020204" pitchFamily="34" charset="0"/>
              <a:buNone/>
            </a:pPr>
            <a:r>
              <a:rPr lang="en-GB" sz="1300" b="0" kern="1200">
                <a:solidFill>
                  <a:schemeClr val="tx1"/>
                </a:solidFill>
                <a:effectLst/>
                <a:latin typeface="Arial" panose="020B0604020202020204" pitchFamily="34" charset="0"/>
                <a:ea typeface="+mn-ea"/>
                <a:cs typeface="Arial" panose="020B0604020202020204" pitchFamily="34" charset="0"/>
              </a:rPr>
              <a:t>To adjust an image within a shape, use the ‘Offset’ and ‘Scale’ values. The ‘Picture Corrections’ tool can help enhance an image placed behind a transparent shape. </a:t>
            </a:r>
          </a:p>
          <a:p>
            <a:pPr>
              <a:lnSpc>
                <a:spcPct val="100000"/>
              </a:lnSpc>
              <a:spcAft>
                <a:spcPts val="600"/>
              </a:spcAft>
            </a:pPr>
            <a:r>
              <a:rPr lang="en-GB" sz="1300" b="0" kern="1200">
                <a:solidFill>
                  <a:schemeClr val="tx1"/>
                </a:solidFill>
                <a:effectLst/>
                <a:latin typeface="Arial" panose="020B0604020202020204" pitchFamily="34" charset="0"/>
                <a:ea typeface="+mn-ea"/>
                <a:cs typeface="Arial" panose="020B0604020202020204" pitchFamily="34" charset="0"/>
              </a:rPr>
              <a:t>To change an object or background full colour, in the ‘Format Shape’ window select ‘Solid fill’ and click the ‘Colour’ drop down button. </a:t>
            </a:r>
          </a:p>
          <a:p>
            <a:pPr marL="285750" indent="-285750">
              <a:lnSpc>
                <a:spcPct val="100000"/>
              </a:lnSpc>
              <a:spcAft>
                <a:spcPts val="1200"/>
              </a:spcAft>
              <a:buFont typeface="Arial" panose="020B0604020202020204" pitchFamily="34" charset="0"/>
              <a:buChar char="•"/>
            </a:pPr>
            <a:r>
              <a:rPr lang="en-GB" sz="1300" b="1" kern="1200">
                <a:solidFill>
                  <a:schemeClr val="tx1"/>
                </a:solidFill>
                <a:effectLst/>
                <a:latin typeface="Arial" panose="020B0604020202020204" pitchFamily="34" charset="0"/>
                <a:ea typeface="+mn-ea"/>
                <a:cs typeface="Arial" panose="020B0604020202020204" pitchFamily="34" charset="0"/>
              </a:rPr>
              <a:t>Either</a:t>
            </a:r>
            <a:r>
              <a:rPr lang="en-GB" sz="1300" b="0" kern="1200">
                <a:solidFill>
                  <a:schemeClr val="tx1"/>
                </a:solidFill>
                <a:effectLst/>
                <a:latin typeface="Arial" panose="020B0604020202020204" pitchFamily="34" charset="0"/>
                <a:ea typeface="+mn-ea"/>
                <a:cs typeface="Arial" panose="020B0604020202020204" pitchFamily="34" charset="0"/>
              </a:rPr>
              <a:t> click ‘More Colours’, select ‘Custom’ and enter the RGB colour values.</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GB" sz="1300" b="1" kern="1200">
                <a:solidFill>
                  <a:schemeClr val="tx1"/>
                </a:solidFill>
                <a:effectLst/>
                <a:latin typeface="Arial" panose="020B0604020202020204" pitchFamily="34" charset="0"/>
                <a:ea typeface="+mn-ea"/>
                <a:cs typeface="Arial" panose="020B0604020202020204" pitchFamily="34" charset="0"/>
              </a:rPr>
              <a:t>Or </a:t>
            </a:r>
            <a:r>
              <a:rPr lang="en-GB" sz="1300" b="0" kern="1200">
                <a:solidFill>
                  <a:schemeClr val="tx1"/>
                </a:solidFill>
                <a:effectLst/>
                <a:latin typeface="Arial" panose="020B0604020202020204" pitchFamily="34" charset="0"/>
                <a:ea typeface="+mn-ea"/>
                <a:cs typeface="Arial" panose="020B0604020202020204" pitchFamily="34" charset="0"/>
              </a:rPr>
              <a:t>use the ‘Eyedropper’ formatting tool</a:t>
            </a:r>
          </a:p>
          <a:p>
            <a:endParaRPr kumimoji="0" lang="en-GB" sz="1300" b="0" i="0" u="none" strike="noStrike" kern="1200" cap="none" spc="0" normalizeH="0" baseline="0" noProof="0">
              <a:ln>
                <a:noFill/>
              </a:ln>
              <a:solidFill>
                <a:srgbClr val="333C4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771788036"/>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showMasterSp="0" preserve="1" userDrawn="1">
  <p:cSld name="D. Four column green">
    <p:bg>
      <p:bgPr>
        <a:gradFill>
          <a:gsLst>
            <a:gs pos="0">
              <a:schemeClr val="tx2"/>
            </a:gs>
            <a:gs pos="89000">
              <a:schemeClr val="accent2"/>
            </a:gs>
          </a:gsLst>
          <a:lin ang="8100000" scaled="1"/>
        </a:gra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318184818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3" imgH="363" progId="TCLayout.ActiveDocument.1">
                  <p:embed/>
                </p:oleObj>
              </mc:Choice>
              <mc:Fallback>
                <p:oleObj name="think-cell Slide" r:id="rId4" imgW="353" imgH="363"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hidden="1"/>
          <p:cNvSpPr/>
          <p:nvPr userDrawn="1">
            <p:custDataLst>
              <p:tags r:id="rId2"/>
            </p:custDataLst>
          </p:nvPr>
        </p:nvSpPr>
        <p:spPr>
          <a:xfrm>
            <a:off x="0" y="0"/>
            <a:ext cx="158750" cy="158750"/>
          </a:xfrm>
          <a:prstGeom prst="rect">
            <a:avLst/>
          </a:prstGeom>
          <a:solidFill>
            <a:schemeClr val="tx2"/>
          </a:solidFill>
          <a:ln w="9525" cap="rnd" cmpd="sng" algn="ctr">
            <a:solidFill>
              <a:schemeClr val="tx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GB" sz="2400" b="0" i="0" baseline="0" dirty="0">
              <a:solidFill>
                <a:srgbClr val="FFFFFF"/>
              </a:solidFill>
              <a:latin typeface="Trebuchet MS" panose="020B0603020202020204" pitchFamily="34" charset="0"/>
              <a:ea typeface="+mj-ea"/>
              <a:cs typeface="+mj-cs"/>
              <a:sym typeface="Trebuchet MS" panose="020B0603020202020204" pitchFamily="34" charset="0"/>
            </a:endParaRPr>
          </a:p>
        </p:txBody>
      </p:sp>
      <p:pic>
        <p:nvPicPr>
          <p:cNvPr id="16" name="Picture 15"/>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V="1">
            <a:off x="9029246" y="0"/>
            <a:ext cx="416951" cy="6858000"/>
          </a:xfrm>
          <a:prstGeom prst="rect">
            <a:avLst/>
          </a:prstGeom>
        </p:spPr>
      </p:pic>
      <p:sp>
        <p:nvSpPr>
          <p:cNvPr id="10" name="Rectangle 9"/>
          <p:cNvSpPr/>
          <p:nvPr userDrawn="1"/>
        </p:nvSpPr>
        <p:spPr bwMode="white">
          <a:xfrm>
            <a:off x="0" y="0"/>
            <a:ext cx="903427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eaLnBrk="1"/>
            <a:endParaRPr lang="en-GB" sz="1200" dirty="0">
              <a:solidFill>
                <a:schemeClr val="bg1"/>
              </a:solidFill>
              <a:latin typeface="+mn-lt"/>
              <a:sym typeface="Trebuchet MS" panose="020B0603020202020204" pitchFamily="34" charset="0"/>
            </a:endParaRPr>
          </a:p>
        </p:txBody>
      </p:sp>
      <p:sp>
        <p:nvSpPr>
          <p:cNvPr id="13" name="Date Placeholder 4"/>
          <p:cNvSpPr>
            <a:spLocks noGrp="1"/>
          </p:cNvSpPr>
          <p:nvPr>
            <p:ph type="dt" sz="half" idx="10"/>
          </p:nvPr>
        </p:nvSpPr>
        <p:spPr>
          <a:xfrm>
            <a:off x="9677400" y="6405036"/>
            <a:ext cx="1482051" cy="153888"/>
          </a:xfrm>
        </p:spPr>
        <p:txBody>
          <a:bodyPr/>
          <a:lstStyle>
            <a:lvl1pPr eaLnBrk="1">
              <a:defRPr>
                <a:solidFill>
                  <a:schemeClr val="bg1"/>
                </a:solidFill>
                <a:latin typeface="+mn-lt"/>
                <a:sym typeface="Trebuchet MS" panose="020B0603020202020204" pitchFamily="34" charset="0"/>
              </a:defRPr>
            </a:lvl1pPr>
          </a:lstStyle>
          <a:p>
            <a:endParaRPr lang="en-GB" dirty="0"/>
          </a:p>
        </p:txBody>
      </p:sp>
      <p:sp>
        <p:nvSpPr>
          <p:cNvPr id="15" name="TextBox 14"/>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GB"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GB" sz="1000" kern="1200" dirty="0">
              <a:solidFill>
                <a:schemeClr val="bg1"/>
              </a:solidFill>
              <a:latin typeface="+mn-lt"/>
              <a:ea typeface="+mn-ea"/>
              <a:cs typeface="+mn-cs"/>
              <a:sym typeface="Trebuchet MS" panose="020B0603020202020204" pitchFamily="34" charset="0"/>
            </a:endParaRPr>
          </a:p>
        </p:txBody>
      </p:sp>
      <p:sp>
        <p:nvSpPr>
          <p:cNvPr id="2" name="Title 1"/>
          <p:cNvSpPr>
            <a:spLocks noGrp="1"/>
          </p:cNvSpPr>
          <p:nvPr>
            <p:ph type="title" hasCustomPrompt="1"/>
          </p:nvPr>
        </p:nvSpPr>
        <p:spPr>
          <a:xfrm>
            <a:off x="630000" y="622800"/>
            <a:ext cx="8101584" cy="332399"/>
          </a:xfrm>
          <a:prstGeom prst="rect">
            <a:avLst/>
          </a:prstGeom>
        </p:spPr>
        <p:txBody>
          <a:bodyPr/>
          <a:lstStyle>
            <a:lvl1pPr>
              <a:defRPr>
                <a:latin typeface="+mj-lt"/>
                <a:sym typeface="Trebuchet MS" panose="020B0603020202020204" pitchFamily="34" charset="0"/>
              </a:defRPr>
            </a:lvl1pPr>
          </a:lstStyle>
          <a:p>
            <a:r>
              <a:rPr lang="en-GB" dirty="0"/>
              <a:t>Click to add title</a:t>
            </a:r>
          </a:p>
        </p:txBody>
      </p:sp>
      <p:sp>
        <p:nvSpPr>
          <p:cNvPr id="9"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mn-lt"/>
                <a:sym typeface="Trebuchet MS" panose="020B0603020202020204" pitchFamily="34" charset="0"/>
              </a:rPr>
              <a:t>Copyright © 2022 by Boston Consulting Group. All rights reserved.</a:t>
            </a:r>
          </a:p>
        </p:txBody>
      </p:sp>
    </p:spTree>
    <p:extLst>
      <p:ext uri="{BB962C8B-B14F-4D97-AF65-F5344CB8AC3E}">
        <p14:creationId xmlns:p14="http://schemas.microsoft.com/office/powerpoint/2010/main" val="2572004460"/>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241.xml><?xml version="1.0" encoding="utf-8"?>
<p:sldLayout xmlns:a="http://schemas.openxmlformats.org/drawingml/2006/main" xmlns:r="http://schemas.openxmlformats.org/officeDocument/2006/relationships" xmlns:p="http://schemas.openxmlformats.org/presentationml/2006/main" showMasterSp="0" preserve="1" userDrawn="1">
  <p:cSld name="D. Green one third">
    <p:bg>
      <p:bgPr>
        <a:gradFill>
          <a:gsLst>
            <a:gs pos="0">
              <a:schemeClr val="tx2"/>
            </a:gs>
            <a:gs pos="89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138879239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3" imgH="363" progId="TCLayout.ActiveDocument.1">
                  <p:embed/>
                </p:oleObj>
              </mc:Choice>
              <mc:Fallback>
                <p:oleObj name="think-cell Slide" r:id="rId4" imgW="353" imgH="363"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chemeClr val="tx2"/>
          </a:solidFill>
          <a:ln w="9525" cap="rnd" cmpd="sng" algn="ctr">
            <a:solidFill>
              <a:schemeClr val="tx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GB" sz="2400" b="0" i="0" baseline="0" dirty="0">
              <a:solidFill>
                <a:srgbClr val="FFFFFF"/>
              </a:solidFill>
              <a:latin typeface="Trebuchet MS" panose="020B0603020202020204" pitchFamily="34" charset="0"/>
              <a:ea typeface="+mj-ea"/>
              <a:cs typeface="+mj-cs"/>
              <a:sym typeface="Trebuchet MS" panose="020B0603020202020204" pitchFamily="34" charset="0"/>
            </a:endParaRPr>
          </a:p>
        </p:txBody>
      </p:sp>
      <p:pic>
        <p:nvPicPr>
          <p:cNvPr id="23" name="Picture 22"/>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H="1">
            <a:off x="3671068" y="0"/>
            <a:ext cx="416951" cy="6858000"/>
          </a:xfrm>
          <a:prstGeom prst="rect">
            <a:avLst/>
          </a:prstGeom>
        </p:spPr>
      </p:pic>
      <p:sp>
        <p:nvSpPr>
          <p:cNvPr id="24" name="Title 4"/>
          <p:cNvSpPr>
            <a:spLocks noGrp="1"/>
          </p:cNvSpPr>
          <p:nvPr>
            <p:ph type="title" hasCustomPrompt="1"/>
          </p:nvPr>
        </p:nvSpPr>
        <p:spPr>
          <a:xfrm>
            <a:off x="630000" y="2681103"/>
            <a:ext cx="3127881" cy="1495794"/>
          </a:xfrm>
          <a:prstGeom prst="rect">
            <a:avLst/>
          </a:prstGeom>
        </p:spPr>
        <p:txBody>
          <a:bodyPr anchor="ctr">
            <a:noAutofit/>
          </a:bodyPr>
          <a:lstStyle>
            <a:lvl1pPr>
              <a:defRPr sz="2400">
                <a:solidFill>
                  <a:schemeClr val="bg1"/>
                </a:solidFill>
                <a:latin typeface="+mj-lt"/>
                <a:sym typeface="Trebuchet MS" panose="020B0603020202020204" pitchFamily="34" charset="0"/>
              </a:defRPr>
            </a:lvl1pPr>
          </a:lstStyle>
          <a:p>
            <a:r>
              <a:rPr lang="en-GB" dirty="0"/>
              <a:t>Click to add title</a:t>
            </a:r>
          </a:p>
        </p:txBody>
      </p:sp>
      <p:sp>
        <p:nvSpPr>
          <p:cNvPr id="26" name="Rectangle 25"/>
          <p:cNvSpPr/>
          <p:nvPr userDrawn="1"/>
        </p:nvSpPr>
        <p:spPr bwMode="ltGray">
          <a:xfrm>
            <a:off x="4080763" y="-1309"/>
            <a:ext cx="8111237" cy="68593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eaLnBrk="1"/>
            <a:endParaRPr lang="en-GB" sz="1200" dirty="0">
              <a:solidFill>
                <a:schemeClr val="bg1"/>
              </a:solidFill>
              <a:latin typeface="+mn-lt"/>
              <a:sym typeface="Trebuchet MS" panose="020B0603020202020204" pitchFamily="34" charset="0"/>
            </a:endParaRPr>
          </a:p>
        </p:txBody>
      </p:sp>
      <p:sp>
        <p:nvSpPr>
          <p:cNvPr id="25" name="Date Placeholder 1"/>
          <p:cNvSpPr>
            <a:spLocks noGrp="1"/>
          </p:cNvSpPr>
          <p:nvPr>
            <p:ph type="dt" sz="half" idx="29"/>
          </p:nvPr>
        </p:nvSpPr>
        <p:spPr>
          <a:xfrm>
            <a:off x="9677400" y="6405036"/>
            <a:ext cx="1482051" cy="153888"/>
          </a:xfrm>
          <a:prstGeom prst="rect">
            <a:avLst/>
          </a:prstGeom>
        </p:spPr>
        <p:txBody>
          <a:bodyPr/>
          <a:lstStyle>
            <a:lvl1pPr eaLnBrk="1">
              <a:defRPr>
                <a:solidFill>
                  <a:schemeClr val="bg1">
                    <a:lumMod val="50000"/>
                  </a:schemeClr>
                </a:solidFill>
                <a:latin typeface="+mn-lt"/>
                <a:sym typeface="Trebuchet MS" panose="020B0603020202020204" pitchFamily="34" charset="0"/>
              </a:defRPr>
            </a:lvl1pPr>
          </a:lstStyle>
          <a:p>
            <a:endParaRPr lang="en-GB" dirty="0"/>
          </a:p>
        </p:txBody>
      </p:sp>
      <p:sp>
        <p:nvSpPr>
          <p:cNvPr id="28" name="TextBox 27"/>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GB" sz="10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GB" sz="1000" kern="1200" dirty="0">
              <a:solidFill>
                <a:schemeClr val="bg1">
                  <a:lumMod val="50000"/>
                </a:schemeClr>
              </a:solidFill>
              <a:latin typeface="+mn-lt"/>
              <a:ea typeface="+mn-ea"/>
              <a:cs typeface="+mn-cs"/>
              <a:sym typeface="Trebuchet MS" panose="020B0603020202020204" pitchFamily="34" charset="0"/>
            </a:endParaRPr>
          </a:p>
        </p:txBody>
      </p:sp>
      <p:sp>
        <p:nvSpPr>
          <p:cNvPr id="9"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mn-lt"/>
                <a:sym typeface="Trebuchet MS" panose="020B0603020202020204" pitchFamily="34" charset="0"/>
              </a:rPr>
              <a:t>Copyright © 2022 by Boston Consulting Group. All rights reserved.</a:t>
            </a:r>
          </a:p>
        </p:txBody>
      </p:sp>
    </p:spTree>
    <p:extLst>
      <p:ext uri="{BB962C8B-B14F-4D97-AF65-F5344CB8AC3E}">
        <p14:creationId xmlns:p14="http://schemas.microsoft.com/office/powerpoint/2010/main" val="857822917"/>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242.xml><?xml version="1.0" encoding="utf-8"?>
<p:sldLayout xmlns:a="http://schemas.openxmlformats.org/drawingml/2006/main" xmlns:r="http://schemas.openxmlformats.org/officeDocument/2006/relationships" xmlns:p="http://schemas.openxmlformats.org/presentationml/2006/main" showMasterSp="0" preserve="1" userDrawn="1">
  <p:cSld name="D. Green half">
    <p:bg>
      <p:bgPr>
        <a:gradFill>
          <a:gsLst>
            <a:gs pos="0">
              <a:schemeClr val="tx2"/>
            </a:gs>
            <a:gs pos="89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164075399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3" imgH="363" progId="TCLayout.ActiveDocument.1">
                  <p:embed/>
                </p:oleObj>
              </mc:Choice>
              <mc:Fallback>
                <p:oleObj name="think-cell Slide" r:id="rId4" imgW="353" imgH="363"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chemeClr val="tx2"/>
          </a:solidFill>
          <a:ln w="9525" cap="rnd" cmpd="sng" algn="ctr">
            <a:solidFill>
              <a:schemeClr val="tx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GB" sz="4400" b="0" i="0" baseline="0" dirty="0">
              <a:solidFill>
                <a:srgbClr val="FFFFFF"/>
              </a:solidFill>
              <a:latin typeface="Trebuchet MS" panose="020B0603020202020204" pitchFamily="34" charset="0"/>
              <a:ea typeface="+mj-ea"/>
              <a:cs typeface="+mj-cs"/>
              <a:sym typeface="Trebuchet MS" panose="020B0603020202020204" pitchFamily="34" charset="0"/>
            </a:endParaRPr>
          </a:p>
        </p:txBody>
      </p:sp>
      <p:pic>
        <p:nvPicPr>
          <p:cNvPr id="10" name="Picture 9"/>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H="1">
            <a:off x="5689582" y="0"/>
            <a:ext cx="416951" cy="6858000"/>
          </a:xfrm>
          <a:prstGeom prst="rect">
            <a:avLst/>
          </a:prstGeom>
        </p:spPr>
      </p:pic>
      <p:sp>
        <p:nvSpPr>
          <p:cNvPr id="11" name="Rectangle 10"/>
          <p:cNvSpPr/>
          <p:nvPr userDrawn="1"/>
        </p:nvSpPr>
        <p:spPr>
          <a:xfrm>
            <a:off x="6096000" y="0"/>
            <a:ext cx="6096000" cy="685800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eaLnBrk="1">
              <a:lnSpc>
                <a:spcPct val="90000"/>
              </a:lnSpc>
              <a:spcAft>
                <a:spcPts val="1000"/>
              </a:spcAft>
            </a:pPr>
            <a:endParaRPr lang="en-GB" sz="1200" dirty="0">
              <a:solidFill>
                <a:schemeClr val="bg1"/>
              </a:solidFill>
              <a:latin typeface="+mn-lt"/>
              <a:sym typeface="Trebuchet MS" panose="020B0603020202020204" pitchFamily="34" charset="0"/>
            </a:endParaRPr>
          </a:p>
        </p:txBody>
      </p:sp>
      <p:sp>
        <p:nvSpPr>
          <p:cNvPr id="12" name="Picture Placeholder 18"/>
          <p:cNvSpPr>
            <a:spLocks noGrp="1"/>
          </p:cNvSpPr>
          <p:nvPr>
            <p:ph type="pic" sz="quarter" idx="14" hasCustomPrompt="1"/>
          </p:nvPr>
        </p:nvSpPr>
        <p:spPr>
          <a:xfrm>
            <a:off x="6092021" y="0"/>
            <a:ext cx="6099977" cy="6858000"/>
          </a:xfrm>
          <a:prstGeom prst="rect">
            <a:avLst/>
          </a:prstGeom>
          <a:noFill/>
        </p:spPr>
        <p:txBody>
          <a:bodyPr lIns="914400" tIns="914400" rIns="914400" bIns="914400"/>
          <a:lstStyle>
            <a:lvl1pPr algn="ctr">
              <a:defRPr sz="1800" baseline="0">
                <a:latin typeface="Trebuchet MS" panose="020B0603020202020204" pitchFamily="34" charset="0"/>
                <a:sym typeface="Trebuchet MS" panose="020B0603020202020204" pitchFamily="34" charset="0"/>
              </a:defRPr>
            </a:lvl1pPr>
          </a:lstStyle>
          <a:p>
            <a:r>
              <a:rPr lang="en-GB" dirty="0"/>
              <a:t>Click icon below to insert an image or remove this placeholder to use the whitespace in another way</a:t>
            </a:r>
          </a:p>
        </p:txBody>
      </p:sp>
      <p:sp>
        <p:nvSpPr>
          <p:cNvPr id="13" name="Title 1"/>
          <p:cNvSpPr>
            <a:spLocks noGrp="1"/>
          </p:cNvSpPr>
          <p:nvPr>
            <p:ph type="title" hasCustomPrompt="1"/>
          </p:nvPr>
        </p:nvSpPr>
        <p:spPr bwMode="blackWhite">
          <a:xfrm>
            <a:off x="630000" y="1785600"/>
            <a:ext cx="4388400" cy="3286800"/>
          </a:xfrm>
          <a:prstGeom prst="rect">
            <a:avLst/>
          </a:prstGeom>
          <a:noFill/>
        </p:spPr>
        <p:txBody>
          <a:bodyPr wrap="square" lIns="0" tIns="0" rIns="320040" bIns="0" anchor="ctr">
            <a:noAutofit/>
          </a:bodyPr>
          <a:lstStyle>
            <a:lvl1pPr>
              <a:defRPr sz="4400">
                <a:solidFill>
                  <a:schemeClr val="bg1"/>
                </a:solidFill>
                <a:latin typeface="+mj-lt"/>
                <a:sym typeface="Trebuchet MS" panose="020B0603020202020204" pitchFamily="34" charset="0"/>
              </a:defRPr>
            </a:lvl1pPr>
          </a:lstStyle>
          <a:p>
            <a:r>
              <a:rPr lang="en-GB" dirty="0"/>
              <a:t>Click to add title</a:t>
            </a:r>
          </a:p>
        </p:txBody>
      </p:sp>
      <p:sp>
        <p:nvSpPr>
          <p:cNvPr id="14" name="TextBox 13"/>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GB" sz="10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GB" sz="800" kern="1200" dirty="0">
              <a:solidFill>
                <a:schemeClr val="bg1">
                  <a:lumMod val="50000"/>
                </a:schemeClr>
              </a:solidFill>
              <a:latin typeface="+mn-lt"/>
              <a:ea typeface="+mn-ea"/>
              <a:cs typeface="+mn-cs"/>
              <a:sym typeface="Trebuchet MS" panose="020B0603020202020204" pitchFamily="34" charset="0"/>
            </a:endParaRPr>
          </a:p>
        </p:txBody>
      </p:sp>
      <p:sp>
        <p:nvSpPr>
          <p:cNvPr id="15" name="Date Placeholder 2"/>
          <p:cNvSpPr>
            <a:spLocks noGrp="1"/>
          </p:cNvSpPr>
          <p:nvPr>
            <p:ph type="dt" sz="half" idx="15"/>
          </p:nvPr>
        </p:nvSpPr>
        <p:spPr>
          <a:xfrm>
            <a:off x="9677400" y="6405036"/>
            <a:ext cx="1482051" cy="153888"/>
          </a:xfrm>
          <a:prstGeom prst="rect">
            <a:avLst/>
          </a:prstGeom>
        </p:spPr>
        <p:txBody>
          <a:bodyPr/>
          <a:lstStyle>
            <a:lvl1pPr eaLnBrk="1">
              <a:defRPr>
                <a:solidFill>
                  <a:schemeClr val="bg1">
                    <a:lumMod val="50000"/>
                  </a:schemeClr>
                </a:solidFill>
                <a:latin typeface="+mn-lt"/>
                <a:sym typeface="Trebuchet MS" panose="020B0603020202020204" pitchFamily="34" charset="0"/>
              </a:defRPr>
            </a:lvl1pPr>
          </a:lstStyle>
          <a:p>
            <a:endParaRPr lang="en-GB" dirty="0"/>
          </a:p>
        </p:txBody>
      </p:sp>
      <p:sp>
        <p:nvSpPr>
          <p:cNvPr id="16"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mn-lt"/>
                <a:sym typeface="Trebuchet MS" panose="020B0603020202020204" pitchFamily="34" charset="0"/>
              </a:rPr>
              <a:t>Copyright © 2022 by Boston Consulting Group. All rights reserved.</a:t>
            </a:r>
          </a:p>
        </p:txBody>
      </p:sp>
    </p:spTree>
    <p:extLst>
      <p:ext uri="{BB962C8B-B14F-4D97-AF65-F5344CB8AC3E}">
        <p14:creationId xmlns:p14="http://schemas.microsoft.com/office/powerpoint/2010/main" val="1738007941"/>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243.xml><?xml version="1.0" encoding="utf-8"?>
<p:sldLayout xmlns:a="http://schemas.openxmlformats.org/drawingml/2006/main" xmlns:r="http://schemas.openxmlformats.org/officeDocument/2006/relationships" xmlns:p="http://schemas.openxmlformats.org/presentationml/2006/main" showMasterSp="0" preserve="1" userDrawn="1">
  <p:cSld name="D. Green two third">
    <p:bg>
      <p:bgPr>
        <a:gradFill>
          <a:gsLst>
            <a:gs pos="0">
              <a:schemeClr val="tx2"/>
            </a:gs>
            <a:gs pos="89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263130422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3" imgH="363" progId="TCLayout.ActiveDocument.1">
                  <p:embed/>
                </p:oleObj>
              </mc:Choice>
              <mc:Fallback>
                <p:oleObj name="think-cell Slide" r:id="rId4" imgW="353" imgH="363"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chemeClr val="tx2"/>
          </a:solidFill>
          <a:ln w="9525" cap="rnd" cmpd="sng" algn="ctr">
            <a:solidFill>
              <a:schemeClr val="tx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GB" sz="4400" b="0" i="0" baseline="0" dirty="0">
              <a:solidFill>
                <a:srgbClr val="FFFFFF"/>
              </a:solidFill>
              <a:latin typeface="Trebuchet MS" panose="020B0603020202020204" pitchFamily="34" charset="0"/>
              <a:ea typeface="+mj-ea"/>
              <a:cs typeface="+mj-cs"/>
              <a:sym typeface="Trebuchet MS" panose="020B0603020202020204" pitchFamily="34" charset="0"/>
            </a:endParaRPr>
          </a:p>
        </p:txBody>
      </p:sp>
      <p:pic>
        <p:nvPicPr>
          <p:cNvPr id="10" name="Picture 9"/>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H="1">
            <a:off x="7409849" y="0"/>
            <a:ext cx="416951" cy="6858000"/>
          </a:xfrm>
          <a:prstGeom prst="rect">
            <a:avLst/>
          </a:prstGeom>
        </p:spPr>
      </p:pic>
      <p:sp>
        <p:nvSpPr>
          <p:cNvPr id="11" name="Rectangle 10"/>
          <p:cNvSpPr/>
          <p:nvPr userDrawn="1"/>
        </p:nvSpPr>
        <p:spPr bwMode="gray">
          <a:xfrm>
            <a:off x="7819543" y="0"/>
            <a:ext cx="4372457"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eaLnBrk="1"/>
            <a:endParaRPr lang="en-GB" sz="1200" dirty="0">
              <a:solidFill>
                <a:schemeClr val="bg1"/>
              </a:solidFill>
              <a:latin typeface="+mn-lt"/>
              <a:sym typeface="Trebuchet MS" panose="020B0603020202020204" pitchFamily="34" charset="0"/>
            </a:endParaRPr>
          </a:p>
        </p:txBody>
      </p:sp>
      <p:sp>
        <p:nvSpPr>
          <p:cNvPr id="12" name="Picture Placeholder 5"/>
          <p:cNvSpPr>
            <a:spLocks noGrp="1"/>
          </p:cNvSpPr>
          <p:nvPr>
            <p:ph type="pic" sz="quarter" idx="11" hasCustomPrompt="1"/>
          </p:nvPr>
        </p:nvSpPr>
        <p:spPr>
          <a:xfrm>
            <a:off x="7820025" y="0"/>
            <a:ext cx="4371975" cy="6858000"/>
          </a:xfrm>
          <a:prstGeom prst="rect">
            <a:avLst/>
          </a:prstGeom>
          <a:noFill/>
        </p:spPr>
        <p:txBody>
          <a:bodyPr lIns="182880" tIns="914400" rIns="182880" bIns="914400"/>
          <a:lstStyle>
            <a:lvl1pPr algn="ctr">
              <a:defRPr sz="1600">
                <a:solidFill>
                  <a:schemeClr val="tx1"/>
                </a:solidFill>
                <a:latin typeface="Trebuchet MS" panose="020B0603020202020204" pitchFamily="34" charset="0"/>
                <a:sym typeface="Trebuchet MS" panose="020B0603020202020204" pitchFamily="34" charset="0"/>
              </a:defRPr>
            </a:lvl1pPr>
          </a:lstStyle>
          <a:p>
            <a:r>
              <a:rPr lang="en-GB" dirty="0"/>
              <a:t>Click icon below to insert an image or remove this placeholder to use the whitespace in another way</a:t>
            </a:r>
          </a:p>
        </p:txBody>
      </p:sp>
      <p:sp>
        <p:nvSpPr>
          <p:cNvPr id="13" name="Date Placeholder 2"/>
          <p:cNvSpPr>
            <a:spLocks noGrp="1"/>
          </p:cNvSpPr>
          <p:nvPr>
            <p:ph type="dt" sz="half" idx="12"/>
          </p:nvPr>
        </p:nvSpPr>
        <p:spPr>
          <a:xfrm>
            <a:off x="9677400" y="6405036"/>
            <a:ext cx="1482051" cy="153888"/>
          </a:xfrm>
          <a:prstGeom prst="rect">
            <a:avLst/>
          </a:prstGeom>
        </p:spPr>
        <p:txBody>
          <a:bodyPr/>
          <a:lstStyle>
            <a:lvl1pPr eaLnBrk="1">
              <a:defRPr>
                <a:solidFill>
                  <a:schemeClr val="bg1">
                    <a:lumMod val="50000"/>
                  </a:schemeClr>
                </a:solidFill>
                <a:latin typeface="+mn-lt"/>
                <a:sym typeface="Trebuchet MS" panose="020B0603020202020204" pitchFamily="34" charset="0"/>
              </a:defRPr>
            </a:lvl1pPr>
          </a:lstStyle>
          <a:p>
            <a:endParaRPr lang="en-GB" dirty="0"/>
          </a:p>
        </p:txBody>
      </p:sp>
      <p:sp>
        <p:nvSpPr>
          <p:cNvPr id="15" name="Title 1"/>
          <p:cNvSpPr>
            <a:spLocks noGrp="1"/>
          </p:cNvSpPr>
          <p:nvPr>
            <p:ph type="title" hasCustomPrompt="1"/>
          </p:nvPr>
        </p:nvSpPr>
        <p:spPr bwMode="black">
          <a:xfrm>
            <a:off x="630936" y="1785600"/>
            <a:ext cx="6247552" cy="3286800"/>
          </a:xfrm>
          <a:prstGeom prst="rect">
            <a:avLst/>
          </a:prstGeom>
        </p:spPr>
        <p:txBody>
          <a:bodyPr anchor="ctr">
            <a:noAutofit/>
          </a:bodyPr>
          <a:lstStyle>
            <a:lvl1pPr>
              <a:defRPr sz="4400">
                <a:solidFill>
                  <a:schemeClr val="bg1"/>
                </a:solidFill>
                <a:latin typeface="+mj-lt"/>
                <a:sym typeface="Trebuchet MS" panose="020B0603020202020204" pitchFamily="34" charset="0"/>
              </a:defRPr>
            </a:lvl1pPr>
          </a:lstStyle>
          <a:p>
            <a:r>
              <a:rPr lang="en-GB" dirty="0"/>
              <a:t>Click to add title</a:t>
            </a:r>
          </a:p>
        </p:txBody>
      </p:sp>
      <p:sp>
        <p:nvSpPr>
          <p:cNvPr id="14" name="TextBox 13"/>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GB" sz="10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GB" sz="800" kern="1200" dirty="0">
              <a:solidFill>
                <a:schemeClr val="bg1">
                  <a:lumMod val="50000"/>
                </a:schemeClr>
              </a:solidFill>
              <a:latin typeface="+mn-lt"/>
              <a:ea typeface="+mn-ea"/>
              <a:cs typeface="+mn-cs"/>
              <a:sym typeface="Trebuchet MS" panose="020B0603020202020204" pitchFamily="34" charset="0"/>
            </a:endParaRPr>
          </a:p>
        </p:txBody>
      </p:sp>
      <p:sp>
        <p:nvSpPr>
          <p:cNvPr id="16"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mn-lt"/>
                <a:sym typeface="Trebuchet MS" panose="020B0603020202020204" pitchFamily="34" charset="0"/>
              </a:rPr>
              <a:t>Copyright © 2022 by Boston Consulting Group. All rights reserved.</a:t>
            </a:r>
          </a:p>
        </p:txBody>
      </p:sp>
    </p:spTree>
    <p:extLst>
      <p:ext uri="{BB962C8B-B14F-4D97-AF65-F5344CB8AC3E}">
        <p14:creationId xmlns:p14="http://schemas.microsoft.com/office/powerpoint/2010/main" val="3043167418"/>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244.xml><?xml version="1.0" encoding="utf-8"?>
<p:sldLayout xmlns:a="http://schemas.openxmlformats.org/drawingml/2006/main" xmlns:r="http://schemas.openxmlformats.org/officeDocument/2006/relationships" xmlns:p="http://schemas.openxmlformats.org/presentationml/2006/main" showMasterSp="0" preserve="1" userDrawn="1">
  <p:cSld name="D. Left arrow">
    <p:bg>
      <p:bgPr>
        <a:gradFill>
          <a:gsLst>
            <a:gs pos="0">
              <a:schemeClr val="tx2"/>
            </a:gs>
            <a:gs pos="89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2899227979"/>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324" imgH="324" progId="TCLayout.ActiveDocument.1">
                  <p:embed/>
                </p:oleObj>
              </mc:Choice>
              <mc:Fallback>
                <p:oleObj name="think-cell Slide" r:id="rId4" imgW="324" imgH="324" progId="TCLayout.ActiveDocument.1">
                  <p:embed/>
                  <p:pic>
                    <p:nvPicPr>
                      <p:cNvPr id="3" name="Object 2"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chemeClr val="tx2"/>
          </a:solidFill>
          <a:ln w="9525" cap="rnd" cmpd="sng" algn="ctr">
            <a:solidFill>
              <a:schemeClr val="tx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GB" sz="2400" b="0" i="0" baseline="0" dirty="0">
              <a:solidFill>
                <a:srgbClr val="FFFFFF"/>
              </a:solidFill>
              <a:latin typeface="Trebuchet MS" panose="020B0603020202020204" pitchFamily="34" charset="0"/>
              <a:ea typeface="+mj-ea"/>
              <a:cs typeface="+mj-cs"/>
              <a:sym typeface="Trebuchet MS" panose="020B0603020202020204" pitchFamily="34" charset="0"/>
            </a:endParaRPr>
          </a:p>
        </p:txBody>
      </p:sp>
      <p:sp>
        <p:nvSpPr>
          <p:cNvPr id="10" name="Freeform 14"/>
          <p:cNvSpPr/>
          <p:nvPr userDrawn="1"/>
        </p:nvSpPr>
        <p:spPr bwMode="ltGray">
          <a:xfrm>
            <a:off x="1524" y="131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eaLnBrk="1">
              <a:lnSpc>
                <a:spcPct val="90000"/>
              </a:lnSpc>
              <a:spcAft>
                <a:spcPts val="1000"/>
              </a:spcAft>
            </a:pPr>
            <a:endParaRPr lang="en-GB" sz="1200" dirty="0">
              <a:solidFill>
                <a:prstClr val="white"/>
              </a:solidFill>
              <a:latin typeface="+mn-lt"/>
              <a:sym typeface="Trebuchet MS" panose="020B0603020202020204" pitchFamily="34" charset="0"/>
            </a:endParaRPr>
          </a:p>
        </p:txBody>
      </p:sp>
      <p:sp>
        <p:nvSpPr>
          <p:cNvPr id="13" name="Date Placeholder 4"/>
          <p:cNvSpPr>
            <a:spLocks noGrp="1"/>
          </p:cNvSpPr>
          <p:nvPr>
            <p:ph type="dt" sz="half" idx="10"/>
          </p:nvPr>
        </p:nvSpPr>
        <p:spPr>
          <a:xfrm>
            <a:off x="9677400" y="6405036"/>
            <a:ext cx="1482051" cy="153888"/>
          </a:xfrm>
          <a:prstGeom prst="rect">
            <a:avLst/>
          </a:prstGeom>
        </p:spPr>
        <p:txBody>
          <a:bodyPr/>
          <a:lstStyle>
            <a:lvl1pPr eaLnBrk="1">
              <a:defRPr>
                <a:solidFill>
                  <a:schemeClr val="bg1"/>
                </a:solidFill>
                <a:latin typeface="+mn-lt"/>
                <a:sym typeface="Trebuchet MS" panose="020B0603020202020204" pitchFamily="34" charset="0"/>
              </a:defRPr>
            </a:lvl1pPr>
          </a:lstStyle>
          <a:p>
            <a:endParaRPr lang="en-GB" dirty="0"/>
          </a:p>
        </p:txBody>
      </p:sp>
      <p:sp>
        <p:nvSpPr>
          <p:cNvPr id="18" name="TextBox 17"/>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GB"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GB" sz="1000" kern="1200" dirty="0">
              <a:solidFill>
                <a:schemeClr val="bg1"/>
              </a:solidFill>
              <a:latin typeface="+mn-lt"/>
              <a:ea typeface="+mn-ea"/>
              <a:cs typeface="+mn-cs"/>
              <a:sym typeface="Trebuchet MS" panose="020B0603020202020204" pitchFamily="34" charset="0"/>
            </a:endParaRPr>
          </a:p>
        </p:txBody>
      </p:sp>
      <p:sp>
        <p:nvSpPr>
          <p:cNvPr id="20" name="Title 2"/>
          <p:cNvSpPr>
            <a:spLocks noGrp="1"/>
          </p:cNvSpPr>
          <p:nvPr>
            <p:ph type="title" hasCustomPrompt="1"/>
          </p:nvPr>
        </p:nvSpPr>
        <p:spPr>
          <a:xfrm>
            <a:off x="630000" y="2764203"/>
            <a:ext cx="2478638" cy="1314311"/>
          </a:xfrm>
          <a:prstGeom prst="rect">
            <a:avLst/>
          </a:prstGeom>
        </p:spPr>
        <p:txBody>
          <a:bodyPr anchor="ctr">
            <a:noAutofit/>
          </a:bodyPr>
          <a:lstStyle>
            <a:lvl1pPr>
              <a:defRPr sz="2400">
                <a:solidFill>
                  <a:schemeClr val="tx2"/>
                </a:solidFill>
                <a:latin typeface="+mj-lt"/>
                <a:sym typeface="Trebuchet MS" panose="020B0603020202020204" pitchFamily="34" charset="0"/>
              </a:defRPr>
            </a:lvl1pPr>
          </a:lstStyle>
          <a:p>
            <a:r>
              <a:rPr lang="en-GB" dirty="0">
                <a:solidFill>
                  <a:schemeClr val="tx2"/>
                </a:solidFill>
              </a:rPr>
              <a:t>Click to add title</a:t>
            </a:r>
          </a:p>
        </p:txBody>
      </p:sp>
      <p:pic>
        <p:nvPicPr>
          <p:cNvPr id="12" name="Picture 11"/>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3132442" y="3590399"/>
            <a:ext cx="1365250" cy="3382962"/>
          </a:xfrm>
          <a:custGeom>
            <a:avLst/>
            <a:gdLst>
              <a:gd name="connsiteX0" fmla="*/ 919541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264716 h 3382962"/>
              <a:gd name="connsiteX5" fmla="*/ 129871 w 1365250"/>
              <a:gd name="connsiteY5" fmla="*/ 3267601 h 3382962"/>
              <a:gd name="connsiteX6" fmla="*/ 0 w 1365250"/>
              <a:gd name="connsiteY6" fmla="*/ 0 h 3382962"/>
              <a:gd name="connsiteX7" fmla="*/ 909386 w 1365250"/>
              <a:gd name="connsiteY7" fmla="*/ 0 h 3382962"/>
              <a:gd name="connsiteX8" fmla="*/ 0 w 1365250"/>
              <a:gd name="connsiteY8" fmla="*/ 298560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19541" y="0"/>
                </a:moveTo>
                <a:lnTo>
                  <a:pt x="1365250" y="0"/>
                </a:lnTo>
                <a:lnTo>
                  <a:pt x="1365250" y="3382962"/>
                </a:lnTo>
                <a:lnTo>
                  <a:pt x="0" y="3382962"/>
                </a:lnTo>
                <a:lnTo>
                  <a:pt x="0" y="3264716"/>
                </a:lnTo>
                <a:lnTo>
                  <a:pt x="129871" y="3267601"/>
                </a:lnTo>
                <a:close/>
                <a:moveTo>
                  <a:pt x="0" y="0"/>
                </a:moveTo>
                <a:lnTo>
                  <a:pt x="909386" y="0"/>
                </a:lnTo>
                <a:lnTo>
                  <a:pt x="0" y="2985607"/>
                </a:lnTo>
                <a:close/>
              </a:path>
            </a:pathLst>
          </a:custGeom>
          <a:noFill/>
          <a:extLst>
            <a:ext uri="{909E8E84-426E-40DD-AFC4-6F175D3DCCD1}">
              <a14:hiddenFill xmlns:a14="http://schemas.microsoft.com/office/drawing/2010/main">
                <a:solidFill>
                  <a:srgbClr val="FFFFFF"/>
                </a:solidFill>
              </a14:hiddenFill>
            </a:ext>
          </a:extLst>
        </p:spPr>
      </p:pic>
      <p:sp>
        <p:nvSpPr>
          <p:cNvPr id="9"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mn-lt"/>
                <a:sym typeface="Trebuchet MS" panose="020B0603020202020204" pitchFamily="34" charset="0"/>
              </a:rPr>
              <a:t>Copyright © 2022 by Boston Consulting Group. All rights reserved.</a:t>
            </a:r>
          </a:p>
        </p:txBody>
      </p:sp>
    </p:spTree>
    <p:extLst>
      <p:ext uri="{BB962C8B-B14F-4D97-AF65-F5344CB8AC3E}">
        <p14:creationId xmlns:p14="http://schemas.microsoft.com/office/powerpoint/2010/main" val="2272850356"/>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245.xml><?xml version="1.0" encoding="utf-8"?>
<p:sldLayout xmlns:a="http://schemas.openxmlformats.org/drawingml/2006/main" xmlns:r="http://schemas.openxmlformats.org/officeDocument/2006/relationships" xmlns:p="http://schemas.openxmlformats.org/presentationml/2006/main" showMasterSp="0" preserve="1" userDrawn="1">
  <p:cSld name="D. Green left arrow">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243402118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3" imgH="363" progId="TCLayout.ActiveDocument.1">
                  <p:embed/>
                </p:oleObj>
              </mc:Choice>
              <mc:Fallback>
                <p:oleObj name="think-cell Slide" r:id="rId4" imgW="353" imgH="363"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chemeClr val="tx2"/>
          </a:solidFill>
          <a:ln w="9525" cap="rnd" cmpd="sng" algn="ctr">
            <a:solidFill>
              <a:schemeClr val="tx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GB" sz="2400" b="0" i="0" baseline="0" dirty="0">
              <a:solidFill>
                <a:srgbClr val="FFFFFF"/>
              </a:solidFill>
              <a:latin typeface="Trebuchet MS" panose="020B0603020202020204" pitchFamily="34" charset="0"/>
              <a:ea typeface="+mj-ea"/>
              <a:cs typeface="+mj-cs"/>
              <a:sym typeface="Trebuchet MS" panose="020B0603020202020204" pitchFamily="34" charset="0"/>
            </a:endParaRPr>
          </a:p>
        </p:txBody>
      </p:sp>
      <p:sp>
        <p:nvSpPr>
          <p:cNvPr id="10" name="Freeform 14"/>
          <p:cNvSpPr/>
          <p:nvPr userDrawn="1"/>
        </p:nvSpPr>
        <p:spPr bwMode="ltGray">
          <a:xfrm>
            <a:off x="1524" y="131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gradFill>
            <a:gsLst>
              <a:gs pos="0">
                <a:schemeClr val="tx2"/>
              </a:gs>
              <a:gs pos="89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eaLnBrk="1">
              <a:lnSpc>
                <a:spcPct val="90000"/>
              </a:lnSpc>
              <a:spcAft>
                <a:spcPts val="1000"/>
              </a:spcAft>
            </a:pPr>
            <a:endParaRPr lang="en-GB" sz="1200" dirty="0">
              <a:solidFill>
                <a:prstClr val="white"/>
              </a:solidFill>
              <a:latin typeface="+mn-lt"/>
              <a:sym typeface="Trebuchet MS" panose="020B0603020202020204" pitchFamily="34" charset="0"/>
            </a:endParaRPr>
          </a:p>
        </p:txBody>
      </p:sp>
      <p:sp>
        <p:nvSpPr>
          <p:cNvPr id="5" name="Title 4"/>
          <p:cNvSpPr>
            <a:spLocks noGrp="1"/>
          </p:cNvSpPr>
          <p:nvPr>
            <p:ph type="title" hasCustomPrompt="1"/>
          </p:nvPr>
        </p:nvSpPr>
        <p:spPr>
          <a:xfrm>
            <a:off x="630000" y="2764203"/>
            <a:ext cx="2478638" cy="1314311"/>
          </a:xfrm>
        </p:spPr>
        <p:txBody>
          <a:bodyPr anchor="ctr" anchorCtr="0">
            <a:noAutofit/>
          </a:bodyPr>
          <a:lstStyle>
            <a:lvl1pPr>
              <a:defRPr>
                <a:solidFill>
                  <a:srgbClr val="FFFFFF"/>
                </a:solidFill>
                <a:latin typeface="+mj-lt"/>
              </a:defRPr>
            </a:lvl1pPr>
          </a:lstStyle>
          <a:p>
            <a:r>
              <a:rPr lang="en-GB" dirty="0"/>
              <a:t>Click to add title</a:t>
            </a:r>
          </a:p>
        </p:txBody>
      </p:sp>
      <p:sp>
        <p:nvSpPr>
          <p:cNvPr id="15"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eaLnBrk="1">
              <a:defRPr sz="1000">
                <a:solidFill>
                  <a:schemeClr val="bg1">
                    <a:lumMod val="50000"/>
                  </a:schemeClr>
                </a:solidFill>
                <a:latin typeface="+mn-lt"/>
                <a:sym typeface="Trebuchet MS" panose="020B0603020202020204" pitchFamily="34" charset="0"/>
              </a:defRPr>
            </a:lvl1pPr>
          </a:lstStyle>
          <a:p>
            <a:endParaRPr lang="en-GB" dirty="0"/>
          </a:p>
        </p:txBody>
      </p:sp>
      <p:sp>
        <p:nvSpPr>
          <p:cNvPr id="16" name="TextBox 15"/>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GB" sz="10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GB" sz="1000" kern="1200" dirty="0">
              <a:solidFill>
                <a:schemeClr val="bg1">
                  <a:lumMod val="50000"/>
                </a:schemeClr>
              </a:solidFill>
              <a:latin typeface="+mn-lt"/>
              <a:ea typeface="+mn-ea"/>
              <a:cs typeface="+mn-cs"/>
              <a:sym typeface="Trebuchet MS" panose="020B0603020202020204" pitchFamily="34" charset="0"/>
            </a:endParaRPr>
          </a:p>
        </p:txBody>
      </p:sp>
      <p:pic>
        <p:nvPicPr>
          <p:cNvPr id="9" name="Picture 8"/>
          <p:cNvPicPr>
            <a:picLocks noChangeAspect="1"/>
          </p:cNvPicPr>
          <p:nvPr userDrawn="1"/>
        </p:nvPicPr>
        <p:blipFill rotWithShape="1">
          <a:blip r:embed="rId6">
            <a:extLst>
              <a:ext uri="{28A0092B-C50C-407E-A947-70E740481C1C}">
                <a14:useLocalDpi xmlns:a14="http://schemas.microsoft.com/office/drawing/2010/main" val="0"/>
              </a:ext>
            </a:extLst>
          </a:blip>
          <a:srcRect t="6216" b="7716"/>
          <a:stretch/>
        </p:blipFill>
        <p:spPr>
          <a:xfrm rot="120000">
            <a:off x="2174642" y="3402828"/>
            <a:ext cx="2694666" cy="3461745"/>
          </a:xfrm>
          <a:custGeom>
            <a:avLst/>
            <a:gdLst>
              <a:gd name="connsiteX0" fmla="*/ 0 w 2694666"/>
              <a:gd name="connsiteY0" fmla="*/ 0 h 3461745"/>
              <a:gd name="connsiteX1" fmla="*/ 2694666 w 2694666"/>
              <a:gd name="connsiteY1" fmla="*/ 0 h 3461745"/>
              <a:gd name="connsiteX2" fmla="*/ 2694666 w 2694666"/>
              <a:gd name="connsiteY2" fmla="*/ 3461745 h 3461745"/>
              <a:gd name="connsiteX3" fmla="*/ 1325678 w 2694666"/>
              <a:gd name="connsiteY3" fmla="*/ 3461745 h 3461745"/>
              <a:gd name="connsiteX4" fmla="*/ 1671729 w 2694666"/>
              <a:gd name="connsiteY4" fmla="*/ 3449661 h 3461745"/>
              <a:gd name="connsiteX5" fmla="*/ 1894583 w 2694666"/>
              <a:gd name="connsiteY5" fmla="*/ 6023 h 3461745"/>
              <a:gd name="connsiteX6" fmla="*/ 1847153 w 2694666"/>
              <a:gd name="connsiteY6" fmla="*/ 12445 h 3461745"/>
              <a:gd name="connsiteX7" fmla="*/ 1149427 w 2694666"/>
              <a:gd name="connsiteY7" fmla="*/ 3461745 h 3461745"/>
              <a:gd name="connsiteX8" fmla="*/ 0 w 2694666"/>
              <a:gd name="connsiteY8" fmla="*/ 3461745 h 3461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4666" h="3461745">
                <a:moveTo>
                  <a:pt x="0" y="0"/>
                </a:moveTo>
                <a:lnTo>
                  <a:pt x="2694666" y="0"/>
                </a:lnTo>
                <a:lnTo>
                  <a:pt x="2694666" y="3461745"/>
                </a:lnTo>
                <a:lnTo>
                  <a:pt x="1325678" y="3461745"/>
                </a:lnTo>
                <a:lnTo>
                  <a:pt x="1671729" y="3449661"/>
                </a:lnTo>
                <a:lnTo>
                  <a:pt x="1894583" y="6023"/>
                </a:lnTo>
                <a:lnTo>
                  <a:pt x="1847153" y="12445"/>
                </a:lnTo>
                <a:lnTo>
                  <a:pt x="1149427" y="3461745"/>
                </a:lnTo>
                <a:lnTo>
                  <a:pt x="0" y="3461745"/>
                </a:lnTo>
                <a:close/>
              </a:path>
            </a:pathLst>
          </a:custGeom>
        </p:spPr>
      </p:pic>
      <p:sp>
        <p:nvSpPr>
          <p:cNvPr id="11"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mn-lt"/>
                <a:sym typeface="Trebuchet MS" panose="020B0603020202020204" pitchFamily="34" charset="0"/>
              </a:rPr>
              <a:t>Copyright © 2022 by Boston Consulting Group. All rights reserved.</a:t>
            </a:r>
          </a:p>
        </p:txBody>
      </p:sp>
    </p:spTree>
    <p:extLst>
      <p:ext uri="{BB962C8B-B14F-4D97-AF65-F5344CB8AC3E}">
        <p14:creationId xmlns:p14="http://schemas.microsoft.com/office/powerpoint/2010/main" val="3826214964"/>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246.xml><?xml version="1.0" encoding="utf-8"?>
<p:sldLayout xmlns:a="http://schemas.openxmlformats.org/drawingml/2006/main" xmlns:r="http://schemas.openxmlformats.org/officeDocument/2006/relationships" xmlns:p="http://schemas.openxmlformats.org/presentationml/2006/main" showMasterSp="0" preserve="1" userDrawn="1">
  <p:cSld name="D. Arrow one third">
    <p:bg>
      <p:bgPr>
        <a:gradFill>
          <a:gsLst>
            <a:gs pos="0">
              <a:schemeClr val="tx2"/>
            </a:gs>
            <a:gs pos="89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113066475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3" imgH="363" progId="TCLayout.ActiveDocument.1">
                  <p:embed/>
                </p:oleObj>
              </mc:Choice>
              <mc:Fallback>
                <p:oleObj name="think-cell Slide" r:id="rId4" imgW="353" imgH="363"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chemeClr val="tx2"/>
          </a:solidFill>
          <a:ln w="9525" cap="rnd" cmpd="sng" algn="ctr">
            <a:solidFill>
              <a:schemeClr val="tx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GB" sz="4400" b="0" i="0" baseline="0" dirty="0">
              <a:solidFill>
                <a:srgbClr val="FFFFFF"/>
              </a:solidFill>
              <a:latin typeface="Trebuchet MS" panose="020B0603020202020204" pitchFamily="34" charset="0"/>
              <a:ea typeface="+mj-ea"/>
              <a:cs typeface="+mj-cs"/>
              <a:sym typeface="Trebuchet MS" panose="020B0603020202020204" pitchFamily="34" charset="0"/>
            </a:endParaRPr>
          </a:p>
        </p:txBody>
      </p:sp>
      <p:sp>
        <p:nvSpPr>
          <p:cNvPr id="9" name="TextBox 8"/>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GB"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GB" sz="800" kern="1200" dirty="0">
              <a:solidFill>
                <a:schemeClr val="bg1"/>
              </a:solidFill>
              <a:latin typeface="+mn-lt"/>
              <a:ea typeface="+mn-ea"/>
              <a:cs typeface="+mn-cs"/>
              <a:sym typeface="Trebuchet MS" panose="020B0603020202020204" pitchFamily="34" charset="0"/>
            </a:endParaRPr>
          </a:p>
        </p:txBody>
      </p:sp>
      <p:sp>
        <p:nvSpPr>
          <p:cNvPr id="10" name="Date Placeholder 7"/>
          <p:cNvSpPr>
            <a:spLocks noGrp="1"/>
          </p:cNvSpPr>
          <p:nvPr>
            <p:ph type="dt" sz="half" idx="11"/>
          </p:nvPr>
        </p:nvSpPr>
        <p:spPr>
          <a:xfrm>
            <a:off x="9677400" y="6405036"/>
            <a:ext cx="1482051" cy="153888"/>
          </a:xfrm>
          <a:prstGeom prst="rect">
            <a:avLst/>
          </a:prstGeom>
        </p:spPr>
        <p:txBody>
          <a:bodyPr/>
          <a:lstStyle>
            <a:lvl1pPr eaLnBrk="1">
              <a:defRPr>
                <a:solidFill>
                  <a:schemeClr val="bg1"/>
                </a:solidFill>
                <a:latin typeface="+mn-lt"/>
                <a:sym typeface="Trebuchet MS" panose="020B0603020202020204" pitchFamily="34" charset="0"/>
              </a:defRPr>
            </a:lvl1pPr>
          </a:lstStyle>
          <a:p>
            <a:endParaRPr lang="en-GB" dirty="0"/>
          </a:p>
        </p:txBody>
      </p:sp>
      <p:sp>
        <p:nvSpPr>
          <p:cNvPr id="19" name="Pentagon 3"/>
          <p:cNvSpPr/>
          <p:nvPr userDrawn="1"/>
        </p:nvSpPr>
        <p:spPr bwMode="white">
          <a:xfrm>
            <a:off x="1" y="0"/>
            <a:ext cx="5426920" cy="6858000"/>
          </a:xfrm>
          <a:prstGeom prst="homePlate">
            <a:avLst>
              <a:gd name="adj" fmla="val 1293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eaLnBrk="1">
              <a:lnSpc>
                <a:spcPct val="90000"/>
              </a:lnSpc>
              <a:spcAft>
                <a:spcPts val="1000"/>
              </a:spcAft>
            </a:pPr>
            <a:endParaRPr lang="en-GB" sz="1200" dirty="0">
              <a:solidFill>
                <a:prstClr val="white"/>
              </a:solidFill>
              <a:latin typeface="+mn-lt"/>
              <a:sym typeface="Trebuchet MS" panose="020B0603020202020204" pitchFamily="34" charset="0"/>
            </a:endParaRPr>
          </a:p>
        </p:txBody>
      </p:sp>
      <p:sp>
        <p:nvSpPr>
          <p:cNvPr id="20" name="Title 1"/>
          <p:cNvSpPr>
            <a:spLocks noGrp="1"/>
          </p:cNvSpPr>
          <p:nvPr>
            <p:ph type="title" hasCustomPrompt="1"/>
          </p:nvPr>
        </p:nvSpPr>
        <p:spPr>
          <a:xfrm>
            <a:off x="630000" y="1785600"/>
            <a:ext cx="4062235" cy="3286800"/>
          </a:xfrm>
          <a:prstGeom prst="rect">
            <a:avLst/>
          </a:prstGeom>
        </p:spPr>
        <p:txBody>
          <a:bodyPr anchor="ctr">
            <a:noAutofit/>
          </a:bodyPr>
          <a:lstStyle>
            <a:lvl1pPr>
              <a:defRPr sz="4400" b="0">
                <a:solidFill>
                  <a:schemeClr val="tx2"/>
                </a:solidFill>
                <a:latin typeface="+mj-lt"/>
                <a:sym typeface="Trebuchet MS" panose="020B0603020202020204" pitchFamily="34" charset="0"/>
              </a:defRPr>
            </a:lvl1pPr>
          </a:lstStyle>
          <a:p>
            <a:r>
              <a:rPr lang="en-GB" dirty="0"/>
              <a:t>Click to add title</a:t>
            </a:r>
          </a:p>
        </p:txBody>
      </p:sp>
      <p:pic>
        <p:nvPicPr>
          <p:cNvPr id="11" name="Picture 10"/>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4581525" y="3394392"/>
            <a:ext cx="1298575" cy="3571875"/>
          </a:xfrm>
          <a:custGeom>
            <a:avLst/>
            <a:gdLst>
              <a:gd name="connsiteX0" fmla="*/ 0 w 1298575"/>
              <a:gd name="connsiteY0" fmla="*/ 0 h 3571875"/>
              <a:gd name="connsiteX1" fmla="*/ 1298575 w 1298575"/>
              <a:gd name="connsiteY1" fmla="*/ 0 h 3571875"/>
              <a:gd name="connsiteX2" fmla="*/ 1298575 w 1298575"/>
              <a:gd name="connsiteY2" fmla="*/ 3571875 h 3571875"/>
              <a:gd name="connsiteX3" fmla="*/ 0 w 1298575"/>
              <a:gd name="connsiteY3" fmla="*/ 3571875 h 3571875"/>
              <a:gd name="connsiteX4" fmla="*/ 0 w 1298575"/>
              <a:gd name="connsiteY4" fmla="*/ 3465683 h 3571875"/>
              <a:gd name="connsiteX5" fmla="*/ 139700 w 1298575"/>
              <a:gd name="connsiteY5" fmla="*/ 3466783 h 3571875"/>
              <a:gd name="connsiteX6" fmla="*/ 841375 w 1298575"/>
              <a:gd name="connsiteY6" fmla="*/ 21908 h 3571875"/>
              <a:gd name="connsiteX7" fmla="*/ 0 w 1298575"/>
              <a:gd name="connsiteY7" fmla="*/ 2642743 h 357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8575" h="3571875">
                <a:moveTo>
                  <a:pt x="0" y="0"/>
                </a:moveTo>
                <a:lnTo>
                  <a:pt x="1298575" y="0"/>
                </a:lnTo>
                <a:lnTo>
                  <a:pt x="1298575" y="3571875"/>
                </a:lnTo>
                <a:lnTo>
                  <a:pt x="0" y="3571875"/>
                </a:lnTo>
                <a:lnTo>
                  <a:pt x="0" y="3465683"/>
                </a:lnTo>
                <a:lnTo>
                  <a:pt x="139700" y="3466783"/>
                </a:lnTo>
                <a:lnTo>
                  <a:pt x="841375" y="21908"/>
                </a:lnTo>
                <a:lnTo>
                  <a:pt x="0" y="2642743"/>
                </a:lnTo>
                <a:close/>
              </a:path>
            </a:pathLst>
          </a:custGeom>
          <a:noFill/>
          <a:extLst>
            <a:ext uri="{909E8E84-426E-40DD-AFC4-6F175D3DCCD1}">
              <a14:hiddenFill xmlns:a14="http://schemas.microsoft.com/office/drawing/2010/main">
                <a:solidFill>
                  <a:srgbClr val="FFFFFF"/>
                </a:solidFill>
              </a14:hiddenFill>
            </a:ext>
          </a:extLst>
        </p:spPr>
      </p:pic>
      <p:sp>
        <p:nvSpPr>
          <p:cNvPr id="12"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mn-lt"/>
                <a:sym typeface="Trebuchet MS" panose="020B0603020202020204" pitchFamily="34" charset="0"/>
              </a:rPr>
              <a:t>Copyright © 2022 by Boston Consulting Group. All rights reserved.</a:t>
            </a:r>
          </a:p>
        </p:txBody>
      </p:sp>
    </p:spTree>
    <p:extLst>
      <p:ext uri="{BB962C8B-B14F-4D97-AF65-F5344CB8AC3E}">
        <p14:creationId xmlns:p14="http://schemas.microsoft.com/office/powerpoint/2010/main" val="140527628"/>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247.xml><?xml version="1.0" encoding="utf-8"?>
<p:sldLayout xmlns:a="http://schemas.openxmlformats.org/drawingml/2006/main" xmlns:r="http://schemas.openxmlformats.org/officeDocument/2006/relationships" xmlns:p="http://schemas.openxmlformats.org/presentationml/2006/main" showMasterSp="0" preserve="1" userDrawn="1">
  <p:cSld name="D. Green arrow one third">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386584344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3" imgH="363" progId="TCLayout.ActiveDocument.1">
                  <p:embed/>
                </p:oleObj>
              </mc:Choice>
              <mc:Fallback>
                <p:oleObj name="think-cell Slide" r:id="rId4" imgW="353" imgH="363"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chemeClr val="tx2"/>
          </a:solidFill>
          <a:ln w="9525" cap="rnd" cmpd="sng" algn="ctr">
            <a:solidFill>
              <a:schemeClr val="tx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GB" sz="4400" b="0" i="0" baseline="0" dirty="0">
              <a:solidFill>
                <a:srgbClr val="FFFFFF"/>
              </a:solidFill>
              <a:latin typeface="Trebuchet MS" panose="020B0603020202020204" pitchFamily="34" charset="0"/>
              <a:ea typeface="+mj-ea"/>
              <a:cs typeface="+mj-cs"/>
              <a:sym typeface="Trebuchet MS" panose="020B0603020202020204" pitchFamily="34" charset="0"/>
            </a:endParaRPr>
          </a:p>
        </p:txBody>
      </p:sp>
      <p:sp>
        <p:nvSpPr>
          <p:cNvPr id="19" name="Pentagon 3"/>
          <p:cNvSpPr/>
          <p:nvPr userDrawn="1"/>
        </p:nvSpPr>
        <p:spPr bwMode="white">
          <a:xfrm>
            <a:off x="1" y="0"/>
            <a:ext cx="5426920" cy="6858000"/>
          </a:xfrm>
          <a:prstGeom prst="homePlate">
            <a:avLst>
              <a:gd name="adj" fmla="val 12939"/>
            </a:avLst>
          </a:prstGeom>
          <a:gradFill>
            <a:gsLst>
              <a:gs pos="0">
                <a:schemeClr val="tx2"/>
              </a:gs>
              <a:gs pos="89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eaLnBrk="1">
              <a:lnSpc>
                <a:spcPct val="90000"/>
              </a:lnSpc>
              <a:spcAft>
                <a:spcPts val="1000"/>
              </a:spcAft>
            </a:pPr>
            <a:endParaRPr lang="en-GB" sz="1200" dirty="0">
              <a:solidFill>
                <a:prstClr val="white"/>
              </a:solidFill>
              <a:latin typeface="+mn-lt"/>
              <a:sym typeface="Trebuchet MS" panose="020B0603020202020204" pitchFamily="34" charset="0"/>
            </a:endParaRPr>
          </a:p>
        </p:txBody>
      </p:sp>
      <p:sp>
        <p:nvSpPr>
          <p:cNvPr id="20" name="Title 1"/>
          <p:cNvSpPr>
            <a:spLocks noGrp="1"/>
          </p:cNvSpPr>
          <p:nvPr>
            <p:ph type="title" hasCustomPrompt="1"/>
          </p:nvPr>
        </p:nvSpPr>
        <p:spPr>
          <a:xfrm>
            <a:off x="630000" y="1785600"/>
            <a:ext cx="4062235" cy="3286800"/>
          </a:xfrm>
          <a:prstGeom prst="rect">
            <a:avLst/>
          </a:prstGeom>
        </p:spPr>
        <p:txBody>
          <a:bodyPr anchor="ctr">
            <a:noAutofit/>
          </a:bodyPr>
          <a:lstStyle>
            <a:lvl1pPr>
              <a:defRPr sz="4400" b="0">
                <a:solidFill>
                  <a:srgbClr val="FFFFFF"/>
                </a:solidFill>
                <a:latin typeface="+mj-lt"/>
                <a:sym typeface="Trebuchet MS" panose="020B0603020202020204" pitchFamily="34" charset="0"/>
              </a:defRPr>
            </a:lvl1pPr>
          </a:lstStyle>
          <a:p>
            <a:r>
              <a:rPr lang="en-GB" dirty="0"/>
              <a:t>Click to add title</a:t>
            </a:r>
          </a:p>
        </p:txBody>
      </p:sp>
      <p:sp>
        <p:nvSpPr>
          <p:cNvPr id="13"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eaLnBrk="1">
              <a:defRPr sz="1000">
                <a:solidFill>
                  <a:schemeClr val="bg1">
                    <a:lumMod val="50000"/>
                  </a:schemeClr>
                </a:solidFill>
                <a:latin typeface="+mn-lt"/>
                <a:sym typeface="Trebuchet MS" panose="020B0603020202020204" pitchFamily="34" charset="0"/>
              </a:defRPr>
            </a:lvl1pPr>
          </a:lstStyle>
          <a:p>
            <a:endParaRPr lang="en-GB" dirty="0"/>
          </a:p>
        </p:txBody>
      </p:sp>
      <p:sp>
        <p:nvSpPr>
          <p:cNvPr id="14" name="TextBox 13"/>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GB" sz="10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GB" sz="1000" kern="1200" dirty="0">
              <a:solidFill>
                <a:schemeClr val="bg1">
                  <a:lumMod val="50000"/>
                </a:schemeClr>
              </a:solidFill>
              <a:latin typeface="+mn-lt"/>
              <a:ea typeface="+mn-ea"/>
              <a:cs typeface="+mn-cs"/>
              <a:sym typeface="Trebuchet MS" panose="020B0603020202020204" pitchFamily="34" charset="0"/>
            </a:endParaRPr>
          </a:p>
        </p:txBody>
      </p:sp>
      <p:pic>
        <p:nvPicPr>
          <p:cNvPr id="9" name="Picture 8"/>
          <p:cNvPicPr>
            <a:picLocks noChangeAspect="1"/>
          </p:cNvPicPr>
          <p:nvPr userDrawn="1"/>
        </p:nvPicPr>
        <p:blipFill rotWithShape="1">
          <a:blip r:embed="rId6">
            <a:extLst>
              <a:ext uri="{28A0092B-C50C-407E-A947-70E740481C1C}">
                <a14:useLocalDpi xmlns:a14="http://schemas.microsoft.com/office/drawing/2010/main" val="0"/>
              </a:ext>
            </a:extLst>
          </a:blip>
          <a:srcRect t="7562" b="6867"/>
          <a:stretch/>
        </p:blipFill>
        <p:spPr>
          <a:xfrm>
            <a:off x="3578059" y="3416300"/>
            <a:ext cx="2694666" cy="3441700"/>
          </a:xfrm>
          <a:custGeom>
            <a:avLst/>
            <a:gdLst>
              <a:gd name="connsiteX0" fmla="*/ 2040063 w 2694666"/>
              <a:gd name="connsiteY0" fmla="*/ 0 h 3441700"/>
              <a:gd name="connsiteX1" fmla="*/ 2694666 w 2694666"/>
              <a:gd name="connsiteY1" fmla="*/ 0 h 3441700"/>
              <a:gd name="connsiteX2" fmla="*/ 2694666 w 2694666"/>
              <a:gd name="connsiteY2" fmla="*/ 3441700 h 3441700"/>
              <a:gd name="connsiteX3" fmla="*/ 1510783 w 2694666"/>
              <a:gd name="connsiteY3" fmla="*/ 3441700 h 3441700"/>
              <a:gd name="connsiteX4" fmla="*/ 1816742 w 2694666"/>
              <a:gd name="connsiteY4" fmla="*/ 365420 h 3441700"/>
              <a:gd name="connsiteX5" fmla="*/ 2022641 w 2694666"/>
              <a:gd name="connsiteY5" fmla="*/ 379413 h 3441700"/>
              <a:gd name="connsiteX6" fmla="*/ 0 w 2694666"/>
              <a:gd name="connsiteY6" fmla="*/ 0 h 3441700"/>
              <a:gd name="connsiteX7" fmla="*/ 1846270 w 2694666"/>
              <a:gd name="connsiteY7" fmla="*/ 0 h 3441700"/>
              <a:gd name="connsiteX8" fmla="*/ 1848810 w 2694666"/>
              <a:gd name="connsiteY8" fmla="*/ 12700 h 3441700"/>
              <a:gd name="connsiteX9" fmla="*/ 1777372 w 2694666"/>
              <a:gd name="connsiteY9" fmla="*/ 362744 h 3441700"/>
              <a:gd name="connsiteX10" fmla="*/ 1780172 w 2694666"/>
              <a:gd name="connsiteY10" fmla="*/ 362934 h 3441700"/>
              <a:gd name="connsiteX11" fmla="*/ 1144340 w 2694666"/>
              <a:gd name="connsiteY11" fmla="*/ 3441700 h 3441700"/>
              <a:gd name="connsiteX12" fmla="*/ 0 w 2694666"/>
              <a:gd name="connsiteY12" fmla="*/ 3441700 h 344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4666" h="3441700">
                <a:moveTo>
                  <a:pt x="2040063" y="0"/>
                </a:moveTo>
                <a:lnTo>
                  <a:pt x="2694666" y="0"/>
                </a:lnTo>
                <a:lnTo>
                  <a:pt x="2694666" y="3441700"/>
                </a:lnTo>
                <a:lnTo>
                  <a:pt x="1510783" y="3441700"/>
                </a:lnTo>
                <a:lnTo>
                  <a:pt x="1816742" y="365420"/>
                </a:lnTo>
                <a:lnTo>
                  <a:pt x="2022641" y="379413"/>
                </a:lnTo>
                <a:close/>
                <a:moveTo>
                  <a:pt x="0" y="0"/>
                </a:moveTo>
                <a:lnTo>
                  <a:pt x="1846270" y="0"/>
                </a:lnTo>
                <a:lnTo>
                  <a:pt x="1848810" y="12700"/>
                </a:lnTo>
                <a:lnTo>
                  <a:pt x="1777372" y="362744"/>
                </a:lnTo>
                <a:lnTo>
                  <a:pt x="1780172" y="362934"/>
                </a:lnTo>
                <a:lnTo>
                  <a:pt x="1144340" y="3441700"/>
                </a:lnTo>
                <a:lnTo>
                  <a:pt x="0" y="3441700"/>
                </a:lnTo>
                <a:close/>
              </a:path>
            </a:pathLst>
          </a:custGeom>
        </p:spPr>
      </p:pic>
      <p:sp>
        <p:nvSpPr>
          <p:cNvPr id="10"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mn-lt"/>
                <a:sym typeface="Trebuchet MS" panose="020B0603020202020204" pitchFamily="34" charset="0"/>
              </a:rPr>
              <a:t>Copyright © 2022 by Boston Consulting Group. All rights reserved.</a:t>
            </a:r>
          </a:p>
        </p:txBody>
      </p:sp>
    </p:spTree>
    <p:extLst>
      <p:ext uri="{BB962C8B-B14F-4D97-AF65-F5344CB8AC3E}">
        <p14:creationId xmlns:p14="http://schemas.microsoft.com/office/powerpoint/2010/main" val="4084490948"/>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248.xml><?xml version="1.0" encoding="utf-8"?>
<p:sldLayout xmlns:a="http://schemas.openxmlformats.org/drawingml/2006/main" xmlns:r="http://schemas.openxmlformats.org/officeDocument/2006/relationships" xmlns:p="http://schemas.openxmlformats.org/presentationml/2006/main" showMasterSp="0" preserve="1" userDrawn="1">
  <p:cSld name="D. Arrow half">
    <p:bg>
      <p:bgPr>
        <a:gradFill>
          <a:gsLst>
            <a:gs pos="0">
              <a:schemeClr val="tx2"/>
            </a:gs>
            <a:gs pos="89000">
              <a:schemeClr val="accent2"/>
            </a:gs>
          </a:gsLst>
          <a:lin ang="8100000" scaled="1"/>
        </a:gra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145768602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3" imgH="363" progId="TCLayout.ActiveDocument.1">
                  <p:embed/>
                </p:oleObj>
              </mc:Choice>
              <mc:Fallback>
                <p:oleObj name="think-cell Slide" r:id="rId4" imgW="353" imgH="363"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chemeClr val="tx2"/>
          </a:solidFill>
          <a:ln w="9525" cap="rnd" cmpd="sng" algn="ctr">
            <a:solidFill>
              <a:schemeClr val="tx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GB" sz="2400" b="0" i="0" baseline="0" dirty="0">
              <a:solidFill>
                <a:srgbClr val="FFFFFF"/>
              </a:solidFill>
              <a:latin typeface="Trebuchet MS" panose="020B0603020202020204" pitchFamily="34" charset="0"/>
              <a:ea typeface="+mj-ea"/>
              <a:cs typeface="+mj-cs"/>
              <a:sym typeface="Trebuchet MS" panose="020B0603020202020204" pitchFamily="34" charset="0"/>
            </a:endParaRPr>
          </a:p>
        </p:txBody>
      </p:sp>
      <p:sp>
        <p:nvSpPr>
          <p:cNvPr id="9" name="Pentagon 8"/>
          <p:cNvSpPr/>
          <p:nvPr/>
        </p:nvSpPr>
        <p:spPr bwMode="white">
          <a:xfrm>
            <a:off x="0" y="0"/>
            <a:ext cx="6363546" cy="6858000"/>
          </a:xfrm>
          <a:prstGeom prst="homePlate">
            <a:avLst>
              <a:gd name="adj" fmla="val 1293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eaLnBrk="1">
              <a:lnSpc>
                <a:spcPct val="90000"/>
              </a:lnSpc>
              <a:spcAft>
                <a:spcPts val="1000"/>
              </a:spcAft>
            </a:pPr>
            <a:endParaRPr lang="en-GB" sz="1200" dirty="0">
              <a:solidFill>
                <a:prstClr val="white"/>
              </a:solidFill>
              <a:latin typeface="+mn-lt"/>
              <a:sym typeface="Trebuchet MS" panose="020B0603020202020204" pitchFamily="34" charset="0"/>
            </a:endParaRPr>
          </a:p>
        </p:txBody>
      </p:sp>
      <p:sp>
        <p:nvSpPr>
          <p:cNvPr id="3" name="Title 2"/>
          <p:cNvSpPr>
            <a:spLocks noGrp="1"/>
          </p:cNvSpPr>
          <p:nvPr>
            <p:ph type="title" hasCustomPrompt="1"/>
          </p:nvPr>
        </p:nvSpPr>
        <p:spPr>
          <a:xfrm>
            <a:off x="630000" y="622800"/>
            <a:ext cx="4747822" cy="332399"/>
          </a:xfrm>
          <a:prstGeom prst="rect">
            <a:avLst/>
          </a:prstGeom>
        </p:spPr>
        <p:txBody>
          <a:bodyPr/>
          <a:lstStyle>
            <a:lvl1pPr>
              <a:defRPr>
                <a:latin typeface="+mj-lt"/>
                <a:sym typeface="Trebuchet MS" panose="020B0603020202020204" pitchFamily="34" charset="0"/>
              </a:defRPr>
            </a:lvl1pPr>
          </a:lstStyle>
          <a:p>
            <a:r>
              <a:rPr lang="en-GB" dirty="0"/>
              <a:t>Click to add title</a:t>
            </a:r>
          </a:p>
        </p:txBody>
      </p:sp>
      <p:sp>
        <p:nvSpPr>
          <p:cNvPr id="13" name="Date Placeholder 4"/>
          <p:cNvSpPr>
            <a:spLocks noGrp="1"/>
          </p:cNvSpPr>
          <p:nvPr>
            <p:ph type="dt" sz="half" idx="10"/>
          </p:nvPr>
        </p:nvSpPr>
        <p:spPr>
          <a:xfrm>
            <a:off x="9677400" y="6405036"/>
            <a:ext cx="1482051" cy="153888"/>
          </a:xfrm>
        </p:spPr>
        <p:txBody>
          <a:bodyPr/>
          <a:lstStyle>
            <a:lvl1pPr eaLnBrk="1">
              <a:defRPr>
                <a:solidFill>
                  <a:schemeClr val="bg1"/>
                </a:solidFill>
                <a:latin typeface="+mn-lt"/>
                <a:sym typeface="Trebuchet MS" panose="020B0603020202020204" pitchFamily="34" charset="0"/>
              </a:defRPr>
            </a:lvl1pPr>
          </a:lstStyle>
          <a:p>
            <a:endParaRPr lang="en-GB" dirty="0"/>
          </a:p>
        </p:txBody>
      </p:sp>
      <p:sp>
        <p:nvSpPr>
          <p:cNvPr id="16" name="TextBox 15"/>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GB"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GB" sz="1000" kern="1200" dirty="0">
              <a:solidFill>
                <a:schemeClr val="bg1"/>
              </a:solidFill>
              <a:latin typeface="+mn-lt"/>
              <a:ea typeface="+mn-ea"/>
              <a:cs typeface="+mn-cs"/>
              <a:sym typeface="Trebuchet MS" panose="020B0603020202020204" pitchFamily="34" charset="0"/>
            </a:endParaRPr>
          </a:p>
        </p:txBody>
      </p:sp>
      <p:pic>
        <p:nvPicPr>
          <p:cNvPr id="10" name="Picture 9"/>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5397806" y="3589606"/>
            <a:ext cx="1365250" cy="3382962"/>
          </a:xfrm>
          <a:custGeom>
            <a:avLst/>
            <a:gdLst>
              <a:gd name="connsiteX0" fmla="*/ 920598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320782 h 3382962"/>
              <a:gd name="connsiteX5" fmla="*/ 126694 w 1365250"/>
              <a:gd name="connsiteY5" fmla="*/ 3320782 h 3382962"/>
              <a:gd name="connsiteX6" fmla="*/ 0 w 1365250"/>
              <a:gd name="connsiteY6" fmla="*/ 0 h 3382962"/>
              <a:gd name="connsiteX7" fmla="*/ 908172 w 1365250"/>
              <a:gd name="connsiteY7" fmla="*/ 0 h 3382962"/>
              <a:gd name="connsiteX8" fmla="*/ 0 w 1365250"/>
              <a:gd name="connsiteY8" fmla="*/ 289035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20598" y="0"/>
                </a:moveTo>
                <a:lnTo>
                  <a:pt x="1365250" y="0"/>
                </a:lnTo>
                <a:lnTo>
                  <a:pt x="1365250" y="3382962"/>
                </a:lnTo>
                <a:lnTo>
                  <a:pt x="0" y="3382962"/>
                </a:lnTo>
                <a:lnTo>
                  <a:pt x="0" y="3320782"/>
                </a:lnTo>
                <a:lnTo>
                  <a:pt x="126694" y="3320782"/>
                </a:lnTo>
                <a:close/>
                <a:moveTo>
                  <a:pt x="0" y="0"/>
                </a:moveTo>
                <a:lnTo>
                  <a:pt x="908172" y="0"/>
                </a:lnTo>
                <a:lnTo>
                  <a:pt x="0" y="2890357"/>
                </a:lnTo>
                <a:close/>
              </a:path>
            </a:pathLst>
          </a:custGeom>
          <a:noFill/>
          <a:extLst>
            <a:ext uri="{909E8E84-426E-40DD-AFC4-6F175D3DCCD1}">
              <a14:hiddenFill xmlns:a14="http://schemas.microsoft.com/office/drawing/2010/main">
                <a:solidFill>
                  <a:srgbClr val="FFFFFF"/>
                </a:solidFill>
              </a14:hiddenFill>
            </a:ext>
          </a:extLst>
        </p:spPr>
      </p:pic>
      <p:sp>
        <p:nvSpPr>
          <p:cNvPr id="11"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mn-lt"/>
                <a:sym typeface="Trebuchet MS" panose="020B0603020202020204" pitchFamily="34" charset="0"/>
              </a:rPr>
              <a:t>Copyright © 2022 by Boston Consulting Group. All rights reserved.</a:t>
            </a:r>
          </a:p>
        </p:txBody>
      </p:sp>
    </p:spTree>
    <p:extLst>
      <p:ext uri="{BB962C8B-B14F-4D97-AF65-F5344CB8AC3E}">
        <p14:creationId xmlns:p14="http://schemas.microsoft.com/office/powerpoint/2010/main" val="4116173821"/>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249.xml><?xml version="1.0" encoding="utf-8"?>
<p:sldLayout xmlns:a="http://schemas.openxmlformats.org/drawingml/2006/main" xmlns:r="http://schemas.openxmlformats.org/officeDocument/2006/relationships" xmlns:p="http://schemas.openxmlformats.org/presentationml/2006/main" showMasterSp="0" preserve="1" userDrawn="1">
  <p:cSld name="D. Green arrow half">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41757049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3" imgH="363" progId="TCLayout.ActiveDocument.1">
                  <p:embed/>
                </p:oleObj>
              </mc:Choice>
              <mc:Fallback>
                <p:oleObj name="think-cell Slide" r:id="rId4" imgW="353" imgH="363"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chemeClr val="tx2"/>
          </a:solidFill>
          <a:ln w="9525" cap="rnd" cmpd="sng" algn="ctr">
            <a:solidFill>
              <a:schemeClr val="tx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GB" sz="2400" b="0" i="0" baseline="0" dirty="0">
              <a:solidFill>
                <a:srgbClr val="FFFFFF"/>
              </a:solidFill>
              <a:latin typeface="Trebuchet MS" panose="020B0603020202020204" pitchFamily="34" charset="0"/>
              <a:ea typeface="+mj-ea"/>
              <a:cs typeface="+mj-cs"/>
              <a:sym typeface="Trebuchet MS" panose="020B0603020202020204" pitchFamily="34" charset="0"/>
            </a:endParaRPr>
          </a:p>
        </p:txBody>
      </p:sp>
      <p:sp>
        <p:nvSpPr>
          <p:cNvPr id="9" name="Pentagon 8"/>
          <p:cNvSpPr/>
          <p:nvPr/>
        </p:nvSpPr>
        <p:spPr bwMode="white">
          <a:xfrm>
            <a:off x="0" y="0"/>
            <a:ext cx="6363546" cy="6858000"/>
          </a:xfrm>
          <a:prstGeom prst="homePlate">
            <a:avLst>
              <a:gd name="adj" fmla="val 12939"/>
            </a:avLst>
          </a:prstGeom>
          <a:gradFill>
            <a:gsLst>
              <a:gs pos="0">
                <a:schemeClr val="tx2"/>
              </a:gs>
              <a:gs pos="89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eaLnBrk="1">
              <a:lnSpc>
                <a:spcPct val="90000"/>
              </a:lnSpc>
              <a:spcAft>
                <a:spcPts val="1000"/>
              </a:spcAft>
            </a:pPr>
            <a:endParaRPr lang="en-GB" sz="1200" dirty="0">
              <a:solidFill>
                <a:prstClr val="white"/>
              </a:solidFill>
              <a:latin typeface="+mn-lt"/>
              <a:sym typeface="Trebuchet MS" panose="020B0603020202020204" pitchFamily="34" charset="0"/>
            </a:endParaRPr>
          </a:p>
        </p:txBody>
      </p:sp>
      <p:sp>
        <p:nvSpPr>
          <p:cNvPr id="3" name="Title 2"/>
          <p:cNvSpPr>
            <a:spLocks noGrp="1"/>
          </p:cNvSpPr>
          <p:nvPr>
            <p:ph type="title" hasCustomPrompt="1"/>
          </p:nvPr>
        </p:nvSpPr>
        <p:spPr>
          <a:xfrm>
            <a:off x="630000" y="622800"/>
            <a:ext cx="4747822" cy="332399"/>
          </a:xfrm>
          <a:prstGeom prst="rect">
            <a:avLst/>
          </a:prstGeom>
        </p:spPr>
        <p:txBody>
          <a:bodyPr/>
          <a:lstStyle>
            <a:lvl1pPr>
              <a:defRPr>
                <a:solidFill>
                  <a:srgbClr val="FFFFFF"/>
                </a:solidFill>
                <a:latin typeface="+mj-lt"/>
                <a:sym typeface="Trebuchet MS" panose="020B0603020202020204" pitchFamily="34" charset="0"/>
              </a:defRPr>
            </a:lvl1pPr>
          </a:lstStyle>
          <a:p>
            <a:r>
              <a:rPr lang="en-GB" dirty="0"/>
              <a:t>Click to add title</a:t>
            </a:r>
          </a:p>
        </p:txBody>
      </p:sp>
      <p:sp>
        <p:nvSpPr>
          <p:cNvPr id="11"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eaLnBrk="1">
              <a:defRPr sz="1000">
                <a:solidFill>
                  <a:schemeClr val="bg1">
                    <a:lumMod val="50000"/>
                  </a:schemeClr>
                </a:solidFill>
                <a:latin typeface="+mn-lt"/>
                <a:sym typeface="Trebuchet MS" panose="020B0603020202020204" pitchFamily="34" charset="0"/>
              </a:defRPr>
            </a:lvl1pPr>
          </a:lstStyle>
          <a:p>
            <a:endParaRPr lang="en-GB" dirty="0"/>
          </a:p>
        </p:txBody>
      </p:sp>
      <p:sp>
        <p:nvSpPr>
          <p:cNvPr id="14" name="TextBox 13"/>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GB" sz="10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GB" sz="1000" kern="1200" dirty="0">
              <a:solidFill>
                <a:schemeClr val="bg1">
                  <a:lumMod val="50000"/>
                </a:schemeClr>
              </a:solidFill>
              <a:latin typeface="+mn-lt"/>
              <a:ea typeface="+mn-ea"/>
              <a:cs typeface="+mn-cs"/>
              <a:sym typeface="Trebuchet MS" panose="020B0603020202020204" pitchFamily="34" charset="0"/>
            </a:endParaRPr>
          </a:p>
        </p:txBody>
      </p:sp>
      <p:pic>
        <p:nvPicPr>
          <p:cNvPr id="10" name="Picture 9"/>
          <p:cNvPicPr>
            <a:picLocks noChangeAspect="1"/>
          </p:cNvPicPr>
          <p:nvPr userDrawn="1"/>
        </p:nvPicPr>
        <p:blipFill rotWithShape="1">
          <a:blip r:embed="rId6">
            <a:extLst>
              <a:ext uri="{28A0092B-C50C-407E-A947-70E740481C1C}">
                <a14:useLocalDpi xmlns:a14="http://schemas.microsoft.com/office/drawing/2010/main" val="0"/>
              </a:ext>
            </a:extLst>
          </a:blip>
          <a:srcRect t="9052" b="6867"/>
          <a:stretch/>
        </p:blipFill>
        <p:spPr>
          <a:xfrm rot="120000">
            <a:off x="4460172" y="3407803"/>
            <a:ext cx="2694666" cy="3456551"/>
          </a:xfrm>
          <a:custGeom>
            <a:avLst/>
            <a:gdLst>
              <a:gd name="connsiteX0" fmla="*/ 2136534 w 2694666"/>
              <a:gd name="connsiteY0" fmla="*/ 0 h 3456551"/>
              <a:gd name="connsiteX1" fmla="*/ 2694666 w 2694666"/>
              <a:gd name="connsiteY1" fmla="*/ 0 h 3456551"/>
              <a:gd name="connsiteX2" fmla="*/ 2694666 w 2694666"/>
              <a:gd name="connsiteY2" fmla="*/ 3456551 h 3456551"/>
              <a:gd name="connsiteX3" fmla="*/ 1957033 w 2694666"/>
              <a:gd name="connsiteY3" fmla="*/ 3456551 h 3456551"/>
              <a:gd name="connsiteX4" fmla="*/ 1856842 w 2694666"/>
              <a:gd name="connsiteY4" fmla="*/ 432620 h 3456551"/>
              <a:gd name="connsiteX5" fmla="*/ 1914577 w 2694666"/>
              <a:gd name="connsiteY5" fmla="*/ 426057 h 3456551"/>
              <a:gd name="connsiteX6" fmla="*/ 0 w 2694666"/>
              <a:gd name="connsiteY6" fmla="*/ 0 h 3456551"/>
              <a:gd name="connsiteX7" fmla="*/ 1841687 w 2694666"/>
              <a:gd name="connsiteY7" fmla="*/ 0 h 3456551"/>
              <a:gd name="connsiteX8" fmla="*/ 1142595 w 2694666"/>
              <a:gd name="connsiteY8" fmla="*/ 3456551 h 3456551"/>
              <a:gd name="connsiteX9" fmla="*/ 0 w 2694666"/>
              <a:gd name="connsiteY9"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94666" h="3456551">
                <a:moveTo>
                  <a:pt x="2136534" y="0"/>
                </a:moveTo>
                <a:lnTo>
                  <a:pt x="2694666" y="0"/>
                </a:lnTo>
                <a:lnTo>
                  <a:pt x="2694666" y="3456551"/>
                </a:lnTo>
                <a:lnTo>
                  <a:pt x="1957033" y="3456551"/>
                </a:lnTo>
                <a:lnTo>
                  <a:pt x="1856842" y="432620"/>
                </a:lnTo>
                <a:lnTo>
                  <a:pt x="1914577" y="426057"/>
                </a:lnTo>
                <a:close/>
                <a:moveTo>
                  <a:pt x="0" y="0"/>
                </a:moveTo>
                <a:lnTo>
                  <a:pt x="1841687" y="0"/>
                </a:lnTo>
                <a:lnTo>
                  <a:pt x="1142595" y="3456551"/>
                </a:lnTo>
                <a:lnTo>
                  <a:pt x="0" y="3456551"/>
                </a:lnTo>
                <a:close/>
              </a:path>
            </a:pathLst>
          </a:custGeom>
        </p:spPr>
      </p:pic>
      <p:sp>
        <p:nvSpPr>
          <p:cNvPr id="12"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mn-lt"/>
                <a:sym typeface="Trebuchet MS" panose="020B0603020202020204" pitchFamily="34" charset="0"/>
              </a:rPr>
              <a:t>Copyright © 2022 by Boston Consulting Group. All rights reserved.</a:t>
            </a:r>
          </a:p>
        </p:txBody>
      </p:sp>
    </p:spTree>
    <p:extLst>
      <p:ext uri="{BB962C8B-B14F-4D97-AF65-F5344CB8AC3E}">
        <p14:creationId xmlns:p14="http://schemas.microsoft.com/office/powerpoint/2010/main" val="4085949547"/>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Text slide 6 - Text and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AB38C-5F38-4824-BA5B-9B6A2BB378C1}"/>
              </a:ext>
            </a:extLst>
          </p:cNvPr>
          <p:cNvSpPr>
            <a:spLocks noGrp="1"/>
          </p:cNvSpPr>
          <p:nvPr>
            <p:ph type="title" hasCustomPrompt="1"/>
          </p:nvPr>
        </p:nvSpPr>
        <p:spPr/>
        <p:txBody>
          <a:bodyPr/>
          <a:lstStyle>
            <a:lvl1pPr>
              <a:defRPr baseline="0"/>
            </a:lvl1pPr>
          </a:lstStyle>
          <a:p>
            <a:r>
              <a:rPr lang="en-US"/>
              <a:t>Text and image slide</a:t>
            </a:r>
            <a:endParaRPr lang="en-GB"/>
          </a:p>
        </p:txBody>
      </p:sp>
      <p:sp>
        <p:nvSpPr>
          <p:cNvPr id="5" name="Slide Number Placeholder 4"/>
          <p:cNvSpPr>
            <a:spLocks noGrp="1"/>
          </p:cNvSpPr>
          <p:nvPr>
            <p:ph type="sldNum" sz="quarter" idx="13"/>
          </p:nvPr>
        </p:nvSpPr>
        <p:spPr/>
        <p:txBody>
          <a:bodyPr/>
          <a:lstStyle>
            <a:lvl1pPr>
              <a:defRPr>
                <a:solidFill>
                  <a:srgbClr val="333C46"/>
                </a:solidFill>
              </a:defRPr>
            </a:lvl1pPr>
          </a:lstStyle>
          <a:p>
            <a:fld id="{5C01B2B2-3B32-4177-9645-58C2813D6AA3}" type="slidenum">
              <a:rPr lang="en-GB" smtClean="0"/>
              <a:pPr/>
              <a:t>‹#›</a:t>
            </a:fld>
            <a:endParaRPr lang="en-GB"/>
          </a:p>
        </p:txBody>
      </p:sp>
      <p:sp>
        <p:nvSpPr>
          <p:cNvPr id="10" name="Content Placeholder 9"/>
          <p:cNvSpPr>
            <a:spLocks noGrp="1"/>
          </p:cNvSpPr>
          <p:nvPr>
            <p:ph sz="quarter" idx="14" hasCustomPrompt="1"/>
          </p:nvPr>
        </p:nvSpPr>
        <p:spPr>
          <a:xfrm>
            <a:off x="360000" y="2160000"/>
            <a:ext cx="5126038" cy="3636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Footer Placeholder 6">
            <a:extLst>
              <a:ext uri="{FF2B5EF4-FFF2-40B4-BE49-F238E27FC236}">
                <a16:creationId xmlns:a16="http://schemas.microsoft.com/office/drawing/2014/main" id="{1F49C458-E82C-46FC-A504-70436BE77649}"/>
              </a:ext>
            </a:extLst>
          </p:cNvPr>
          <p:cNvSpPr>
            <a:spLocks noGrp="1"/>
          </p:cNvSpPr>
          <p:nvPr>
            <p:ph type="ftr" sz="quarter" idx="3"/>
          </p:nvPr>
        </p:nvSpPr>
        <p:spPr>
          <a:xfrm>
            <a:off x="360000" y="6588000"/>
            <a:ext cx="4752000" cy="180000"/>
          </a:xfrm>
          <a:prstGeom prst="rect">
            <a:avLst/>
          </a:prstGeom>
        </p:spPr>
        <p:txBody>
          <a:bodyPr vert="horz" lIns="0" tIns="0" rIns="0" bIns="0" rtlCol="0" anchor="b" anchorCtr="0"/>
          <a:lstStyle>
            <a:lvl1pPr algn="l">
              <a:defRPr sz="1200">
                <a:solidFill>
                  <a:srgbClr val="333C46"/>
                </a:solidFill>
              </a:defRPr>
            </a:lvl1pPr>
          </a:lstStyle>
          <a:p>
            <a:endParaRPr lang="en-GB"/>
          </a:p>
        </p:txBody>
      </p:sp>
      <p:sp>
        <p:nvSpPr>
          <p:cNvPr id="9" name="Rectangle 8">
            <a:extLst>
              <a:ext uri="{FF2B5EF4-FFF2-40B4-BE49-F238E27FC236}">
                <a16:creationId xmlns:a16="http://schemas.microsoft.com/office/drawing/2014/main" id="{608043BC-589F-2241-B659-0C85B3CED21F}"/>
              </a:ext>
            </a:extLst>
          </p:cNvPr>
          <p:cNvSpPr/>
          <p:nvPr userDrawn="1"/>
        </p:nvSpPr>
        <p:spPr>
          <a:xfrm>
            <a:off x="12330750" y="1347125"/>
            <a:ext cx="2487122" cy="5893921"/>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GB" sz="1300" b="0" kern="1200">
                <a:solidFill>
                  <a:schemeClr val="tx1"/>
                </a:solidFill>
                <a:effectLst/>
                <a:latin typeface="Arial" panose="020B0604020202020204" pitchFamily="34" charset="0"/>
                <a:ea typeface="+mn-ea"/>
                <a:cs typeface="Arial" panose="020B0604020202020204" pitchFamily="34" charset="0"/>
              </a:rPr>
              <a:t>To change an image, right-click the object and select:</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sz="1300" b="1" kern="1200">
                <a:solidFill>
                  <a:schemeClr val="tx1"/>
                </a:solidFill>
                <a:effectLst/>
                <a:latin typeface="Arial" panose="020B0604020202020204" pitchFamily="34" charset="0"/>
                <a:ea typeface="+mn-ea"/>
                <a:cs typeface="Arial" panose="020B0604020202020204" pitchFamily="34" charset="0"/>
              </a:rPr>
              <a:t>Either</a:t>
            </a:r>
            <a:r>
              <a:rPr lang="en-GB" sz="1300" b="0" kern="1200">
                <a:solidFill>
                  <a:schemeClr val="tx1"/>
                </a:solidFill>
                <a:effectLst/>
                <a:latin typeface="Arial" panose="020B0604020202020204" pitchFamily="34" charset="0"/>
                <a:ea typeface="+mn-ea"/>
                <a:cs typeface="Arial" panose="020B0604020202020204" pitchFamily="34" charset="0"/>
              </a:rPr>
              <a:t> ‘Change Picture’ and browse for a new image.</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sz="1300" b="1" kern="1200">
                <a:solidFill>
                  <a:schemeClr val="tx1"/>
                </a:solidFill>
                <a:effectLst/>
                <a:latin typeface="Arial" panose="020B0604020202020204" pitchFamily="34" charset="0"/>
                <a:ea typeface="+mn-ea"/>
                <a:cs typeface="Arial" panose="020B0604020202020204" pitchFamily="34" charset="0"/>
              </a:rPr>
              <a:t>Or</a:t>
            </a:r>
            <a:r>
              <a:rPr lang="en-GB" sz="1300" b="0" kern="1200">
                <a:solidFill>
                  <a:schemeClr val="tx1"/>
                </a:solidFill>
                <a:effectLst/>
                <a:latin typeface="Arial" panose="020B0604020202020204" pitchFamily="34" charset="0"/>
                <a:ea typeface="+mn-ea"/>
                <a:cs typeface="Arial" panose="020B0604020202020204" pitchFamily="34" charset="0"/>
              </a:rPr>
              <a:t> ‘Format Background’ or ‘Format Picture’, select ‘Picture or texture fill’, click ‘File’ and browse for a new image.</a:t>
            </a:r>
          </a:p>
          <a:p>
            <a:pPr marL="0" indent="0">
              <a:lnSpc>
                <a:spcPct val="100000"/>
              </a:lnSpc>
              <a:spcAft>
                <a:spcPts val="600"/>
              </a:spcAft>
              <a:buFont typeface="Arial" panose="020B0604020202020204" pitchFamily="34" charset="0"/>
              <a:buNone/>
            </a:pPr>
            <a:r>
              <a:rPr lang="en-GB" sz="1300" b="0" kern="1200">
                <a:solidFill>
                  <a:schemeClr val="tx1"/>
                </a:solidFill>
                <a:effectLst/>
                <a:latin typeface="Arial" panose="020B0604020202020204" pitchFamily="34" charset="0"/>
                <a:ea typeface="+mn-ea"/>
                <a:cs typeface="Arial" panose="020B0604020202020204" pitchFamily="34" charset="0"/>
              </a:rPr>
              <a:t>To adjust an image within a shape, use the ‘Offset’ and ‘Scale’ values. The ‘Picture Corrections’ tool can help enhance an image placed behind a transparent shape. </a:t>
            </a:r>
          </a:p>
          <a:p>
            <a:pPr>
              <a:lnSpc>
                <a:spcPct val="100000"/>
              </a:lnSpc>
              <a:spcAft>
                <a:spcPts val="600"/>
              </a:spcAft>
            </a:pPr>
            <a:r>
              <a:rPr lang="en-GB" sz="1300" b="0" kern="1200">
                <a:solidFill>
                  <a:schemeClr val="tx1"/>
                </a:solidFill>
                <a:effectLst/>
                <a:latin typeface="Arial" panose="020B0604020202020204" pitchFamily="34" charset="0"/>
                <a:ea typeface="+mn-ea"/>
                <a:cs typeface="Arial" panose="020B0604020202020204" pitchFamily="34" charset="0"/>
              </a:rPr>
              <a:t>To change an object or background full colour, in the ‘Format Shape’ window select ‘Solid fill’ and click the ‘Colour’ drop down button. </a:t>
            </a:r>
          </a:p>
          <a:p>
            <a:pPr marL="285750" indent="-285750">
              <a:lnSpc>
                <a:spcPct val="100000"/>
              </a:lnSpc>
              <a:spcAft>
                <a:spcPts val="1200"/>
              </a:spcAft>
              <a:buFont typeface="Arial" panose="020B0604020202020204" pitchFamily="34" charset="0"/>
              <a:buChar char="•"/>
            </a:pPr>
            <a:r>
              <a:rPr lang="en-GB" sz="1300" b="1" kern="1200">
                <a:solidFill>
                  <a:schemeClr val="tx1"/>
                </a:solidFill>
                <a:effectLst/>
                <a:latin typeface="Arial" panose="020B0604020202020204" pitchFamily="34" charset="0"/>
                <a:ea typeface="+mn-ea"/>
                <a:cs typeface="Arial" panose="020B0604020202020204" pitchFamily="34" charset="0"/>
              </a:rPr>
              <a:t>Either</a:t>
            </a:r>
            <a:r>
              <a:rPr lang="en-GB" sz="1300" b="0" kern="1200">
                <a:solidFill>
                  <a:schemeClr val="tx1"/>
                </a:solidFill>
                <a:effectLst/>
                <a:latin typeface="Arial" panose="020B0604020202020204" pitchFamily="34" charset="0"/>
                <a:ea typeface="+mn-ea"/>
                <a:cs typeface="Arial" panose="020B0604020202020204" pitchFamily="34" charset="0"/>
              </a:rPr>
              <a:t> click ‘More Colours’, select ‘Custom’ and enter the RGB colour values.</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GB" sz="1300" b="1" kern="1200">
                <a:solidFill>
                  <a:schemeClr val="tx1"/>
                </a:solidFill>
                <a:effectLst/>
                <a:latin typeface="Arial" panose="020B0604020202020204" pitchFamily="34" charset="0"/>
                <a:ea typeface="+mn-ea"/>
                <a:cs typeface="Arial" panose="020B0604020202020204" pitchFamily="34" charset="0"/>
              </a:rPr>
              <a:t>Or </a:t>
            </a:r>
            <a:r>
              <a:rPr lang="en-GB" sz="1300" b="0" kern="1200">
                <a:solidFill>
                  <a:schemeClr val="tx1"/>
                </a:solidFill>
                <a:effectLst/>
                <a:latin typeface="Arial" panose="020B0604020202020204" pitchFamily="34" charset="0"/>
                <a:ea typeface="+mn-ea"/>
                <a:cs typeface="Arial" panose="020B0604020202020204" pitchFamily="34" charset="0"/>
              </a:rPr>
              <a:t>use the ‘Eyedropper’ formatting tool</a:t>
            </a:r>
          </a:p>
          <a:p>
            <a:endParaRPr kumimoji="0" lang="en-GB" sz="1300" b="0" i="0" u="none" strike="noStrike" kern="1200" cap="none" spc="0" normalizeH="0" baseline="0" noProof="0">
              <a:ln>
                <a:noFill/>
              </a:ln>
              <a:solidFill>
                <a:srgbClr val="333C4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292839105"/>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showMasterSp="0" preserve="1" userDrawn="1">
  <p:cSld name="D. Arrow two third">
    <p:bg>
      <p:bgPr>
        <a:gradFill>
          <a:gsLst>
            <a:gs pos="0">
              <a:schemeClr val="tx2"/>
            </a:gs>
            <a:gs pos="89000">
              <a:schemeClr val="accent2"/>
            </a:gs>
          </a:gsLst>
          <a:lin ang="8100000" scaled="1"/>
        </a:gra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242568495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3" imgH="363" progId="TCLayout.ActiveDocument.1">
                  <p:embed/>
                </p:oleObj>
              </mc:Choice>
              <mc:Fallback>
                <p:oleObj name="think-cell Slide" r:id="rId4" imgW="353" imgH="363"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hidden="1"/>
          <p:cNvSpPr/>
          <p:nvPr userDrawn="1">
            <p:custDataLst>
              <p:tags r:id="rId2"/>
            </p:custDataLst>
          </p:nvPr>
        </p:nvSpPr>
        <p:spPr>
          <a:xfrm>
            <a:off x="0" y="0"/>
            <a:ext cx="158750" cy="158750"/>
          </a:xfrm>
          <a:prstGeom prst="rect">
            <a:avLst/>
          </a:prstGeom>
          <a:solidFill>
            <a:schemeClr val="tx2"/>
          </a:solidFill>
          <a:ln w="9525" cap="rnd" cmpd="sng" algn="ctr">
            <a:solidFill>
              <a:schemeClr val="tx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GB" sz="2400" b="0" i="0" baseline="0" dirty="0">
              <a:solidFill>
                <a:srgbClr val="FFFFFF"/>
              </a:solidFill>
              <a:latin typeface="Trebuchet MS" panose="020B0603020202020204" pitchFamily="34" charset="0"/>
              <a:ea typeface="+mj-ea"/>
              <a:cs typeface="+mj-cs"/>
              <a:sym typeface="Trebuchet MS" panose="020B0603020202020204" pitchFamily="34" charset="0"/>
            </a:endParaRPr>
          </a:p>
        </p:txBody>
      </p:sp>
      <p:sp>
        <p:nvSpPr>
          <p:cNvPr id="12" name="Freeform 18"/>
          <p:cNvSpPr/>
          <p:nvPr userDrawn="1"/>
        </p:nvSpPr>
        <p:spPr bwMode="white">
          <a:xfrm>
            <a:off x="0"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eaLnBrk="1">
              <a:lnSpc>
                <a:spcPct val="90000"/>
              </a:lnSpc>
              <a:spcAft>
                <a:spcPts val="1000"/>
              </a:spcAft>
            </a:pPr>
            <a:endParaRPr lang="en-GB" sz="1200" dirty="0">
              <a:solidFill>
                <a:schemeClr val="bg1"/>
              </a:solidFill>
              <a:latin typeface="+mn-lt"/>
              <a:sym typeface="Trebuchet MS" panose="020B0603020202020204" pitchFamily="34" charset="0"/>
            </a:endParaRPr>
          </a:p>
        </p:txBody>
      </p:sp>
      <p:sp>
        <p:nvSpPr>
          <p:cNvPr id="13" name="Date Placeholder 4"/>
          <p:cNvSpPr>
            <a:spLocks noGrp="1"/>
          </p:cNvSpPr>
          <p:nvPr>
            <p:ph type="dt" sz="half" idx="10"/>
          </p:nvPr>
        </p:nvSpPr>
        <p:spPr>
          <a:xfrm>
            <a:off x="9677400" y="6405036"/>
            <a:ext cx="1482051" cy="153888"/>
          </a:xfrm>
        </p:spPr>
        <p:txBody>
          <a:bodyPr/>
          <a:lstStyle>
            <a:lvl1pPr eaLnBrk="1">
              <a:defRPr>
                <a:solidFill>
                  <a:schemeClr val="bg1"/>
                </a:solidFill>
                <a:latin typeface="+mn-lt"/>
                <a:sym typeface="Trebuchet MS" panose="020B0603020202020204" pitchFamily="34" charset="0"/>
              </a:defRPr>
            </a:lvl1pPr>
          </a:lstStyle>
          <a:p>
            <a:endParaRPr lang="en-GB" dirty="0"/>
          </a:p>
        </p:txBody>
      </p:sp>
      <p:sp>
        <p:nvSpPr>
          <p:cNvPr id="15" name="TextBox 14"/>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GB"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GB" sz="1000" kern="1200" dirty="0">
              <a:solidFill>
                <a:schemeClr val="bg1"/>
              </a:solidFill>
              <a:latin typeface="+mn-lt"/>
              <a:ea typeface="+mn-ea"/>
              <a:cs typeface="+mn-cs"/>
              <a:sym typeface="Trebuchet MS" panose="020B0603020202020204" pitchFamily="34" charset="0"/>
            </a:endParaRPr>
          </a:p>
        </p:txBody>
      </p:sp>
      <p:sp>
        <p:nvSpPr>
          <p:cNvPr id="2" name="Title 1"/>
          <p:cNvSpPr>
            <a:spLocks noGrp="1"/>
          </p:cNvSpPr>
          <p:nvPr>
            <p:ph type="title" hasCustomPrompt="1"/>
          </p:nvPr>
        </p:nvSpPr>
        <p:spPr>
          <a:xfrm>
            <a:off x="630000" y="622800"/>
            <a:ext cx="6254496" cy="332399"/>
          </a:xfrm>
          <a:prstGeom prst="rect">
            <a:avLst/>
          </a:prstGeom>
        </p:spPr>
        <p:txBody>
          <a:bodyPr/>
          <a:lstStyle>
            <a:lvl1pPr>
              <a:defRPr>
                <a:latin typeface="+mj-lt"/>
                <a:sym typeface="Trebuchet MS" panose="020B0603020202020204" pitchFamily="34" charset="0"/>
              </a:defRPr>
            </a:lvl1pPr>
          </a:lstStyle>
          <a:p>
            <a:r>
              <a:rPr lang="en-GB" dirty="0"/>
              <a:t>Click to add title</a:t>
            </a:r>
          </a:p>
        </p:txBody>
      </p:sp>
      <p:pic>
        <p:nvPicPr>
          <p:cNvPr id="11" name="Picture 10"/>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7490339" y="3589606"/>
            <a:ext cx="1365250" cy="3382962"/>
          </a:xfrm>
          <a:custGeom>
            <a:avLst/>
            <a:gdLst>
              <a:gd name="connsiteX0" fmla="*/ 911531 w 1365250"/>
              <a:gd name="connsiteY0" fmla="*/ 0 h 3382962"/>
              <a:gd name="connsiteX1" fmla="*/ 1365250 w 1365250"/>
              <a:gd name="connsiteY1" fmla="*/ 0 h 3382962"/>
              <a:gd name="connsiteX2" fmla="*/ 1365250 w 1365250"/>
              <a:gd name="connsiteY2" fmla="*/ 3382962 h 3382962"/>
              <a:gd name="connsiteX3" fmla="*/ 107988 w 1365250"/>
              <a:gd name="connsiteY3" fmla="*/ 3382962 h 3382962"/>
              <a:gd name="connsiteX4" fmla="*/ 111422 w 1365250"/>
              <a:gd name="connsiteY4" fmla="*/ 3368118 h 3382962"/>
              <a:gd name="connsiteX5" fmla="*/ 129661 w 1365250"/>
              <a:gd name="connsiteY5" fmla="*/ 3368407 h 3382962"/>
              <a:gd name="connsiteX6" fmla="*/ 890411 w 1365250"/>
              <a:gd name="connsiteY6" fmla="*/ 0 h 3382962"/>
              <a:gd name="connsiteX7" fmla="*/ 897808 w 1365250"/>
              <a:gd name="connsiteY7" fmla="*/ 0 h 3382962"/>
              <a:gd name="connsiteX8" fmla="*/ 870584 w 1365250"/>
              <a:gd name="connsiteY8" fmla="*/ 85726 h 3382962"/>
              <a:gd name="connsiteX9" fmla="*/ 0 w 1365250"/>
              <a:gd name="connsiteY9" fmla="*/ 0 h 3382962"/>
              <a:gd name="connsiteX10" fmla="*/ 852736 w 1365250"/>
              <a:gd name="connsiteY10" fmla="*/ 0 h 3382962"/>
              <a:gd name="connsiteX11" fmla="*/ 0 w 1365250"/>
              <a:gd name="connsiteY11" fmla="*/ 1883543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65250" h="3382962">
                <a:moveTo>
                  <a:pt x="911531" y="0"/>
                </a:moveTo>
                <a:lnTo>
                  <a:pt x="1365250" y="0"/>
                </a:lnTo>
                <a:lnTo>
                  <a:pt x="1365250" y="3382962"/>
                </a:lnTo>
                <a:lnTo>
                  <a:pt x="107988" y="3382962"/>
                </a:lnTo>
                <a:lnTo>
                  <a:pt x="111422" y="3368118"/>
                </a:lnTo>
                <a:lnTo>
                  <a:pt x="129661" y="3368407"/>
                </a:lnTo>
                <a:close/>
                <a:moveTo>
                  <a:pt x="890411" y="0"/>
                </a:moveTo>
                <a:lnTo>
                  <a:pt x="897808" y="0"/>
                </a:lnTo>
                <a:lnTo>
                  <a:pt x="870584" y="85726"/>
                </a:lnTo>
                <a:close/>
                <a:moveTo>
                  <a:pt x="0" y="0"/>
                </a:moveTo>
                <a:lnTo>
                  <a:pt x="852736" y="0"/>
                </a:lnTo>
                <a:lnTo>
                  <a:pt x="0" y="1883543"/>
                </a:lnTo>
                <a:close/>
              </a:path>
            </a:pathLst>
          </a:custGeom>
          <a:noFill/>
          <a:extLst>
            <a:ext uri="{909E8E84-426E-40DD-AFC4-6F175D3DCCD1}">
              <a14:hiddenFill xmlns:a14="http://schemas.microsoft.com/office/drawing/2010/main">
                <a:solidFill>
                  <a:srgbClr val="FFFFFF"/>
                </a:solidFill>
              </a14:hiddenFill>
            </a:ext>
          </a:extLst>
        </p:spPr>
      </p:pic>
      <p:sp>
        <p:nvSpPr>
          <p:cNvPr id="9"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mn-lt"/>
                <a:sym typeface="Trebuchet MS" panose="020B0603020202020204" pitchFamily="34" charset="0"/>
              </a:rPr>
              <a:t>Copyright © 2022 by Boston Consulting Group. All rights reserved.</a:t>
            </a:r>
          </a:p>
        </p:txBody>
      </p:sp>
    </p:spTree>
    <p:extLst>
      <p:ext uri="{BB962C8B-B14F-4D97-AF65-F5344CB8AC3E}">
        <p14:creationId xmlns:p14="http://schemas.microsoft.com/office/powerpoint/2010/main" val="2714317488"/>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251.xml><?xml version="1.0" encoding="utf-8"?>
<p:sldLayout xmlns:a="http://schemas.openxmlformats.org/drawingml/2006/main" xmlns:r="http://schemas.openxmlformats.org/officeDocument/2006/relationships" xmlns:p="http://schemas.openxmlformats.org/presentationml/2006/main" showMasterSp="0" preserve="1" userDrawn="1">
  <p:cSld name="D. Green arrow two third">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179028046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3" imgH="363" progId="TCLayout.ActiveDocument.1">
                  <p:embed/>
                </p:oleObj>
              </mc:Choice>
              <mc:Fallback>
                <p:oleObj name="think-cell Slide" r:id="rId4" imgW="353" imgH="363"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hidden="1"/>
          <p:cNvSpPr/>
          <p:nvPr userDrawn="1">
            <p:custDataLst>
              <p:tags r:id="rId2"/>
            </p:custDataLst>
          </p:nvPr>
        </p:nvSpPr>
        <p:spPr>
          <a:xfrm>
            <a:off x="0" y="0"/>
            <a:ext cx="158750" cy="158750"/>
          </a:xfrm>
          <a:prstGeom prst="rect">
            <a:avLst/>
          </a:prstGeom>
          <a:solidFill>
            <a:schemeClr val="tx2"/>
          </a:solidFill>
          <a:ln w="9525" cap="rnd" cmpd="sng" algn="ctr">
            <a:solidFill>
              <a:schemeClr val="tx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GB" sz="2400" b="0" i="0" baseline="0" dirty="0">
              <a:solidFill>
                <a:srgbClr val="FFFFFF"/>
              </a:solidFill>
              <a:latin typeface="Trebuchet MS" panose="020B0603020202020204" pitchFamily="34" charset="0"/>
              <a:ea typeface="+mj-ea"/>
              <a:cs typeface="+mj-cs"/>
              <a:sym typeface="Trebuchet MS" panose="020B0603020202020204" pitchFamily="34" charset="0"/>
            </a:endParaRPr>
          </a:p>
        </p:txBody>
      </p:sp>
      <p:sp>
        <p:nvSpPr>
          <p:cNvPr id="12" name="Freeform 18"/>
          <p:cNvSpPr/>
          <p:nvPr userDrawn="1"/>
        </p:nvSpPr>
        <p:spPr bwMode="white">
          <a:xfrm>
            <a:off x="0"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gradFill>
            <a:gsLst>
              <a:gs pos="0">
                <a:schemeClr val="tx2"/>
              </a:gs>
              <a:gs pos="89000">
                <a:schemeClr val="accent2"/>
              </a:gs>
            </a:gsLst>
            <a:lin ang="8100000" scaled="1"/>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eaLnBrk="1">
              <a:lnSpc>
                <a:spcPct val="90000"/>
              </a:lnSpc>
              <a:spcAft>
                <a:spcPts val="1000"/>
              </a:spcAft>
            </a:pPr>
            <a:endParaRPr lang="en-GB" sz="1200" dirty="0">
              <a:solidFill>
                <a:schemeClr val="bg1"/>
              </a:solidFill>
              <a:latin typeface="+mn-lt"/>
              <a:sym typeface="Trebuchet MS" panose="020B0603020202020204" pitchFamily="34" charset="0"/>
            </a:endParaRPr>
          </a:p>
        </p:txBody>
      </p:sp>
      <p:sp>
        <p:nvSpPr>
          <p:cNvPr id="2" name="Title 1"/>
          <p:cNvSpPr>
            <a:spLocks noGrp="1"/>
          </p:cNvSpPr>
          <p:nvPr>
            <p:ph type="title" hasCustomPrompt="1"/>
          </p:nvPr>
        </p:nvSpPr>
        <p:spPr>
          <a:xfrm>
            <a:off x="630000" y="622800"/>
            <a:ext cx="6254496" cy="332399"/>
          </a:xfrm>
          <a:prstGeom prst="rect">
            <a:avLst/>
          </a:prstGeom>
        </p:spPr>
        <p:txBody>
          <a:bodyPr/>
          <a:lstStyle>
            <a:lvl1pPr>
              <a:defRPr>
                <a:solidFill>
                  <a:srgbClr val="FFFFFF"/>
                </a:solidFill>
                <a:latin typeface="+mj-lt"/>
                <a:sym typeface="Trebuchet MS" panose="020B0603020202020204" pitchFamily="34" charset="0"/>
              </a:defRPr>
            </a:lvl1pPr>
          </a:lstStyle>
          <a:p>
            <a:r>
              <a:rPr lang="en-GB" dirty="0"/>
              <a:t>Click to add title</a:t>
            </a:r>
          </a:p>
        </p:txBody>
      </p:sp>
      <p:sp>
        <p:nvSpPr>
          <p:cNvPr id="17"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eaLnBrk="1">
              <a:defRPr sz="1000">
                <a:solidFill>
                  <a:schemeClr val="bg1">
                    <a:lumMod val="50000"/>
                  </a:schemeClr>
                </a:solidFill>
                <a:latin typeface="+mn-lt"/>
                <a:sym typeface="Trebuchet MS" panose="020B0603020202020204" pitchFamily="34" charset="0"/>
              </a:defRPr>
            </a:lvl1pPr>
          </a:lstStyle>
          <a:p>
            <a:endParaRPr lang="en-GB" dirty="0"/>
          </a:p>
        </p:txBody>
      </p:sp>
      <p:sp>
        <p:nvSpPr>
          <p:cNvPr id="18" name="TextBox 17"/>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GB" sz="10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GB" sz="1000" kern="1200" dirty="0">
              <a:solidFill>
                <a:schemeClr val="bg1">
                  <a:lumMod val="50000"/>
                </a:schemeClr>
              </a:solidFill>
              <a:latin typeface="+mn-lt"/>
              <a:ea typeface="+mn-ea"/>
              <a:cs typeface="+mn-cs"/>
              <a:sym typeface="Trebuchet MS" panose="020B0603020202020204" pitchFamily="34" charset="0"/>
            </a:endParaRPr>
          </a:p>
        </p:txBody>
      </p:sp>
      <p:pic>
        <p:nvPicPr>
          <p:cNvPr id="9" name="Picture 8"/>
          <p:cNvPicPr>
            <a:picLocks noChangeAspect="1"/>
          </p:cNvPicPr>
          <p:nvPr userDrawn="1"/>
        </p:nvPicPr>
        <p:blipFill rotWithShape="1">
          <a:blip r:embed="rId6">
            <a:extLst>
              <a:ext uri="{28A0092B-C50C-407E-A947-70E740481C1C}">
                <a14:useLocalDpi xmlns:a14="http://schemas.microsoft.com/office/drawing/2010/main" val="0"/>
              </a:ext>
            </a:extLst>
          </a:blip>
          <a:srcRect t="9052" b="6867"/>
          <a:stretch/>
        </p:blipFill>
        <p:spPr>
          <a:xfrm rot="120000">
            <a:off x="6567628" y="3407803"/>
            <a:ext cx="2694666" cy="3456551"/>
          </a:xfrm>
          <a:custGeom>
            <a:avLst/>
            <a:gdLst>
              <a:gd name="connsiteX0" fmla="*/ 2068299 w 2694666"/>
              <a:gd name="connsiteY0" fmla="*/ 0 h 3456551"/>
              <a:gd name="connsiteX1" fmla="*/ 2694666 w 2694666"/>
              <a:gd name="connsiteY1" fmla="*/ 0 h 3456551"/>
              <a:gd name="connsiteX2" fmla="*/ 2694666 w 2694666"/>
              <a:gd name="connsiteY2" fmla="*/ 3456551 h 3456551"/>
              <a:gd name="connsiteX3" fmla="*/ 1434992 w 2694666"/>
              <a:gd name="connsiteY3" fmla="*/ 3456551 h 3456551"/>
              <a:gd name="connsiteX4" fmla="*/ 0 w 2694666"/>
              <a:gd name="connsiteY4" fmla="*/ 0 h 3456551"/>
              <a:gd name="connsiteX5" fmla="*/ 1825478 w 2694666"/>
              <a:gd name="connsiteY5" fmla="*/ 0 h 3456551"/>
              <a:gd name="connsiteX6" fmla="*/ 1138791 w 2694666"/>
              <a:gd name="connsiteY6" fmla="*/ 3456551 h 3456551"/>
              <a:gd name="connsiteX7" fmla="*/ 0 w 2694666"/>
              <a:gd name="connsiteY7"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94666" h="3456551">
                <a:moveTo>
                  <a:pt x="2068299" y="0"/>
                </a:moveTo>
                <a:lnTo>
                  <a:pt x="2694666" y="0"/>
                </a:lnTo>
                <a:lnTo>
                  <a:pt x="2694666" y="3456551"/>
                </a:lnTo>
                <a:lnTo>
                  <a:pt x="1434992" y="3456551"/>
                </a:lnTo>
                <a:close/>
                <a:moveTo>
                  <a:pt x="0" y="0"/>
                </a:moveTo>
                <a:lnTo>
                  <a:pt x="1825478" y="0"/>
                </a:lnTo>
                <a:lnTo>
                  <a:pt x="1138791" y="3456551"/>
                </a:lnTo>
                <a:lnTo>
                  <a:pt x="0" y="3456551"/>
                </a:lnTo>
                <a:close/>
              </a:path>
            </a:pathLst>
          </a:custGeom>
        </p:spPr>
      </p:pic>
      <p:sp>
        <p:nvSpPr>
          <p:cNvPr id="10"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mn-lt"/>
                <a:sym typeface="Trebuchet MS" panose="020B0603020202020204" pitchFamily="34" charset="0"/>
              </a:rPr>
              <a:t>Copyright © 2022 by Boston Consulting Group. All rights reserved.</a:t>
            </a:r>
          </a:p>
        </p:txBody>
      </p:sp>
    </p:spTree>
    <p:extLst>
      <p:ext uri="{BB962C8B-B14F-4D97-AF65-F5344CB8AC3E}">
        <p14:creationId xmlns:p14="http://schemas.microsoft.com/office/powerpoint/2010/main" val="3541394592"/>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252.xml><?xml version="1.0" encoding="utf-8"?>
<p:sldLayout xmlns:a="http://schemas.openxmlformats.org/drawingml/2006/main" xmlns:r="http://schemas.openxmlformats.org/officeDocument/2006/relationships" xmlns:p="http://schemas.openxmlformats.org/presentationml/2006/main" showMasterSp="0" preserve="1" userDrawn="1">
  <p:cSld name="D. Big statement green">
    <p:bg>
      <p:bgPr>
        <a:gradFill>
          <a:gsLst>
            <a:gs pos="0">
              <a:schemeClr val="tx2"/>
            </a:gs>
            <a:gs pos="89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278110815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3" imgH="363" progId="TCLayout.ActiveDocument.1">
                  <p:embed/>
                </p:oleObj>
              </mc:Choice>
              <mc:Fallback>
                <p:oleObj name="think-cell Slide" r:id="rId4" imgW="353" imgH="363"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chemeClr val="tx2"/>
          </a:solidFill>
          <a:ln w="9525" cap="rnd" cmpd="sng" algn="ctr">
            <a:solidFill>
              <a:schemeClr val="tx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ts val="6000"/>
              </a:lnSpc>
              <a:spcBef>
                <a:spcPct val="0"/>
              </a:spcBef>
              <a:spcAft>
                <a:spcPct val="0"/>
              </a:spcAft>
            </a:pPr>
            <a:endParaRPr lang="en-GB" sz="5400" b="0" i="0" baseline="0" dirty="0">
              <a:solidFill>
                <a:srgbClr val="FFFFFF"/>
              </a:solidFill>
              <a:latin typeface="Trebuchet MS" panose="020B0603020202020204" pitchFamily="34" charset="0"/>
              <a:ea typeface="+mn-ea"/>
              <a:cs typeface="Arial" panose="020B0604020202020204" pitchFamily="34" charset="0"/>
              <a:sym typeface="Trebuchet MS" panose="020B0603020202020204" pitchFamily="34" charset="0"/>
            </a:endParaRPr>
          </a:p>
        </p:txBody>
      </p:sp>
      <p:sp>
        <p:nvSpPr>
          <p:cNvPr id="7" name="Date Placeholder 4"/>
          <p:cNvSpPr>
            <a:spLocks noGrp="1"/>
          </p:cNvSpPr>
          <p:nvPr>
            <p:ph type="dt" sz="half" idx="10"/>
          </p:nvPr>
        </p:nvSpPr>
        <p:spPr>
          <a:xfrm>
            <a:off x="9677400" y="6405036"/>
            <a:ext cx="1482051" cy="153888"/>
          </a:xfrm>
        </p:spPr>
        <p:txBody>
          <a:bodyPr/>
          <a:lstStyle>
            <a:lvl1pPr eaLnBrk="1">
              <a:defRPr>
                <a:solidFill>
                  <a:schemeClr val="bg1"/>
                </a:solidFill>
                <a:latin typeface="+mn-lt"/>
                <a:sym typeface="Trebuchet MS" panose="020B0603020202020204" pitchFamily="34" charset="0"/>
              </a:defRPr>
            </a:lvl1pPr>
          </a:lstStyle>
          <a:p>
            <a:endParaRPr lang="en-GB" dirty="0"/>
          </a:p>
        </p:txBody>
      </p:sp>
      <p:sp>
        <p:nvSpPr>
          <p:cNvPr id="10" name="TextBox 9"/>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GB"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GB" sz="1000" kern="1200" dirty="0">
              <a:solidFill>
                <a:schemeClr val="bg1"/>
              </a:solidFill>
              <a:latin typeface="+mn-lt"/>
              <a:ea typeface="+mn-ea"/>
              <a:cs typeface="+mn-cs"/>
              <a:sym typeface="Trebuchet MS" panose="020B0603020202020204" pitchFamily="34" charset="0"/>
            </a:endParaRPr>
          </a:p>
        </p:txBody>
      </p:sp>
      <p:sp>
        <p:nvSpPr>
          <p:cNvPr id="11" name="Title 1"/>
          <p:cNvSpPr>
            <a:spLocks noGrp="1"/>
          </p:cNvSpPr>
          <p:nvPr>
            <p:ph type="title" hasCustomPrompt="1"/>
          </p:nvPr>
        </p:nvSpPr>
        <p:spPr>
          <a:xfrm>
            <a:off x="630000" y="3826333"/>
            <a:ext cx="10933200" cy="1606550"/>
          </a:xfrm>
        </p:spPr>
        <p:txBody>
          <a:bodyPr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bg1"/>
                </a:solidFill>
                <a:latin typeface="+mj-lt"/>
                <a:ea typeface="+mn-ea"/>
                <a:cs typeface="Arial" panose="020B0604020202020204" pitchFamily="34" charset="0"/>
                <a:sym typeface="Trebuchet MS" panose="020B0603020202020204" pitchFamily="34" charset="0"/>
              </a:defRPr>
            </a:lvl1pPr>
          </a:lstStyle>
          <a:p>
            <a:r>
              <a:rPr lang="en-GB" dirty="0"/>
              <a:t>Click to add big statement text</a:t>
            </a:r>
          </a:p>
        </p:txBody>
      </p:sp>
      <p:sp>
        <p:nvSpPr>
          <p:cNvPr id="8"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mn-lt"/>
                <a:sym typeface="Trebuchet MS" panose="020B0603020202020204" pitchFamily="34" charset="0"/>
              </a:rPr>
              <a:t>Copyright © 2022 by Boston Consulting Group. All rights reserved.</a:t>
            </a:r>
          </a:p>
        </p:txBody>
      </p:sp>
    </p:spTree>
    <p:extLst>
      <p:ext uri="{BB962C8B-B14F-4D97-AF65-F5344CB8AC3E}">
        <p14:creationId xmlns:p14="http://schemas.microsoft.com/office/powerpoint/2010/main" val="385293985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D. Big statement icon">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186955231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3" imgH="363" progId="TCLayout.ActiveDocument.1">
                  <p:embed/>
                </p:oleObj>
              </mc:Choice>
              <mc:Fallback>
                <p:oleObj name="think-cell Slide" r:id="rId4" imgW="353" imgH="363"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chemeClr val="tx2"/>
          </a:solidFill>
          <a:ln w="9525" cap="rnd" cmpd="sng" algn="ctr">
            <a:solidFill>
              <a:schemeClr val="tx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ts val="6000"/>
              </a:lnSpc>
              <a:spcBef>
                <a:spcPct val="0"/>
              </a:spcBef>
              <a:spcAft>
                <a:spcPct val="0"/>
              </a:spcAft>
            </a:pPr>
            <a:endParaRPr lang="en-GB" sz="5400" b="0" i="0" baseline="0" dirty="0">
              <a:solidFill>
                <a:srgbClr val="FFFFFF"/>
              </a:solidFill>
              <a:latin typeface="Trebuchet MS" panose="020B0603020202020204" pitchFamily="34" charset="0"/>
              <a:ea typeface="+mn-ea"/>
              <a:cs typeface="Arial" panose="020B0604020202020204" pitchFamily="34" charset="0"/>
              <a:sym typeface="Trebuchet MS" panose="020B0603020202020204" pitchFamily="34" charset="0"/>
            </a:endParaRPr>
          </a:p>
        </p:txBody>
      </p:sp>
      <p:sp>
        <p:nvSpPr>
          <p:cNvPr id="8" name="Date Placeholder 7"/>
          <p:cNvSpPr>
            <a:spLocks noGrp="1"/>
          </p:cNvSpPr>
          <p:nvPr>
            <p:ph type="dt" sz="half" idx="10"/>
          </p:nvPr>
        </p:nvSpPr>
        <p:spPr/>
        <p:txBody>
          <a:bodyPr/>
          <a:lstStyle>
            <a:lvl1pPr eaLnBrk="1">
              <a:defRPr>
                <a:latin typeface="+mn-lt"/>
                <a:sym typeface="Trebuchet MS" panose="020B0603020202020204" pitchFamily="34" charset="0"/>
              </a:defRPr>
            </a:lvl1pPr>
          </a:lstStyle>
          <a:p>
            <a:endParaRPr lang="en-GB" dirty="0"/>
          </a:p>
        </p:txBody>
      </p:sp>
      <p:sp>
        <p:nvSpPr>
          <p:cNvPr id="6" name="Rectangle 5"/>
          <p:cNvSpPr/>
          <p:nvPr userDrawn="1"/>
        </p:nvSpPr>
        <p:spPr bwMode="white">
          <a:xfrm>
            <a:off x="630000" y="625475"/>
            <a:ext cx="932688" cy="932688"/>
          </a:xfrm>
          <a:prstGeom prst="rec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eaLnBrk="1"/>
            <a:endParaRPr lang="en-GB" sz="1200" dirty="0">
              <a:solidFill>
                <a:schemeClr val="bg1"/>
              </a:solidFill>
              <a:latin typeface="+mn-lt"/>
              <a:sym typeface="Trebuchet MS" panose="020B0603020202020204" pitchFamily="34" charset="0"/>
            </a:endParaRPr>
          </a:p>
        </p:txBody>
      </p:sp>
      <p:sp>
        <p:nvSpPr>
          <p:cNvPr id="7" name="Title 1"/>
          <p:cNvSpPr>
            <a:spLocks noGrp="1"/>
          </p:cNvSpPr>
          <p:nvPr>
            <p:ph type="title" hasCustomPrompt="1"/>
          </p:nvPr>
        </p:nvSpPr>
        <p:spPr>
          <a:xfrm>
            <a:off x="630000" y="3826333"/>
            <a:ext cx="10933200" cy="1606550"/>
          </a:xfrm>
          <a:prstGeom prst="rect">
            <a:avLst/>
          </a:prstGeom>
        </p:spPr>
        <p:txBody>
          <a:bodyPr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accent4"/>
                </a:solidFill>
                <a:latin typeface="+mj-lt"/>
                <a:ea typeface="+mn-ea"/>
                <a:cs typeface="Arial" panose="020B0604020202020204" pitchFamily="34" charset="0"/>
                <a:sym typeface="Trebuchet MS" panose="020B0603020202020204" pitchFamily="34" charset="0"/>
              </a:defRPr>
            </a:lvl1pPr>
          </a:lstStyle>
          <a:p>
            <a:r>
              <a:rPr lang="en-GB" dirty="0"/>
              <a:t>Click to add big statement text</a:t>
            </a:r>
          </a:p>
        </p:txBody>
      </p:sp>
    </p:spTree>
    <p:extLst>
      <p:ext uri="{BB962C8B-B14F-4D97-AF65-F5344CB8AC3E}">
        <p14:creationId xmlns:p14="http://schemas.microsoft.com/office/powerpoint/2010/main" val="36791342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54.xml><?xml version="1.0" encoding="utf-8"?>
<p:sldLayout xmlns:a="http://schemas.openxmlformats.org/drawingml/2006/main" xmlns:r="http://schemas.openxmlformats.org/officeDocument/2006/relationships" xmlns:p="http://schemas.openxmlformats.org/presentationml/2006/main" showMasterSp="0" preserve="1" userDrawn="1">
  <p:cSld name="D. Quote">
    <p:bg>
      <p:bgPr>
        <a:solidFill>
          <a:schemeClr val="accent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4066580690"/>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384" imgH="384" progId="TCLayout.ActiveDocument.1">
                  <p:embed/>
                </p:oleObj>
              </mc:Choice>
              <mc:Fallback>
                <p:oleObj name="think-cell Slide" r:id="rId3" imgW="384" imgH="384" progId="TCLayout.ActiveDocument.1">
                  <p:embed/>
                  <p:pic>
                    <p:nvPicPr>
                      <p:cNvPr id="3" name="Object 2"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6" name="TextBox 5"/>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GB"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GB" sz="1000" kern="1200" dirty="0">
              <a:solidFill>
                <a:schemeClr val="bg1"/>
              </a:solidFill>
              <a:latin typeface="+mn-lt"/>
              <a:ea typeface="+mn-ea"/>
              <a:cs typeface="+mn-cs"/>
              <a:sym typeface="Trebuchet MS" panose="020B0603020202020204" pitchFamily="34" charset="0"/>
            </a:endParaRPr>
          </a:p>
        </p:txBody>
      </p:sp>
      <p:sp>
        <p:nvSpPr>
          <p:cNvPr id="2" name="Date Placeholder 1"/>
          <p:cNvSpPr>
            <a:spLocks noGrp="1"/>
          </p:cNvSpPr>
          <p:nvPr>
            <p:ph type="dt" sz="half" idx="10"/>
          </p:nvPr>
        </p:nvSpPr>
        <p:spPr/>
        <p:txBody>
          <a:bodyPr/>
          <a:lstStyle>
            <a:lvl1pPr eaLnBrk="1">
              <a:defRPr>
                <a:solidFill>
                  <a:schemeClr val="bg1"/>
                </a:solidFill>
                <a:latin typeface="+mn-lt"/>
                <a:sym typeface="Trebuchet MS" panose="020B0603020202020204" pitchFamily="34" charset="0"/>
              </a:defRPr>
            </a:lvl1pPr>
          </a:lstStyle>
          <a:p>
            <a:endParaRPr lang="en-GB" dirty="0"/>
          </a:p>
        </p:txBody>
      </p:sp>
      <p:pic>
        <p:nvPicPr>
          <p:cNvPr id="7" name="Picture 6"/>
          <p:cNvPicPr>
            <a:picLocks noChangeAspect="1"/>
          </p:cNvPicPr>
          <p:nvPr userDrawn="1"/>
        </p:nvPicPr>
        <p:blipFill rotWithShape="1">
          <a:blip r:embed="rId5">
            <a:extLst>
              <a:ext uri="{28A0092B-C50C-407E-A947-70E740481C1C}">
                <a14:useLocalDpi xmlns:a14="http://schemas.microsoft.com/office/drawing/2010/main" val="0"/>
              </a:ext>
            </a:extLst>
          </a:blip>
          <a:srcRect r="3634" b="1258"/>
          <a:stretch/>
        </p:blipFill>
        <p:spPr>
          <a:xfrm rot="16200000" flipH="1">
            <a:off x="6797461" y="101443"/>
            <a:ext cx="769257" cy="10019821"/>
          </a:xfrm>
          <a:custGeom>
            <a:avLst/>
            <a:gdLst>
              <a:gd name="connsiteX0" fmla="*/ 0 w 769257"/>
              <a:gd name="connsiteY0" fmla="*/ 0 h 10019821"/>
              <a:gd name="connsiteX1" fmla="*/ 0 w 769257"/>
              <a:gd name="connsiteY1" fmla="*/ 4631160 h 10019821"/>
              <a:gd name="connsiteX2" fmla="*/ 216750 w 769257"/>
              <a:gd name="connsiteY2" fmla="*/ 999646 h 10019821"/>
              <a:gd name="connsiteX3" fmla="*/ 197800 w 769257"/>
              <a:gd name="connsiteY3" fmla="*/ 10019821 h 10019821"/>
              <a:gd name="connsiteX4" fmla="*/ 769257 w 769257"/>
              <a:gd name="connsiteY4" fmla="*/ 10019821 h 10019821"/>
              <a:gd name="connsiteX5" fmla="*/ 769257 w 769257"/>
              <a:gd name="connsiteY5" fmla="*/ 0 h 1001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9257" h="10019821">
                <a:moveTo>
                  <a:pt x="0" y="0"/>
                </a:moveTo>
                <a:lnTo>
                  <a:pt x="0" y="4631160"/>
                </a:lnTo>
                <a:lnTo>
                  <a:pt x="216750" y="999646"/>
                </a:lnTo>
                <a:lnTo>
                  <a:pt x="197800" y="10019821"/>
                </a:lnTo>
                <a:lnTo>
                  <a:pt x="769257" y="10019821"/>
                </a:lnTo>
                <a:lnTo>
                  <a:pt x="769257" y="0"/>
                </a:lnTo>
                <a:close/>
              </a:path>
            </a:pathLst>
          </a:custGeom>
        </p:spPr>
      </p:pic>
      <p:sp>
        <p:nvSpPr>
          <p:cNvPr id="59" name="Freeform 58"/>
          <p:cNvSpPr>
            <a:spLocks/>
          </p:cNvSpPr>
          <p:nvPr/>
        </p:nvSpPr>
        <p:spPr bwMode="white">
          <a:xfrm flipH="1">
            <a:off x="0" y="0"/>
            <a:ext cx="12192000" cy="5867335"/>
          </a:xfrm>
          <a:custGeom>
            <a:avLst/>
            <a:gdLst>
              <a:gd name="connsiteX0" fmla="*/ 12192000 w 12192000"/>
              <a:gd name="connsiteY0" fmla="*/ 0 h 5867335"/>
              <a:gd name="connsiteX1" fmla="*/ 0 w 12192000"/>
              <a:gd name="connsiteY1" fmla="*/ 0 h 5867335"/>
              <a:gd name="connsiteX2" fmla="*/ 0 w 12192000"/>
              <a:gd name="connsiteY2" fmla="*/ 4945992 h 5867335"/>
              <a:gd name="connsiteX3" fmla="*/ 9041587 w 12192000"/>
              <a:gd name="connsiteY3" fmla="*/ 4945992 h 5867335"/>
              <a:gd name="connsiteX4" fmla="*/ 9974275 w 12192000"/>
              <a:gd name="connsiteY4" fmla="*/ 5867335 h 5867335"/>
              <a:gd name="connsiteX5" fmla="*/ 9974275 w 12192000"/>
              <a:gd name="connsiteY5" fmla="*/ 4945992 h 5867335"/>
              <a:gd name="connsiteX6" fmla="*/ 12192000 w 12192000"/>
              <a:gd name="connsiteY6" fmla="*/ 4945992 h 586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867335">
                <a:moveTo>
                  <a:pt x="12192000" y="0"/>
                </a:moveTo>
                <a:lnTo>
                  <a:pt x="0" y="0"/>
                </a:lnTo>
                <a:lnTo>
                  <a:pt x="0" y="4945992"/>
                </a:lnTo>
                <a:lnTo>
                  <a:pt x="9041587" y="4945992"/>
                </a:lnTo>
                <a:lnTo>
                  <a:pt x="9974275" y="5867335"/>
                </a:lnTo>
                <a:lnTo>
                  <a:pt x="9974275" y="4945992"/>
                </a:lnTo>
                <a:lnTo>
                  <a:pt x="12192000" y="4945992"/>
                </a:lnTo>
                <a:close/>
              </a:path>
            </a:pathLst>
          </a:custGeom>
          <a:solidFill>
            <a:schemeClr val="tx2"/>
          </a:solidFill>
          <a:ln>
            <a:noFill/>
          </a:ln>
          <a:effectLst/>
        </p:spPr>
        <p:txBody>
          <a:bodyPr vert="horz" wrap="square" lIns="91440" tIns="45720" rIns="91440" bIns="45720" numCol="1" anchor="t" anchorCtr="0" compatLnSpc="1">
            <a:prstTxWarp prst="textNoShape">
              <a:avLst/>
            </a:prstTxWarp>
            <a:noAutofit/>
          </a:bodyPr>
          <a:lstStyle/>
          <a:p>
            <a:pPr eaLnBrk="1"/>
            <a:endParaRPr lang="en-GB" dirty="0">
              <a:latin typeface="+mn-lt"/>
              <a:sym typeface="Trebuchet MS" panose="020B0603020202020204" pitchFamily="34" charset="0"/>
            </a:endParaRPr>
          </a:p>
        </p:txBody>
      </p:sp>
      <p:sp>
        <p:nvSpPr>
          <p:cNvPr id="8"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mn-lt"/>
                <a:sym typeface="Trebuchet MS" panose="020B0603020202020204" pitchFamily="34" charset="0"/>
              </a:rPr>
              <a:t>Copyright © 2022 by Boston Consulting Group. All rights reserved.</a:t>
            </a:r>
          </a:p>
        </p:txBody>
      </p:sp>
    </p:spTree>
    <p:extLst>
      <p:ext uri="{BB962C8B-B14F-4D97-AF65-F5344CB8AC3E}">
        <p14:creationId xmlns:p14="http://schemas.microsoft.com/office/powerpoint/2010/main" val="330457918"/>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255.xml><?xml version="1.0" encoding="utf-8"?>
<p:sldLayout xmlns:a="http://schemas.openxmlformats.org/drawingml/2006/main" xmlns:r="http://schemas.openxmlformats.org/officeDocument/2006/relationships" xmlns:p="http://schemas.openxmlformats.org/presentationml/2006/main" showMasterSp="0" preserve="1" userDrawn="1">
  <p:cSld name="D. Special gray">
    <p:bg>
      <p:bgPr>
        <a:solidFill>
          <a:schemeClr val="accent5"/>
        </a:solidFill>
        <a:effectLst/>
      </p:bgPr>
    </p:bg>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userDrawn="1">
            <p:custDataLst>
              <p:tags r:id="rId1"/>
            </p:custDataLst>
            <p:extLst>
              <p:ext uri="{D42A27DB-BD31-4B8C-83A1-F6EECF244321}">
                <p14:modId xmlns:p14="http://schemas.microsoft.com/office/powerpoint/2010/main" val="165147421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3" imgH="363" progId="TCLayout.ActiveDocument.1">
                  <p:embed/>
                </p:oleObj>
              </mc:Choice>
              <mc:Fallback>
                <p:oleObj name="think-cell Slide" r:id="rId4" imgW="353" imgH="363" progId="TCLayout.ActiveDocument.1">
                  <p:embed/>
                  <p:pic>
                    <p:nvPicPr>
                      <p:cNvPr id="6" name="Object 5"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p:cNvSpPr/>
          <p:nvPr userDrawn="1">
            <p:custDataLst>
              <p:tags r:id="rId2"/>
            </p:custDataLst>
          </p:nvPr>
        </p:nvSpPr>
        <p:spPr>
          <a:xfrm>
            <a:off x="0" y="0"/>
            <a:ext cx="158750" cy="158750"/>
          </a:xfrm>
          <a:prstGeom prst="rect">
            <a:avLst/>
          </a:prstGeom>
          <a:solidFill>
            <a:schemeClr val="tx2"/>
          </a:solidFill>
          <a:ln w="9525" cap="rnd" cmpd="sng" algn="ctr">
            <a:solidFill>
              <a:schemeClr val="tx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GB" sz="2400" b="0" i="0" baseline="0" dirty="0">
              <a:solidFill>
                <a:srgbClr val="FFFFFF"/>
              </a:solidFill>
              <a:latin typeface="Trebuchet MS" panose="020B0603020202020204" pitchFamily="34" charset="0"/>
              <a:ea typeface="+mj-ea"/>
              <a:cs typeface="+mj-cs"/>
              <a:sym typeface="Trebuchet MS" panose="020B0603020202020204" pitchFamily="34" charset="0"/>
            </a:endParaRPr>
          </a:p>
        </p:txBody>
      </p:sp>
      <p:sp>
        <p:nvSpPr>
          <p:cNvPr id="5" name="TextBox 4"/>
          <p:cNvSpPr txBox="1"/>
          <p:nvPr/>
        </p:nvSpPr>
        <p:spPr bwMode="white">
          <a:xfrm>
            <a:off x="11167872" y="6404400"/>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GB"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GB" sz="1000" kern="1200" dirty="0">
              <a:solidFill>
                <a:schemeClr val="bg1"/>
              </a:solidFill>
              <a:latin typeface="+mn-lt"/>
              <a:ea typeface="+mn-ea"/>
              <a:cs typeface="+mn-cs"/>
              <a:sym typeface="Trebuchet MS" panose="020B0603020202020204" pitchFamily="34" charset="0"/>
            </a:endParaRPr>
          </a:p>
        </p:txBody>
      </p:sp>
      <p:sp>
        <p:nvSpPr>
          <p:cNvPr id="3" name="Date Placeholder 2"/>
          <p:cNvSpPr>
            <a:spLocks noGrp="1"/>
          </p:cNvSpPr>
          <p:nvPr>
            <p:ph type="dt" sz="half" idx="10"/>
          </p:nvPr>
        </p:nvSpPr>
        <p:spPr/>
        <p:txBody>
          <a:bodyPr/>
          <a:lstStyle>
            <a:lvl1pPr eaLnBrk="1">
              <a:defRPr>
                <a:solidFill>
                  <a:schemeClr val="bg1"/>
                </a:solidFill>
                <a:latin typeface="+mn-lt"/>
                <a:sym typeface="Trebuchet MS" panose="020B0603020202020204" pitchFamily="34" charset="0"/>
              </a:defRPr>
            </a:lvl1pPr>
          </a:lstStyle>
          <a:p>
            <a:endParaRPr lang="en-GB" dirty="0"/>
          </a:p>
        </p:txBody>
      </p:sp>
      <p:sp>
        <p:nvSpPr>
          <p:cNvPr id="2" name="Title 1"/>
          <p:cNvSpPr>
            <a:spLocks noGrp="1"/>
          </p:cNvSpPr>
          <p:nvPr>
            <p:ph type="title" hasCustomPrompt="1"/>
          </p:nvPr>
        </p:nvSpPr>
        <p:spPr>
          <a:xfrm>
            <a:off x="630000" y="622800"/>
            <a:ext cx="10933200" cy="332399"/>
          </a:xfrm>
        </p:spPr>
        <p:txBody>
          <a:bodyPr/>
          <a:lstStyle>
            <a:lvl1pPr>
              <a:defRPr>
                <a:solidFill>
                  <a:schemeClr val="bg1"/>
                </a:solidFill>
                <a:latin typeface="+mj-lt"/>
                <a:sym typeface="Trebuchet MS" panose="020B0603020202020204" pitchFamily="34" charset="0"/>
              </a:defRPr>
            </a:lvl1pPr>
          </a:lstStyle>
          <a:p>
            <a:r>
              <a:rPr lang="en-GB" dirty="0"/>
              <a:t>Click to add title</a:t>
            </a:r>
          </a:p>
        </p:txBody>
      </p:sp>
      <p:sp>
        <p:nvSpPr>
          <p:cNvPr id="7"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mn-lt"/>
                <a:sym typeface="Trebuchet MS" panose="020B0603020202020204" pitchFamily="34" charset="0"/>
              </a:rPr>
              <a:t>Copyright © 2022 by Boston Consulting Group. All rights reserved.</a:t>
            </a:r>
          </a:p>
        </p:txBody>
      </p:sp>
    </p:spTree>
    <p:extLst>
      <p:ext uri="{BB962C8B-B14F-4D97-AF65-F5344CB8AC3E}">
        <p14:creationId xmlns:p14="http://schemas.microsoft.com/office/powerpoint/2010/main" val="255911985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56.xml><?xml version="1.0" encoding="utf-8"?>
<p:sldLayout xmlns:a="http://schemas.openxmlformats.org/drawingml/2006/main" xmlns:r="http://schemas.openxmlformats.org/officeDocument/2006/relationships" xmlns:p="http://schemas.openxmlformats.org/presentationml/2006/main" showMasterSp="0" preserve="1" userDrawn="1">
  <p:cSld name="D. Table of contents">
    <p:bg>
      <p:bgPr>
        <a:gradFill>
          <a:gsLst>
            <a:gs pos="0">
              <a:schemeClr val="tx2"/>
            </a:gs>
            <a:gs pos="89000">
              <a:schemeClr val="accent2"/>
            </a:gs>
          </a:gsLst>
          <a:lin ang="8100000" scaled="1"/>
        </a:gradFill>
        <a:effectLst/>
      </p:bgPr>
    </p:bg>
    <p:spTree>
      <p:nvGrpSpPr>
        <p:cNvPr id="1" name=""/>
        <p:cNvGrpSpPr/>
        <p:nvPr/>
      </p:nvGrpSpPr>
      <p:grpSpPr>
        <a:xfrm>
          <a:off x="0" y="0"/>
          <a:ext cx="0" cy="0"/>
          <a:chOff x="0" y="0"/>
          <a:chExt cx="0" cy="0"/>
        </a:xfrm>
      </p:grpSpPr>
      <p:sp>
        <p:nvSpPr>
          <p:cNvPr id="13" name="Freeform 12"/>
          <p:cNvSpPr/>
          <p:nvPr/>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eaLnBrk="1">
              <a:lnSpc>
                <a:spcPct val="90000"/>
              </a:lnSpc>
              <a:spcAft>
                <a:spcPts val="1000"/>
              </a:spcAft>
            </a:pPr>
            <a:endParaRPr lang="en-GB" sz="1200" dirty="0">
              <a:solidFill>
                <a:prstClr val="white"/>
              </a:solidFill>
              <a:latin typeface="+mn-lt"/>
              <a:sym typeface="Trebuchet MS" panose="020B0603020202020204" pitchFamily="34" charset="0"/>
            </a:endParaRPr>
          </a:p>
        </p:txBody>
      </p:sp>
      <p:sp>
        <p:nvSpPr>
          <p:cNvPr id="17" name="Freeform 12"/>
          <p:cNvSpPr/>
          <p:nvPr userDrawn="1"/>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eaLnBrk="1">
              <a:lnSpc>
                <a:spcPct val="90000"/>
              </a:lnSpc>
              <a:spcAft>
                <a:spcPts val="1000"/>
              </a:spcAft>
            </a:pPr>
            <a:endParaRPr lang="en-GB" sz="1200" dirty="0">
              <a:solidFill>
                <a:prstClr val="white"/>
              </a:solidFill>
              <a:latin typeface="+mn-lt"/>
              <a:sym typeface="Trebuchet MS" panose="020B0603020202020204" pitchFamily="34" charset="0"/>
            </a:endParaRPr>
          </a:p>
        </p:txBody>
      </p:sp>
      <p:sp>
        <p:nvSpPr>
          <p:cNvPr id="20" name="TextBox 19"/>
          <p:cNvSpPr txBox="1"/>
          <p:nvPr userDrawn="1"/>
        </p:nvSpPr>
        <p:spPr>
          <a:xfrm>
            <a:off x="630000" y="2577934"/>
            <a:ext cx="2819400" cy="1761764"/>
          </a:xfrm>
          <a:prstGeom prst="rect">
            <a:avLst/>
          </a:prstGeom>
          <a:noFill/>
        </p:spPr>
        <p:txBody>
          <a:bodyPr wrap="square" lIns="0" tIns="0" rIns="0" bIns="0" rtlCol="0" anchor="ctr">
            <a:spAutoFit/>
          </a:bodyPr>
          <a:lstStyle/>
          <a:p>
            <a:pPr marL="0" indent="0">
              <a:lnSpc>
                <a:spcPct val="106000"/>
              </a:lnSpc>
              <a:spcAft>
                <a:spcPts val="700"/>
              </a:spcAft>
              <a:buFontTx/>
              <a:buNone/>
            </a:pPr>
            <a:r>
              <a:rPr lang="en-GB" sz="5400" dirty="0">
                <a:solidFill>
                  <a:schemeClr val="tx2"/>
                </a:solidFill>
                <a:latin typeface="+mn-lt"/>
                <a:sym typeface="Trebuchet MS" panose="020B0603020202020204" pitchFamily="34" charset="0"/>
              </a:rPr>
              <a:t>Table of contents</a:t>
            </a:r>
          </a:p>
        </p:txBody>
      </p:sp>
      <p:sp>
        <p:nvSpPr>
          <p:cNvPr id="15" name="Date Placeholder 4"/>
          <p:cNvSpPr>
            <a:spLocks noGrp="1"/>
          </p:cNvSpPr>
          <p:nvPr>
            <p:ph type="dt" sz="half" idx="10"/>
          </p:nvPr>
        </p:nvSpPr>
        <p:spPr>
          <a:xfrm>
            <a:off x="9677400" y="6405036"/>
            <a:ext cx="1482051" cy="153888"/>
          </a:xfrm>
        </p:spPr>
        <p:txBody>
          <a:bodyPr/>
          <a:lstStyle>
            <a:lvl1pPr eaLnBrk="1">
              <a:defRPr>
                <a:solidFill>
                  <a:schemeClr val="bg1"/>
                </a:solidFill>
                <a:latin typeface="+mn-lt"/>
                <a:sym typeface="Trebuchet MS" panose="020B0603020202020204" pitchFamily="34" charset="0"/>
              </a:defRPr>
            </a:lvl1pPr>
          </a:lstStyle>
          <a:p>
            <a:endParaRPr lang="en-GB" dirty="0"/>
          </a:p>
        </p:txBody>
      </p:sp>
      <p:sp>
        <p:nvSpPr>
          <p:cNvPr id="19" name="TextBox 18"/>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GB"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GB" sz="1000" kern="1200" dirty="0">
              <a:solidFill>
                <a:schemeClr val="bg1"/>
              </a:solidFill>
              <a:latin typeface="+mn-lt"/>
              <a:ea typeface="+mn-ea"/>
              <a:cs typeface="+mn-cs"/>
              <a:sym typeface="Trebuchet MS" panose="020B0603020202020204" pitchFamily="34" charset="0"/>
            </a:endParaRPr>
          </a:p>
        </p:txBody>
      </p:sp>
      <p:pic>
        <p:nvPicPr>
          <p:cNvPr id="10" name="Picture 9"/>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108638" y="3586748"/>
            <a:ext cx="1365250" cy="3382962"/>
          </a:xfrm>
          <a:custGeom>
            <a:avLst/>
            <a:gdLst>
              <a:gd name="connsiteX0" fmla="*/ 942801 w 1365250"/>
              <a:gd name="connsiteY0" fmla="*/ 0 h 3382962"/>
              <a:gd name="connsiteX1" fmla="*/ 1365250 w 1365250"/>
              <a:gd name="connsiteY1" fmla="*/ 0 h 3382962"/>
              <a:gd name="connsiteX2" fmla="*/ 1365250 w 1365250"/>
              <a:gd name="connsiteY2" fmla="*/ 3382962 h 3382962"/>
              <a:gd name="connsiteX3" fmla="*/ 128720 w 1365250"/>
              <a:gd name="connsiteY3" fmla="*/ 3382962 h 3382962"/>
              <a:gd name="connsiteX4" fmla="*/ 0 w 1365250"/>
              <a:gd name="connsiteY4" fmla="*/ 0 h 3382962"/>
              <a:gd name="connsiteX5" fmla="*/ 929501 w 1365250"/>
              <a:gd name="connsiteY5" fmla="*/ 0 h 3382962"/>
              <a:gd name="connsiteX6" fmla="*/ 0 w 1365250"/>
              <a:gd name="connsiteY6" fmla="*/ 2860398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5250" h="3382962">
                <a:moveTo>
                  <a:pt x="942801" y="0"/>
                </a:moveTo>
                <a:lnTo>
                  <a:pt x="1365250" y="0"/>
                </a:lnTo>
                <a:lnTo>
                  <a:pt x="1365250" y="3382962"/>
                </a:lnTo>
                <a:lnTo>
                  <a:pt x="128720" y="3382962"/>
                </a:lnTo>
                <a:close/>
                <a:moveTo>
                  <a:pt x="0" y="0"/>
                </a:moveTo>
                <a:lnTo>
                  <a:pt x="929501" y="0"/>
                </a:lnTo>
                <a:lnTo>
                  <a:pt x="0" y="2860398"/>
                </a:lnTo>
                <a:close/>
              </a:path>
            </a:pathLst>
          </a:custGeom>
          <a:noFill/>
          <a:extLst>
            <a:ext uri="{909E8E84-426E-40DD-AFC4-6F175D3DCCD1}">
              <a14:hiddenFill xmlns:a14="http://schemas.microsoft.com/office/drawing/2010/main">
                <a:solidFill>
                  <a:srgbClr val="FFFFFF"/>
                </a:solidFill>
              </a14:hiddenFill>
            </a:ext>
          </a:extLst>
        </p:spPr>
      </p:pic>
      <p:sp>
        <p:nvSpPr>
          <p:cNvPr id="8"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mn-lt"/>
                <a:sym typeface="Trebuchet MS" panose="020B0603020202020204" pitchFamily="34" charset="0"/>
              </a:rPr>
              <a:t>Copyright © 2022 by Boston Consulting Group. All rights reserved.</a:t>
            </a:r>
          </a:p>
        </p:txBody>
      </p:sp>
    </p:spTree>
    <p:extLst>
      <p:ext uri="{BB962C8B-B14F-4D97-AF65-F5344CB8AC3E}">
        <p14:creationId xmlns:p14="http://schemas.microsoft.com/office/powerpoint/2010/main" val="1479089430"/>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257.xml><?xml version="1.0" encoding="utf-8"?>
<p:sldLayout xmlns:a="http://schemas.openxmlformats.org/drawingml/2006/main" xmlns:r="http://schemas.openxmlformats.org/officeDocument/2006/relationships" xmlns:p="http://schemas.openxmlformats.org/presentationml/2006/main" showMasterSp="0" preserve="1">
  <p:cSld name="D. Blank green">
    <p:bg>
      <p:bgPr>
        <a:gradFill>
          <a:gsLst>
            <a:gs pos="0">
              <a:schemeClr val="tx2"/>
            </a:gs>
            <a:gs pos="89000">
              <a:schemeClr val="accent2"/>
            </a:gs>
          </a:gsLst>
          <a:lin ang="8100000" scaled="1"/>
        </a:gradFill>
        <a:effectLst/>
      </p:bgPr>
    </p:bg>
    <p:spTree>
      <p:nvGrpSpPr>
        <p:cNvPr id="1" name=""/>
        <p:cNvGrpSpPr/>
        <p:nvPr/>
      </p:nvGrpSpPr>
      <p:grpSpPr>
        <a:xfrm>
          <a:off x="0" y="0"/>
          <a:ext cx="0" cy="0"/>
          <a:chOff x="0" y="0"/>
          <a:chExt cx="0" cy="0"/>
        </a:xfrm>
      </p:grpSpPr>
      <p:sp>
        <p:nvSpPr>
          <p:cNvPr id="6" name="Date Placeholder 4"/>
          <p:cNvSpPr>
            <a:spLocks noGrp="1"/>
          </p:cNvSpPr>
          <p:nvPr>
            <p:ph type="dt" sz="half" idx="10"/>
          </p:nvPr>
        </p:nvSpPr>
        <p:spPr>
          <a:xfrm>
            <a:off x="9677400" y="6405036"/>
            <a:ext cx="1482051" cy="153888"/>
          </a:xfrm>
        </p:spPr>
        <p:txBody>
          <a:bodyPr/>
          <a:lstStyle>
            <a:lvl1pPr eaLnBrk="1">
              <a:defRPr>
                <a:solidFill>
                  <a:schemeClr val="bg1"/>
                </a:solidFill>
                <a:latin typeface="+mn-lt"/>
                <a:sym typeface="Trebuchet MS" panose="020B0603020202020204" pitchFamily="34" charset="0"/>
              </a:defRPr>
            </a:lvl1pPr>
          </a:lstStyle>
          <a:p>
            <a:endParaRPr lang="en-GB" dirty="0"/>
          </a:p>
        </p:txBody>
      </p:sp>
      <p:sp>
        <p:nvSpPr>
          <p:cNvPr id="11" name="TextBox 10"/>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GB"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GB" sz="1000" kern="1200" dirty="0">
              <a:solidFill>
                <a:schemeClr val="bg1"/>
              </a:solidFill>
              <a:latin typeface="+mn-lt"/>
              <a:ea typeface="+mn-ea"/>
              <a:cs typeface="+mn-cs"/>
              <a:sym typeface="Trebuchet MS" panose="020B0603020202020204" pitchFamily="34" charset="0"/>
            </a:endParaRPr>
          </a:p>
        </p:txBody>
      </p:sp>
      <p:sp>
        <p:nvSpPr>
          <p:cNvPr id="4"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mn-lt"/>
                <a:sym typeface="Trebuchet MS" panose="020B0603020202020204" pitchFamily="34" charset="0"/>
              </a:rPr>
              <a:t>Copyright © 2022 by Boston Consulting Group. All rights reserved.</a:t>
            </a:r>
          </a:p>
        </p:txBody>
      </p:sp>
    </p:spTree>
    <p:extLst>
      <p:ext uri="{BB962C8B-B14F-4D97-AF65-F5344CB8AC3E}">
        <p14:creationId xmlns:p14="http://schemas.microsoft.com/office/powerpoint/2010/main" val="15451216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p:cSld name="D. Blank">
    <p:bg>
      <p:bgPr>
        <a:solidFill>
          <a:schemeClr val="bg1"/>
        </a:solidFill>
        <a:effectLst/>
      </p:bgPr>
    </p:bg>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lvl1pPr eaLnBrk="1">
              <a:defRPr>
                <a:latin typeface="+mn-lt"/>
                <a:sym typeface="Trebuchet MS" panose="020B0603020202020204" pitchFamily="34" charset="0"/>
              </a:defRPr>
            </a:lvl1pPr>
          </a:lstStyle>
          <a:p>
            <a:endParaRPr lang="en-GB" dirty="0"/>
          </a:p>
        </p:txBody>
      </p:sp>
    </p:spTree>
    <p:extLst>
      <p:ext uri="{BB962C8B-B14F-4D97-AF65-F5344CB8AC3E}">
        <p14:creationId xmlns:p14="http://schemas.microsoft.com/office/powerpoint/2010/main" val="390434976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p:cSld name="D. Disclaimer">
    <p:spTree>
      <p:nvGrpSpPr>
        <p:cNvPr id="1" name=""/>
        <p:cNvGrpSpPr/>
        <p:nvPr/>
      </p:nvGrpSpPr>
      <p:grpSpPr>
        <a:xfrm>
          <a:off x="0" y="0"/>
          <a:ext cx="0" cy="0"/>
          <a:chOff x="0" y="0"/>
          <a:chExt cx="0" cy="0"/>
        </a:xfrm>
      </p:grpSpPr>
      <p:sp>
        <p:nvSpPr>
          <p:cNvPr id="2" name="Rectangle 1"/>
          <p:cNvSpPr/>
          <p:nvPr userDrawn="1"/>
        </p:nvSpPr>
        <p:spPr>
          <a:xfrm>
            <a:off x="5021826" y="1664256"/>
            <a:ext cx="6209072" cy="3323987"/>
          </a:xfrm>
          <a:prstGeom prst="rect">
            <a:avLst/>
          </a:prstGeom>
        </p:spPr>
        <p:txBody>
          <a:bodyPr wrap="square" lIns="0" tIns="0" rIns="0" bIns="0" anchor="ctr">
            <a:spAutoFit/>
          </a:bodyPr>
          <a:lstStyle/>
          <a:p>
            <a:pPr indent="0">
              <a:lnSpc>
                <a:spcPct val="100000"/>
              </a:lnSpc>
            </a:pPr>
            <a:r>
              <a:rPr lang="en-US" sz="900" b="0" dirty="0">
                <a:latin typeface="+mn-lt"/>
                <a:sym typeface="Trebuchet MS" panose="020B0603020202020204" pitchFamily="34" charset="0"/>
              </a:rPr>
              <a:t>The services and materials provided by The Boston Consulting Group (BCG) are subject to BCG's Standard Terms </a:t>
            </a:r>
            <a:br>
              <a:rPr lang="en-US" sz="900" b="0" dirty="0">
                <a:latin typeface="+mn-lt"/>
                <a:sym typeface="Trebuchet MS" panose="020B0603020202020204" pitchFamily="34" charset="0"/>
              </a:rPr>
            </a:br>
            <a:r>
              <a:rPr lang="en-US" sz="900" b="0" dirty="0">
                <a:latin typeface="+mn-lt"/>
                <a:sym typeface="Trebuchet MS" panose="020B0603020202020204" pitchFamily="34" charset="0"/>
              </a:rPr>
              <a:t>(a copy of which is available upon request) or such other agreement as may have been previously executed by BCG. BCG does not provide legal, accounting, or tax advice. The Client is responsible for obtaining independent advice concerning these matters. This advice may affect the guidance given by BCG. Further, BCG has made no undertaking </a:t>
            </a:r>
            <a:br>
              <a:rPr lang="en-US" sz="900" b="0" dirty="0">
                <a:latin typeface="+mn-lt"/>
                <a:sym typeface="Trebuchet MS" panose="020B0603020202020204" pitchFamily="34" charset="0"/>
              </a:rPr>
            </a:br>
            <a:r>
              <a:rPr lang="en-US" sz="900" b="0" dirty="0">
                <a:latin typeface="+mn-lt"/>
                <a:sym typeface="Trebuchet MS" panose="020B0603020202020204" pitchFamily="34" charset="0"/>
              </a:rPr>
              <a:t>to update these materials after the date hereof, notwithstanding that such information may become outdated </a:t>
            </a:r>
            <a:br>
              <a:rPr lang="en-US" sz="900" b="0" dirty="0">
                <a:latin typeface="+mn-lt"/>
                <a:sym typeface="Trebuchet MS" panose="020B0603020202020204" pitchFamily="34" charset="0"/>
              </a:rPr>
            </a:br>
            <a:r>
              <a:rPr lang="en-US" sz="900" b="0" dirty="0">
                <a:latin typeface="+mn-lt"/>
                <a:sym typeface="Trebuchet MS" panose="020B0603020202020204" pitchFamily="34" charset="0"/>
              </a:rPr>
              <a:t>or inaccurate.</a:t>
            </a:r>
          </a:p>
          <a:p>
            <a:pPr indent="0">
              <a:lnSpc>
                <a:spcPct val="100000"/>
              </a:lnSpc>
            </a:pPr>
            <a:r>
              <a:rPr lang="en-US" sz="900" b="0" dirty="0">
                <a:latin typeface="+mn-lt"/>
                <a:sym typeface="Trebuchet MS" panose="020B0603020202020204" pitchFamily="34" charset="0"/>
              </a:rPr>
              <a:t> </a:t>
            </a:r>
          </a:p>
          <a:p>
            <a:pPr indent="0">
              <a:lnSpc>
                <a:spcPct val="100000"/>
              </a:lnSpc>
            </a:pPr>
            <a:r>
              <a:rPr lang="en-US" sz="900" b="0" dirty="0">
                <a:latin typeface="+mn-lt"/>
                <a:sym typeface="Trebuchet MS" panose="020B0603020202020204" pitchFamily="34" charset="0"/>
              </a:rPr>
              <a:t>The materials contained in this presentation are designed for the sole use by the board of directors or senior management of the Client and solely for the limited purposes described in the presentation. The materials shall not be copied or given to any person or entity other than the Client (“Third Party”) without the prior written consent of BCG. These materials serve only as the focus for discussion; they are incomplete without the accompanying oral commentary and may not be relied on as a stand-alone document. Further, Third Parties may not, and it is unreasonable for any Third Party to, rely on these materials for any purpose whatsoever. To the fullest extent permitted by law (and except to the extent otherwise agreed in a signed writing by BCG), BCG shall have no liability whatsoever to any Third Party, and any Third Party hereby waives any rights and claims it may have at any time against BCG with regard to the services, this presentation, or other materials, including the accuracy or completeness thereof. Receipt and review </a:t>
            </a:r>
            <a:br>
              <a:rPr lang="en-US" sz="900" b="0" dirty="0">
                <a:latin typeface="+mn-lt"/>
                <a:sym typeface="Trebuchet MS" panose="020B0603020202020204" pitchFamily="34" charset="0"/>
              </a:rPr>
            </a:br>
            <a:r>
              <a:rPr lang="en-US" sz="900" b="0" dirty="0">
                <a:latin typeface="+mn-lt"/>
                <a:sym typeface="Trebuchet MS" panose="020B0603020202020204" pitchFamily="34" charset="0"/>
              </a:rPr>
              <a:t>of this document shall be deemed agreement with and consideration for the foregoing.</a:t>
            </a:r>
          </a:p>
          <a:p>
            <a:pPr indent="0">
              <a:lnSpc>
                <a:spcPct val="100000"/>
              </a:lnSpc>
            </a:pPr>
            <a:endParaRPr lang="en-US" sz="900" b="0" dirty="0">
              <a:latin typeface="+mn-lt"/>
              <a:sym typeface="Trebuchet MS" panose="020B0603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900" b="0" dirty="0">
                <a:latin typeface="+mn-lt"/>
                <a:sym typeface="Trebuchet MS" panose="020B0603020202020204" pitchFamily="34" charset="0"/>
              </a:rPr>
              <a:t>BCG does not provide fairness opinions or valuations of market transactions, and these materials should not be relied </a:t>
            </a:r>
            <a:br>
              <a:rPr lang="en-US" sz="900" b="0" dirty="0">
                <a:latin typeface="+mn-lt"/>
                <a:sym typeface="Trebuchet MS" panose="020B0603020202020204" pitchFamily="34" charset="0"/>
              </a:rPr>
            </a:br>
            <a:r>
              <a:rPr lang="en-US" sz="900" b="0" dirty="0">
                <a:latin typeface="+mn-lt"/>
                <a:sym typeface="Trebuchet MS" panose="020B0603020202020204" pitchFamily="34" charset="0"/>
              </a:rPr>
              <a:t>on or construed as such. Further, the financial evaluations, projected market and financial information, and conclusions contained in these materials are based upon standard valuation methodologies, are not definitive forecasts, and are not guaranteed by BCG. BCG has used public and/or confidential data and assumptions provided to BCG by the Client. BCG has not independently verified the data and assumptions used in these analyses. Changes in the underlying data </a:t>
            </a:r>
            <a:br>
              <a:rPr lang="en-US" sz="900" b="0" dirty="0">
                <a:latin typeface="+mn-lt"/>
                <a:sym typeface="Trebuchet MS" panose="020B0603020202020204" pitchFamily="34" charset="0"/>
              </a:rPr>
            </a:br>
            <a:r>
              <a:rPr lang="en-US" sz="900" b="0" dirty="0">
                <a:latin typeface="+mn-lt"/>
                <a:sym typeface="Trebuchet MS" panose="020B0603020202020204" pitchFamily="34" charset="0"/>
              </a:rPr>
              <a:t>or operating assumptions will clearly impact the analyses and conclusions.</a:t>
            </a:r>
          </a:p>
        </p:txBody>
      </p:sp>
      <p:sp>
        <p:nvSpPr>
          <p:cNvPr id="3" name="Title 6"/>
          <p:cNvSpPr txBox="1">
            <a:spLocks/>
          </p:cNvSpPr>
          <p:nvPr userDrawn="1"/>
        </p:nvSpPr>
        <p:spPr>
          <a:xfrm>
            <a:off x="639044" y="2973076"/>
            <a:ext cx="3199529" cy="706347"/>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defRPr>
            </a:lvl1pPr>
          </a:lstStyle>
          <a:p>
            <a:r>
              <a:rPr lang="en-US" sz="5100" dirty="0">
                <a:gradFill>
                  <a:gsLst>
                    <a:gs pos="100000">
                      <a:schemeClr val="tx2"/>
                    </a:gs>
                    <a:gs pos="2000">
                      <a:schemeClr val="accent2"/>
                    </a:gs>
                  </a:gsLst>
                  <a:lin ang="2700000" scaled="0"/>
                </a:gradFill>
                <a:latin typeface="+mn-lt"/>
                <a:sym typeface="Trebuchet MS" panose="020B0603020202020204" pitchFamily="34" charset="0"/>
              </a:rPr>
              <a:t>Disclaimer</a:t>
            </a:r>
          </a:p>
        </p:txBody>
      </p:sp>
      <p:cxnSp>
        <p:nvCxnSpPr>
          <p:cNvPr id="4" name="Straight Connector 3"/>
          <p:cNvCxnSpPr/>
          <p:nvPr userDrawn="1"/>
        </p:nvCxnSpPr>
        <p:spPr>
          <a:xfrm>
            <a:off x="4367898" y="1630185"/>
            <a:ext cx="0" cy="3392129"/>
          </a:xfrm>
          <a:prstGeom prst="line">
            <a:avLst/>
          </a:prstGeom>
          <a:ln w="9525">
            <a:solidFill>
              <a:schemeClr val="tx2"/>
            </a:solidFill>
            <a:miter lim="800000"/>
            <a:headEnd type="none" w="sm" len="sm"/>
            <a:tailEnd type="none" w="sm" len="sm"/>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5671194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Text slide 7 - Smart 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AB38C-5F38-4824-BA5B-9B6A2BB378C1}"/>
              </a:ext>
            </a:extLst>
          </p:cNvPr>
          <p:cNvSpPr>
            <a:spLocks noGrp="1"/>
          </p:cNvSpPr>
          <p:nvPr>
            <p:ph type="title" hasCustomPrompt="1"/>
          </p:nvPr>
        </p:nvSpPr>
        <p:spPr>
          <a:xfrm>
            <a:off x="359999" y="720000"/>
            <a:ext cx="7464001" cy="1039599"/>
          </a:xfrm>
        </p:spPr>
        <p:txBody>
          <a:bodyPr/>
          <a:lstStyle>
            <a:lvl1pPr>
              <a:defRPr baseline="0"/>
            </a:lvl1pPr>
          </a:lstStyle>
          <a:p>
            <a:r>
              <a:rPr lang="en-US"/>
              <a:t>Smart Art slide example</a:t>
            </a:r>
            <a:br>
              <a:rPr lang="en-US"/>
            </a:br>
            <a:r>
              <a:rPr lang="en-US" err="1"/>
              <a:t>colours</a:t>
            </a:r>
            <a:r>
              <a:rPr lang="en-US"/>
              <a:t> are </a:t>
            </a:r>
            <a:r>
              <a:rPr lang="en-US" err="1"/>
              <a:t>customisable</a:t>
            </a:r>
            <a:endParaRPr lang="en-GB"/>
          </a:p>
        </p:txBody>
      </p:sp>
      <p:sp>
        <p:nvSpPr>
          <p:cNvPr id="5" name="Slide Number Placeholder 4"/>
          <p:cNvSpPr>
            <a:spLocks noGrp="1"/>
          </p:cNvSpPr>
          <p:nvPr>
            <p:ph type="sldNum" sz="quarter" idx="13"/>
          </p:nvPr>
        </p:nvSpPr>
        <p:spPr/>
        <p:txBody>
          <a:bodyPr/>
          <a:lstStyle>
            <a:lvl1pPr>
              <a:defRPr>
                <a:solidFill>
                  <a:srgbClr val="333C46"/>
                </a:solidFill>
              </a:defRPr>
            </a:lvl1pPr>
          </a:lstStyle>
          <a:p>
            <a:fld id="{5C01B2B2-3B32-4177-9645-58C2813D6AA3}" type="slidenum">
              <a:rPr lang="en-GB" smtClean="0"/>
              <a:pPr/>
              <a:t>‹#›</a:t>
            </a:fld>
            <a:endParaRPr lang="en-GB"/>
          </a:p>
        </p:txBody>
      </p:sp>
      <p:sp>
        <p:nvSpPr>
          <p:cNvPr id="10" name="Content Placeholder 9"/>
          <p:cNvSpPr>
            <a:spLocks noGrp="1"/>
          </p:cNvSpPr>
          <p:nvPr>
            <p:ph sz="quarter" idx="14"/>
          </p:nvPr>
        </p:nvSpPr>
        <p:spPr>
          <a:xfrm>
            <a:off x="8460001" y="1728000"/>
            <a:ext cx="3420000" cy="436109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Footer Placeholder 6">
            <a:extLst>
              <a:ext uri="{FF2B5EF4-FFF2-40B4-BE49-F238E27FC236}">
                <a16:creationId xmlns:a16="http://schemas.microsoft.com/office/drawing/2014/main" id="{1F49C458-E82C-46FC-A504-70436BE77649}"/>
              </a:ext>
            </a:extLst>
          </p:cNvPr>
          <p:cNvSpPr>
            <a:spLocks noGrp="1"/>
          </p:cNvSpPr>
          <p:nvPr>
            <p:ph type="ftr" sz="quarter" idx="3"/>
          </p:nvPr>
        </p:nvSpPr>
        <p:spPr>
          <a:xfrm>
            <a:off x="360000" y="6588000"/>
            <a:ext cx="4752000" cy="180000"/>
          </a:xfrm>
          <a:prstGeom prst="rect">
            <a:avLst/>
          </a:prstGeom>
        </p:spPr>
        <p:txBody>
          <a:bodyPr vert="horz" lIns="0" tIns="0" rIns="0" bIns="0" rtlCol="0" anchor="b" anchorCtr="0"/>
          <a:lstStyle>
            <a:lvl1pPr algn="l">
              <a:defRPr sz="1200">
                <a:solidFill>
                  <a:srgbClr val="333C46"/>
                </a:solidFill>
              </a:defRPr>
            </a:lvl1pPr>
          </a:lstStyle>
          <a:p>
            <a:endParaRPr lang="en-GB"/>
          </a:p>
        </p:txBody>
      </p:sp>
      <p:sp>
        <p:nvSpPr>
          <p:cNvPr id="8" name="TextBox 7">
            <a:extLst>
              <a:ext uri="{FF2B5EF4-FFF2-40B4-BE49-F238E27FC236}">
                <a16:creationId xmlns:a16="http://schemas.microsoft.com/office/drawing/2014/main" id="{527E9119-0BE8-496A-A7F3-BAF354280F71}"/>
              </a:ext>
            </a:extLst>
          </p:cNvPr>
          <p:cNvSpPr txBox="1"/>
          <p:nvPr userDrawn="1"/>
        </p:nvSpPr>
        <p:spPr>
          <a:xfrm>
            <a:off x="6144126" y="-1378072"/>
            <a:ext cx="6047180" cy="1200329"/>
          </a:xfrm>
          <a:prstGeom prst="rect">
            <a:avLst/>
          </a:prstGeom>
          <a:noFill/>
        </p:spPr>
        <p:txBody>
          <a:bodyPr wrap="square" lIns="0" tIns="0" rIns="0" bIns="0" rtlCol="0">
            <a:spAutoFit/>
          </a:bodyPr>
          <a:lstStyle/>
          <a:p>
            <a:pPr>
              <a:spcAft>
                <a:spcPts val="600"/>
              </a:spcAft>
            </a:pPr>
            <a:r>
              <a:rPr lang="en-GB" sz="1300" i="0">
                <a:solidFill>
                  <a:srgbClr val="071D49"/>
                </a:solidFill>
                <a:latin typeface="Arial" panose="020B0604020202020204" pitchFamily="34" charset="0"/>
                <a:cs typeface="Arial" panose="020B0604020202020204" pitchFamily="34" charset="0"/>
              </a:rPr>
              <a:t>To insert SmartArt, go to the ‘Insert’ tab followed by ‘SmartArt’ and scroll through to select the desired option that best suits your data/text.</a:t>
            </a:r>
            <a:br>
              <a:rPr lang="en-GB" sz="1300" i="0">
                <a:solidFill>
                  <a:srgbClr val="071D49"/>
                </a:solidFill>
                <a:latin typeface="Arial" panose="020B0604020202020204" pitchFamily="34" charset="0"/>
                <a:cs typeface="Arial" panose="020B0604020202020204" pitchFamily="34" charset="0"/>
              </a:rPr>
            </a:br>
            <a:r>
              <a:rPr lang="en-GB" sz="1300" i="0">
                <a:solidFill>
                  <a:srgbClr val="071D49"/>
                </a:solidFill>
                <a:latin typeface="Arial" panose="020B0604020202020204" pitchFamily="34" charset="0"/>
                <a:cs typeface="Arial" panose="020B0604020202020204" pitchFamily="34" charset="0"/>
              </a:rPr>
              <a:t>The SmartArt will automatically pick up the six MoD Muted colours as used in the Theme colours. </a:t>
            </a:r>
            <a:br>
              <a:rPr lang="en-GB" sz="1300" i="0">
                <a:solidFill>
                  <a:srgbClr val="071D49"/>
                </a:solidFill>
                <a:latin typeface="Arial" panose="020B0604020202020204" pitchFamily="34" charset="0"/>
                <a:cs typeface="Arial" panose="020B0604020202020204" pitchFamily="34" charset="0"/>
              </a:rPr>
            </a:br>
            <a:r>
              <a:rPr lang="en-GB" sz="1300" i="0">
                <a:solidFill>
                  <a:srgbClr val="071D49"/>
                </a:solidFill>
                <a:latin typeface="Arial" panose="020B0604020202020204" pitchFamily="34" charset="0"/>
                <a:cs typeface="Arial" panose="020B0604020202020204" pitchFamily="34" charset="0"/>
              </a:rPr>
              <a:t>SmartArt can be manually formatted to use other muted colours if required. Select elements of the SmartArt and right click to bring up formatting tools.</a:t>
            </a:r>
          </a:p>
        </p:txBody>
      </p:sp>
      <p:sp>
        <p:nvSpPr>
          <p:cNvPr id="9" name="SmartArt Placeholder 8">
            <a:extLst>
              <a:ext uri="{FF2B5EF4-FFF2-40B4-BE49-F238E27FC236}">
                <a16:creationId xmlns:a16="http://schemas.microsoft.com/office/drawing/2014/main" id="{82056C2D-CE4D-4B0D-94D0-F588B99EC700}"/>
              </a:ext>
            </a:extLst>
          </p:cNvPr>
          <p:cNvSpPr>
            <a:spLocks noGrp="1"/>
          </p:cNvSpPr>
          <p:nvPr>
            <p:ph type="dgm" sz="quarter" idx="15"/>
          </p:nvPr>
        </p:nvSpPr>
        <p:spPr>
          <a:xfrm>
            <a:off x="359999" y="2028825"/>
            <a:ext cx="7464001" cy="4127500"/>
          </a:xfrm>
        </p:spPr>
        <p:txBody>
          <a:bodyPr anchor="ctr" anchorCtr="0"/>
          <a:lstStyle>
            <a:lvl1pPr algn="ctr">
              <a:defRPr/>
            </a:lvl1pPr>
          </a:lstStyle>
          <a:p>
            <a:endParaRPr lang="en-GB"/>
          </a:p>
        </p:txBody>
      </p:sp>
      <p:sp>
        <p:nvSpPr>
          <p:cNvPr id="13" name="Rectangle 12">
            <a:extLst>
              <a:ext uri="{FF2B5EF4-FFF2-40B4-BE49-F238E27FC236}">
                <a16:creationId xmlns:a16="http://schemas.microsoft.com/office/drawing/2014/main" id="{96AB4B3F-26B4-4241-A896-7ED68284F5F6}"/>
              </a:ext>
            </a:extLst>
          </p:cNvPr>
          <p:cNvSpPr/>
          <p:nvPr userDrawn="1"/>
        </p:nvSpPr>
        <p:spPr>
          <a:xfrm>
            <a:off x="12330750" y="1347125"/>
            <a:ext cx="2487122" cy="5893921"/>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GB" sz="1300" b="0" kern="1200">
                <a:solidFill>
                  <a:schemeClr val="tx1"/>
                </a:solidFill>
                <a:effectLst/>
                <a:latin typeface="Arial" panose="020B0604020202020204" pitchFamily="34" charset="0"/>
                <a:ea typeface="+mn-ea"/>
                <a:cs typeface="Arial" panose="020B0604020202020204" pitchFamily="34" charset="0"/>
              </a:rPr>
              <a:t>To change an image, right-click the object and select:</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sz="1300" b="1" kern="1200">
                <a:solidFill>
                  <a:schemeClr val="tx1"/>
                </a:solidFill>
                <a:effectLst/>
                <a:latin typeface="Arial" panose="020B0604020202020204" pitchFamily="34" charset="0"/>
                <a:ea typeface="+mn-ea"/>
                <a:cs typeface="Arial" panose="020B0604020202020204" pitchFamily="34" charset="0"/>
              </a:rPr>
              <a:t>Either</a:t>
            </a:r>
            <a:r>
              <a:rPr lang="en-GB" sz="1300" b="0" kern="1200">
                <a:solidFill>
                  <a:schemeClr val="tx1"/>
                </a:solidFill>
                <a:effectLst/>
                <a:latin typeface="Arial" panose="020B0604020202020204" pitchFamily="34" charset="0"/>
                <a:ea typeface="+mn-ea"/>
                <a:cs typeface="Arial" panose="020B0604020202020204" pitchFamily="34" charset="0"/>
              </a:rPr>
              <a:t> ‘Change Picture’ and browse for a new image.</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sz="1300" b="1" kern="1200">
                <a:solidFill>
                  <a:schemeClr val="tx1"/>
                </a:solidFill>
                <a:effectLst/>
                <a:latin typeface="Arial" panose="020B0604020202020204" pitchFamily="34" charset="0"/>
                <a:ea typeface="+mn-ea"/>
                <a:cs typeface="Arial" panose="020B0604020202020204" pitchFamily="34" charset="0"/>
              </a:rPr>
              <a:t>Or</a:t>
            </a:r>
            <a:r>
              <a:rPr lang="en-GB" sz="1300" b="0" kern="1200">
                <a:solidFill>
                  <a:schemeClr val="tx1"/>
                </a:solidFill>
                <a:effectLst/>
                <a:latin typeface="Arial" panose="020B0604020202020204" pitchFamily="34" charset="0"/>
                <a:ea typeface="+mn-ea"/>
                <a:cs typeface="Arial" panose="020B0604020202020204" pitchFamily="34" charset="0"/>
              </a:rPr>
              <a:t> ‘Format Background’ or ‘Format Picture’, select ‘Picture or texture fill’, click ‘File’ and browse for a new image.</a:t>
            </a:r>
          </a:p>
          <a:p>
            <a:pPr marL="0" indent="0">
              <a:lnSpc>
                <a:spcPct val="100000"/>
              </a:lnSpc>
              <a:spcAft>
                <a:spcPts val="600"/>
              </a:spcAft>
              <a:buFont typeface="Arial" panose="020B0604020202020204" pitchFamily="34" charset="0"/>
              <a:buNone/>
            </a:pPr>
            <a:r>
              <a:rPr lang="en-GB" sz="1300" b="0" kern="1200">
                <a:solidFill>
                  <a:schemeClr val="tx1"/>
                </a:solidFill>
                <a:effectLst/>
                <a:latin typeface="Arial" panose="020B0604020202020204" pitchFamily="34" charset="0"/>
                <a:ea typeface="+mn-ea"/>
                <a:cs typeface="Arial" panose="020B0604020202020204" pitchFamily="34" charset="0"/>
              </a:rPr>
              <a:t>To adjust an image within a shape, use the ‘Offset’ and ‘Scale’ values. The ‘Picture Corrections’ tool can help enhance an image placed behind a transparent shape. </a:t>
            </a:r>
          </a:p>
          <a:p>
            <a:pPr>
              <a:lnSpc>
                <a:spcPct val="100000"/>
              </a:lnSpc>
              <a:spcAft>
                <a:spcPts val="600"/>
              </a:spcAft>
            </a:pPr>
            <a:r>
              <a:rPr lang="en-GB" sz="1300" b="0" kern="1200">
                <a:solidFill>
                  <a:schemeClr val="tx1"/>
                </a:solidFill>
                <a:effectLst/>
                <a:latin typeface="Arial" panose="020B0604020202020204" pitchFamily="34" charset="0"/>
                <a:ea typeface="+mn-ea"/>
                <a:cs typeface="Arial" panose="020B0604020202020204" pitchFamily="34" charset="0"/>
              </a:rPr>
              <a:t>To change an object or background full colour, in the ‘Format Shape’ window select ‘Solid fill’ and click the ‘Colour’ drop down button. </a:t>
            </a:r>
          </a:p>
          <a:p>
            <a:pPr marL="285750" indent="-285750">
              <a:lnSpc>
                <a:spcPct val="100000"/>
              </a:lnSpc>
              <a:spcAft>
                <a:spcPts val="1200"/>
              </a:spcAft>
              <a:buFont typeface="Arial" panose="020B0604020202020204" pitchFamily="34" charset="0"/>
              <a:buChar char="•"/>
            </a:pPr>
            <a:r>
              <a:rPr lang="en-GB" sz="1300" b="1" kern="1200">
                <a:solidFill>
                  <a:schemeClr val="tx1"/>
                </a:solidFill>
                <a:effectLst/>
                <a:latin typeface="Arial" panose="020B0604020202020204" pitchFamily="34" charset="0"/>
                <a:ea typeface="+mn-ea"/>
                <a:cs typeface="Arial" panose="020B0604020202020204" pitchFamily="34" charset="0"/>
              </a:rPr>
              <a:t>Either</a:t>
            </a:r>
            <a:r>
              <a:rPr lang="en-GB" sz="1300" b="0" kern="1200">
                <a:solidFill>
                  <a:schemeClr val="tx1"/>
                </a:solidFill>
                <a:effectLst/>
                <a:latin typeface="Arial" panose="020B0604020202020204" pitchFamily="34" charset="0"/>
                <a:ea typeface="+mn-ea"/>
                <a:cs typeface="Arial" panose="020B0604020202020204" pitchFamily="34" charset="0"/>
              </a:rPr>
              <a:t> click ‘More Colours’, select ‘Custom’ and enter the RGB colour values.</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GB" sz="1300" b="1" kern="1200">
                <a:solidFill>
                  <a:schemeClr val="tx1"/>
                </a:solidFill>
                <a:effectLst/>
                <a:latin typeface="Arial" panose="020B0604020202020204" pitchFamily="34" charset="0"/>
                <a:ea typeface="+mn-ea"/>
                <a:cs typeface="Arial" panose="020B0604020202020204" pitchFamily="34" charset="0"/>
              </a:rPr>
              <a:t>Or </a:t>
            </a:r>
            <a:r>
              <a:rPr lang="en-GB" sz="1300" b="0" kern="1200">
                <a:solidFill>
                  <a:schemeClr val="tx1"/>
                </a:solidFill>
                <a:effectLst/>
                <a:latin typeface="Arial" panose="020B0604020202020204" pitchFamily="34" charset="0"/>
                <a:ea typeface="+mn-ea"/>
                <a:cs typeface="Arial" panose="020B0604020202020204" pitchFamily="34" charset="0"/>
              </a:rPr>
              <a:t>use the ‘Eyedropper’ formatting tool</a:t>
            </a:r>
          </a:p>
          <a:p>
            <a:endParaRPr kumimoji="0" lang="en-GB" sz="1300" b="0" i="0" u="none" strike="noStrike" kern="1200" cap="none" spc="0" normalizeH="0" baseline="0" noProof="0">
              <a:ln>
                <a:noFill/>
              </a:ln>
              <a:solidFill>
                <a:srgbClr val="333C4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287070219"/>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showMasterSp="0" type="blank" preserve="1">
  <p:cSld name="D. End">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387538226"/>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384" imgH="384" progId="TCLayout.ActiveDocument.1">
                  <p:embed/>
                </p:oleObj>
              </mc:Choice>
              <mc:Fallback>
                <p:oleObj name="think-cell Slide" r:id="rId3" imgW="384" imgH="384"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pic>
        <p:nvPicPr>
          <p:cNvPr id="4" name="Picture 3">
            <a:extLst>
              <a:ext uri="{FF2B5EF4-FFF2-40B4-BE49-F238E27FC236}">
                <a16:creationId xmlns:a16="http://schemas.microsoft.com/office/drawing/2014/main" id="{679050FB-2E2C-4431-AAF5-3799E1D4F408}"/>
              </a:ext>
            </a:extLst>
          </p:cNvPr>
          <p:cNvPicPr>
            <a:picLocks noChangeAspect="1"/>
          </p:cNvPicPr>
          <p:nvPr userDrawn="1"/>
        </p:nvPicPr>
        <p:blipFill>
          <a:blip r:embed="rId5"/>
          <a:stretch>
            <a:fillRect/>
          </a:stretch>
        </p:blipFill>
        <p:spPr>
          <a:xfrm>
            <a:off x="3724275" y="1456815"/>
            <a:ext cx="5167884" cy="4567428"/>
          </a:xfrm>
          <a:prstGeom prst="rect">
            <a:avLst/>
          </a:prstGeom>
        </p:spPr>
      </p:pic>
    </p:spTree>
    <p:extLst>
      <p:ext uri="{BB962C8B-B14F-4D97-AF65-F5344CB8AC3E}">
        <p14:creationId xmlns:p14="http://schemas.microsoft.com/office/powerpoint/2010/main" val="1121503669"/>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p:cSld name="D. Layout guide">
    <p:spTree>
      <p:nvGrpSpPr>
        <p:cNvPr id="1" name=""/>
        <p:cNvGrpSpPr/>
        <p:nvPr/>
      </p:nvGrpSpPr>
      <p:grpSpPr>
        <a:xfrm>
          <a:off x="0" y="0"/>
          <a:ext cx="0" cy="0"/>
          <a:chOff x="0" y="0"/>
          <a:chExt cx="0" cy="0"/>
        </a:xfrm>
      </p:grpSpPr>
      <p:grpSp>
        <p:nvGrpSpPr>
          <p:cNvPr id="144" name="Group 143"/>
          <p:cNvGrpSpPr/>
          <p:nvPr userDrawn="1"/>
        </p:nvGrpSpPr>
        <p:grpSpPr>
          <a:xfrm>
            <a:off x="-600" y="-1"/>
            <a:ext cx="12193800" cy="6858001"/>
            <a:chOff x="-600" y="-1"/>
            <a:chExt cx="12193800" cy="6858001"/>
          </a:xfrm>
        </p:grpSpPr>
        <p:sp>
          <p:nvSpPr>
            <p:cNvPr id="145" name="No fly zone"/>
            <p:cNvSpPr/>
            <p:nvPr/>
          </p:nvSpPr>
          <p:spPr>
            <a:xfrm>
              <a:off x="0" y="-1"/>
              <a:ext cx="12193200" cy="6858000"/>
            </a:xfrm>
            <a:custGeom>
              <a:avLst/>
              <a:gdLst>
                <a:gd name="connsiteX0" fmla="*/ 630001 w 12193200"/>
                <a:gd name="connsiteY0" fmla="*/ 622800 h 6858000"/>
                <a:gd name="connsiteX1" fmla="*/ 630001 w 12193200"/>
                <a:gd name="connsiteY1" fmla="*/ 6160597 h 6858000"/>
                <a:gd name="connsiteX2" fmla="*/ 11562000 w 12193200"/>
                <a:gd name="connsiteY2" fmla="*/ 6160597 h 6858000"/>
                <a:gd name="connsiteX3" fmla="*/ 11562000 w 12193200"/>
                <a:gd name="connsiteY3" fmla="*/ 622800 h 6858000"/>
                <a:gd name="connsiteX4" fmla="*/ 0 w 12193200"/>
                <a:gd name="connsiteY4" fmla="*/ 0 h 6858000"/>
                <a:gd name="connsiteX5" fmla="*/ 12193200 w 12193200"/>
                <a:gd name="connsiteY5" fmla="*/ 0 h 6858000"/>
                <a:gd name="connsiteX6" fmla="*/ 12193200 w 12193200"/>
                <a:gd name="connsiteY6" fmla="*/ 622800 h 6858000"/>
                <a:gd name="connsiteX7" fmla="*/ 12192000 w 12193200"/>
                <a:gd name="connsiteY7" fmla="*/ 622800 h 6858000"/>
                <a:gd name="connsiteX8" fmla="*/ 12192000 w 12193200"/>
                <a:gd name="connsiteY8" fmla="*/ 6160597 h 6858000"/>
                <a:gd name="connsiteX9" fmla="*/ 12193200 w 12193200"/>
                <a:gd name="connsiteY9" fmla="*/ 6160597 h 6858000"/>
                <a:gd name="connsiteX10" fmla="*/ 12193200 w 12193200"/>
                <a:gd name="connsiteY10" fmla="*/ 6858000 h 6858000"/>
                <a:gd name="connsiteX11" fmla="*/ 12192000 w 12193200"/>
                <a:gd name="connsiteY11" fmla="*/ 6858000 h 6858000"/>
                <a:gd name="connsiteX12" fmla="*/ 11562000 w 12193200"/>
                <a:gd name="connsiteY12" fmla="*/ 6858000 h 6858000"/>
                <a:gd name="connsiteX13" fmla="*/ 630001 w 12193200"/>
                <a:gd name="connsiteY13" fmla="*/ 6858000 h 6858000"/>
                <a:gd name="connsiteX14" fmla="*/ 1 w 12193200"/>
                <a:gd name="connsiteY14" fmla="*/ 6858000 h 6858000"/>
                <a:gd name="connsiteX15" fmla="*/ 1 w 12193200"/>
                <a:gd name="connsiteY15" fmla="*/ 6160597 h 6858000"/>
                <a:gd name="connsiteX16" fmla="*/ 1 w 12193200"/>
                <a:gd name="connsiteY16" fmla="*/ 622800 h 6858000"/>
                <a:gd name="connsiteX17" fmla="*/ 0 w 12193200"/>
                <a:gd name="connsiteY17" fmla="*/ 6228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193200" h="6858000">
                  <a:moveTo>
                    <a:pt x="630001" y="622800"/>
                  </a:moveTo>
                  <a:lnTo>
                    <a:pt x="630001" y="6160597"/>
                  </a:lnTo>
                  <a:lnTo>
                    <a:pt x="11562000" y="6160597"/>
                  </a:lnTo>
                  <a:lnTo>
                    <a:pt x="11562000" y="622800"/>
                  </a:lnTo>
                  <a:close/>
                  <a:moveTo>
                    <a:pt x="0" y="0"/>
                  </a:moveTo>
                  <a:lnTo>
                    <a:pt x="12193200" y="0"/>
                  </a:lnTo>
                  <a:lnTo>
                    <a:pt x="12193200" y="622800"/>
                  </a:lnTo>
                  <a:lnTo>
                    <a:pt x="12192000" y="622800"/>
                  </a:lnTo>
                  <a:lnTo>
                    <a:pt x="12192000" y="6160597"/>
                  </a:lnTo>
                  <a:lnTo>
                    <a:pt x="12193200" y="6160597"/>
                  </a:lnTo>
                  <a:lnTo>
                    <a:pt x="12193200" y="6858000"/>
                  </a:lnTo>
                  <a:lnTo>
                    <a:pt x="12192000" y="6858000"/>
                  </a:lnTo>
                  <a:lnTo>
                    <a:pt x="11562000" y="6858000"/>
                  </a:lnTo>
                  <a:lnTo>
                    <a:pt x="630001" y="6858000"/>
                  </a:lnTo>
                  <a:lnTo>
                    <a:pt x="1" y="6858000"/>
                  </a:lnTo>
                  <a:lnTo>
                    <a:pt x="1" y="6160597"/>
                  </a:lnTo>
                  <a:lnTo>
                    <a:pt x="1" y="622800"/>
                  </a:lnTo>
                  <a:lnTo>
                    <a:pt x="0" y="622800"/>
                  </a:lnTo>
                  <a:close/>
                </a:path>
              </a:pathLst>
            </a:custGeom>
            <a:solidFill>
              <a:srgbClr val="FFEFEF">
                <a:alpha val="4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a:endParaRPr lang="en-GB" dirty="0">
                <a:solidFill>
                  <a:schemeClr val="tx1"/>
                </a:solidFill>
                <a:latin typeface="+mn-lt"/>
              </a:endParaRPr>
            </a:p>
          </p:txBody>
        </p:sp>
        <p:grpSp>
          <p:nvGrpSpPr>
            <p:cNvPr id="146" name="Baselines / anchors"/>
            <p:cNvGrpSpPr/>
            <p:nvPr userDrawn="1"/>
          </p:nvGrpSpPr>
          <p:grpSpPr>
            <a:xfrm>
              <a:off x="-600" y="622800"/>
              <a:ext cx="12193200" cy="5536800"/>
              <a:chOff x="12623800" y="622800"/>
              <a:chExt cx="11176000" cy="5536800"/>
            </a:xfrm>
          </p:grpSpPr>
          <p:cxnSp>
            <p:nvCxnSpPr>
              <p:cNvPr id="170" name="Straight Connector 169"/>
              <p:cNvCxnSpPr/>
              <p:nvPr/>
            </p:nvCxnSpPr>
            <p:spPr>
              <a:xfrm>
                <a:off x="12623800" y="6228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1" name="Straight Connector 170"/>
              <p:cNvCxnSpPr/>
              <p:nvPr/>
            </p:nvCxnSpPr>
            <p:spPr>
              <a:xfrm>
                <a:off x="12623800" y="91421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2" name="Straight Connector 171"/>
              <p:cNvCxnSpPr/>
              <p:nvPr/>
            </p:nvCxnSpPr>
            <p:spPr>
              <a:xfrm>
                <a:off x="12623800" y="120562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3" name="Straight Connector 172"/>
              <p:cNvCxnSpPr/>
              <p:nvPr/>
            </p:nvCxnSpPr>
            <p:spPr>
              <a:xfrm>
                <a:off x="12623800" y="1497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4" name="Straight Connector 173"/>
              <p:cNvCxnSpPr/>
              <p:nvPr/>
            </p:nvCxnSpPr>
            <p:spPr>
              <a:xfrm>
                <a:off x="12623800" y="178844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5" name="Straight Connector 174"/>
              <p:cNvCxnSpPr/>
              <p:nvPr/>
            </p:nvCxnSpPr>
            <p:spPr>
              <a:xfrm>
                <a:off x="12623800" y="207985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6" name="Straight Connector 175"/>
              <p:cNvCxnSpPr/>
              <p:nvPr/>
            </p:nvCxnSpPr>
            <p:spPr>
              <a:xfrm>
                <a:off x="12623800" y="237126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7" name="Straight Connector 176"/>
              <p:cNvCxnSpPr/>
              <p:nvPr/>
            </p:nvCxnSpPr>
            <p:spPr>
              <a:xfrm>
                <a:off x="12623800" y="266267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8" name="Straight Connector 177"/>
              <p:cNvCxnSpPr/>
              <p:nvPr/>
            </p:nvCxnSpPr>
            <p:spPr>
              <a:xfrm>
                <a:off x="12623800" y="295408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9" name="Straight Connector 178"/>
              <p:cNvCxnSpPr/>
              <p:nvPr/>
            </p:nvCxnSpPr>
            <p:spPr>
              <a:xfrm>
                <a:off x="12623800" y="3245499"/>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0" name="Straight Connector 179"/>
              <p:cNvCxnSpPr/>
              <p:nvPr/>
            </p:nvCxnSpPr>
            <p:spPr>
              <a:xfrm>
                <a:off x="12623800" y="353691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p:nvCxnSpPr>
            <p:spPr>
              <a:xfrm>
                <a:off x="12623800" y="382832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p:nvCxnSpPr>
            <p:spPr>
              <a:xfrm>
                <a:off x="12623800" y="411973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a:xfrm>
                <a:off x="12623800" y="4411143"/>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4" name="Straight Connector 183"/>
              <p:cNvCxnSpPr/>
              <p:nvPr/>
            </p:nvCxnSpPr>
            <p:spPr>
              <a:xfrm>
                <a:off x="12623800" y="470255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p:nvCxnSpPr>
            <p:spPr>
              <a:xfrm>
                <a:off x="12623800" y="499396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6" name="Straight Connector 185"/>
              <p:cNvCxnSpPr/>
              <p:nvPr/>
            </p:nvCxnSpPr>
            <p:spPr>
              <a:xfrm>
                <a:off x="12623800" y="528537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p:nvCxnSpPr>
            <p:spPr>
              <a:xfrm>
                <a:off x="12623800" y="557678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p:nvCxnSpPr>
            <p:spPr>
              <a:xfrm>
                <a:off x="12623800" y="586819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p:nvCxnSpPr>
            <p:spPr>
              <a:xfrm>
                <a:off x="12623800" y="6159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grpSp>
        <p:grpSp>
          <p:nvGrpSpPr>
            <p:cNvPr id="147" name="Gutter space"/>
            <p:cNvGrpSpPr/>
            <p:nvPr userDrawn="1"/>
          </p:nvGrpSpPr>
          <p:grpSpPr>
            <a:xfrm>
              <a:off x="1277000" y="623550"/>
              <a:ext cx="9638000" cy="5537047"/>
              <a:chOff x="1277000" y="623550"/>
              <a:chExt cx="9638000" cy="5537047"/>
            </a:xfrm>
          </p:grpSpPr>
          <p:sp>
            <p:nvSpPr>
              <p:cNvPr id="159" name="Rectangle 34"/>
              <p:cNvSpPr>
                <a:spLocks noChangeArrowheads="1"/>
              </p:cNvSpPr>
              <p:nvPr/>
            </p:nvSpPr>
            <p:spPr bwMode="auto">
              <a:xfrm>
                <a:off x="688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a:endParaRPr lang="en-GB" dirty="0">
                  <a:latin typeface="+mn-lt"/>
                </a:endParaRPr>
              </a:p>
            </p:txBody>
          </p:sp>
          <p:sp>
            <p:nvSpPr>
              <p:cNvPr id="160" name="Rectangle 35"/>
              <p:cNvSpPr>
                <a:spLocks noChangeArrowheads="1"/>
              </p:cNvSpPr>
              <p:nvPr/>
            </p:nvSpPr>
            <p:spPr bwMode="auto">
              <a:xfrm>
                <a:off x="875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a:endParaRPr lang="en-GB" dirty="0">
                  <a:latin typeface="+mn-lt"/>
                </a:endParaRPr>
              </a:p>
            </p:txBody>
          </p:sp>
          <p:sp>
            <p:nvSpPr>
              <p:cNvPr id="161" name="Rectangle 36"/>
              <p:cNvSpPr>
                <a:spLocks noChangeArrowheads="1"/>
              </p:cNvSpPr>
              <p:nvPr/>
            </p:nvSpPr>
            <p:spPr bwMode="auto">
              <a:xfrm>
                <a:off x="782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a:endParaRPr lang="en-GB" dirty="0">
                  <a:latin typeface="+mn-lt"/>
                </a:endParaRPr>
              </a:p>
            </p:txBody>
          </p:sp>
          <p:sp>
            <p:nvSpPr>
              <p:cNvPr id="162" name="Rectangle 37"/>
              <p:cNvSpPr>
                <a:spLocks noChangeArrowheads="1"/>
              </p:cNvSpPr>
              <p:nvPr/>
            </p:nvSpPr>
            <p:spPr bwMode="auto">
              <a:xfrm>
                <a:off x="969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a:endParaRPr lang="en-GB" dirty="0">
                  <a:latin typeface="+mn-lt"/>
                </a:endParaRPr>
              </a:p>
            </p:txBody>
          </p:sp>
          <p:sp>
            <p:nvSpPr>
              <p:cNvPr id="163" name="Rectangle 38"/>
              <p:cNvSpPr>
                <a:spLocks noChangeArrowheads="1"/>
              </p:cNvSpPr>
              <p:nvPr/>
            </p:nvSpPr>
            <p:spPr bwMode="auto">
              <a:xfrm>
                <a:off x="1062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a:endParaRPr lang="en-GB" dirty="0">
                  <a:latin typeface="+mn-lt"/>
                </a:endParaRPr>
              </a:p>
            </p:txBody>
          </p:sp>
          <p:sp>
            <p:nvSpPr>
              <p:cNvPr id="164" name="Rectangle 39"/>
              <p:cNvSpPr>
                <a:spLocks noChangeArrowheads="1"/>
              </p:cNvSpPr>
              <p:nvPr/>
            </p:nvSpPr>
            <p:spPr bwMode="auto">
              <a:xfrm>
                <a:off x="595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a:endParaRPr lang="en-GB" dirty="0">
                  <a:latin typeface="+mn-lt"/>
                </a:endParaRPr>
              </a:p>
            </p:txBody>
          </p:sp>
          <p:sp>
            <p:nvSpPr>
              <p:cNvPr id="165" name="Rectangle 40"/>
              <p:cNvSpPr>
                <a:spLocks noChangeArrowheads="1"/>
              </p:cNvSpPr>
              <p:nvPr/>
            </p:nvSpPr>
            <p:spPr bwMode="auto">
              <a:xfrm>
                <a:off x="127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a:endParaRPr lang="en-GB" dirty="0">
                  <a:latin typeface="+mn-lt"/>
                </a:endParaRPr>
              </a:p>
            </p:txBody>
          </p:sp>
          <p:sp>
            <p:nvSpPr>
              <p:cNvPr id="166" name="Rectangle 41"/>
              <p:cNvSpPr>
                <a:spLocks noChangeArrowheads="1"/>
              </p:cNvSpPr>
              <p:nvPr/>
            </p:nvSpPr>
            <p:spPr bwMode="auto">
              <a:xfrm>
                <a:off x="221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a:endParaRPr lang="en-GB" dirty="0">
                  <a:latin typeface="+mn-lt"/>
                </a:endParaRPr>
              </a:p>
            </p:txBody>
          </p:sp>
          <p:sp>
            <p:nvSpPr>
              <p:cNvPr id="167" name="Rectangle 42"/>
              <p:cNvSpPr>
                <a:spLocks noChangeArrowheads="1"/>
              </p:cNvSpPr>
              <p:nvPr/>
            </p:nvSpPr>
            <p:spPr bwMode="auto">
              <a:xfrm>
                <a:off x="314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a:endParaRPr lang="en-GB" dirty="0">
                  <a:latin typeface="+mn-lt"/>
                </a:endParaRPr>
              </a:p>
            </p:txBody>
          </p:sp>
          <p:sp>
            <p:nvSpPr>
              <p:cNvPr id="168" name="Rectangle 43"/>
              <p:cNvSpPr>
                <a:spLocks noChangeArrowheads="1"/>
              </p:cNvSpPr>
              <p:nvPr/>
            </p:nvSpPr>
            <p:spPr bwMode="auto">
              <a:xfrm>
                <a:off x="408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a:endParaRPr lang="en-GB" dirty="0">
                  <a:latin typeface="+mn-lt"/>
                </a:endParaRPr>
              </a:p>
            </p:txBody>
          </p:sp>
          <p:sp>
            <p:nvSpPr>
              <p:cNvPr id="169" name="Rectangle 44"/>
              <p:cNvSpPr>
                <a:spLocks noChangeArrowheads="1"/>
              </p:cNvSpPr>
              <p:nvPr/>
            </p:nvSpPr>
            <p:spPr bwMode="auto">
              <a:xfrm>
                <a:off x="501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a:endParaRPr lang="en-GB" dirty="0">
                  <a:latin typeface="+mn-lt"/>
                </a:endParaRPr>
              </a:p>
            </p:txBody>
          </p:sp>
        </p:grpSp>
        <p:sp>
          <p:nvSpPr>
            <p:cNvPr id="148" name="Slide edges"/>
            <p:cNvSpPr>
              <a:spLocks/>
            </p:cNvSpPr>
            <p:nvPr/>
          </p:nvSpPr>
          <p:spPr bwMode="auto">
            <a:xfrm>
              <a:off x="-600" y="0"/>
              <a:ext cx="12193200" cy="6858000"/>
            </a:xfrm>
            <a:custGeom>
              <a:avLst/>
              <a:gdLst>
                <a:gd name="T0" fmla="*/ 6024 w 6026"/>
                <a:gd name="T1" fmla="*/ 3394 h 3396"/>
                <a:gd name="T2" fmla="*/ 6024 w 6026"/>
                <a:gd name="T3" fmla="*/ 3391 h 3396"/>
                <a:gd name="T4" fmla="*/ 5 w 6026"/>
                <a:gd name="T5" fmla="*/ 3391 h 3396"/>
                <a:gd name="T6" fmla="*/ 5 w 6026"/>
                <a:gd name="T7" fmla="*/ 5 h 3396"/>
                <a:gd name="T8" fmla="*/ 6021 w 6026"/>
                <a:gd name="T9" fmla="*/ 5 h 3396"/>
                <a:gd name="T10" fmla="*/ 6021 w 6026"/>
                <a:gd name="T11" fmla="*/ 3394 h 3396"/>
                <a:gd name="T12" fmla="*/ 6024 w 6026"/>
                <a:gd name="T13" fmla="*/ 3394 h 3396"/>
                <a:gd name="T14" fmla="*/ 6024 w 6026"/>
                <a:gd name="T15" fmla="*/ 3391 h 3396"/>
                <a:gd name="T16" fmla="*/ 6024 w 6026"/>
                <a:gd name="T17" fmla="*/ 3394 h 3396"/>
                <a:gd name="T18" fmla="*/ 6026 w 6026"/>
                <a:gd name="T19" fmla="*/ 3394 h 3396"/>
                <a:gd name="T20" fmla="*/ 6026 w 6026"/>
                <a:gd name="T21" fmla="*/ 0 h 3396"/>
                <a:gd name="T22" fmla="*/ 0 w 6026"/>
                <a:gd name="T23" fmla="*/ 0 h 3396"/>
                <a:gd name="T24" fmla="*/ 0 w 6026"/>
                <a:gd name="T25" fmla="*/ 3396 h 3396"/>
                <a:gd name="T26" fmla="*/ 6026 w 6026"/>
                <a:gd name="T27" fmla="*/ 3396 h 3396"/>
                <a:gd name="T28" fmla="*/ 6026 w 6026"/>
                <a:gd name="T29" fmla="*/ 3394 h 3396"/>
                <a:gd name="T30" fmla="*/ 6024 w 6026"/>
                <a:gd name="T31" fmla="*/ 3394 h 3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26" h="3396">
                  <a:moveTo>
                    <a:pt x="6024" y="3394"/>
                  </a:moveTo>
                  <a:lnTo>
                    <a:pt x="6024" y="3391"/>
                  </a:lnTo>
                  <a:lnTo>
                    <a:pt x="5" y="3391"/>
                  </a:lnTo>
                  <a:lnTo>
                    <a:pt x="5" y="5"/>
                  </a:lnTo>
                  <a:lnTo>
                    <a:pt x="6021" y="5"/>
                  </a:lnTo>
                  <a:lnTo>
                    <a:pt x="6021" y="3394"/>
                  </a:lnTo>
                  <a:lnTo>
                    <a:pt x="6024" y="3394"/>
                  </a:lnTo>
                  <a:lnTo>
                    <a:pt x="6024" y="3391"/>
                  </a:lnTo>
                  <a:lnTo>
                    <a:pt x="6024" y="3394"/>
                  </a:lnTo>
                  <a:lnTo>
                    <a:pt x="6026" y="3394"/>
                  </a:lnTo>
                  <a:lnTo>
                    <a:pt x="6026" y="0"/>
                  </a:lnTo>
                  <a:lnTo>
                    <a:pt x="0" y="0"/>
                  </a:lnTo>
                  <a:lnTo>
                    <a:pt x="0" y="3396"/>
                  </a:lnTo>
                  <a:lnTo>
                    <a:pt x="6026" y="3396"/>
                  </a:lnTo>
                  <a:lnTo>
                    <a:pt x="6026" y="3394"/>
                  </a:lnTo>
                  <a:lnTo>
                    <a:pt x="6024" y="3394"/>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575757"/>
                </a:solidFill>
                <a:effectLst/>
                <a:uLnTx/>
                <a:uFillTx/>
                <a:latin typeface="+mn-lt"/>
                <a:ea typeface="+mn-ea"/>
                <a:cs typeface="+mn-cs"/>
              </a:endParaRPr>
            </a:p>
          </p:txBody>
        </p:sp>
        <p:sp>
          <p:nvSpPr>
            <p:cNvPr id="149" name="Footnote measure"/>
            <p:cNvSpPr>
              <a:spLocks noChangeArrowheads="1"/>
            </p:cNvSpPr>
            <p:nvPr/>
          </p:nvSpPr>
          <p:spPr bwMode="auto">
            <a:xfrm>
              <a:off x="629400" y="6159600"/>
              <a:ext cx="10933200" cy="378584"/>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a:endParaRPr lang="en-GB" dirty="0">
                <a:latin typeface="+mn-lt"/>
              </a:endParaRPr>
            </a:p>
          </p:txBody>
        </p:sp>
        <p:sp>
          <p:nvSpPr>
            <p:cNvPr id="150" name="Whitespace measure"/>
            <p:cNvSpPr>
              <a:spLocks noChangeArrowheads="1"/>
            </p:cNvSpPr>
            <p:nvPr/>
          </p:nvSpPr>
          <p:spPr bwMode="auto">
            <a:xfrm>
              <a:off x="629400" y="1497600"/>
              <a:ext cx="10932229" cy="583200"/>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a:endParaRPr lang="en-GB" dirty="0">
                <a:latin typeface="+mn-lt"/>
              </a:endParaRPr>
            </a:p>
          </p:txBody>
        </p:sp>
        <p:grpSp>
          <p:nvGrpSpPr>
            <p:cNvPr id="151" name="Five column measure"/>
            <p:cNvGrpSpPr/>
            <p:nvPr userDrawn="1"/>
          </p:nvGrpSpPr>
          <p:grpSpPr>
            <a:xfrm>
              <a:off x="629400" y="5975122"/>
              <a:ext cx="10933200" cy="79536"/>
              <a:chOff x="629400" y="5975122"/>
              <a:chExt cx="10933200" cy="79536"/>
            </a:xfrm>
          </p:grpSpPr>
          <p:sp>
            <p:nvSpPr>
              <p:cNvPr id="154" name="Rectangle 5"/>
              <p:cNvSpPr>
                <a:spLocks noChangeArrowheads="1"/>
              </p:cNvSpPr>
              <p:nvPr/>
            </p:nvSpPr>
            <p:spPr bwMode="auto">
              <a:xfrm>
                <a:off x="2880128" y="5975122"/>
                <a:ext cx="1930288"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a:endParaRPr lang="en-GB" dirty="0">
                  <a:latin typeface="+mn-lt"/>
                </a:endParaRPr>
              </a:p>
            </p:txBody>
          </p:sp>
          <p:sp>
            <p:nvSpPr>
              <p:cNvPr id="155" name="Rectangle 7"/>
              <p:cNvSpPr>
                <a:spLocks noChangeArrowheads="1"/>
              </p:cNvSpPr>
              <p:nvPr/>
            </p:nvSpPr>
            <p:spPr bwMode="auto">
              <a:xfrm>
                <a:off x="9626194"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a:endParaRPr lang="en-GB" dirty="0">
                  <a:latin typeface="+mn-lt"/>
                </a:endParaRPr>
              </a:p>
            </p:txBody>
          </p:sp>
          <p:sp>
            <p:nvSpPr>
              <p:cNvPr id="156" name="Rectangle 9"/>
              <p:cNvSpPr>
                <a:spLocks noChangeArrowheads="1"/>
              </p:cNvSpPr>
              <p:nvPr/>
            </p:nvSpPr>
            <p:spPr bwMode="auto">
              <a:xfrm>
                <a:off x="7372407"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a:endParaRPr lang="en-GB" dirty="0">
                  <a:latin typeface="+mn-lt"/>
                </a:endParaRPr>
              </a:p>
            </p:txBody>
          </p:sp>
          <p:sp>
            <p:nvSpPr>
              <p:cNvPr id="157" name="Rectangle 11"/>
              <p:cNvSpPr>
                <a:spLocks noChangeArrowheads="1"/>
              </p:cNvSpPr>
              <p:nvPr/>
            </p:nvSpPr>
            <p:spPr bwMode="auto">
              <a:xfrm>
                <a:off x="5127797" y="5975122"/>
                <a:ext cx="1927229"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a:endParaRPr lang="en-GB" dirty="0">
                  <a:latin typeface="+mn-lt"/>
                </a:endParaRPr>
              </a:p>
            </p:txBody>
          </p:sp>
          <p:sp>
            <p:nvSpPr>
              <p:cNvPr id="158" name="Rectangle 13"/>
              <p:cNvSpPr>
                <a:spLocks noChangeArrowheads="1"/>
              </p:cNvSpPr>
              <p:nvPr/>
            </p:nvSpPr>
            <p:spPr bwMode="auto">
              <a:xfrm>
                <a:off x="629400" y="5975122"/>
                <a:ext cx="1933347"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a:endParaRPr lang="en-GB" dirty="0">
                  <a:latin typeface="+mn-lt"/>
                </a:endParaRPr>
              </a:p>
            </p:txBody>
          </p:sp>
        </p:grpSp>
        <p:sp>
          <p:nvSpPr>
            <p:cNvPr id="152" name="Live area"/>
            <p:cNvSpPr/>
            <p:nvPr/>
          </p:nvSpPr>
          <p:spPr>
            <a:xfrm>
              <a:off x="629400" y="2080801"/>
              <a:ext cx="10933200" cy="4078800"/>
            </a:xfrm>
            <a:custGeom>
              <a:avLst/>
              <a:gdLst>
                <a:gd name="connsiteX0" fmla="*/ 0 w 10931999"/>
                <a:gd name="connsiteY0" fmla="*/ 0 h 5537797"/>
                <a:gd name="connsiteX1" fmla="*/ 10931999 w 10931999"/>
                <a:gd name="connsiteY1" fmla="*/ 0 h 5537797"/>
                <a:gd name="connsiteX2" fmla="*/ 10931999 w 10931999"/>
                <a:gd name="connsiteY2" fmla="*/ 5537797 h 5537797"/>
                <a:gd name="connsiteX3" fmla="*/ 0 w 10931999"/>
                <a:gd name="connsiteY3" fmla="*/ 5537797 h 5537797"/>
              </a:gdLst>
              <a:ahLst/>
              <a:cxnLst>
                <a:cxn ang="0">
                  <a:pos x="connsiteX0" y="connsiteY0"/>
                </a:cxn>
                <a:cxn ang="0">
                  <a:pos x="connsiteX1" y="connsiteY1"/>
                </a:cxn>
                <a:cxn ang="0">
                  <a:pos x="connsiteX2" y="connsiteY2"/>
                </a:cxn>
                <a:cxn ang="0">
                  <a:pos x="connsiteX3" y="connsiteY3"/>
                </a:cxn>
              </a:cxnLst>
              <a:rect l="l" t="t" r="r" b="b"/>
              <a:pathLst>
                <a:path w="10931999" h="5537797">
                  <a:moveTo>
                    <a:pt x="0" y="0"/>
                  </a:moveTo>
                  <a:lnTo>
                    <a:pt x="10931999" y="0"/>
                  </a:lnTo>
                  <a:lnTo>
                    <a:pt x="10931999" y="5537797"/>
                  </a:lnTo>
                  <a:lnTo>
                    <a:pt x="0" y="5537797"/>
                  </a:lnTo>
                  <a:close/>
                </a:path>
              </a:pathLst>
            </a:custGeom>
            <a:noFill/>
            <a:ln w="9525">
              <a:solidFill>
                <a:srgbClr val="E71C57">
                  <a:alpha val="35000"/>
                </a:srgb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eaLnBrk="1">
                <a:lnSpc>
                  <a:spcPct val="90000"/>
                </a:lnSpc>
                <a:spcAft>
                  <a:spcPts val="1000"/>
                </a:spcAft>
              </a:pPr>
              <a:endParaRPr lang="en-GB" sz="1200" dirty="0">
                <a:solidFill>
                  <a:schemeClr val="bg1"/>
                </a:solidFill>
                <a:latin typeface="+mn-lt"/>
              </a:endParaRPr>
            </a:p>
          </p:txBody>
        </p:sp>
        <p:sp>
          <p:nvSpPr>
            <p:cNvPr id="153" name="Footnote example"/>
            <p:cNvSpPr txBox="1"/>
            <p:nvPr/>
          </p:nvSpPr>
          <p:spPr>
            <a:xfrm>
              <a:off x="630000" y="6144442"/>
              <a:ext cx="9030914" cy="415498"/>
            </a:xfrm>
            <a:prstGeom prst="rect">
              <a:avLst/>
            </a:prstGeom>
            <a:noFill/>
          </p:spPr>
          <p:txBody>
            <a:bodyPr wrap="square" lIns="0" tIns="0" rIns="0" bIns="0" rtlCol="0" anchor="b">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GB" sz="1000" b="0" i="0" u="none" strike="noStrike" kern="1200" cap="none" spc="0" normalizeH="0" baseline="0" noProof="0" dirty="0">
                  <a:ln>
                    <a:noFill/>
                  </a:ln>
                  <a:solidFill>
                    <a:schemeClr val="bg1">
                      <a:lumMod val="50000"/>
                    </a:schemeClr>
                  </a:solidFill>
                  <a:effectLst/>
                  <a:uLnTx/>
                  <a:uFillTx/>
                  <a:latin typeface="+mn-lt"/>
                  <a:ea typeface="+mn-ea"/>
                  <a:cs typeface="+mn-cs"/>
                  <a:sym typeface="Trebuchet MS" panose="020B0603020202020204" pitchFamily="34" charset="0"/>
                </a:rPr>
                <a:t>1. </a:t>
              </a:r>
              <a:r>
                <a:rPr kumimoji="0" lang="en-GB" sz="1000" b="0" i="0" u="none" strike="noStrike" kern="1200" cap="none" spc="0" normalizeH="0" baseline="0" noProof="0" dirty="0" err="1">
                  <a:ln>
                    <a:noFill/>
                  </a:ln>
                  <a:solidFill>
                    <a:schemeClr val="bg1">
                      <a:lumMod val="50000"/>
                    </a:schemeClr>
                  </a:solidFill>
                  <a:effectLst/>
                  <a:uLnTx/>
                  <a:uFillTx/>
                  <a:latin typeface="+mn-lt"/>
                  <a:ea typeface="+mn-ea"/>
                  <a:cs typeface="+mn-cs"/>
                  <a:sym typeface="Trebuchet MS" panose="020B0603020202020204" pitchFamily="34" charset="0"/>
                </a:rPr>
                <a:t>xxxx</a:t>
              </a:r>
              <a:r>
                <a:rPr kumimoji="0" lang="en-GB" sz="1000" b="0" i="0" u="none" strike="noStrike" kern="1200" cap="none" spc="0" normalizeH="0" baseline="0" noProof="0" dirty="0">
                  <a:ln>
                    <a:noFill/>
                  </a:ln>
                  <a:solidFill>
                    <a:schemeClr val="bg1">
                      <a:lumMod val="50000"/>
                    </a:schemeClr>
                  </a:solidFill>
                  <a:effectLst/>
                  <a:uLnTx/>
                  <a:uFillTx/>
                  <a:latin typeface="+mn-lt"/>
                  <a:ea typeface="+mn-ea"/>
                  <a:cs typeface="+mn-cs"/>
                  <a:sym typeface="Trebuchet MS" panose="020B0603020202020204" pitchFamily="34" charset="0"/>
                </a:rPr>
                <a:t>  2. </a:t>
              </a:r>
              <a:r>
                <a:rPr kumimoji="0" lang="en-GB" sz="1000" b="0" i="0" u="none" strike="noStrike" kern="1200" cap="none" spc="0" normalizeH="0" baseline="0" noProof="0" dirty="0" err="1">
                  <a:ln>
                    <a:noFill/>
                  </a:ln>
                  <a:solidFill>
                    <a:schemeClr val="bg1">
                      <a:lumMod val="50000"/>
                    </a:schemeClr>
                  </a:solidFill>
                  <a:effectLst/>
                  <a:uLnTx/>
                  <a:uFillTx/>
                  <a:latin typeface="+mn-lt"/>
                  <a:ea typeface="+mn-ea"/>
                  <a:cs typeface="+mn-cs"/>
                  <a:sym typeface="Trebuchet MS" panose="020B0603020202020204" pitchFamily="34" charset="0"/>
                </a:rPr>
                <a:t>xxxx</a:t>
              </a:r>
              <a:r>
                <a:rPr kumimoji="0" lang="en-GB" sz="1000" b="0" i="0" u="none" strike="noStrike" kern="1200" cap="none" spc="0" normalizeH="0" baseline="0" noProof="0" dirty="0">
                  <a:ln>
                    <a:noFill/>
                  </a:ln>
                  <a:solidFill>
                    <a:schemeClr val="bg1">
                      <a:lumMod val="50000"/>
                    </a:schemeClr>
                  </a:solidFill>
                  <a:effectLst/>
                  <a:uLnTx/>
                  <a:uFillTx/>
                  <a:latin typeface="+mn-lt"/>
                  <a:ea typeface="+mn-ea"/>
                  <a:cs typeface="+mn-cs"/>
                  <a:sym typeface="Trebuchet MS" panose="020B0603020202020204" pitchFamily="34" charset="0"/>
                </a:rPr>
                <a:t>  3. List footnotes in numerical order. Footnote numbers are not bracketed. Use 10pt font</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GB" sz="1000" b="0" i="0" u="none" strike="noStrike" kern="1200" cap="none" spc="0" normalizeH="0" baseline="0" noProof="0" dirty="0">
                  <a:ln>
                    <a:noFill/>
                  </a:ln>
                  <a:solidFill>
                    <a:schemeClr val="bg1">
                      <a:lumMod val="50000"/>
                    </a:schemeClr>
                  </a:solidFill>
                  <a:effectLst/>
                  <a:uLnTx/>
                  <a:uFillTx/>
                  <a:latin typeface="+mn-lt"/>
                  <a:ea typeface="+mn-ea"/>
                  <a:cs typeface="+mn-cs"/>
                  <a:sym typeface="Trebuchet MS" panose="020B0603020202020204" pitchFamily="34" charset="0"/>
                </a:rPr>
                <a:t>Note: Do not put a period at the end of the note or the source</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GB" sz="1000" b="0" i="0" u="none" strike="noStrike" kern="1200" cap="none" spc="0" normalizeH="0" baseline="0" noProof="0" dirty="0">
                  <a:ln>
                    <a:noFill/>
                  </a:ln>
                  <a:solidFill>
                    <a:schemeClr val="bg1">
                      <a:lumMod val="50000"/>
                    </a:schemeClr>
                  </a:solidFill>
                  <a:effectLst/>
                  <a:uLnTx/>
                  <a:uFillTx/>
                  <a:latin typeface="+mn-lt"/>
                  <a:ea typeface="+mn-ea"/>
                  <a:cs typeface="+mn-cs"/>
                  <a:sym typeface="Trebuchet MS" panose="020B0603020202020204" pitchFamily="34" charset="0"/>
                </a:rPr>
                <a:t>Source: Include a source for every chart that you use. Separate sources with a semicolon; BCG-related sources go at the end</a:t>
              </a:r>
            </a:p>
          </p:txBody>
        </p:sp>
      </p:grpSp>
      <p:sp>
        <p:nvSpPr>
          <p:cNvPr id="2" name="Date Placeholder 1"/>
          <p:cNvSpPr>
            <a:spLocks noGrp="1"/>
          </p:cNvSpPr>
          <p:nvPr>
            <p:ph type="dt" sz="half" idx="10"/>
          </p:nvPr>
        </p:nvSpPr>
        <p:spPr/>
        <p:txBody>
          <a:bodyPr/>
          <a:lstStyle>
            <a:lvl1pPr eaLnBrk="1">
              <a:defRPr>
                <a:solidFill>
                  <a:schemeClr val="bg1">
                    <a:lumMod val="50000"/>
                  </a:schemeClr>
                </a:solidFill>
                <a:latin typeface="+mn-lt"/>
                <a:sym typeface="Trebuchet MS" panose="020B0603020202020204" pitchFamily="34" charset="0"/>
              </a:defRPr>
            </a:lvl1pPr>
          </a:lstStyle>
          <a:p>
            <a:endParaRPr lang="en-GB" dirty="0"/>
          </a:p>
        </p:txBody>
      </p:sp>
    </p:spTree>
    <p:extLst>
      <p:ext uri="{BB962C8B-B14F-4D97-AF65-F5344CB8AC3E}">
        <p14:creationId xmlns:p14="http://schemas.microsoft.com/office/powerpoint/2010/main" val="355908953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62.xml><?xml version="1.0" encoding="utf-8"?>
<p:sldLayout xmlns:a="http://schemas.openxmlformats.org/drawingml/2006/main" xmlns:r="http://schemas.openxmlformats.org/officeDocument/2006/relationships" xmlns:p="http://schemas.openxmlformats.org/presentationml/2006/main" showMasterSp="0" preserve="1" userDrawn="1">
  <p:cSld name="Agenda Section Header Overview">
    <p:bg>
      <p:bgPr>
        <a:gradFill>
          <a:gsLst>
            <a:gs pos="0">
              <a:schemeClr val="tx2"/>
            </a:gs>
            <a:gs pos="89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3" name="Object 2"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7" name="TextBox 6"/>
          <p:cNvSpPr txBox="1"/>
          <p:nvPr userDrawn="1"/>
        </p:nvSpPr>
        <p:spPr bwMode="white">
          <a:xfrm>
            <a:off x="11167872" y="6404400"/>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GB" sz="1000" kern="1200" smtClean="0">
                <a:solidFill>
                  <a:schemeClr val="bg1"/>
                </a:solidFill>
                <a:latin typeface="Trebuchet MS" panose="020B0603020202020204" pitchFamily="34" charset="0"/>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GB" sz="1000" kern="1200" dirty="0">
              <a:solidFill>
                <a:schemeClr val="bg1"/>
              </a:solidFill>
              <a:latin typeface="Trebuchet MS" panose="020B0603020202020204" pitchFamily="34" charset="0"/>
              <a:ea typeface="+mn-ea"/>
              <a:cs typeface="+mn-cs"/>
              <a:sym typeface="Trebuchet MS" panose="020B0603020202020204" pitchFamily="34" charset="0"/>
            </a:endParaRPr>
          </a:p>
        </p:txBody>
      </p:sp>
      <p:sp>
        <p:nvSpPr>
          <p:cNvPr id="11" name="Rectangle 10"/>
          <p:cNvSpPr/>
          <p:nvPr userDrawn="1"/>
        </p:nvSpPr>
        <p:spPr bwMode="invGray">
          <a:xfrm>
            <a:off x="1388145" y="4691187"/>
            <a:ext cx="929337" cy="995874"/>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eaLnBrk="1" fontAlgn="auto">
              <a:lnSpc>
                <a:spcPct val="95000"/>
              </a:lnSpc>
              <a:spcBef>
                <a:spcPts val="0"/>
              </a:spcBef>
              <a:spcAft>
                <a:spcPts val="0"/>
              </a:spcAft>
            </a:pPr>
            <a:endParaRPr lang="en-GB" sz="2000" dirty="0">
              <a:solidFill>
                <a:prstClr val="white"/>
              </a:solidFill>
              <a:latin typeface="Trebuchet MS" panose="020B0603020202020204" pitchFamily="34" charset="0"/>
            </a:endParaRPr>
          </a:p>
        </p:txBody>
      </p:sp>
      <p:sp>
        <p:nvSpPr>
          <p:cNvPr id="12" name="Rectangle 11"/>
          <p:cNvSpPr/>
          <p:nvPr userDrawn="1">
            <p:custDataLst>
              <p:tags r:id="rId2"/>
            </p:custDataLst>
          </p:nvPr>
        </p:nvSpPr>
        <p:spPr>
          <a:xfrm>
            <a:off x="2509482" y="4691187"/>
            <a:ext cx="1570152" cy="1468176"/>
          </a:xfrm>
          <a:prstGeom prst="rect">
            <a:avLst/>
          </a:prstGeom>
          <a:noFill/>
          <a:ln w="9525" cmpd="sng">
            <a:solidFill>
              <a:srgbClr val="FFFFFF"/>
            </a:solidFill>
            <a:prstDash val="solid"/>
            <a:miter lim="800000"/>
          </a:ln>
          <a:extLst>
            <a:ext uri="{909E8E84-426E-40DD-AFC4-6F175D3DCCD1}">
              <a14:hiddenFill xmlns:a14="http://schemas.microsoft.com/office/drawing/2010/main">
                <a:solidFill>
                  <a:schemeClr val="tx1">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0000" rIns="182880" bIns="182880" numCol="1" spcCol="0" rtlCol="0" fromWordArt="0" anchor="t" anchorCtr="0" forceAA="0" compatLnSpc="1">
            <a:prstTxWarp prst="textNoShape">
              <a:avLst/>
            </a:prstTxWarp>
            <a:noAutofit/>
          </a:bodyPr>
          <a:lstStyle/>
          <a:p>
            <a:pPr eaLnBrk="1">
              <a:lnSpc>
                <a:spcPct val="95000"/>
              </a:lnSpc>
            </a:pPr>
            <a:endParaRPr lang="en-GB" sz="1200" dirty="0">
              <a:solidFill>
                <a:srgbClr val="FFFFFF"/>
              </a:solidFill>
              <a:latin typeface="Trebuchet MS" panose="020B0603020202020204" pitchFamily="34" charset="0"/>
            </a:endParaRPr>
          </a:p>
        </p:txBody>
      </p:sp>
      <p:sp>
        <p:nvSpPr>
          <p:cNvPr id="2" name="TextBox 1"/>
          <p:cNvSpPr txBox="1"/>
          <p:nvPr userDrawn="1"/>
        </p:nvSpPr>
        <p:spPr>
          <a:xfrm>
            <a:off x="630000" y="907198"/>
            <a:ext cx="3448800" cy="3488400"/>
          </a:xfrm>
          <a:prstGeom prst="rect">
            <a:avLst/>
          </a:prstGeom>
          <a:noFill/>
          <a:ln>
            <a:solidFill>
              <a:schemeClr val="bg1"/>
            </a:solidFill>
          </a:ln>
        </p:spPr>
        <p:txBody>
          <a:bodyPr wrap="square" lIns="612000" tIns="468000" rIns="0" bIns="0" rtlCol="0" anchor="t">
            <a:noAutofit/>
          </a:bodyPr>
          <a:lstStyle/>
          <a:p>
            <a:pPr eaLnBrk="1">
              <a:lnSpc>
                <a:spcPct val="90000"/>
              </a:lnSpc>
              <a:spcAft>
                <a:spcPts val="600"/>
              </a:spcAft>
            </a:pPr>
            <a:endParaRPr lang="en-GB" sz="5400" dirty="0">
              <a:solidFill>
                <a:schemeClr val="bg1"/>
              </a:solidFill>
            </a:endParaRPr>
          </a:p>
        </p:txBody>
      </p:sp>
      <p:sp>
        <p:nvSpPr>
          <p:cNvPr id="10" name="TextBox 1"/>
          <p:cNvSpPr txBox="1"/>
          <p:nvPr userDrawn="1"/>
        </p:nvSpPr>
        <p:spPr>
          <a:xfrm>
            <a:off x="1109949" y="1115416"/>
            <a:ext cx="2488182" cy="896399"/>
          </a:xfrm>
          <a:prstGeom prst="rect">
            <a:avLst/>
          </a:prstGeom>
          <a:noFill/>
        </p:spPr>
        <p:txBody>
          <a:bodyPr wrap="none" rtlCol="0">
            <a:spAutoFit/>
          </a:bodyPr>
          <a:lstStyle/>
          <a:p>
            <a:pPr algn="ctr" fontAlgn="auto">
              <a:lnSpc>
                <a:spcPct val="95000"/>
              </a:lnSpc>
              <a:spcBef>
                <a:spcPts val="0"/>
              </a:spcBef>
              <a:spcAft>
                <a:spcPts val="0"/>
              </a:spcAft>
            </a:pPr>
            <a:r>
              <a:rPr lang="en-GB" sz="5400" dirty="0">
                <a:solidFill>
                  <a:schemeClr val="bg1"/>
                </a:solidFill>
                <a:latin typeface="+mj-lt"/>
              </a:rPr>
              <a:t>Agenda</a:t>
            </a:r>
          </a:p>
        </p:txBody>
      </p:sp>
      <p:sp>
        <p:nvSpPr>
          <p:cNvPr id="8"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mn-lt"/>
                <a:sym typeface="Trebuchet MS" panose="020B0603020202020204" pitchFamily="34" charset="0"/>
              </a:rPr>
              <a:t>Copyright © 2022 by Boston Consulting Group. All rights reserved.</a:t>
            </a:r>
          </a:p>
        </p:txBody>
      </p:sp>
    </p:spTree>
    <p:extLst>
      <p:ext uri="{BB962C8B-B14F-4D97-AF65-F5344CB8AC3E}">
        <p14:creationId xmlns:p14="http://schemas.microsoft.com/office/powerpoint/2010/main" val="179899932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63.xml><?xml version="1.0" encoding="utf-8"?>
<p:sldLayout xmlns:a="http://schemas.openxmlformats.org/drawingml/2006/main" xmlns:r="http://schemas.openxmlformats.org/officeDocument/2006/relationships" xmlns:p="http://schemas.openxmlformats.org/presentationml/2006/main" showMasterSp="0" preserve="1" userDrawn="1">
  <p:cSld name="Agenda Section Header">
    <p:bg>
      <p:bgPr>
        <a:gradFill>
          <a:gsLst>
            <a:gs pos="0">
              <a:schemeClr val="tx2"/>
            </a:gs>
            <a:gs pos="89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1963492020"/>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3" name="Object 2"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7" name="TextBox 6"/>
          <p:cNvSpPr txBox="1"/>
          <p:nvPr userDrawn="1"/>
        </p:nvSpPr>
        <p:spPr bwMode="white">
          <a:xfrm>
            <a:off x="11167872" y="6404400"/>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GB" sz="1000" kern="1200" smtClean="0">
                <a:solidFill>
                  <a:schemeClr val="bg1"/>
                </a:solidFill>
                <a:latin typeface="Trebuchet MS" panose="020B0603020202020204" pitchFamily="34" charset="0"/>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GB" sz="1000" kern="1200" dirty="0">
              <a:solidFill>
                <a:schemeClr val="bg1"/>
              </a:solidFill>
              <a:latin typeface="Trebuchet MS" panose="020B0603020202020204" pitchFamily="34" charset="0"/>
              <a:ea typeface="+mn-ea"/>
              <a:cs typeface="+mn-cs"/>
              <a:sym typeface="Trebuchet MS" panose="020B0603020202020204" pitchFamily="34" charset="0"/>
            </a:endParaRPr>
          </a:p>
        </p:txBody>
      </p:sp>
      <p:sp>
        <p:nvSpPr>
          <p:cNvPr id="10" name="Rectangle 9"/>
          <p:cNvSpPr/>
          <p:nvPr userDrawn="1"/>
        </p:nvSpPr>
        <p:spPr bwMode="white">
          <a:xfrm>
            <a:off x="1284743" y="1428131"/>
            <a:ext cx="947672" cy="947672"/>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eaLnBrk="1"/>
            <a:endParaRPr lang="en-GB" sz="1200" dirty="0">
              <a:solidFill>
                <a:schemeClr val="bg1"/>
              </a:solidFill>
              <a:latin typeface="Trebuchet MS" panose="020B0603020202020204" pitchFamily="34" charset="0"/>
              <a:sym typeface="Trebuchet MS" panose="020B0603020202020204" pitchFamily="34" charset="0"/>
            </a:endParaRPr>
          </a:p>
        </p:txBody>
      </p:sp>
      <p:sp>
        <p:nvSpPr>
          <p:cNvPr id="13" name="Rectangle 12"/>
          <p:cNvSpPr/>
          <p:nvPr userDrawn="1"/>
        </p:nvSpPr>
        <p:spPr>
          <a:xfrm>
            <a:off x="1285200" y="2667600"/>
            <a:ext cx="9619200" cy="3200400"/>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eaLnBrk="1" fontAlgn="auto">
              <a:spcBef>
                <a:spcPts val="0"/>
              </a:spcBef>
              <a:spcAft>
                <a:spcPts val="0"/>
              </a:spcAft>
            </a:pPr>
            <a:endParaRPr lang="en-GB" sz="2000" dirty="0">
              <a:solidFill>
                <a:prstClr val="white"/>
              </a:solidFill>
              <a:latin typeface="Trebuchet MS" panose="020B0603020202020204" pitchFamily="34" charset="0"/>
            </a:endParaRPr>
          </a:p>
        </p:txBody>
      </p:sp>
      <p:sp>
        <p:nvSpPr>
          <p:cNvPr id="6"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mn-lt"/>
                <a:sym typeface="Trebuchet MS" panose="020B0603020202020204" pitchFamily="34" charset="0"/>
              </a:rPr>
              <a:t>Copyright © 2022 by Boston Consulting Group. All rights reserved.</a:t>
            </a:r>
          </a:p>
        </p:txBody>
      </p:sp>
    </p:spTree>
    <p:extLst>
      <p:ext uri="{BB962C8B-B14F-4D97-AF65-F5344CB8AC3E}">
        <p14:creationId xmlns:p14="http://schemas.microsoft.com/office/powerpoint/2010/main" val="10125620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64.xml><?xml version="1.0" encoding="utf-8"?>
<p:sldLayout xmlns:a="http://schemas.openxmlformats.org/drawingml/2006/main" xmlns:r="http://schemas.openxmlformats.org/officeDocument/2006/relationships" xmlns:p="http://schemas.openxmlformats.org/presentationml/2006/main" showMasterSp="0" preserve="1" userDrawn="1">
  <p:cSld name="Agenda Full Width Overview">
    <p:bg>
      <p:bgPr>
        <a:gradFill>
          <a:gsLst>
            <a:gs pos="0">
              <a:schemeClr val="tx2"/>
            </a:gs>
            <a:gs pos="89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3" name="Object 2"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7" name="TextBox 6"/>
          <p:cNvSpPr txBox="1"/>
          <p:nvPr userDrawn="1"/>
        </p:nvSpPr>
        <p:spPr bwMode="white">
          <a:xfrm>
            <a:off x="11167872" y="6404400"/>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GB" sz="1000" kern="1200" smtClean="0">
                <a:solidFill>
                  <a:schemeClr val="bg1"/>
                </a:solidFill>
                <a:latin typeface="Trebuchet MS" panose="020B0603020202020204" pitchFamily="34" charset="0"/>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GB" sz="1000" kern="1200" dirty="0">
              <a:solidFill>
                <a:schemeClr val="bg1"/>
              </a:solidFill>
              <a:latin typeface="Trebuchet MS" panose="020B0603020202020204" pitchFamily="34" charset="0"/>
              <a:ea typeface="+mn-ea"/>
              <a:cs typeface="+mn-cs"/>
              <a:sym typeface="Trebuchet MS" panose="020B0603020202020204" pitchFamily="34" charset="0"/>
            </a:endParaRPr>
          </a:p>
        </p:txBody>
      </p:sp>
      <p:sp>
        <p:nvSpPr>
          <p:cNvPr id="10" name="Title 1"/>
          <p:cNvSpPr txBox="1">
            <a:spLocks/>
          </p:cNvSpPr>
          <p:nvPr userDrawn="1"/>
        </p:nvSpPr>
        <p:spPr>
          <a:xfrm>
            <a:off x="630000" y="622800"/>
            <a:ext cx="7189998" cy="470898"/>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ct val="0"/>
              </a:spcBef>
              <a:spcAft>
                <a:spcPts val="0"/>
              </a:spcAft>
              <a:buNone/>
              <a:defRPr sz="3400" b="0" i="0" u="none" kern="1200" spc="0">
                <a:solidFill>
                  <a:schemeClr val="tx2">
                    <a:lumMod val="100000"/>
                  </a:schemeClr>
                </a:solidFill>
                <a:latin typeface="Trebuchet MS" panose="020B0603020202020204" pitchFamily="34" charset="0"/>
                <a:ea typeface="+mj-ea"/>
                <a:cs typeface="+mj-cs"/>
                <a:sym typeface="Trebuchet MS" panose="020B0603020202020204" pitchFamily="34" charset="0"/>
              </a:defRPr>
            </a:lvl1pPr>
          </a:lstStyle>
          <a:p>
            <a:r>
              <a:rPr lang="en-GB" dirty="0">
                <a:solidFill>
                  <a:schemeClr val="bg1"/>
                </a:solidFill>
              </a:rPr>
              <a:t>Agenda</a:t>
            </a:r>
          </a:p>
        </p:txBody>
      </p:sp>
      <p:cxnSp>
        <p:nvCxnSpPr>
          <p:cNvPr id="13" name="Straight Connector 12"/>
          <p:cNvCxnSpPr/>
          <p:nvPr userDrawn="1"/>
        </p:nvCxnSpPr>
        <p:spPr bwMode="white">
          <a:xfrm>
            <a:off x="618898" y="1206000"/>
            <a:ext cx="11576304" cy="0"/>
          </a:xfrm>
          <a:prstGeom prst="line">
            <a:avLst/>
          </a:prstGeom>
          <a:ln w="9525" cmpd="sng">
            <a:solidFill>
              <a:schemeClr val="bg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mn-lt"/>
                <a:sym typeface="Trebuchet MS" panose="020B0603020202020204" pitchFamily="34" charset="0"/>
              </a:rPr>
              <a:t>Copyright © 2022 by Boston Consulting Group. All rights reserved.</a:t>
            </a:r>
          </a:p>
        </p:txBody>
      </p:sp>
    </p:spTree>
    <p:extLst>
      <p:ext uri="{BB962C8B-B14F-4D97-AF65-F5344CB8AC3E}">
        <p14:creationId xmlns:p14="http://schemas.microsoft.com/office/powerpoint/2010/main" val="360601136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65.xml><?xml version="1.0" encoding="utf-8"?>
<p:sldLayout xmlns:a="http://schemas.openxmlformats.org/drawingml/2006/main" xmlns:r="http://schemas.openxmlformats.org/officeDocument/2006/relationships" xmlns:p="http://schemas.openxmlformats.org/presentationml/2006/main" showMasterSp="0" preserve="1" userDrawn="1">
  <p:cSld name="Agenda Two-Thirds">
    <p:bg>
      <p:bgPr>
        <a:gradFill>
          <a:gsLst>
            <a:gs pos="0">
              <a:schemeClr val="tx2"/>
            </a:gs>
            <a:gs pos="89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pic>
        <p:nvPicPr>
          <p:cNvPr id="10" name="Picture 9"/>
          <p:cNvPicPr>
            <a:picLocks noChangeAspect="1"/>
          </p:cNvPicPr>
          <p:nvPr userDrawn="1"/>
        </p:nvPicPr>
        <p:blipFill rotWithShape="1">
          <a:blip r:embed="rId5">
            <a:extLst>
              <a:ext uri="{28A0092B-C50C-407E-A947-70E740481C1C}">
                <a14:useLocalDpi xmlns:a14="http://schemas.microsoft.com/office/drawing/2010/main" val="0"/>
              </a:ext>
            </a:extLst>
          </a:blip>
          <a:srcRect l="29398" t="8741" r="101" b="27"/>
          <a:stretch/>
        </p:blipFill>
        <p:spPr bwMode="ltGray">
          <a:xfrm flipH="1">
            <a:off x="3671068" y="0"/>
            <a:ext cx="416951" cy="6858000"/>
          </a:xfrm>
          <a:prstGeom prst="rect">
            <a:avLst/>
          </a:prstGeom>
        </p:spPr>
      </p:pic>
      <p:sp>
        <p:nvSpPr>
          <p:cNvPr id="13" name="Rectangle 12"/>
          <p:cNvSpPr/>
          <p:nvPr userDrawn="1"/>
        </p:nvSpPr>
        <p:spPr bwMode="white">
          <a:xfrm>
            <a:off x="4080763" y="-1309"/>
            <a:ext cx="8111237" cy="685930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eaLnBrk="1"/>
            <a:endParaRPr lang="en-GB" sz="1200" dirty="0">
              <a:solidFill>
                <a:schemeClr val="bg1"/>
              </a:solidFill>
              <a:latin typeface="+mn-lt"/>
              <a:sym typeface="Trebuchet MS" panose="020B0603020202020204" pitchFamily="34" charset="0"/>
            </a:endParaRPr>
          </a:p>
        </p:txBody>
      </p:sp>
      <p:sp>
        <p:nvSpPr>
          <p:cNvPr id="15" name="TextBox 14"/>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GB" sz="10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GB" sz="1000" kern="1200" dirty="0">
              <a:solidFill>
                <a:schemeClr val="bg1">
                  <a:lumMod val="50000"/>
                </a:schemeClr>
              </a:solidFill>
              <a:latin typeface="+mn-lt"/>
              <a:ea typeface="+mn-ea"/>
              <a:cs typeface="+mn-cs"/>
              <a:sym typeface="Trebuchet MS" panose="020B0603020202020204" pitchFamily="34" charset="0"/>
            </a:endParaRPr>
          </a:p>
        </p:txBody>
      </p:sp>
      <p:sp>
        <p:nvSpPr>
          <p:cNvPr id="17" name="TextBox 16"/>
          <p:cNvSpPr txBox="1"/>
          <p:nvPr userDrawn="1"/>
        </p:nvSpPr>
        <p:spPr>
          <a:xfrm>
            <a:off x="630000" y="3207715"/>
            <a:ext cx="1547143" cy="443198"/>
          </a:xfrm>
          <a:prstGeom prst="rect">
            <a:avLst/>
          </a:prstGeom>
          <a:noFill/>
        </p:spPr>
        <p:txBody>
          <a:bodyPr wrap="square" lIns="0" tIns="0" rIns="0" bIns="0" rtlCol="0" anchor="t">
            <a:spAutoFit/>
          </a:bodyPr>
          <a:lstStyle/>
          <a:p>
            <a:pPr>
              <a:lnSpc>
                <a:spcPct val="90000"/>
              </a:lnSpc>
              <a:spcAft>
                <a:spcPts val="600"/>
              </a:spcAft>
            </a:pPr>
            <a:r>
              <a:rPr lang="en-GB" sz="3200" dirty="0">
                <a:solidFill>
                  <a:schemeClr val="bg1"/>
                </a:solidFill>
              </a:rPr>
              <a:t>Agenda</a:t>
            </a:r>
          </a:p>
        </p:txBody>
      </p:sp>
      <p:sp>
        <p:nvSpPr>
          <p:cNvPr id="7"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mn-lt"/>
                <a:sym typeface="Trebuchet MS" panose="020B0603020202020204" pitchFamily="34" charset="0"/>
              </a:rPr>
              <a:t>Copyright © 2022 by Boston Consulting Group. All rights reserved.</a:t>
            </a:r>
          </a:p>
        </p:txBody>
      </p:sp>
    </p:spTree>
    <p:extLst>
      <p:ext uri="{BB962C8B-B14F-4D97-AF65-F5344CB8AC3E}">
        <p14:creationId xmlns:p14="http://schemas.microsoft.com/office/powerpoint/2010/main" val="1845385484"/>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p:cSld name="Agenda D. Section Header Overview">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8" name="Rectangle 7"/>
          <p:cNvSpPr/>
          <p:nvPr userDrawn="1"/>
        </p:nvSpPr>
        <p:spPr bwMode="invGray">
          <a:xfrm>
            <a:off x="1388145" y="4691187"/>
            <a:ext cx="929337" cy="995874"/>
          </a:xfrm>
          <a:prstGeom prst="rect">
            <a:avLst/>
          </a:prstGeom>
          <a:noFill/>
          <a:ln w="9525">
            <a:solidFill>
              <a:schemeClr val="accent4"/>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eaLnBrk="1" fontAlgn="auto">
              <a:lnSpc>
                <a:spcPct val="95000"/>
              </a:lnSpc>
              <a:spcBef>
                <a:spcPts val="0"/>
              </a:spcBef>
              <a:spcAft>
                <a:spcPts val="0"/>
              </a:spcAft>
            </a:pPr>
            <a:endParaRPr lang="en-GB" sz="2000" dirty="0">
              <a:solidFill>
                <a:prstClr val="white"/>
              </a:solidFill>
              <a:latin typeface="Trebuchet MS" panose="020B0603020202020204" pitchFamily="34" charset="0"/>
            </a:endParaRPr>
          </a:p>
        </p:txBody>
      </p:sp>
      <p:sp>
        <p:nvSpPr>
          <p:cNvPr id="10" name="Rectangle 9"/>
          <p:cNvSpPr/>
          <p:nvPr userDrawn="1">
            <p:custDataLst>
              <p:tags r:id="rId2"/>
            </p:custDataLst>
          </p:nvPr>
        </p:nvSpPr>
        <p:spPr>
          <a:xfrm>
            <a:off x="2509482" y="4691187"/>
            <a:ext cx="1570152" cy="1468176"/>
          </a:xfrm>
          <a:prstGeom prst="rect">
            <a:avLst/>
          </a:prstGeom>
          <a:noFill/>
          <a:ln w="9525" cmpd="sng">
            <a:solidFill>
              <a:schemeClr val="accent4"/>
            </a:solidFill>
            <a:prstDash val="solid"/>
            <a:miter lim="800000"/>
          </a:ln>
          <a:extLst>
            <a:ext uri="{909E8E84-426E-40DD-AFC4-6F175D3DCCD1}">
              <a14:hiddenFill xmlns:a14="http://schemas.microsoft.com/office/drawing/2010/main">
                <a:solidFill>
                  <a:schemeClr val="tx1">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0000" rIns="182880" bIns="182880" numCol="1" spcCol="0" rtlCol="0" fromWordArt="0" anchor="t" anchorCtr="0" forceAA="0" compatLnSpc="1">
            <a:prstTxWarp prst="textNoShape">
              <a:avLst/>
            </a:prstTxWarp>
            <a:noAutofit/>
          </a:bodyPr>
          <a:lstStyle/>
          <a:p>
            <a:pPr eaLnBrk="1">
              <a:lnSpc>
                <a:spcPct val="95000"/>
              </a:lnSpc>
            </a:pPr>
            <a:endParaRPr lang="en-GB" sz="1200" dirty="0">
              <a:solidFill>
                <a:srgbClr val="FFFFFF"/>
              </a:solidFill>
              <a:latin typeface="Trebuchet MS" panose="020B0603020202020204" pitchFamily="34" charset="0"/>
            </a:endParaRPr>
          </a:p>
        </p:txBody>
      </p:sp>
      <p:sp>
        <p:nvSpPr>
          <p:cNvPr id="11" name="TextBox 10"/>
          <p:cNvSpPr txBox="1"/>
          <p:nvPr userDrawn="1"/>
        </p:nvSpPr>
        <p:spPr>
          <a:xfrm>
            <a:off x="630000" y="907197"/>
            <a:ext cx="3448800" cy="3488400"/>
          </a:xfrm>
          <a:prstGeom prst="rect">
            <a:avLst/>
          </a:prstGeom>
          <a:noFill/>
          <a:ln>
            <a:solidFill>
              <a:schemeClr val="accent4"/>
            </a:solidFill>
          </a:ln>
        </p:spPr>
        <p:txBody>
          <a:bodyPr wrap="square" lIns="612000" tIns="468000" rIns="0" bIns="0" rtlCol="0" anchor="t">
            <a:noAutofit/>
          </a:bodyPr>
          <a:lstStyle/>
          <a:p>
            <a:pPr eaLnBrk="1">
              <a:lnSpc>
                <a:spcPct val="90000"/>
              </a:lnSpc>
              <a:spcAft>
                <a:spcPts val="600"/>
              </a:spcAft>
            </a:pPr>
            <a:endParaRPr lang="en-GB" sz="5400" dirty="0">
              <a:solidFill>
                <a:schemeClr val="accent4"/>
              </a:solidFill>
            </a:endParaRPr>
          </a:p>
        </p:txBody>
      </p:sp>
      <p:sp>
        <p:nvSpPr>
          <p:cNvPr id="9" name="TextBox 1"/>
          <p:cNvSpPr txBox="1"/>
          <p:nvPr userDrawn="1"/>
        </p:nvSpPr>
        <p:spPr>
          <a:xfrm>
            <a:off x="1109949" y="1115416"/>
            <a:ext cx="2488182" cy="896399"/>
          </a:xfrm>
          <a:prstGeom prst="rect">
            <a:avLst/>
          </a:prstGeom>
          <a:noFill/>
        </p:spPr>
        <p:txBody>
          <a:bodyPr wrap="none" rtlCol="0">
            <a:spAutoFit/>
          </a:bodyPr>
          <a:lstStyle>
            <a:defPPr>
              <a:defRPr lang="en-US"/>
            </a:defPPr>
            <a:lvl1pPr algn="ctr" fontAlgn="auto">
              <a:lnSpc>
                <a:spcPct val="95000"/>
              </a:lnSpc>
              <a:spcBef>
                <a:spcPts val="0"/>
              </a:spcBef>
              <a:spcAft>
                <a:spcPts val="0"/>
              </a:spcAft>
              <a:defRPr sz="5400">
                <a:solidFill>
                  <a:schemeClr val="accent4"/>
                </a:solidFill>
                <a:latin typeface="+mj-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n-GB" dirty="0"/>
              <a:t>Agenda</a:t>
            </a:r>
          </a:p>
        </p:txBody>
      </p:sp>
    </p:spTree>
    <p:extLst>
      <p:ext uri="{BB962C8B-B14F-4D97-AF65-F5344CB8AC3E}">
        <p14:creationId xmlns:p14="http://schemas.microsoft.com/office/powerpoint/2010/main" val="231006846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p:cSld name="Agenda D. Section Header">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2440061710"/>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8" name="Rectangle 7"/>
          <p:cNvSpPr/>
          <p:nvPr userDrawn="1"/>
        </p:nvSpPr>
        <p:spPr bwMode="white">
          <a:xfrm>
            <a:off x="1284743" y="1428131"/>
            <a:ext cx="947672" cy="947672"/>
          </a:xfrm>
          <a:prstGeom prst="rect">
            <a:avLst/>
          </a:prstGeom>
          <a:noFill/>
          <a:ln w="9525">
            <a:solidFill>
              <a:schemeClr val="accent4"/>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eaLnBrk="1"/>
            <a:endParaRPr lang="en-GB" sz="1200" dirty="0">
              <a:solidFill>
                <a:schemeClr val="bg1"/>
              </a:solidFill>
              <a:latin typeface="Trebuchet MS" panose="020B0603020202020204" pitchFamily="34" charset="0"/>
              <a:sym typeface="Trebuchet MS" panose="020B0603020202020204" pitchFamily="34" charset="0"/>
            </a:endParaRPr>
          </a:p>
        </p:txBody>
      </p:sp>
      <p:sp>
        <p:nvSpPr>
          <p:cNvPr id="10" name="Rectangle 9"/>
          <p:cNvSpPr/>
          <p:nvPr userDrawn="1"/>
        </p:nvSpPr>
        <p:spPr>
          <a:xfrm>
            <a:off x="1285200" y="2667600"/>
            <a:ext cx="9619200" cy="3200400"/>
          </a:xfrm>
          <a:prstGeom prst="rect">
            <a:avLst/>
          </a:prstGeom>
          <a:noFill/>
          <a:ln w="9525">
            <a:solidFill>
              <a:schemeClr val="accent4"/>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eaLnBrk="1" fontAlgn="auto">
              <a:spcBef>
                <a:spcPts val="0"/>
              </a:spcBef>
              <a:spcAft>
                <a:spcPts val="0"/>
              </a:spcAft>
            </a:pPr>
            <a:endParaRPr lang="en-GB" sz="2000" dirty="0">
              <a:solidFill>
                <a:prstClr val="white"/>
              </a:solidFill>
              <a:latin typeface="Trebuchet MS" panose="020B0603020202020204" pitchFamily="34" charset="0"/>
            </a:endParaRPr>
          </a:p>
        </p:txBody>
      </p:sp>
    </p:spTree>
    <p:extLst>
      <p:ext uri="{BB962C8B-B14F-4D97-AF65-F5344CB8AC3E}">
        <p14:creationId xmlns:p14="http://schemas.microsoft.com/office/powerpoint/2010/main" val="335440455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p:cSld name="Agenda D. Full Width Overview">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7" name="Title 1"/>
          <p:cNvSpPr txBox="1">
            <a:spLocks/>
          </p:cNvSpPr>
          <p:nvPr userDrawn="1"/>
        </p:nvSpPr>
        <p:spPr>
          <a:xfrm>
            <a:off x="630000" y="622800"/>
            <a:ext cx="7189998" cy="470898"/>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ct val="0"/>
              </a:spcBef>
              <a:spcAft>
                <a:spcPts val="0"/>
              </a:spcAft>
              <a:buNone/>
              <a:defRPr sz="3400" b="0" i="0" u="none" kern="1200" spc="0">
                <a:solidFill>
                  <a:schemeClr val="tx2">
                    <a:lumMod val="100000"/>
                  </a:schemeClr>
                </a:solidFill>
                <a:latin typeface="Trebuchet MS" panose="020B0603020202020204" pitchFamily="34" charset="0"/>
                <a:ea typeface="+mj-ea"/>
                <a:cs typeface="+mj-cs"/>
                <a:sym typeface="Trebuchet MS" panose="020B0603020202020204" pitchFamily="34" charset="0"/>
              </a:defRPr>
            </a:lvl1pPr>
          </a:lstStyle>
          <a:p>
            <a:r>
              <a:rPr lang="en-GB" dirty="0">
                <a:solidFill>
                  <a:schemeClr val="accent4"/>
                </a:solidFill>
              </a:rPr>
              <a:t>Agenda</a:t>
            </a:r>
          </a:p>
        </p:txBody>
      </p:sp>
      <p:cxnSp>
        <p:nvCxnSpPr>
          <p:cNvPr id="9" name="Straight Connector 8"/>
          <p:cNvCxnSpPr/>
          <p:nvPr userDrawn="1"/>
        </p:nvCxnSpPr>
        <p:spPr bwMode="white">
          <a:xfrm>
            <a:off x="618898" y="1206000"/>
            <a:ext cx="11576304" cy="0"/>
          </a:xfrm>
          <a:prstGeom prst="line">
            <a:avLst/>
          </a:prstGeom>
          <a:ln w="9525" cmpd="sng">
            <a:solidFill>
              <a:schemeClr val="accent4"/>
            </a:solidFill>
            <a:miter lim="800000"/>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515569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69.xml><?xml version="1.0" encoding="utf-8"?>
<p:sldLayout xmlns:a="http://schemas.openxmlformats.org/drawingml/2006/main" xmlns:r="http://schemas.openxmlformats.org/officeDocument/2006/relationships" xmlns:p="http://schemas.openxmlformats.org/presentationml/2006/main" showMasterSp="0" preserve="1" userDrawn="1">
  <p:cSld name="Agenda D. Two-Thirds">
    <p:bg>
      <p:bgPr>
        <a:gradFill>
          <a:gsLst>
            <a:gs pos="0">
              <a:schemeClr val="tx2"/>
            </a:gs>
            <a:gs pos="89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pic>
        <p:nvPicPr>
          <p:cNvPr id="23" name="Picture 22"/>
          <p:cNvPicPr>
            <a:picLocks noChangeAspect="1"/>
          </p:cNvPicPr>
          <p:nvPr userDrawn="1"/>
        </p:nvPicPr>
        <p:blipFill rotWithShape="1">
          <a:blip r:embed="rId5">
            <a:extLst>
              <a:ext uri="{28A0092B-C50C-407E-A947-70E740481C1C}">
                <a14:useLocalDpi xmlns:a14="http://schemas.microsoft.com/office/drawing/2010/main" val="0"/>
              </a:ext>
            </a:extLst>
          </a:blip>
          <a:srcRect l="29398" t="8741" r="101" b="27"/>
          <a:stretch/>
        </p:blipFill>
        <p:spPr bwMode="ltGray">
          <a:xfrm flipH="1">
            <a:off x="3671068" y="0"/>
            <a:ext cx="416951" cy="6858000"/>
          </a:xfrm>
          <a:prstGeom prst="rect">
            <a:avLst/>
          </a:prstGeom>
        </p:spPr>
      </p:pic>
      <p:sp>
        <p:nvSpPr>
          <p:cNvPr id="26" name="Rectangle 25"/>
          <p:cNvSpPr/>
          <p:nvPr userDrawn="1"/>
        </p:nvSpPr>
        <p:spPr bwMode="ltGray">
          <a:xfrm>
            <a:off x="4080763" y="-1309"/>
            <a:ext cx="8111237" cy="68593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eaLnBrk="1"/>
            <a:endParaRPr lang="en-GB" sz="1200" dirty="0">
              <a:solidFill>
                <a:schemeClr val="bg1"/>
              </a:solidFill>
              <a:latin typeface="+mn-lt"/>
              <a:sym typeface="Trebuchet MS" panose="020B0603020202020204" pitchFamily="34" charset="0"/>
            </a:endParaRPr>
          </a:p>
        </p:txBody>
      </p:sp>
      <p:sp>
        <p:nvSpPr>
          <p:cNvPr id="28" name="TextBox 27"/>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GB" sz="10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GB" sz="1000" kern="1200" dirty="0">
              <a:solidFill>
                <a:schemeClr val="bg1">
                  <a:lumMod val="50000"/>
                </a:schemeClr>
              </a:solidFill>
              <a:latin typeface="+mn-lt"/>
              <a:ea typeface="+mn-ea"/>
              <a:cs typeface="+mn-cs"/>
              <a:sym typeface="Trebuchet MS" panose="020B0603020202020204" pitchFamily="34" charset="0"/>
            </a:endParaRPr>
          </a:p>
        </p:txBody>
      </p:sp>
      <p:sp>
        <p:nvSpPr>
          <p:cNvPr id="10" name="TextBox 9"/>
          <p:cNvSpPr txBox="1"/>
          <p:nvPr userDrawn="1"/>
        </p:nvSpPr>
        <p:spPr>
          <a:xfrm>
            <a:off x="630000" y="3262145"/>
            <a:ext cx="1161047" cy="332399"/>
          </a:xfrm>
          <a:prstGeom prst="rect">
            <a:avLst/>
          </a:prstGeom>
          <a:noFill/>
        </p:spPr>
        <p:txBody>
          <a:bodyPr wrap="square" lIns="0" tIns="0" rIns="0" bIns="0" rtlCol="0" anchor="t">
            <a:spAutoFit/>
          </a:bodyPr>
          <a:lstStyle/>
          <a:p>
            <a:pPr>
              <a:lnSpc>
                <a:spcPct val="90000"/>
              </a:lnSpc>
              <a:spcAft>
                <a:spcPts val="600"/>
              </a:spcAft>
            </a:pPr>
            <a:r>
              <a:rPr lang="en-GB" sz="2400" dirty="0">
                <a:solidFill>
                  <a:schemeClr val="bg1"/>
                </a:solidFill>
              </a:rPr>
              <a:t>Agenda</a:t>
            </a:r>
          </a:p>
        </p:txBody>
      </p:sp>
      <p:sp>
        <p:nvSpPr>
          <p:cNvPr id="7"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mn-lt"/>
                <a:sym typeface="Trebuchet MS" panose="020B0603020202020204" pitchFamily="34" charset="0"/>
              </a:rPr>
              <a:t>Copyright © 2022 by Boston Consulting Group. All rights reserved.</a:t>
            </a:r>
          </a:p>
        </p:txBody>
      </p:sp>
    </p:spTree>
    <p:extLst>
      <p:ext uri="{BB962C8B-B14F-4D97-AF65-F5344CB8AC3E}">
        <p14:creationId xmlns:p14="http://schemas.microsoft.com/office/powerpoint/2010/main" val="3375609566"/>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Text slide 8 - Table and graph">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AB38C-5F38-4824-BA5B-9B6A2BB378C1}"/>
              </a:ext>
            </a:extLst>
          </p:cNvPr>
          <p:cNvSpPr>
            <a:spLocks noGrp="1"/>
          </p:cNvSpPr>
          <p:nvPr>
            <p:ph type="title" hasCustomPrompt="1"/>
          </p:nvPr>
        </p:nvSpPr>
        <p:spPr/>
        <p:txBody>
          <a:bodyPr/>
          <a:lstStyle>
            <a:lvl1pPr>
              <a:defRPr baseline="0"/>
            </a:lvl1pPr>
          </a:lstStyle>
          <a:p>
            <a:r>
              <a:rPr lang="en-US"/>
              <a:t>Table, graph and charts examples</a:t>
            </a:r>
            <a:br>
              <a:rPr lang="en-US"/>
            </a:br>
            <a:r>
              <a:rPr lang="en-US" err="1"/>
              <a:t>colours</a:t>
            </a:r>
            <a:r>
              <a:rPr lang="en-US"/>
              <a:t> are </a:t>
            </a:r>
            <a:r>
              <a:rPr lang="en-US" err="1"/>
              <a:t>customisable</a:t>
            </a:r>
            <a:endParaRPr lang="en-GB"/>
          </a:p>
        </p:txBody>
      </p:sp>
      <p:sp>
        <p:nvSpPr>
          <p:cNvPr id="5" name="Slide Number Placeholder 4"/>
          <p:cNvSpPr>
            <a:spLocks noGrp="1"/>
          </p:cNvSpPr>
          <p:nvPr>
            <p:ph type="sldNum" sz="quarter" idx="13"/>
          </p:nvPr>
        </p:nvSpPr>
        <p:spPr/>
        <p:txBody>
          <a:bodyPr/>
          <a:lstStyle>
            <a:lvl1pPr>
              <a:defRPr>
                <a:solidFill>
                  <a:srgbClr val="333C46"/>
                </a:solidFill>
              </a:defRPr>
            </a:lvl1pPr>
          </a:lstStyle>
          <a:p>
            <a:fld id="{5C01B2B2-3B32-4177-9645-58C2813D6AA3}" type="slidenum">
              <a:rPr lang="en-GB" smtClean="0"/>
              <a:pPr/>
              <a:t>‹#›</a:t>
            </a:fld>
            <a:endParaRPr lang="en-GB"/>
          </a:p>
        </p:txBody>
      </p:sp>
      <p:sp>
        <p:nvSpPr>
          <p:cNvPr id="10" name="Content Placeholder 9"/>
          <p:cNvSpPr>
            <a:spLocks noGrp="1"/>
          </p:cNvSpPr>
          <p:nvPr>
            <p:ph sz="quarter" idx="14" hasCustomPrompt="1"/>
          </p:nvPr>
        </p:nvSpPr>
        <p:spPr>
          <a:xfrm>
            <a:off x="360000" y="2160000"/>
            <a:ext cx="6420628" cy="3636000"/>
          </a:xfrm>
        </p:spPr>
        <p:txBody>
          <a:bodyPr/>
          <a:lstStyle>
            <a:lvl2pPr marL="0" indent="0">
              <a:buNone/>
              <a:defRPr/>
            </a:lvl2pPr>
          </a:lstStyle>
          <a:p>
            <a:pPr lvl="0"/>
            <a:r>
              <a:rPr lang="en-US"/>
              <a:t>Click to edit Master text styles</a:t>
            </a:r>
          </a:p>
          <a:p>
            <a:pPr lvl="1"/>
            <a:endParaRPr lang="en-GB"/>
          </a:p>
        </p:txBody>
      </p:sp>
      <p:sp>
        <p:nvSpPr>
          <p:cNvPr id="7" name="Footer Placeholder 6">
            <a:extLst>
              <a:ext uri="{FF2B5EF4-FFF2-40B4-BE49-F238E27FC236}">
                <a16:creationId xmlns:a16="http://schemas.microsoft.com/office/drawing/2014/main" id="{1F49C458-E82C-46FC-A504-70436BE77649}"/>
              </a:ext>
            </a:extLst>
          </p:cNvPr>
          <p:cNvSpPr>
            <a:spLocks noGrp="1"/>
          </p:cNvSpPr>
          <p:nvPr>
            <p:ph type="ftr" sz="quarter" idx="3"/>
          </p:nvPr>
        </p:nvSpPr>
        <p:spPr>
          <a:xfrm>
            <a:off x="360000" y="6588000"/>
            <a:ext cx="4752000" cy="180000"/>
          </a:xfrm>
          <a:prstGeom prst="rect">
            <a:avLst/>
          </a:prstGeom>
        </p:spPr>
        <p:txBody>
          <a:bodyPr vert="horz" lIns="0" tIns="0" rIns="0" bIns="0" rtlCol="0" anchor="b" anchorCtr="0"/>
          <a:lstStyle>
            <a:lvl1pPr algn="l">
              <a:defRPr sz="1200">
                <a:solidFill>
                  <a:srgbClr val="333C46"/>
                </a:solidFill>
              </a:defRPr>
            </a:lvl1pPr>
          </a:lstStyle>
          <a:p>
            <a:endParaRPr lang="en-GB"/>
          </a:p>
        </p:txBody>
      </p:sp>
      <p:graphicFrame>
        <p:nvGraphicFramePr>
          <p:cNvPr id="3" name="Table 2">
            <a:extLst>
              <a:ext uri="{FF2B5EF4-FFF2-40B4-BE49-F238E27FC236}">
                <a16:creationId xmlns:a16="http://schemas.microsoft.com/office/drawing/2014/main" id="{3BD0063C-A82B-4BB1-9317-EA97E5C66778}"/>
              </a:ext>
            </a:extLst>
          </p:cNvPr>
          <p:cNvGraphicFramePr>
            <a:graphicFrameLocks noGrp="1"/>
          </p:cNvGraphicFramePr>
          <p:nvPr userDrawn="1"/>
        </p:nvGraphicFramePr>
        <p:xfrm>
          <a:off x="360000" y="3235680"/>
          <a:ext cx="6453805" cy="2560320"/>
        </p:xfrm>
        <a:graphic>
          <a:graphicData uri="http://schemas.openxmlformats.org/drawingml/2006/table">
            <a:tbl>
              <a:tblPr firstRow="1" bandRow="1">
                <a:tableStyleId>{5C22544A-7EE6-4342-B048-85BDC9FD1C3A}</a:tableStyleId>
              </a:tblPr>
              <a:tblGrid>
                <a:gridCol w="1290761">
                  <a:extLst>
                    <a:ext uri="{9D8B030D-6E8A-4147-A177-3AD203B41FA5}">
                      <a16:colId xmlns:a16="http://schemas.microsoft.com/office/drawing/2014/main" val="1203206813"/>
                    </a:ext>
                  </a:extLst>
                </a:gridCol>
                <a:gridCol w="1290761">
                  <a:extLst>
                    <a:ext uri="{9D8B030D-6E8A-4147-A177-3AD203B41FA5}">
                      <a16:colId xmlns:a16="http://schemas.microsoft.com/office/drawing/2014/main" val="1904668380"/>
                    </a:ext>
                  </a:extLst>
                </a:gridCol>
                <a:gridCol w="1290761">
                  <a:extLst>
                    <a:ext uri="{9D8B030D-6E8A-4147-A177-3AD203B41FA5}">
                      <a16:colId xmlns:a16="http://schemas.microsoft.com/office/drawing/2014/main" val="2558043872"/>
                    </a:ext>
                  </a:extLst>
                </a:gridCol>
                <a:gridCol w="1290761">
                  <a:extLst>
                    <a:ext uri="{9D8B030D-6E8A-4147-A177-3AD203B41FA5}">
                      <a16:colId xmlns:a16="http://schemas.microsoft.com/office/drawing/2014/main" val="1646850994"/>
                    </a:ext>
                  </a:extLst>
                </a:gridCol>
                <a:gridCol w="1290761">
                  <a:extLst>
                    <a:ext uri="{9D8B030D-6E8A-4147-A177-3AD203B41FA5}">
                      <a16:colId xmlns:a16="http://schemas.microsoft.com/office/drawing/2014/main" val="964918616"/>
                    </a:ext>
                  </a:extLst>
                </a:gridCol>
              </a:tblGrid>
              <a:tr h="347732">
                <a:tc>
                  <a:txBody>
                    <a:bodyPr/>
                    <a:lstStyle/>
                    <a:p>
                      <a:r>
                        <a:rPr lang="en-GB" b="0">
                          <a:solidFill>
                            <a:schemeClr val="bg1"/>
                          </a:solidFill>
                        </a:rPr>
                        <a:t>Heading</a:t>
                      </a: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r>
                        <a:rPr lang="en-GB" b="0">
                          <a:solidFill>
                            <a:schemeClr val="bg1"/>
                          </a:solidFill>
                        </a:rPr>
                        <a:t>Heading</a:t>
                      </a: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r>
                        <a:rPr lang="en-GB" b="0">
                          <a:solidFill>
                            <a:schemeClr val="bg1"/>
                          </a:solidFill>
                        </a:rPr>
                        <a:t>Heading</a:t>
                      </a: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r>
                        <a:rPr lang="en-GB" b="0">
                          <a:solidFill>
                            <a:schemeClr val="bg1"/>
                          </a:solidFill>
                        </a:rPr>
                        <a:t>Heading</a:t>
                      </a: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r>
                        <a:rPr lang="en-GB" b="0">
                          <a:solidFill>
                            <a:schemeClr val="bg1"/>
                          </a:solidFill>
                        </a:rPr>
                        <a:t>Heading</a:t>
                      </a: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44313929"/>
                  </a:ext>
                </a:extLst>
              </a:tr>
              <a:tr h="347732">
                <a:tc>
                  <a:txBody>
                    <a:bodyPr/>
                    <a:lstStyle/>
                    <a:p>
                      <a:r>
                        <a:rPr lang="en-GB">
                          <a:solidFill>
                            <a:srgbClr val="333C46"/>
                          </a:solidFill>
                        </a:rPr>
                        <a:t>Row1</a:t>
                      </a:r>
                    </a:p>
                  </a:txBody>
                  <a:tcPr>
                    <a:lnL w="3175" cap="flat" cmpd="sng" algn="ctr">
                      <a:noFill/>
                      <a:prstDash val="solid"/>
                      <a:round/>
                      <a:headEnd type="none" w="med" len="med"/>
                      <a:tailEnd type="none" w="med" len="med"/>
                    </a:lnL>
                    <a:lnR w="3175" cap="flat" cmpd="sng" algn="ctr">
                      <a:solidFill>
                        <a:srgbClr val="777777"/>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rgbClr val="777777"/>
                      </a:solidFill>
                      <a:prstDash val="solid"/>
                      <a:round/>
                      <a:headEnd type="none" w="med" len="med"/>
                      <a:tailEnd type="none" w="med" len="med"/>
                    </a:lnB>
                    <a:noFill/>
                  </a:tcPr>
                </a:tc>
                <a:tc>
                  <a:txBody>
                    <a:bodyPr/>
                    <a:lstStyle/>
                    <a:p>
                      <a:pPr algn="r"/>
                      <a:r>
                        <a:rPr lang="en-GB">
                          <a:solidFill>
                            <a:srgbClr val="333C46"/>
                          </a:solidFill>
                        </a:rPr>
                        <a:t>300</a:t>
                      </a:r>
                    </a:p>
                  </a:txBody>
                  <a:tcPr>
                    <a:lnL w="3175" cap="flat" cmpd="sng" algn="ctr">
                      <a:solidFill>
                        <a:srgbClr val="777777"/>
                      </a:solidFill>
                      <a:prstDash val="solid"/>
                      <a:round/>
                      <a:headEnd type="none" w="med" len="med"/>
                      <a:tailEnd type="none" w="med" len="med"/>
                    </a:lnL>
                    <a:lnR w="3175" cap="flat" cmpd="sng" algn="ctr">
                      <a:solidFill>
                        <a:srgbClr val="777777"/>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rgbClr val="777777"/>
                      </a:solidFill>
                      <a:prstDash val="solid"/>
                      <a:round/>
                      <a:headEnd type="none" w="med" len="med"/>
                      <a:tailEnd type="none" w="med" len="med"/>
                    </a:lnB>
                    <a:noFill/>
                  </a:tcPr>
                </a:tc>
                <a:tc>
                  <a:txBody>
                    <a:bodyPr/>
                    <a:lstStyle/>
                    <a:p>
                      <a:pPr algn="r"/>
                      <a:r>
                        <a:rPr lang="en-GB">
                          <a:solidFill>
                            <a:srgbClr val="333C46"/>
                          </a:solidFill>
                        </a:rPr>
                        <a:t>25%</a:t>
                      </a:r>
                    </a:p>
                  </a:txBody>
                  <a:tcPr>
                    <a:lnL w="3175" cap="flat" cmpd="sng" algn="ctr">
                      <a:solidFill>
                        <a:srgbClr val="777777"/>
                      </a:solidFill>
                      <a:prstDash val="solid"/>
                      <a:round/>
                      <a:headEnd type="none" w="med" len="med"/>
                      <a:tailEnd type="none" w="med" len="med"/>
                    </a:lnL>
                    <a:lnR w="3175" cap="flat" cmpd="sng" algn="ctr">
                      <a:solidFill>
                        <a:srgbClr val="777777"/>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rgbClr val="777777"/>
                      </a:solidFill>
                      <a:prstDash val="solid"/>
                      <a:round/>
                      <a:headEnd type="none" w="med" len="med"/>
                      <a:tailEnd type="none" w="med" len="med"/>
                    </a:lnB>
                    <a:noFill/>
                  </a:tcPr>
                </a:tc>
                <a:tc>
                  <a:txBody>
                    <a:bodyPr/>
                    <a:lstStyle/>
                    <a:p>
                      <a:pPr algn="r"/>
                      <a:endParaRPr lang="en-GB">
                        <a:solidFill>
                          <a:srgbClr val="333C46"/>
                        </a:solidFill>
                      </a:endParaRPr>
                    </a:p>
                  </a:txBody>
                  <a:tcPr>
                    <a:lnL w="3175" cap="flat" cmpd="sng" algn="ctr">
                      <a:solidFill>
                        <a:srgbClr val="777777"/>
                      </a:solidFill>
                      <a:prstDash val="solid"/>
                      <a:round/>
                      <a:headEnd type="none" w="med" len="med"/>
                      <a:tailEnd type="none" w="med" len="med"/>
                    </a:lnL>
                    <a:lnR w="3175" cap="flat" cmpd="sng" algn="ctr">
                      <a:solidFill>
                        <a:srgbClr val="777777"/>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rgbClr val="777777"/>
                      </a:solidFill>
                      <a:prstDash val="solid"/>
                      <a:round/>
                      <a:headEnd type="none" w="med" len="med"/>
                      <a:tailEnd type="none" w="med" len="med"/>
                    </a:lnB>
                    <a:solidFill>
                      <a:srgbClr val="E7EAED"/>
                    </a:solidFill>
                  </a:tcPr>
                </a:tc>
                <a:tc>
                  <a:txBody>
                    <a:bodyPr/>
                    <a:lstStyle/>
                    <a:p>
                      <a:pPr algn="r"/>
                      <a:endParaRPr lang="en-GB">
                        <a:solidFill>
                          <a:srgbClr val="333C46"/>
                        </a:solidFill>
                      </a:endParaRPr>
                    </a:p>
                  </a:txBody>
                  <a:tcPr>
                    <a:lnL w="3175" cap="flat" cmpd="sng" algn="ctr">
                      <a:solidFill>
                        <a:srgbClr val="777777"/>
                      </a:solid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solidFill>
                        <a:srgbClr val="777777"/>
                      </a:solidFill>
                      <a:prstDash val="solid"/>
                      <a:round/>
                      <a:headEnd type="none" w="med" len="med"/>
                      <a:tailEnd type="none" w="med" len="med"/>
                    </a:lnB>
                    <a:solidFill>
                      <a:srgbClr val="E7EAED"/>
                    </a:solidFill>
                  </a:tcPr>
                </a:tc>
                <a:extLst>
                  <a:ext uri="{0D108BD9-81ED-4DB2-BD59-A6C34878D82A}">
                    <a16:rowId xmlns:a16="http://schemas.microsoft.com/office/drawing/2014/main" val="1933264550"/>
                  </a:ext>
                </a:extLst>
              </a:tr>
              <a:tr h="347732">
                <a:tc>
                  <a:txBody>
                    <a:bodyPr/>
                    <a:lstStyle/>
                    <a:p>
                      <a:r>
                        <a:rPr lang="en-GB">
                          <a:solidFill>
                            <a:srgbClr val="333C46"/>
                          </a:solidFill>
                        </a:rPr>
                        <a:t>Row2</a:t>
                      </a:r>
                    </a:p>
                  </a:txBody>
                  <a:tcPr>
                    <a:lnL w="3175" cap="flat" cmpd="sng" algn="ctr">
                      <a:noFill/>
                      <a:prstDash val="solid"/>
                      <a:round/>
                      <a:headEnd type="none" w="med" len="med"/>
                      <a:tailEnd type="none" w="med" len="med"/>
                    </a:lnL>
                    <a:lnR w="3175" cap="flat" cmpd="sng" algn="ctr">
                      <a:solidFill>
                        <a:srgbClr val="777777"/>
                      </a:solidFill>
                      <a:prstDash val="solid"/>
                      <a:round/>
                      <a:headEnd type="none" w="med" len="med"/>
                      <a:tailEnd type="none" w="med" len="med"/>
                    </a:lnR>
                    <a:lnT w="3175" cap="flat" cmpd="sng" algn="ctr">
                      <a:solidFill>
                        <a:srgbClr val="777777"/>
                      </a:solidFill>
                      <a:prstDash val="solid"/>
                      <a:round/>
                      <a:headEnd type="none" w="med" len="med"/>
                      <a:tailEnd type="none" w="med" len="med"/>
                    </a:lnT>
                    <a:lnB w="3175" cap="flat" cmpd="sng" algn="ctr">
                      <a:solidFill>
                        <a:srgbClr val="777777"/>
                      </a:solidFill>
                      <a:prstDash val="solid"/>
                      <a:round/>
                      <a:headEnd type="none" w="med" len="med"/>
                      <a:tailEnd type="none" w="med" len="med"/>
                    </a:lnB>
                    <a:noFill/>
                  </a:tcPr>
                </a:tc>
                <a:tc>
                  <a:txBody>
                    <a:bodyPr/>
                    <a:lstStyle/>
                    <a:p>
                      <a:pPr algn="r"/>
                      <a:r>
                        <a:rPr lang="en-GB">
                          <a:solidFill>
                            <a:srgbClr val="333C46"/>
                          </a:solidFill>
                        </a:rPr>
                        <a:t>145</a:t>
                      </a:r>
                    </a:p>
                  </a:txBody>
                  <a:tcPr>
                    <a:lnL w="3175" cap="flat" cmpd="sng" algn="ctr">
                      <a:solidFill>
                        <a:srgbClr val="777777"/>
                      </a:solidFill>
                      <a:prstDash val="solid"/>
                      <a:round/>
                      <a:headEnd type="none" w="med" len="med"/>
                      <a:tailEnd type="none" w="med" len="med"/>
                    </a:lnL>
                    <a:lnR w="3175" cap="flat" cmpd="sng" algn="ctr">
                      <a:solidFill>
                        <a:srgbClr val="777777"/>
                      </a:solidFill>
                      <a:prstDash val="solid"/>
                      <a:round/>
                      <a:headEnd type="none" w="med" len="med"/>
                      <a:tailEnd type="none" w="med" len="med"/>
                    </a:lnR>
                    <a:lnT w="3175" cap="flat" cmpd="sng" algn="ctr">
                      <a:solidFill>
                        <a:srgbClr val="777777"/>
                      </a:solidFill>
                      <a:prstDash val="solid"/>
                      <a:round/>
                      <a:headEnd type="none" w="med" len="med"/>
                      <a:tailEnd type="none" w="med" len="med"/>
                    </a:lnT>
                    <a:lnB w="3175" cap="flat" cmpd="sng" algn="ctr">
                      <a:solidFill>
                        <a:srgbClr val="777777"/>
                      </a:solidFill>
                      <a:prstDash val="solid"/>
                      <a:round/>
                      <a:headEnd type="none" w="med" len="med"/>
                      <a:tailEnd type="none" w="med" len="med"/>
                    </a:lnB>
                    <a:noFill/>
                  </a:tcPr>
                </a:tc>
                <a:tc>
                  <a:txBody>
                    <a:bodyPr/>
                    <a:lstStyle/>
                    <a:p>
                      <a:pPr algn="r"/>
                      <a:r>
                        <a:rPr lang="en-GB">
                          <a:solidFill>
                            <a:srgbClr val="333C46"/>
                          </a:solidFill>
                        </a:rPr>
                        <a:t>12%</a:t>
                      </a:r>
                    </a:p>
                  </a:txBody>
                  <a:tcPr>
                    <a:lnL w="3175" cap="flat" cmpd="sng" algn="ctr">
                      <a:solidFill>
                        <a:srgbClr val="777777"/>
                      </a:solidFill>
                      <a:prstDash val="solid"/>
                      <a:round/>
                      <a:headEnd type="none" w="med" len="med"/>
                      <a:tailEnd type="none" w="med" len="med"/>
                    </a:lnL>
                    <a:lnR w="3175" cap="flat" cmpd="sng" algn="ctr">
                      <a:solidFill>
                        <a:srgbClr val="777777"/>
                      </a:solidFill>
                      <a:prstDash val="solid"/>
                      <a:round/>
                      <a:headEnd type="none" w="med" len="med"/>
                      <a:tailEnd type="none" w="med" len="med"/>
                    </a:lnR>
                    <a:lnT w="3175" cap="flat" cmpd="sng" algn="ctr">
                      <a:solidFill>
                        <a:srgbClr val="777777"/>
                      </a:solidFill>
                      <a:prstDash val="solid"/>
                      <a:round/>
                      <a:headEnd type="none" w="med" len="med"/>
                      <a:tailEnd type="none" w="med" len="med"/>
                    </a:lnT>
                    <a:lnB w="3175" cap="flat" cmpd="sng" algn="ctr">
                      <a:solidFill>
                        <a:srgbClr val="777777"/>
                      </a:solidFill>
                      <a:prstDash val="solid"/>
                      <a:round/>
                      <a:headEnd type="none" w="med" len="med"/>
                      <a:tailEnd type="none" w="med" len="med"/>
                    </a:lnB>
                    <a:noFill/>
                  </a:tcPr>
                </a:tc>
                <a:tc>
                  <a:txBody>
                    <a:bodyPr/>
                    <a:lstStyle/>
                    <a:p>
                      <a:pPr algn="r"/>
                      <a:endParaRPr lang="en-GB">
                        <a:solidFill>
                          <a:srgbClr val="333C46"/>
                        </a:solidFill>
                      </a:endParaRPr>
                    </a:p>
                  </a:txBody>
                  <a:tcPr>
                    <a:lnL w="3175" cap="flat" cmpd="sng" algn="ctr">
                      <a:solidFill>
                        <a:srgbClr val="777777"/>
                      </a:solidFill>
                      <a:prstDash val="solid"/>
                      <a:round/>
                      <a:headEnd type="none" w="med" len="med"/>
                      <a:tailEnd type="none" w="med" len="med"/>
                    </a:lnL>
                    <a:lnR w="3175" cap="flat" cmpd="sng" algn="ctr">
                      <a:solidFill>
                        <a:srgbClr val="777777"/>
                      </a:solidFill>
                      <a:prstDash val="solid"/>
                      <a:round/>
                      <a:headEnd type="none" w="med" len="med"/>
                      <a:tailEnd type="none" w="med" len="med"/>
                    </a:lnR>
                    <a:lnT w="3175" cap="flat" cmpd="sng" algn="ctr">
                      <a:solidFill>
                        <a:srgbClr val="777777"/>
                      </a:solidFill>
                      <a:prstDash val="solid"/>
                      <a:round/>
                      <a:headEnd type="none" w="med" len="med"/>
                      <a:tailEnd type="none" w="med" len="med"/>
                    </a:lnT>
                    <a:lnB w="3175" cap="flat" cmpd="sng" algn="ctr">
                      <a:solidFill>
                        <a:srgbClr val="777777"/>
                      </a:solidFill>
                      <a:prstDash val="solid"/>
                      <a:round/>
                      <a:headEnd type="none" w="med" len="med"/>
                      <a:tailEnd type="none" w="med" len="med"/>
                    </a:lnB>
                    <a:solidFill>
                      <a:srgbClr val="E7EAED"/>
                    </a:solidFill>
                  </a:tcPr>
                </a:tc>
                <a:tc>
                  <a:txBody>
                    <a:bodyPr/>
                    <a:lstStyle/>
                    <a:p>
                      <a:pPr algn="r"/>
                      <a:endParaRPr lang="en-GB">
                        <a:solidFill>
                          <a:srgbClr val="333C46"/>
                        </a:solidFill>
                      </a:endParaRPr>
                    </a:p>
                  </a:txBody>
                  <a:tcPr>
                    <a:lnL w="3175" cap="flat" cmpd="sng" algn="ctr">
                      <a:solidFill>
                        <a:srgbClr val="777777"/>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777777"/>
                      </a:solidFill>
                      <a:prstDash val="solid"/>
                      <a:round/>
                      <a:headEnd type="none" w="med" len="med"/>
                      <a:tailEnd type="none" w="med" len="med"/>
                    </a:lnT>
                    <a:lnB w="3175" cap="flat" cmpd="sng" algn="ctr">
                      <a:solidFill>
                        <a:srgbClr val="777777"/>
                      </a:solidFill>
                      <a:prstDash val="solid"/>
                      <a:round/>
                      <a:headEnd type="none" w="med" len="med"/>
                      <a:tailEnd type="none" w="med" len="med"/>
                    </a:lnB>
                    <a:solidFill>
                      <a:srgbClr val="E7EAED"/>
                    </a:solidFill>
                  </a:tcPr>
                </a:tc>
                <a:extLst>
                  <a:ext uri="{0D108BD9-81ED-4DB2-BD59-A6C34878D82A}">
                    <a16:rowId xmlns:a16="http://schemas.microsoft.com/office/drawing/2014/main" val="1142218518"/>
                  </a:ext>
                </a:extLst>
              </a:tr>
              <a:tr h="347732">
                <a:tc>
                  <a:txBody>
                    <a:bodyPr/>
                    <a:lstStyle/>
                    <a:p>
                      <a:r>
                        <a:rPr lang="en-GB">
                          <a:solidFill>
                            <a:srgbClr val="333C46"/>
                          </a:solidFill>
                        </a:rPr>
                        <a:t>Row3</a:t>
                      </a:r>
                    </a:p>
                  </a:txBody>
                  <a:tcPr>
                    <a:lnL w="3175" cap="flat" cmpd="sng" algn="ctr">
                      <a:noFill/>
                      <a:prstDash val="solid"/>
                      <a:round/>
                      <a:headEnd type="none" w="med" len="med"/>
                      <a:tailEnd type="none" w="med" len="med"/>
                    </a:lnL>
                    <a:lnR w="3175" cap="flat" cmpd="sng" algn="ctr">
                      <a:solidFill>
                        <a:srgbClr val="777777"/>
                      </a:solidFill>
                      <a:prstDash val="solid"/>
                      <a:round/>
                      <a:headEnd type="none" w="med" len="med"/>
                      <a:tailEnd type="none" w="med" len="med"/>
                    </a:lnR>
                    <a:lnT w="3175" cap="flat" cmpd="sng" algn="ctr">
                      <a:solidFill>
                        <a:srgbClr val="777777"/>
                      </a:solidFill>
                      <a:prstDash val="solid"/>
                      <a:round/>
                      <a:headEnd type="none" w="med" len="med"/>
                      <a:tailEnd type="none" w="med" len="med"/>
                    </a:lnT>
                    <a:lnB w="3175" cap="flat" cmpd="sng" algn="ctr">
                      <a:solidFill>
                        <a:srgbClr val="777777"/>
                      </a:solidFill>
                      <a:prstDash val="solid"/>
                      <a:round/>
                      <a:headEnd type="none" w="med" len="med"/>
                      <a:tailEnd type="none" w="med" len="med"/>
                    </a:lnB>
                    <a:noFill/>
                  </a:tcPr>
                </a:tc>
                <a:tc>
                  <a:txBody>
                    <a:bodyPr/>
                    <a:lstStyle/>
                    <a:p>
                      <a:pPr algn="r"/>
                      <a:r>
                        <a:rPr lang="en-GB">
                          <a:solidFill>
                            <a:srgbClr val="333C46"/>
                          </a:solidFill>
                        </a:rPr>
                        <a:t>300</a:t>
                      </a:r>
                    </a:p>
                  </a:txBody>
                  <a:tcPr>
                    <a:lnL w="3175" cap="flat" cmpd="sng" algn="ctr">
                      <a:solidFill>
                        <a:srgbClr val="777777"/>
                      </a:solidFill>
                      <a:prstDash val="solid"/>
                      <a:round/>
                      <a:headEnd type="none" w="med" len="med"/>
                      <a:tailEnd type="none" w="med" len="med"/>
                    </a:lnL>
                    <a:lnR w="3175" cap="flat" cmpd="sng" algn="ctr">
                      <a:solidFill>
                        <a:srgbClr val="777777"/>
                      </a:solidFill>
                      <a:prstDash val="solid"/>
                      <a:round/>
                      <a:headEnd type="none" w="med" len="med"/>
                      <a:tailEnd type="none" w="med" len="med"/>
                    </a:lnR>
                    <a:lnT w="3175" cap="flat" cmpd="sng" algn="ctr">
                      <a:solidFill>
                        <a:srgbClr val="777777"/>
                      </a:solidFill>
                      <a:prstDash val="solid"/>
                      <a:round/>
                      <a:headEnd type="none" w="med" len="med"/>
                      <a:tailEnd type="none" w="med" len="med"/>
                    </a:lnT>
                    <a:lnB w="3175" cap="flat" cmpd="sng" algn="ctr">
                      <a:solidFill>
                        <a:srgbClr val="777777"/>
                      </a:solidFill>
                      <a:prstDash val="solid"/>
                      <a:round/>
                      <a:headEnd type="none" w="med" len="med"/>
                      <a:tailEnd type="none" w="med" len="med"/>
                    </a:lnB>
                    <a:noFill/>
                  </a:tcPr>
                </a:tc>
                <a:tc>
                  <a:txBody>
                    <a:bodyPr/>
                    <a:lstStyle/>
                    <a:p>
                      <a:pPr algn="r"/>
                      <a:r>
                        <a:rPr lang="en-GB">
                          <a:solidFill>
                            <a:srgbClr val="333C46"/>
                          </a:solidFill>
                        </a:rPr>
                        <a:t>25%</a:t>
                      </a:r>
                    </a:p>
                  </a:txBody>
                  <a:tcPr>
                    <a:lnL w="3175" cap="flat" cmpd="sng" algn="ctr">
                      <a:solidFill>
                        <a:srgbClr val="777777"/>
                      </a:solidFill>
                      <a:prstDash val="solid"/>
                      <a:round/>
                      <a:headEnd type="none" w="med" len="med"/>
                      <a:tailEnd type="none" w="med" len="med"/>
                    </a:lnL>
                    <a:lnR w="3175" cap="flat" cmpd="sng" algn="ctr">
                      <a:solidFill>
                        <a:srgbClr val="777777"/>
                      </a:solidFill>
                      <a:prstDash val="solid"/>
                      <a:round/>
                      <a:headEnd type="none" w="med" len="med"/>
                      <a:tailEnd type="none" w="med" len="med"/>
                    </a:lnR>
                    <a:lnT w="3175" cap="flat" cmpd="sng" algn="ctr">
                      <a:solidFill>
                        <a:srgbClr val="777777"/>
                      </a:solidFill>
                      <a:prstDash val="solid"/>
                      <a:round/>
                      <a:headEnd type="none" w="med" len="med"/>
                      <a:tailEnd type="none" w="med" len="med"/>
                    </a:lnT>
                    <a:lnB w="3175" cap="flat" cmpd="sng" algn="ctr">
                      <a:solidFill>
                        <a:srgbClr val="777777"/>
                      </a:solidFill>
                      <a:prstDash val="solid"/>
                      <a:round/>
                      <a:headEnd type="none" w="med" len="med"/>
                      <a:tailEnd type="none" w="med" len="med"/>
                    </a:lnB>
                    <a:noFill/>
                  </a:tcPr>
                </a:tc>
                <a:tc>
                  <a:txBody>
                    <a:bodyPr/>
                    <a:lstStyle/>
                    <a:p>
                      <a:pPr algn="r"/>
                      <a:endParaRPr lang="en-GB">
                        <a:solidFill>
                          <a:srgbClr val="333C46"/>
                        </a:solidFill>
                      </a:endParaRPr>
                    </a:p>
                  </a:txBody>
                  <a:tcPr>
                    <a:lnL w="3175" cap="flat" cmpd="sng" algn="ctr">
                      <a:solidFill>
                        <a:srgbClr val="777777"/>
                      </a:solidFill>
                      <a:prstDash val="solid"/>
                      <a:round/>
                      <a:headEnd type="none" w="med" len="med"/>
                      <a:tailEnd type="none" w="med" len="med"/>
                    </a:lnL>
                    <a:lnR w="3175" cap="flat" cmpd="sng" algn="ctr">
                      <a:solidFill>
                        <a:srgbClr val="777777"/>
                      </a:solidFill>
                      <a:prstDash val="solid"/>
                      <a:round/>
                      <a:headEnd type="none" w="med" len="med"/>
                      <a:tailEnd type="none" w="med" len="med"/>
                    </a:lnR>
                    <a:lnT w="3175" cap="flat" cmpd="sng" algn="ctr">
                      <a:solidFill>
                        <a:srgbClr val="777777"/>
                      </a:solidFill>
                      <a:prstDash val="solid"/>
                      <a:round/>
                      <a:headEnd type="none" w="med" len="med"/>
                      <a:tailEnd type="none" w="med" len="med"/>
                    </a:lnT>
                    <a:lnB w="3175" cap="flat" cmpd="sng" algn="ctr">
                      <a:solidFill>
                        <a:srgbClr val="777777"/>
                      </a:solidFill>
                      <a:prstDash val="solid"/>
                      <a:round/>
                      <a:headEnd type="none" w="med" len="med"/>
                      <a:tailEnd type="none" w="med" len="med"/>
                    </a:lnB>
                    <a:solidFill>
                      <a:srgbClr val="E7EAED"/>
                    </a:solidFill>
                  </a:tcPr>
                </a:tc>
                <a:tc>
                  <a:txBody>
                    <a:bodyPr/>
                    <a:lstStyle/>
                    <a:p>
                      <a:pPr algn="r"/>
                      <a:endParaRPr lang="en-GB">
                        <a:solidFill>
                          <a:srgbClr val="333C46"/>
                        </a:solidFill>
                      </a:endParaRPr>
                    </a:p>
                  </a:txBody>
                  <a:tcPr>
                    <a:lnL w="3175" cap="flat" cmpd="sng" algn="ctr">
                      <a:solidFill>
                        <a:srgbClr val="777777"/>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777777"/>
                      </a:solidFill>
                      <a:prstDash val="solid"/>
                      <a:round/>
                      <a:headEnd type="none" w="med" len="med"/>
                      <a:tailEnd type="none" w="med" len="med"/>
                    </a:lnT>
                    <a:lnB w="3175" cap="flat" cmpd="sng" algn="ctr">
                      <a:solidFill>
                        <a:srgbClr val="777777"/>
                      </a:solidFill>
                      <a:prstDash val="solid"/>
                      <a:round/>
                      <a:headEnd type="none" w="med" len="med"/>
                      <a:tailEnd type="none" w="med" len="med"/>
                    </a:lnB>
                    <a:solidFill>
                      <a:srgbClr val="E7EAED"/>
                    </a:solidFill>
                  </a:tcPr>
                </a:tc>
                <a:extLst>
                  <a:ext uri="{0D108BD9-81ED-4DB2-BD59-A6C34878D82A}">
                    <a16:rowId xmlns:a16="http://schemas.microsoft.com/office/drawing/2014/main" val="1626729041"/>
                  </a:ext>
                </a:extLst>
              </a:tr>
              <a:tr h="347732">
                <a:tc>
                  <a:txBody>
                    <a:bodyPr/>
                    <a:lstStyle/>
                    <a:p>
                      <a:r>
                        <a:rPr lang="en-GB">
                          <a:solidFill>
                            <a:srgbClr val="333C46"/>
                          </a:solidFill>
                        </a:rPr>
                        <a:t>Row4</a:t>
                      </a:r>
                    </a:p>
                  </a:txBody>
                  <a:tcPr>
                    <a:lnL w="3175" cap="flat" cmpd="sng" algn="ctr">
                      <a:noFill/>
                      <a:prstDash val="solid"/>
                      <a:round/>
                      <a:headEnd type="none" w="med" len="med"/>
                      <a:tailEnd type="none" w="med" len="med"/>
                    </a:lnL>
                    <a:lnR w="3175" cap="flat" cmpd="sng" algn="ctr">
                      <a:solidFill>
                        <a:srgbClr val="777777"/>
                      </a:solidFill>
                      <a:prstDash val="solid"/>
                      <a:round/>
                      <a:headEnd type="none" w="med" len="med"/>
                      <a:tailEnd type="none" w="med" len="med"/>
                    </a:lnR>
                    <a:lnT w="3175" cap="flat" cmpd="sng" algn="ctr">
                      <a:solidFill>
                        <a:srgbClr val="777777"/>
                      </a:solidFill>
                      <a:prstDash val="solid"/>
                      <a:round/>
                      <a:headEnd type="none" w="med" len="med"/>
                      <a:tailEnd type="none" w="med" len="med"/>
                    </a:lnT>
                    <a:lnB w="3175" cap="flat" cmpd="sng" algn="ctr">
                      <a:solidFill>
                        <a:srgbClr val="777777"/>
                      </a:solidFill>
                      <a:prstDash val="solid"/>
                      <a:round/>
                      <a:headEnd type="none" w="med" len="med"/>
                      <a:tailEnd type="none" w="med" len="med"/>
                    </a:lnB>
                    <a:noFill/>
                  </a:tcPr>
                </a:tc>
                <a:tc>
                  <a:txBody>
                    <a:bodyPr/>
                    <a:lstStyle/>
                    <a:p>
                      <a:pPr algn="r"/>
                      <a:r>
                        <a:rPr lang="en-GB">
                          <a:solidFill>
                            <a:srgbClr val="333C46"/>
                          </a:solidFill>
                        </a:rPr>
                        <a:t>300</a:t>
                      </a:r>
                    </a:p>
                  </a:txBody>
                  <a:tcPr>
                    <a:lnL w="3175" cap="flat" cmpd="sng" algn="ctr">
                      <a:solidFill>
                        <a:srgbClr val="777777"/>
                      </a:solidFill>
                      <a:prstDash val="solid"/>
                      <a:round/>
                      <a:headEnd type="none" w="med" len="med"/>
                      <a:tailEnd type="none" w="med" len="med"/>
                    </a:lnL>
                    <a:lnR w="3175" cap="flat" cmpd="sng" algn="ctr">
                      <a:solidFill>
                        <a:srgbClr val="777777"/>
                      </a:solidFill>
                      <a:prstDash val="solid"/>
                      <a:round/>
                      <a:headEnd type="none" w="med" len="med"/>
                      <a:tailEnd type="none" w="med" len="med"/>
                    </a:lnR>
                    <a:lnT w="3175" cap="flat" cmpd="sng" algn="ctr">
                      <a:solidFill>
                        <a:srgbClr val="777777"/>
                      </a:solidFill>
                      <a:prstDash val="solid"/>
                      <a:round/>
                      <a:headEnd type="none" w="med" len="med"/>
                      <a:tailEnd type="none" w="med" len="med"/>
                    </a:lnT>
                    <a:lnB w="3175" cap="flat" cmpd="sng" algn="ctr">
                      <a:solidFill>
                        <a:srgbClr val="777777"/>
                      </a:solidFill>
                      <a:prstDash val="solid"/>
                      <a:round/>
                      <a:headEnd type="none" w="med" len="med"/>
                      <a:tailEnd type="none" w="med" len="med"/>
                    </a:lnB>
                    <a:noFill/>
                  </a:tcPr>
                </a:tc>
                <a:tc>
                  <a:txBody>
                    <a:bodyPr/>
                    <a:lstStyle/>
                    <a:p>
                      <a:pPr algn="r"/>
                      <a:r>
                        <a:rPr lang="en-GB">
                          <a:solidFill>
                            <a:srgbClr val="333C46"/>
                          </a:solidFill>
                        </a:rPr>
                        <a:t>25%</a:t>
                      </a:r>
                    </a:p>
                  </a:txBody>
                  <a:tcPr>
                    <a:lnL w="3175" cap="flat" cmpd="sng" algn="ctr">
                      <a:solidFill>
                        <a:srgbClr val="777777"/>
                      </a:solidFill>
                      <a:prstDash val="solid"/>
                      <a:round/>
                      <a:headEnd type="none" w="med" len="med"/>
                      <a:tailEnd type="none" w="med" len="med"/>
                    </a:lnL>
                    <a:lnR w="3175" cap="flat" cmpd="sng" algn="ctr">
                      <a:solidFill>
                        <a:srgbClr val="777777"/>
                      </a:solidFill>
                      <a:prstDash val="solid"/>
                      <a:round/>
                      <a:headEnd type="none" w="med" len="med"/>
                      <a:tailEnd type="none" w="med" len="med"/>
                    </a:lnR>
                    <a:lnT w="3175" cap="flat" cmpd="sng" algn="ctr">
                      <a:solidFill>
                        <a:srgbClr val="777777"/>
                      </a:solidFill>
                      <a:prstDash val="solid"/>
                      <a:round/>
                      <a:headEnd type="none" w="med" len="med"/>
                      <a:tailEnd type="none" w="med" len="med"/>
                    </a:lnT>
                    <a:lnB w="3175" cap="flat" cmpd="sng" algn="ctr">
                      <a:solidFill>
                        <a:srgbClr val="777777"/>
                      </a:solidFill>
                      <a:prstDash val="solid"/>
                      <a:round/>
                      <a:headEnd type="none" w="med" len="med"/>
                      <a:tailEnd type="none" w="med" len="med"/>
                    </a:lnB>
                    <a:noFill/>
                  </a:tcPr>
                </a:tc>
                <a:tc>
                  <a:txBody>
                    <a:bodyPr/>
                    <a:lstStyle/>
                    <a:p>
                      <a:pPr algn="r"/>
                      <a:endParaRPr lang="en-GB">
                        <a:solidFill>
                          <a:srgbClr val="333C46"/>
                        </a:solidFill>
                      </a:endParaRPr>
                    </a:p>
                  </a:txBody>
                  <a:tcPr>
                    <a:lnL w="3175" cap="flat" cmpd="sng" algn="ctr">
                      <a:solidFill>
                        <a:srgbClr val="777777"/>
                      </a:solidFill>
                      <a:prstDash val="solid"/>
                      <a:round/>
                      <a:headEnd type="none" w="med" len="med"/>
                      <a:tailEnd type="none" w="med" len="med"/>
                    </a:lnL>
                    <a:lnR w="3175" cap="flat" cmpd="sng" algn="ctr">
                      <a:solidFill>
                        <a:srgbClr val="777777"/>
                      </a:solidFill>
                      <a:prstDash val="solid"/>
                      <a:round/>
                      <a:headEnd type="none" w="med" len="med"/>
                      <a:tailEnd type="none" w="med" len="med"/>
                    </a:lnR>
                    <a:lnT w="3175" cap="flat" cmpd="sng" algn="ctr">
                      <a:solidFill>
                        <a:srgbClr val="777777"/>
                      </a:solidFill>
                      <a:prstDash val="solid"/>
                      <a:round/>
                      <a:headEnd type="none" w="med" len="med"/>
                      <a:tailEnd type="none" w="med" len="med"/>
                    </a:lnT>
                    <a:lnB w="3175" cap="flat" cmpd="sng" algn="ctr">
                      <a:solidFill>
                        <a:srgbClr val="777777"/>
                      </a:solidFill>
                      <a:prstDash val="solid"/>
                      <a:round/>
                      <a:headEnd type="none" w="med" len="med"/>
                      <a:tailEnd type="none" w="med" len="med"/>
                    </a:lnB>
                    <a:solidFill>
                      <a:srgbClr val="E7EAED"/>
                    </a:solidFill>
                  </a:tcPr>
                </a:tc>
                <a:tc>
                  <a:txBody>
                    <a:bodyPr/>
                    <a:lstStyle/>
                    <a:p>
                      <a:pPr algn="r"/>
                      <a:endParaRPr lang="en-GB">
                        <a:solidFill>
                          <a:srgbClr val="333C46"/>
                        </a:solidFill>
                      </a:endParaRPr>
                    </a:p>
                  </a:txBody>
                  <a:tcPr>
                    <a:lnL w="3175" cap="flat" cmpd="sng" algn="ctr">
                      <a:solidFill>
                        <a:srgbClr val="777777"/>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777777"/>
                      </a:solidFill>
                      <a:prstDash val="solid"/>
                      <a:round/>
                      <a:headEnd type="none" w="med" len="med"/>
                      <a:tailEnd type="none" w="med" len="med"/>
                    </a:lnT>
                    <a:lnB w="3175" cap="flat" cmpd="sng" algn="ctr">
                      <a:solidFill>
                        <a:srgbClr val="777777"/>
                      </a:solidFill>
                      <a:prstDash val="solid"/>
                      <a:round/>
                      <a:headEnd type="none" w="med" len="med"/>
                      <a:tailEnd type="none" w="med" len="med"/>
                    </a:lnB>
                    <a:solidFill>
                      <a:srgbClr val="E7EAED"/>
                    </a:solidFill>
                  </a:tcPr>
                </a:tc>
                <a:extLst>
                  <a:ext uri="{0D108BD9-81ED-4DB2-BD59-A6C34878D82A}">
                    <a16:rowId xmlns:a16="http://schemas.microsoft.com/office/drawing/2014/main" val="252976342"/>
                  </a:ext>
                </a:extLst>
              </a:tr>
              <a:tr h="347732">
                <a:tc>
                  <a:txBody>
                    <a:bodyPr/>
                    <a:lstStyle/>
                    <a:p>
                      <a:r>
                        <a:rPr lang="en-GB">
                          <a:solidFill>
                            <a:srgbClr val="333C46"/>
                          </a:solidFill>
                        </a:rPr>
                        <a:t>Row5</a:t>
                      </a:r>
                    </a:p>
                  </a:txBody>
                  <a:tcPr>
                    <a:lnL w="3175" cap="flat" cmpd="sng" algn="ctr">
                      <a:noFill/>
                      <a:prstDash val="solid"/>
                      <a:round/>
                      <a:headEnd type="none" w="med" len="med"/>
                      <a:tailEnd type="none" w="med" len="med"/>
                    </a:lnL>
                    <a:lnR w="3175" cap="flat" cmpd="sng" algn="ctr">
                      <a:solidFill>
                        <a:srgbClr val="777777"/>
                      </a:solidFill>
                      <a:prstDash val="solid"/>
                      <a:round/>
                      <a:headEnd type="none" w="med" len="med"/>
                      <a:tailEnd type="none" w="med" len="med"/>
                    </a:lnR>
                    <a:lnT w="3175" cap="flat" cmpd="sng" algn="ctr">
                      <a:solidFill>
                        <a:srgbClr val="777777"/>
                      </a:solidFill>
                      <a:prstDash val="solid"/>
                      <a:round/>
                      <a:headEnd type="none" w="med" len="med"/>
                      <a:tailEnd type="none" w="med" len="med"/>
                    </a:lnT>
                    <a:lnB w="3175" cap="flat" cmpd="sng" algn="ctr">
                      <a:solidFill>
                        <a:srgbClr val="777777"/>
                      </a:solidFill>
                      <a:prstDash val="solid"/>
                      <a:round/>
                      <a:headEnd type="none" w="med" len="med"/>
                      <a:tailEnd type="none" w="med" len="med"/>
                    </a:lnB>
                    <a:noFill/>
                  </a:tcPr>
                </a:tc>
                <a:tc>
                  <a:txBody>
                    <a:bodyPr/>
                    <a:lstStyle/>
                    <a:p>
                      <a:pPr algn="r"/>
                      <a:r>
                        <a:rPr lang="en-GB">
                          <a:solidFill>
                            <a:srgbClr val="333C46"/>
                          </a:solidFill>
                        </a:rPr>
                        <a:t>155</a:t>
                      </a:r>
                    </a:p>
                  </a:txBody>
                  <a:tcPr>
                    <a:lnL w="3175" cap="flat" cmpd="sng" algn="ctr">
                      <a:solidFill>
                        <a:srgbClr val="777777"/>
                      </a:solidFill>
                      <a:prstDash val="solid"/>
                      <a:round/>
                      <a:headEnd type="none" w="med" len="med"/>
                      <a:tailEnd type="none" w="med" len="med"/>
                    </a:lnL>
                    <a:lnR w="3175" cap="flat" cmpd="sng" algn="ctr">
                      <a:solidFill>
                        <a:srgbClr val="777777"/>
                      </a:solidFill>
                      <a:prstDash val="solid"/>
                      <a:round/>
                      <a:headEnd type="none" w="med" len="med"/>
                      <a:tailEnd type="none" w="med" len="med"/>
                    </a:lnR>
                    <a:lnT w="3175" cap="flat" cmpd="sng" algn="ctr">
                      <a:solidFill>
                        <a:srgbClr val="777777"/>
                      </a:solidFill>
                      <a:prstDash val="solid"/>
                      <a:round/>
                      <a:headEnd type="none" w="med" len="med"/>
                      <a:tailEnd type="none" w="med" len="med"/>
                    </a:lnT>
                    <a:lnB w="3175" cap="flat" cmpd="sng" algn="ctr">
                      <a:solidFill>
                        <a:srgbClr val="777777"/>
                      </a:solidFill>
                      <a:prstDash val="solid"/>
                      <a:round/>
                      <a:headEnd type="none" w="med" len="med"/>
                      <a:tailEnd type="none" w="med" len="med"/>
                    </a:lnB>
                    <a:noFill/>
                  </a:tcPr>
                </a:tc>
                <a:tc>
                  <a:txBody>
                    <a:bodyPr/>
                    <a:lstStyle/>
                    <a:p>
                      <a:pPr algn="r"/>
                      <a:r>
                        <a:rPr lang="en-GB">
                          <a:solidFill>
                            <a:srgbClr val="333C46"/>
                          </a:solidFill>
                        </a:rPr>
                        <a:t>13%</a:t>
                      </a:r>
                    </a:p>
                  </a:txBody>
                  <a:tcPr>
                    <a:lnL w="3175" cap="flat" cmpd="sng" algn="ctr">
                      <a:solidFill>
                        <a:srgbClr val="777777"/>
                      </a:solidFill>
                      <a:prstDash val="solid"/>
                      <a:round/>
                      <a:headEnd type="none" w="med" len="med"/>
                      <a:tailEnd type="none" w="med" len="med"/>
                    </a:lnL>
                    <a:lnR w="3175" cap="flat" cmpd="sng" algn="ctr">
                      <a:solidFill>
                        <a:srgbClr val="777777"/>
                      </a:solidFill>
                      <a:prstDash val="solid"/>
                      <a:round/>
                      <a:headEnd type="none" w="med" len="med"/>
                      <a:tailEnd type="none" w="med" len="med"/>
                    </a:lnR>
                    <a:lnT w="3175" cap="flat" cmpd="sng" algn="ctr">
                      <a:solidFill>
                        <a:srgbClr val="777777"/>
                      </a:solidFill>
                      <a:prstDash val="solid"/>
                      <a:round/>
                      <a:headEnd type="none" w="med" len="med"/>
                      <a:tailEnd type="none" w="med" len="med"/>
                    </a:lnT>
                    <a:lnB w="3175" cap="flat" cmpd="sng" algn="ctr">
                      <a:solidFill>
                        <a:srgbClr val="777777"/>
                      </a:solidFill>
                      <a:prstDash val="solid"/>
                      <a:round/>
                      <a:headEnd type="none" w="med" len="med"/>
                      <a:tailEnd type="none" w="med" len="med"/>
                    </a:lnB>
                    <a:noFill/>
                  </a:tcPr>
                </a:tc>
                <a:tc>
                  <a:txBody>
                    <a:bodyPr/>
                    <a:lstStyle/>
                    <a:p>
                      <a:pPr algn="r"/>
                      <a:endParaRPr lang="en-GB">
                        <a:solidFill>
                          <a:srgbClr val="333C46"/>
                        </a:solidFill>
                      </a:endParaRPr>
                    </a:p>
                  </a:txBody>
                  <a:tcPr>
                    <a:lnL w="3175" cap="flat" cmpd="sng" algn="ctr">
                      <a:solidFill>
                        <a:srgbClr val="777777"/>
                      </a:solidFill>
                      <a:prstDash val="solid"/>
                      <a:round/>
                      <a:headEnd type="none" w="med" len="med"/>
                      <a:tailEnd type="none" w="med" len="med"/>
                    </a:lnL>
                    <a:lnR w="3175" cap="flat" cmpd="sng" algn="ctr">
                      <a:solidFill>
                        <a:srgbClr val="777777"/>
                      </a:solidFill>
                      <a:prstDash val="solid"/>
                      <a:round/>
                      <a:headEnd type="none" w="med" len="med"/>
                      <a:tailEnd type="none" w="med" len="med"/>
                    </a:lnR>
                    <a:lnT w="3175" cap="flat" cmpd="sng" algn="ctr">
                      <a:solidFill>
                        <a:srgbClr val="777777"/>
                      </a:solidFill>
                      <a:prstDash val="solid"/>
                      <a:round/>
                      <a:headEnd type="none" w="med" len="med"/>
                      <a:tailEnd type="none" w="med" len="med"/>
                    </a:lnT>
                    <a:lnB w="3175" cap="flat" cmpd="sng" algn="ctr">
                      <a:solidFill>
                        <a:srgbClr val="777777"/>
                      </a:solidFill>
                      <a:prstDash val="solid"/>
                      <a:round/>
                      <a:headEnd type="none" w="med" len="med"/>
                      <a:tailEnd type="none" w="med" len="med"/>
                    </a:lnB>
                    <a:solidFill>
                      <a:srgbClr val="E7EAED"/>
                    </a:solidFill>
                  </a:tcPr>
                </a:tc>
                <a:tc>
                  <a:txBody>
                    <a:bodyPr/>
                    <a:lstStyle/>
                    <a:p>
                      <a:pPr algn="r"/>
                      <a:endParaRPr lang="en-GB">
                        <a:solidFill>
                          <a:srgbClr val="333C46"/>
                        </a:solidFill>
                      </a:endParaRPr>
                    </a:p>
                  </a:txBody>
                  <a:tcPr>
                    <a:lnL w="3175" cap="flat" cmpd="sng" algn="ctr">
                      <a:solidFill>
                        <a:srgbClr val="777777"/>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777777"/>
                      </a:solidFill>
                      <a:prstDash val="solid"/>
                      <a:round/>
                      <a:headEnd type="none" w="med" len="med"/>
                      <a:tailEnd type="none" w="med" len="med"/>
                    </a:lnT>
                    <a:lnB w="3175" cap="flat" cmpd="sng" algn="ctr">
                      <a:solidFill>
                        <a:srgbClr val="777777"/>
                      </a:solidFill>
                      <a:prstDash val="solid"/>
                      <a:round/>
                      <a:headEnd type="none" w="med" len="med"/>
                      <a:tailEnd type="none" w="med" len="med"/>
                    </a:lnB>
                    <a:solidFill>
                      <a:srgbClr val="E7EAED"/>
                    </a:solidFill>
                  </a:tcPr>
                </a:tc>
                <a:extLst>
                  <a:ext uri="{0D108BD9-81ED-4DB2-BD59-A6C34878D82A}">
                    <a16:rowId xmlns:a16="http://schemas.microsoft.com/office/drawing/2014/main" val="1969779600"/>
                  </a:ext>
                </a:extLst>
              </a:tr>
              <a:tr h="347732">
                <a:tc>
                  <a:txBody>
                    <a:bodyPr/>
                    <a:lstStyle/>
                    <a:p>
                      <a:r>
                        <a:rPr lang="en-GB">
                          <a:solidFill>
                            <a:srgbClr val="333C46"/>
                          </a:solidFill>
                        </a:rPr>
                        <a:t>Total</a:t>
                      </a:r>
                    </a:p>
                  </a:txBody>
                  <a:tcPr>
                    <a:lnL w="3175" cap="flat" cmpd="sng" algn="ctr">
                      <a:noFill/>
                      <a:prstDash val="solid"/>
                      <a:round/>
                      <a:headEnd type="none" w="med" len="med"/>
                      <a:tailEnd type="none" w="med" len="med"/>
                    </a:lnL>
                    <a:lnR w="3175" cap="flat" cmpd="sng" algn="ctr">
                      <a:solidFill>
                        <a:srgbClr val="777777"/>
                      </a:solidFill>
                      <a:prstDash val="solid"/>
                      <a:round/>
                      <a:headEnd type="none" w="med" len="med"/>
                      <a:tailEnd type="none" w="med" len="med"/>
                    </a:lnR>
                    <a:lnT w="3175" cap="flat" cmpd="sng" algn="ctr">
                      <a:solidFill>
                        <a:srgbClr val="777777"/>
                      </a:solidFill>
                      <a:prstDash val="solid"/>
                      <a:round/>
                      <a:headEnd type="none" w="med" len="med"/>
                      <a:tailEnd type="none" w="med" len="med"/>
                    </a:lnT>
                    <a:lnB w="3175" cap="flat" cmpd="sng" algn="ctr">
                      <a:solidFill>
                        <a:srgbClr val="777777"/>
                      </a:solidFill>
                      <a:prstDash val="solid"/>
                      <a:round/>
                      <a:headEnd type="none" w="med" len="med"/>
                      <a:tailEnd type="none" w="med" len="med"/>
                    </a:lnB>
                    <a:noFill/>
                  </a:tcPr>
                </a:tc>
                <a:tc>
                  <a:txBody>
                    <a:bodyPr/>
                    <a:lstStyle/>
                    <a:p>
                      <a:pPr algn="r"/>
                      <a:r>
                        <a:rPr lang="en-GB">
                          <a:solidFill>
                            <a:srgbClr val="333C46"/>
                          </a:solidFill>
                        </a:rPr>
                        <a:t>1200</a:t>
                      </a:r>
                    </a:p>
                  </a:txBody>
                  <a:tcPr>
                    <a:lnL w="3175" cap="flat" cmpd="sng" algn="ctr">
                      <a:solidFill>
                        <a:srgbClr val="777777"/>
                      </a:solidFill>
                      <a:prstDash val="solid"/>
                      <a:round/>
                      <a:headEnd type="none" w="med" len="med"/>
                      <a:tailEnd type="none" w="med" len="med"/>
                    </a:lnL>
                    <a:lnR w="3175" cap="flat" cmpd="sng" algn="ctr">
                      <a:solidFill>
                        <a:srgbClr val="777777"/>
                      </a:solidFill>
                      <a:prstDash val="solid"/>
                      <a:round/>
                      <a:headEnd type="none" w="med" len="med"/>
                      <a:tailEnd type="none" w="med" len="med"/>
                    </a:lnR>
                    <a:lnT w="3175" cap="flat" cmpd="sng" algn="ctr">
                      <a:solidFill>
                        <a:srgbClr val="777777"/>
                      </a:solidFill>
                      <a:prstDash val="solid"/>
                      <a:round/>
                      <a:headEnd type="none" w="med" len="med"/>
                      <a:tailEnd type="none" w="med" len="med"/>
                    </a:lnT>
                    <a:lnB w="3175" cap="flat" cmpd="sng" algn="ctr">
                      <a:solidFill>
                        <a:srgbClr val="777777"/>
                      </a:solidFill>
                      <a:prstDash val="solid"/>
                      <a:round/>
                      <a:headEnd type="none" w="med" len="med"/>
                      <a:tailEnd type="none" w="med" len="med"/>
                    </a:lnB>
                    <a:noFill/>
                  </a:tcPr>
                </a:tc>
                <a:tc>
                  <a:txBody>
                    <a:bodyPr/>
                    <a:lstStyle/>
                    <a:p>
                      <a:pPr algn="r"/>
                      <a:r>
                        <a:rPr lang="en-GB">
                          <a:solidFill>
                            <a:srgbClr val="333C46"/>
                          </a:solidFill>
                        </a:rPr>
                        <a:t>100%</a:t>
                      </a:r>
                    </a:p>
                  </a:txBody>
                  <a:tcPr>
                    <a:lnL w="3175" cap="flat" cmpd="sng" algn="ctr">
                      <a:solidFill>
                        <a:srgbClr val="777777"/>
                      </a:solidFill>
                      <a:prstDash val="solid"/>
                      <a:round/>
                      <a:headEnd type="none" w="med" len="med"/>
                      <a:tailEnd type="none" w="med" len="med"/>
                    </a:lnL>
                    <a:lnR w="3175" cap="flat" cmpd="sng" algn="ctr">
                      <a:solidFill>
                        <a:srgbClr val="777777"/>
                      </a:solidFill>
                      <a:prstDash val="solid"/>
                      <a:round/>
                      <a:headEnd type="none" w="med" len="med"/>
                      <a:tailEnd type="none" w="med" len="med"/>
                    </a:lnR>
                    <a:lnT w="3175" cap="flat" cmpd="sng" algn="ctr">
                      <a:solidFill>
                        <a:srgbClr val="777777"/>
                      </a:solidFill>
                      <a:prstDash val="solid"/>
                      <a:round/>
                      <a:headEnd type="none" w="med" len="med"/>
                      <a:tailEnd type="none" w="med" len="med"/>
                    </a:lnT>
                    <a:lnB w="3175" cap="flat" cmpd="sng" algn="ctr">
                      <a:solidFill>
                        <a:srgbClr val="777777"/>
                      </a:solidFill>
                      <a:prstDash val="solid"/>
                      <a:round/>
                      <a:headEnd type="none" w="med" len="med"/>
                      <a:tailEnd type="none" w="med" len="med"/>
                    </a:lnB>
                    <a:noFill/>
                  </a:tcPr>
                </a:tc>
                <a:tc>
                  <a:txBody>
                    <a:bodyPr/>
                    <a:lstStyle/>
                    <a:p>
                      <a:pPr algn="r"/>
                      <a:endParaRPr lang="en-GB">
                        <a:solidFill>
                          <a:srgbClr val="333C46"/>
                        </a:solidFill>
                      </a:endParaRPr>
                    </a:p>
                  </a:txBody>
                  <a:tcPr>
                    <a:lnL w="3175" cap="flat" cmpd="sng" algn="ctr">
                      <a:solidFill>
                        <a:srgbClr val="777777"/>
                      </a:solidFill>
                      <a:prstDash val="solid"/>
                      <a:round/>
                      <a:headEnd type="none" w="med" len="med"/>
                      <a:tailEnd type="none" w="med" len="med"/>
                    </a:lnL>
                    <a:lnR w="3175" cap="flat" cmpd="sng" algn="ctr">
                      <a:solidFill>
                        <a:srgbClr val="777777"/>
                      </a:solidFill>
                      <a:prstDash val="solid"/>
                      <a:round/>
                      <a:headEnd type="none" w="med" len="med"/>
                      <a:tailEnd type="none" w="med" len="med"/>
                    </a:lnR>
                    <a:lnT w="3175" cap="flat" cmpd="sng" algn="ctr">
                      <a:solidFill>
                        <a:srgbClr val="777777"/>
                      </a:solidFill>
                      <a:prstDash val="solid"/>
                      <a:round/>
                      <a:headEnd type="none" w="med" len="med"/>
                      <a:tailEnd type="none" w="med" len="med"/>
                    </a:lnT>
                    <a:lnB w="3175" cap="flat" cmpd="sng" algn="ctr">
                      <a:solidFill>
                        <a:srgbClr val="777777"/>
                      </a:solidFill>
                      <a:prstDash val="solid"/>
                      <a:round/>
                      <a:headEnd type="none" w="med" len="med"/>
                      <a:tailEnd type="none" w="med" len="med"/>
                    </a:lnB>
                    <a:solidFill>
                      <a:srgbClr val="E7EAED"/>
                    </a:solidFill>
                  </a:tcPr>
                </a:tc>
                <a:tc>
                  <a:txBody>
                    <a:bodyPr/>
                    <a:lstStyle/>
                    <a:p>
                      <a:pPr algn="r"/>
                      <a:endParaRPr lang="en-GB">
                        <a:solidFill>
                          <a:srgbClr val="333C46"/>
                        </a:solidFill>
                      </a:endParaRPr>
                    </a:p>
                  </a:txBody>
                  <a:tcPr>
                    <a:lnL w="3175" cap="flat" cmpd="sng" algn="ctr">
                      <a:solidFill>
                        <a:srgbClr val="777777"/>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777777"/>
                      </a:solidFill>
                      <a:prstDash val="solid"/>
                      <a:round/>
                      <a:headEnd type="none" w="med" len="med"/>
                      <a:tailEnd type="none" w="med" len="med"/>
                    </a:lnT>
                    <a:lnB w="3175" cap="flat" cmpd="sng" algn="ctr">
                      <a:solidFill>
                        <a:srgbClr val="777777"/>
                      </a:solidFill>
                      <a:prstDash val="solid"/>
                      <a:round/>
                      <a:headEnd type="none" w="med" len="med"/>
                      <a:tailEnd type="none" w="med" len="med"/>
                    </a:lnB>
                    <a:solidFill>
                      <a:srgbClr val="E7EAED"/>
                    </a:solidFill>
                  </a:tcPr>
                </a:tc>
                <a:extLst>
                  <a:ext uri="{0D108BD9-81ED-4DB2-BD59-A6C34878D82A}">
                    <a16:rowId xmlns:a16="http://schemas.microsoft.com/office/drawing/2014/main" val="2563640346"/>
                  </a:ext>
                </a:extLst>
              </a:tr>
            </a:tbl>
          </a:graphicData>
        </a:graphic>
      </p:graphicFrame>
      <p:sp>
        <p:nvSpPr>
          <p:cNvPr id="6" name="Chart Placeholder 5">
            <a:extLst>
              <a:ext uri="{FF2B5EF4-FFF2-40B4-BE49-F238E27FC236}">
                <a16:creationId xmlns:a16="http://schemas.microsoft.com/office/drawing/2014/main" id="{C61FF255-EE64-47BD-ACAB-0F312394B345}"/>
              </a:ext>
            </a:extLst>
          </p:cNvPr>
          <p:cNvSpPr>
            <a:spLocks noGrp="1"/>
          </p:cNvSpPr>
          <p:nvPr>
            <p:ph type="chart" sz="quarter" idx="15"/>
          </p:nvPr>
        </p:nvSpPr>
        <p:spPr>
          <a:xfrm>
            <a:off x="6972300" y="1524000"/>
            <a:ext cx="5219700" cy="4810125"/>
          </a:xfrm>
        </p:spPr>
        <p:txBody>
          <a:bodyPr/>
          <a:lstStyle>
            <a:lvl1pPr algn="ctr">
              <a:defRPr>
                <a:solidFill>
                  <a:schemeClr val="tx2"/>
                </a:solidFill>
              </a:defRPr>
            </a:lvl1pPr>
          </a:lstStyle>
          <a:p>
            <a:endParaRPr lang="en-GB"/>
          </a:p>
        </p:txBody>
      </p:sp>
      <p:sp>
        <p:nvSpPr>
          <p:cNvPr id="13" name="TextBox 12">
            <a:extLst>
              <a:ext uri="{FF2B5EF4-FFF2-40B4-BE49-F238E27FC236}">
                <a16:creationId xmlns:a16="http://schemas.microsoft.com/office/drawing/2014/main" id="{37E8A83A-2A4E-5B4A-9B0A-45FC5E7EC191}"/>
              </a:ext>
            </a:extLst>
          </p:cNvPr>
          <p:cNvSpPr txBox="1"/>
          <p:nvPr userDrawn="1"/>
        </p:nvSpPr>
        <p:spPr>
          <a:xfrm>
            <a:off x="6144126" y="-1378072"/>
            <a:ext cx="6047180" cy="1200329"/>
          </a:xfrm>
          <a:prstGeom prst="rect">
            <a:avLst/>
          </a:prstGeom>
          <a:noFill/>
        </p:spPr>
        <p:txBody>
          <a:bodyPr wrap="square" lIns="0" tIns="0" rIns="0" bIns="0" rtlCol="0">
            <a:spAutoFit/>
          </a:bodyPr>
          <a:lstStyle/>
          <a:p>
            <a:pPr>
              <a:spcAft>
                <a:spcPts val="600"/>
              </a:spcAft>
            </a:pPr>
            <a:r>
              <a:rPr lang="en-GB" sz="1300" i="0">
                <a:solidFill>
                  <a:srgbClr val="071D49"/>
                </a:solidFill>
                <a:latin typeface="Arial" panose="020B0604020202020204" pitchFamily="34" charset="0"/>
                <a:cs typeface="Arial" panose="020B0604020202020204" pitchFamily="34" charset="0"/>
              </a:rPr>
              <a:t>To insert SmartArt, go to the ‘Insert’ tab followed by ‘SmartArt’ and scroll through to select the desired option that best suits your data/text.</a:t>
            </a:r>
            <a:br>
              <a:rPr lang="en-GB" sz="1300" i="0">
                <a:solidFill>
                  <a:srgbClr val="071D49"/>
                </a:solidFill>
                <a:latin typeface="Arial" panose="020B0604020202020204" pitchFamily="34" charset="0"/>
                <a:cs typeface="Arial" panose="020B0604020202020204" pitchFamily="34" charset="0"/>
              </a:rPr>
            </a:br>
            <a:r>
              <a:rPr lang="en-GB" sz="1300" i="0">
                <a:solidFill>
                  <a:srgbClr val="071D49"/>
                </a:solidFill>
                <a:latin typeface="Arial" panose="020B0604020202020204" pitchFamily="34" charset="0"/>
                <a:cs typeface="Arial" panose="020B0604020202020204" pitchFamily="34" charset="0"/>
              </a:rPr>
              <a:t>The SmartArt will automatically pick up the six MoD Muted colours as used in the Theme colours. </a:t>
            </a:r>
            <a:br>
              <a:rPr lang="en-GB" sz="1300" i="0">
                <a:solidFill>
                  <a:srgbClr val="071D49"/>
                </a:solidFill>
                <a:latin typeface="Arial" panose="020B0604020202020204" pitchFamily="34" charset="0"/>
                <a:cs typeface="Arial" panose="020B0604020202020204" pitchFamily="34" charset="0"/>
              </a:rPr>
            </a:br>
            <a:r>
              <a:rPr lang="en-GB" sz="1300" i="0">
                <a:solidFill>
                  <a:srgbClr val="071D49"/>
                </a:solidFill>
                <a:latin typeface="Arial" panose="020B0604020202020204" pitchFamily="34" charset="0"/>
                <a:cs typeface="Arial" panose="020B0604020202020204" pitchFamily="34" charset="0"/>
              </a:rPr>
              <a:t>SmartArt can be manually formatted to use other muted colours if required. Select elements of the SmartArt and right click to bring up formatting tools.</a:t>
            </a:r>
          </a:p>
        </p:txBody>
      </p:sp>
      <p:sp>
        <p:nvSpPr>
          <p:cNvPr id="14" name="Rectangle 13">
            <a:extLst>
              <a:ext uri="{FF2B5EF4-FFF2-40B4-BE49-F238E27FC236}">
                <a16:creationId xmlns:a16="http://schemas.microsoft.com/office/drawing/2014/main" id="{5784E07A-A88B-BB45-893E-BAF6C45BD26D}"/>
              </a:ext>
            </a:extLst>
          </p:cNvPr>
          <p:cNvSpPr/>
          <p:nvPr userDrawn="1"/>
        </p:nvSpPr>
        <p:spPr>
          <a:xfrm>
            <a:off x="12330750" y="1347125"/>
            <a:ext cx="2487122" cy="5893921"/>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GB" sz="1300" b="0" kern="1200">
                <a:solidFill>
                  <a:schemeClr val="tx1"/>
                </a:solidFill>
                <a:effectLst/>
                <a:latin typeface="Arial" panose="020B0604020202020204" pitchFamily="34" charset="0"/>
                <a:ea typeface="+mn-ea"/>
                <a:cs typeface="Arial" panose="020B0604020202020204" pitchFamily="34" charset="0"/>
              </a:rPr>
              <a:t>To change an image, right-click the object and select:</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sz="1300" b="1" kern="1200">
                <a:solidFill>
                  <a:schemeClr val="tx1"/>
                </a:solidFill>
                <a:effectLst/>
                <a:latin typeface="Arial" panose="020B0604020202020204" pitchFamily="34" charset="0"/>
                <a:ea typeface="+mn-ea"/>
                <a:cs typeface="Arial" panose="020B0604020202020204" pitchFamily="34" charset="0"/>
              </a:rPr>
              <a:t>Either</a:t>
            </a:r>
            <a:r>
              <a:rPr lang="en-GB" sz="1300" b="0" kern="1200">
                <a:solidFill>
                  <a:schemeClr val="tx1"/>
                </a:solidFill>
                <a:effectLst/>
                <a:latin typeface="Arial" panose="020B0604020202020204" pitchFamily="34" charset="0"/>
                <a:ea typeface="+mn-ea"/>
                <a:cs typeface="Arial" panose="020B0604020202020204" pitchFamily="34" charset="0"/>
              </a:rPr>
              <a:t> ‘Change Picture’ and browse for a new image.</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sz="1300" b="1" kern="1200">
                <a:solidFill>
                  <a:schemeClr val="tx1"/>
                </a:solidFill>
                <a:effectLst/>
                <a:latin typeface="Arial" panose="020B0604020202020204" pitchFamily="34" charset="0"/>
                <a:ea typeface="+mn-ea"/>
                <a:cs typeface="Arial" panose="020B0604020202020204" pitchFamily="34" charset="0"/>
              </a:rPr>
              <a:t>Or</a:t>
            </a:r>
            <a:r>
              <a:rPr lang="en-GB" sz="1300" b="0" kern="1200">
                <a:solidFill>
                  <a:schemeClr val="tx1"/>
                </a:solidFill>
                <a:effectLst/>
                <a:latin typeface="Arial" panose="020B0604020202020204" pitchFamily="34" charset="0"/>
                <a:ea typeface="+mn-ea"/>
                <a:cs typeface="Arial" panose="020B0604020202020204" pitchFamily="34" charset="0"/>
              </a:rPr>
              <a:t> ‘Format Background’ or ‘Format Picture’, select ‘Picture or texture fill’, click ‘File’ and browse for a new image.</a:t>
            </a:r>
          </a:p>
          <a:p>
            <a:pPr marL="0" indent="0">
              <a:lnSpc>
                <a:spcPct val="100000"/>
              </a:lnSpc>
              <a:spcAft>
                <a:spcPts val="600"/>
              </a:spcAft>
              <a:buFont typeface="Arial" panose="020B0604020202020204" pitchFamily="34" charset="0"/>
              <a:buNone/>
            </a:pPr>
            <a:r>
              <a:rPr lang="en-GB" sz="1300" b="0" kern="1200">
                <a:solidFill>
                  <a:schemeClr val="tx1"/>
                </a:solidFill>
                <a:effectLst/>
                <a:latin typeface="Arial" panose="020B0604020202020204" pitchFamily="34" charset="0"/>
                <a:ea typeface="+mn-ea"/>
                <a:cs typeface="Arial" panose="020B0604020202020204" pitchFamily="34" charset="0"/>
              </a:rPr>
              <a:t>To adjust an image within a shape, use the ‘Offset’ and ‘Scale’ values. The ‘Picture Corrections’ tool can help enhance an image placed behind a transparent shape. </a:t>
            </a:r>
          </a:p>
          <a:p>
            <a:pPr>
              <a:lnSpc>
                <a:spcPct val="100000"/>
              </a:lnSpc>
              <a:spcAft>
                <a:spcPts val="600"/>
              </a:spcAft>
            </a:pPr>
            <a:r>
              <a:rPr lang="en-GB" sz="1300" b="0" kern="1200">
                <a:solidFill>
                  <a:schemeClr val="tx1"/>
                </a:solidFill>
                <a:effectLst/>
                <a:latin typeface="Arial" panose="020B0604020202020204" pitchFamily="34" charset="0"/>
                <a:ea typeface="+mn-ea"/>
                <a:cs typeface="Arial" panose="020B0604020202020204" pitchFamily="34" charset="0"/>
              </a:rPr>
              <a:t>To change an object or background full colour, in the ‘Format Shape’ window select ‘Solid fill’ and click the ‘Colour’ drop down button. </a:t>
            </a:r>
          </a:p>
          <a:p>
            <a:pPr marL="285750" indent="-285750">
              <a:lnSpc>
                <a:spcPct val="100000"/>
              </a:lnSpc>
              <a:spcAft>
                <a:spcPts val="1200"/>
              </a:spcAft>
              <a:buFont typeface="Arial" panose="020B0604020202020204" pitchFamily="34" charset="0"/>
              <a:buChar char="•"/>
            </a:pPr>
            <a:r>
              <a:rPr lang="en-GB" sz="1300" b="1" kern="1200">
                <a:solidFill>
                  <a:schemeClr val="tx1"/>
                </a:solidFill>
                <a:effectLst/>
                <a:latin typeface="Arial" panose="020B0604020202020204" pitchFamily="34" charset="0"/>
                <a:ea typeface="+mn-ea"/>
                <a:cs typeface="Arial" panose="020B0604020202020204" pitchFamily="34" charset="0"/>
              </a:rPr>
              <a:t>Either</a:t>
            </a:r>
            <a:r>
              <a:rPr lang="en-GB" sz="1300" b="0" kern="1200">
                <a:solidFill>
                  <a:schemeClr val="tx1"/>
                </a:solidFill>
                <a:effectLst/>
                <a:latin typeface="Arial" panose="020B0604020202020204" pitchFamily="34" charset="0"/>
                <a:ea typeface="+mn-ea"/>
                <a:cs typeface="Arial" panose="020B0604020202020204" pitchFamily="34" charset="0"/>
              </a:rPr>
              <a:t> click ‘More Colours’, select ‘Custom’ and enter the RGB colour values.</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GB" sz="1300" b="1" kern="1200">
                <a:solidFill>
                  <a:schemeClr val="tx1"/>
                </a:solidFill>
                <a:effectLst/>
                <a:latin typeface="Arial" panose="020B0604020202020204" pitchFamily="34" charset="0"/>
                <a:ea typeface="+mn-ea"/>
                <a:cs typeface="Arial" panose="020B0604020202020204" pitchFamily="34" charset="0"/>
              </a:rPr>
              <a:t>Or </a:t>
            </a:r>
            <a:r>
              <a:rPr lang="en-GB" sz="1300" b="0" kern="1200">
                <a:solidFill>
                  <a:schemeClr val="tx1"/>
                </a:solidFill>
                <a:effectLst/>
                <a:latin typeface="Arial" panose="020B0604020202020204" pitchFamily="34" charset="0"/>
                <a:ea typeface="+mn-ea"/>
                <a:cs typeface="Arial" panose="020B0604020202020204" pitchFamily="34" charset="0"/>
              </a:rPr>
              <a:t>use the ‘Eyedropper’ formatting tool</a:t>
            </a:r>
          </a:p>
          <a:p>
            <a:endParaRPr kumimoji="0" lang="en-GB" sz="1300" b="0" i="0" u="none" strike="noStrike" kern="1200" cap="none" spc="0" normalizeH="0" baseline="0" noProof="0">
              <a:ln>
                <a:noFill/>
              </a:ln>
              <a:solidFill>
                <a:srgbClr val="333C4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812343405"/>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showMasterSp="0" preserve="1" userDrawn="1">
  <p:cSld name="Agenda D. Table of Contents">
    <p:bg>
      <p:bgPr>
        <a:gradFill>
          <a:gsLst>
            <a:gs pos="0">
              <a:schemeClr val="tx2"/>
            </a:gs>
            <a:gs pos="89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13" name="Freeform 12"/>
          <p:cNvSpPr/>
          <p:nvPr/>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eaLnBrk="1">
              <a:lnSpc>
                <a:spcPct val="90000"/>
              </a:lnSpc>
              <a:spcAft>
                <a:spcPts val="1000"/>
              </a:spcAft>
            </a:pPr>
            <a:endParaRPr lang="en-GB" sz="1200" dirty="0">
              <a:solidFill>
                <a:prstClr val="white"/>
              </a:solidFill>
              <a:latin typeface="Trebuchet MS" panose="020B0603020202020204" pitchFamily="34" charset="0"/>
              <a:sym typeface="Trebuchet MS" panose="020B0603020202020204" pitchFamily="34" charset="0"/>
            </a:endParaRPr>
          </a:p>
        </p:txBody>
      </p:sp>
      <p:sp>
        <p:nvSpPr>
          <p:cNvPr id="17" name="Freeform 12"/>
          <p:cNvSpPr/>
          <p:nvPr userDrawn="1"/>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eaLnBrk="1">
              <a:lnSpc>
                <a:spcPct val="90000"/>
              </a:lnSpc>
              <a:spcAft>
                <a:spcPts val="1000"/>
              </a:spcAft>
            </a:pPr>
            <a:endParaRPr lang="en-GB" sz="1200" dirty="0">
              <a:solidFill>
                <a:prstClr val="white"/>
              </a:solidFill>
              <a:latin typeface="Trebuchet MS" panose="020B0603020202020204" pitchFamily="34" charset="0"/>
              <a:sym typeface="Trebuchet MS" panose="020B0603020202020204" pitchFamily="34" charset="0"/>
            </a:endParaRPr>
          </a:p>
        </p:txBody>
      </p:sp>
      <p:sp>
        <p:nvSpPr>
          <p:cNvPr id="20" name="TextBox 19"/>
          <p:cNvSpPr txBox="1"/>
          <p:nvPr userDrawn="1"/>
        </p:nvSpPr>
        <p:spPr>
          <a:xfrm>
            <a:off x="630000" y="2577934"/>
            <a:ext cx="2819400" cy="1761764"/>
          </a:xfrm>
          <a:prstGeom prst="rect">
            <a:avLst/>
          </a:prstGeom>
          <a:noFill/>
        </p:spPr>
        <p:txBody>
          <a:bodyPr wrap="square" lIns="0" tIns="0" rIns="0" bIns="0" rtlCol="0" anchor="ctr">
            <a:spAutoFit/>
          </a:bodyPr>
          <a:lstStyle/>
          <a:p>
            <a:pPr marL="0" indent="0">
              <a:lnSpc>
                <a:spcPct val="106000"/>
              </a:lnSpc>
              <a:spcAft>
                <a:spcPts val="700"/>
              </a:spcAft>
              <a:buFontTx/>
              <a:buNone/>
            </a:pPr>
            <a:r>
              <a:rPr lang="en-GB" sz="5400" dirty="0">
                <a:solidFill>
                  <a:schemeClr val="tx2"/>
                </a:solidFill>
                <a:latin typeface="Trebuchet MS" panose="020B0603020202020204" pitchFamily="34" charset="0"/>
                <a:sym typeface="Trebuchet MS" panose="020B0603020202020204" pitchFamily="34" charset="0"/>
              </a:rPr>
              <a:t>Table of contents</a:t>
            </a:r>
          </a:p>
        </p:txBody>
      </p:sp>
      <p:sp>
        <p:nvSpPr>
          <p:cNvPr id="19" name="TextBox 18"/>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GB" sz="1000" kern="1200" smtClean="0">
                <a:solidFill>
                  <a:schemeClr val="bg1"/>
                </a:solidFill>
                <a:latin typeface="Trebuchet MS" panose="020B0603020202020204" pitchFamily="34" charset="0"/>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GB" sz="1000" kern="1200" dirty="0">
              <a:solidFill>
                <a:schemeClr val="bg1"/>
              </a:solidFill>
              <a:latin typeface="Trebuchet MS" panose="020B0603020202020204" pitchFamily="34" charset="0"/>
              <a:ea typeface="+mn-ea"/>
              <a:cs typeface="+mn-cs"/>
              <a:sym typeface="Trebuchet MS" panose="020B0603020202020204" pitchFamily="34" charset="0"/>
            </a:endParaRPr>
          </a:p>
        </p:txBody>
      </p:sp>
      <p:pic>
        <p:nvPicPr>
          <p:cNvPr id="9" name="Picture 8"/>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108638" y="3586748"/>
            <a:ext cx="1365250" cy="3382962"/>
          </a:xfrm>
          <a:custGeom>
            <a:avLst/>
            <a:gdLst>
              <a:gd name="connsiteX0" fmla="*/ 942801 w 1365250"/>
              <a:gd name="connsiteY0" fmla="*/ 0 h 3382962"/>
              <a:gd name="connsiteX1" fmla="*/ 1365250 w 1365250"/>
              <a:gd name="connsiteY1" fmla="*/ 0 h 3382962"/>
              <a:gd name="connsiteX2" fmla="*/ 1365250 w 1365250"/>
              <a:gd name="connsiteY2" fmla="*/ 3382962 h 3382962"/>
              <a:gd name="connsiteX3" fmla="*/ 128720 w 1365250"/>
              <a:gd name="connsiteY3" fmla="*/ 3382962 h 3382962"/>
              <a:gd name="connsiteX4" fmla="*/ 0 w 1365250"/>
              <a:gd name="connsiteY4" fmla="*/ 0 h 3382962"/>
              <a:gd name="connsiteX5" fmla="*/ 929501 w 1365250"/>
              <a:gd name="connsiteY5" fmla="*/ 0 h 3382962"/>
              <a:gd name="connsiteX6" fmla="*/ 0 w 1365250"/>
              <a:gd name="connsiteY6" fmla="*/ 2860398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5250" h="3382962">
                <a:moveTo>
                  <a:pt x="942801" y="0"/>
                </a:moveTo>
                <a:lnTo>
                  <a:pt x="1365250" y="0"/>
                </a:lnTo>
                <a:lnTo>
                  <a:pt x="1365250" y="3382962"/>
                </a:lnTo>
                <a:lnTo>
                  <a:pt x="128720" y="3382962"/>
                </a:lnTo>
                <a:close/>
                <a:moveTo>
                  <a:pt x="0" y="0"/>
                </a:moveTo>
                <a:lnTo>
                  <a:pt x="929501" y="0"/>
                </a:lnTo>
                <a:lnTo>
                  <a:pt x="0" y="2860398"/>
                </a:lnTo>
                <a:close/>
              </a:path>
            </a:pathLst>
          </a:custGeom>
          <a:noFill/>
          <a:extLst>
            <a:ext uri="{909E8E84-426E-40DD-AFC4-6F175D3DCCD1}">
              <a14:hiddenFill xmlns:a14="http://schemas.microsoft.com/office/drawing/2010/main">
                <a:solidFill>
                  <a:srgbClr val="FFFFFF"/>
                </a:solidFill>
              </a14:hiddenFill>
            </a:ext>
          </a:extLst>
        </p:spPr>
      </p:pic>
      <p:sp>
        <p:nvSpPr>
          <p:cNvPr id="8"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mn-lt"/>
                <a:sym typeface="Trebuchet MS" panose="020B0603020202020204" pitchFamily="34" charset="0"/>
              </a:rPr>
              <a:t>Copyright © 2022 by Boston Consulting Group. All rights reserved.</a:t>
            </a:r>
          </a:p>
        </p:txBody>
      </p:sp>
    </p:spTree>
    <p:extLst>
      <p:ext uri="{BB962C8B-B14F-4D97-AF65-F5344CB8AC3E}">
        <p14:creationId xmlns:p14="http://schemas.microsoft.com/office/powerpoint/2010/main" val="2565587372"/>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27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2E8EFD-0166-49B1-B365-C963ABB4E71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A9AA349-851D-46CC-9C9D-49BDA3A3B7A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CF8B723-6908-4F4E-A9EE-4664C10A56E2}"/>
              </a:ext>
            </a:extLst>
          </p:cNvPr>
          <p:cNvSpPr>
            <a:spLocks noGrp="1"/>
          </p:cNvSpPr>
          <p:nvPr>
            <p:ph type="dt" sz="half" idx="10"/>
          </p:nvPr>
        </p:nvSpPr>
        <p:spPr/>
        <p:txBody>
          <a:bodyPr/>
          <a:lstStyle/>
          <a:p>
            <a:fld id="{8BA13EBB-3093-49F5-8C04-58E7466DC092}" type="datetimeFigureOut">
              <a:rPr lang="en-GB" smtClean="0"/>
              <a:t>27/10/2022</a:t>
            </a:fld>
            <a:endParaRPr lang="en-GB"/>
          </a:p>
        </p:txBody>
      </p:sp>
      <p:sp>
        <p:nvSpPr>
          <p:cNvPr id="5" name="Footer Placeholder 4">
            <a:extLst>
              <a:ext uri="{FF2B5EF4-FFF2-40B4-BE49-F238E27FC236}">
                <a16:creationId xmlns:a16="http://schemas.microsoft.com/office/drawing/2014/main" id="{22227799-5BD1-4882-B6DE-E6C49B9245F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4179EB6-BDD0-45F9-B0B4-6D105E275F32}"/>
              </a:ext>
            </a:extLst>
          </p:cNvPr>
          <p:cNvSpPr>
            <a:spLocks noGrp="1"/>
          </p:cNvSpPr>
          <p:nvPr>
            <p:ph type="sldNum" sz="quarter" idx="12"/>
          </p:nvPr>
        </p:nvSpPr>
        <p:spPr/>
        <p:txBody>
          <a:bodyPr/>
          <a:lstStyle/>
          <a:p>
            <a:fld id="{F6830900-1B3A-406B-BC9A-F358900BA1F3}" type="slidenum">
              <a:rPr lang="en-GB" smtClean="0"/>
              <a:t>‹#›</a:t>
            </a:fld>
            <a:endParaRPr lang="en-GB"/>
          </a:p>
        </p:txBody>
      </p:sp>
    </p:spTree>
    <p:extLst>
      <p:ext uri="{BB962C8B-B14F-4D97-AF65-F5344CB8AC3E}">
        <p14:creationId xmlns:p14="http://schemas.microsoft.com/office/powerpoint/2010/main" val="28848172"/>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C98670-078C-416F-8CD6-D34A343F177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6E294DE4-7110-4014-9693-21FB47EC59D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019F61B6-81C5-4768-BCC4-82306651E10F}"/>
              </a:ext>
            </a:extLst>
          </p:cNvPr>
          <p:cNvSpPr>
            <a:spLocks noGrp="1"/>
          </p:cNvSpPr>
          <p:nvPr>
            <p:ph type="dt" sz="half" idx="10"/>
          </p:nvPr>
        </p:nvSpPr>
        <p:spPr/>
        <p:txBody>
          <a:bodyPr/>
          <a:lstStyle/>
          <a:p>
            <a:fld id="{0C3BEBB0-CE9A-4AB7-806C-4367A8723322}" type="datetime1">
              <a:rPr lang="en-GB" smtClean="0"/>
              <a:t>27/10/2022</a:t>
            </a:fld>
            <a:endParaRPr lang="en-GB"/>
          </a:p>
        </p:txBody>
      </p:sp>
      <p:sp>
        <p:nvSpPr>
          <p:cNvPr id="5" name="Footer Placeholder 4">
            <a:extLst>
              <a:ext uri="{FF2B5EF4-FFF2-40B4-BE49-F238E27FC236}">
                <a16:creationId xmlns:a16="http://schemas.microsoft.com/office/drawing/2014/main" id="{914ED34B-C0C7-4341-B3F3-744F5D6982B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7D0A86C-6161-400A-BD88-8BCAB0FBCA27}"/>
              </a:ext>
            </a:extLst>
          </p:cNvPr>
          <p:cNvSpPr>
            <a:spLocks noGrp="1"/>
          </p:cNvSpPr>
          <p:nvPr>
            <p:ph type="sldNum" sz="quarter" idx="12"/>
          </p:nvPr>
        </p:nvSpPr>
        <p:spPr/>
        <p:txBody>
          <a:bodyPr/>
          <a:lstStyle/>
          <a:p>
            <a:fld id="{0E6BDAF9-125F-42F4-AEC6-A9FCC95B138D}" type="slidenum">
              <a:rPr lang="en-GB" smtClean="0"/>
              <a:t>‹#›</a:t>
            </a:fld>
            <a:endParaRPr lang="en-GB"/>
          </a:p>
        </p:txBody>
      </p:sp>
    </p:spTree>
    <p:extLst>
      <p:ext uri="{BB962C8B-B14F-4D97-AF65-F5344CB8AC3E}">
        <p14:creationId xmlns:p14="http://schemas.microsoft.com/office/powerpoint/2010/main" val="1314335525"/>
      </p:ext>
    </p:extLst>
  </p:cSld>
  <p:clrMapOvr>
    <a:masterClrMapping/>
  </p:clrMapOvr>
  <p:hf sldNum="0" hdr="0" ftr="0" dt="0"/>
</p:sldLayout>
</file>

<file path=ppt/slideLayouts/slideLayout2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313EE5-1D4D-4B74-B388-63D41DF0C21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F6E60CD-C132-49AC-84DC-5AAFDB86EE4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E3BD39D-2F56-4975-827E-359169A26125}"/>
              </a:ext>
            </a:extLst>
          </p:cNvPr>
          <p:cNvSpPr>
            <a:spLocks noGrp="1"/>
          </p:cNvSpPr>
          <p:nvPr>
            <p:ph type="dt" sz="half" idx="10"/>
          </p:nvPr>
        </p:nvSpPr>
        <p:spPr/>
        <p:txBody>
          <a:bodyPr/>
          <a:lstStyle/>
          <a:p>
            <a:fld id="{50AB9972-8143-409D-B678-CACCD0D527D1}" type="datetime1">
              <a:rPr lang="en-GB" smtClean="0"/>
              <a:t>27/10/2022</a:t>
            </a:fld>
            <a:endParaRPr lang="en-GB"/>
          </a:p>
        </p:txBody>
      </p:sp>
      <p:sp>
        <p:nvSpPr>
          <p:cNvPr id="5" name="Footer Placeholder 4">
            <a:extLst>
              <a:ext uri="{FF2B5EF4-FFF2-40B4-BE49-F238E27FC236}">
                <a16:creationId xmlns:a16="http://schemas.microsoft.com/office/drawing/2014/main" id="{F1F77ACE-9B52-49FF-8066-7522E63E7B4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4B8B6B5-9A8E-4A5F-91C3-B71D2E966A37}"/>
              </a:ext>
            </a:extLst>
          </p:cNvPr>
          <p:cNvSpPr>
            <a:spLocks noGrp="1"/>
          </p:cNvSpPr>
          <p:nvPr>
            <p:ph type="sldNum" sz="quarter" idx="12"/>
          </p:nvPr>
        </p:nvSpPr>
        <p:spPr/>
        <p:txBody>
          <a:bodyPr/>
          <a:lstStyle/>
          <a:p>
            <a:fld id="{0E6BDAF9-125F-42F4-AEC6-A9FCC95B138D}" type="slidenum">
              <a:rPr lang="en-GB" smtClean="0"/>
              <a:t>‹#›</a:t>
            </a:fld>
            <a:endParaRPr lang="en-GB"/>
          </a:p>
        </p:txBody>
      </p:sp>
    </p:spTree>
    <p:extLst>
      <p:ext uri="{BB962C8B-B14F-4D97-AF65-F5344CB8AC3E}">
        <p14:creationId xmlns:p14="http://schemas.microsoft.com/office/powerpoint/2010/main" val="3470588610"/>
      </p:ext>
    </p:extLst>
  </p:cSld>
  <p:clrMapOvr>
    <a:masterClrMapping/>
  </p:clrMapOvr>
  <p:hf hdr="0" ftr="0" dt="0"/>
</p:sldLayout>
</file>

<file path=ppt/slideLayouts/slideLayout2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0A22CA-96BD-4189-8E3A-066D3DE65B0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0DDCC872-2A1C-4DDD-8C96-0AD834E081B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A7CD211-72A7-4F5B-BD27-235DE4C35451}"/>
              </a:ext>
            </a:extLst>
          </p:cNvPr>
          <p:cNvSpPr>
            <a:spLocks noGrp="1"/>
          </p:cNvSpPr>
          <p:nvPr>
            <p:ph type="dt" sz="half" idx="10"/>
          </p:nvPr>
        </p:nvSpPr>
        <p:spPr/>
        <p:txBody>
          <a:bodyPr/>
          <a:lstStyle/>
          <a:p>
            <a:fld id="{A4C1003B-0453-4CD5-9F49-DF6E0D931AE8}" type="datetime1">
              <a:rPr lang="en-GB" smtClean="0"/>
              <a:t>27/10/2022</a:t>
            </a:fld>
            <a:endParaRPr lang="en-GB"/>
          </a:p>
        </p:txBody>
      </p:sp>
      <p:sp>
        <p:nvSpPr>
          <p:cNvPr id="5" name="Footer Placeholder 4">
            <a:extLst>
              <a:ext uri="{FF2B5EF4-FFF2-40B4-BE49-F238E27FC236}">
                <a16:creationId xmlns:a16="http://schemas.microsoft.com/office/drawing/2014/main" id="{D97B413F-BA9E-476A-B005-BC6CC2796D5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3EADD12-4536-4A66-B5BA-3BE959FF7AA5}"/>
              </a:ext>
            </a:extLst>
          </p:cNvPr>
          <p:cNvSpPr>
            <a:spLocks noGrp="1"/>
          </p:cNvSpPr>
          <p:nvPr>
            <p:ph type="sldNum" sz="quarter" idx="12"/>
          </p:nvPr>
        </p:nvSpPr>
        <p:spPr/>
        <p:txBody>
          <a:bodyPr/>
          <a:lstStyle/>
          <a:p>
            <a:fld id="{0E6BDAF9-125F-42F4-AEC6-A9FCC95B138D}" type="slidenum">
              <a:rPr lang="en-GB" smtClean="0"/>
              <a:t>‹#›</a:t>
            </a:fld>
            <a:endParaRPr lang="en-GB"/>
          </a:p>
        </p:txBody>
      </p:sp>
    </p:spTree>
    <p:extLst>
      <p:ext uri="{BB962C8B-B14F-4D97-AF65-F5344CB8AC3E}">
        <p14:creationId xmlns:p14="http://schemas.microsoft.com/office/powerpoint/2010/main" val="2780190968"/>
      </p:ext>
    </p:extLst>
  </p:cSld>
  <p:clrMapOvr>
    <a:masterClrMapping/>
  </p:clrMapOvr>
  <p:hf hdr="0" ftr="0" dt="0"/>
</p:sldLayout>
</file>

<file path=ppt/slideLayouts/slideLayout2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67EC20-A9F8-4C6D-8537-0D577BC340E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60E220D-2C48-4011-A8B8-BD23380F7D7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C88C8680-4F83-4100-B929-4214B439D81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43CB5385-D4B6-4DE0-9D81-F828CA6E87E8}"/>
              </a:ext>
            </a:extLst>
          </p:cNvPr>
          <p:cNvSpPr>
            <a:spLocks noGrp="1"/>
          </p:cNvSpPr>
          <p:nvPr>
            <p:ph type="dt" sz="half" idx="10"/>
          </p:nvPr>
        </p:nvSpPr>
        <p:spPr/>
        <p:txBody>
          <a:bodyPr/>
          <a:lstStyle/>
          <a:p>
            <a:fld id="{935F9D05-CAD7-4873-9B9B-9F0B205184F4}" type="datetime1">
              <a:rPr lang="en-GB" smtClean="0"/>
              <a:t>27/10/2022</a:t>
            </a:fld>
            <a:endParaRPr lang="en-GB"/>
          </a:p>
        </p:txBody>
      </p:sp>
      <p:sp>
        <p:nvSpPr>
          <p:cNvPr id="6" name="Footer Placeholder 5">
            <a:extLst>
              <a:ext uri="{FF2B5EF4-FFF2-40B4-BE49-F238E27FC236}">
                <a16:creationId xmlns:a16="http://schemas.microsoft.com/office/drawing/2014/main" id="{15D9353A-B7A5-4748-BC87-AE97C89310E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FA8848B-FF19-444D-A609-C730A23F8FDD}"/>
              </a:ext>
            </a:extLst>
          </p:cNvPr>
          <p:cNvSpPr>
            <a:spLocks noGrp="1"/>
          </p:cNvSpPr>
          <p:nvPr>
            <p:ph type="sldNum" sz="quarter" idx="12"/>
          </p:nvPr>
        </p:nvSpPr>
        <p:spPr/>
        <p:txBody>
          <a:bodyPr/>
          <a:lstStyle/>
          <a:p>
            <a:fld id="{0E6BDAF9-125F-42F4-AEC6-A9FCC95B138D}" type="slidenum">
              <a:rPr lang="en-GB" smtClean="0"/>
              <a:t>‹#›</a:t>
            </a:fld>
            <a:endParaRPr lang="en-GB"/>
          </a:p>
        </p:txBody>
      </p:sp>
    </p:spTree>
    <p:extLst>
      <p:ext uri="{BB962C8B-B14F-4D97-AF65-F5344CB8AC3E}">
        <p14:creationId xmlns:p14="http://schemas.microsoft.com/office/powerpoint/2010/main" val="3893744149"/>
      </p:ext>
    </p:extLst>
  </p:cSld>
  <p:clrMapOvr>
    <a:masterClrMapping/>
  </p:clrMapOvr>
  <p:hf hdr="0" ftr="0" dt="0"/>
</p:sldLayout>
</file>

<file path=ppt/slideLayouts/slideLayout2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A7A9E6-B712-4966-8044-4262A1F1AAD6}"/>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8A11774-C334-4CA2-BC9C-AD1538A9630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9B51DBD-B712-40CC-9D22-D0FC679CBFC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D3BC15B-5BBC-4A7E-B4BC-6BFE7AFA271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E447601-B145-4197-A042-AA590D436BC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8539F143-C76E-4406-9BAC-6C74E0E53222}"/>
              </a:ext>
            </a:extLst>
          </p:cNvPr>
          <p:cNvSpPr>
            <a:spLocks noGrp="1"/>
          </p:cNvSpPr>
          <p:nvPr>
            <p:ph type="dt" sz="half" idx="10"/>
          </p:nvPr>
        </p:nvSpPr>
        <p:spPr/>
        <p:txBody>
          <a:bodyPr/>
          <a:lstStyle/>
          <a:p>
            <a:fld id="{D14EFA75-2A32-4B58-9E23-B3B698CDBDF3}" type="datetime1">
              <a:rPr lang="en-GB" smtClean="0"/>
              <a:t>27/10/2022</a:t>
            </a:fld>
            <a:endParaRPr lang="en-GB"/>
          </a:p>
        </p:txBody>
      </p:sp>
      <p:sp>
        <p:nvSpPr>
          <p:cNvPr id="8" name="Footer Placeholder 7">
            <a:extLst>
              <a:ext uri="{FF2B5EF4-FFF2-40B4-BE49-F238E27FC236}">
                <a16:creationId xmlns:a16="http://schemas.microsoft.com/office/drawing/2014/main" id="{51864B7B-F8B7-45D5-98A1-8D9E0EBA2C76}"/>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9406E76B-58D2-4D88-BC67-DCE32E6460CA}"/>
              </a:ext>
            </a:extLst>
          </p:cNvPr>
          <p:cNvSpPr>
            <a:spLocks noGrp="1"/>
          </p:cNvSpPr>
          <p:nvPr>
            <p:ph type="sldNum" sz="quarter" idx="12"/>
          </p:nvPr>
        </p:nvSpPr>
        <p:spPr/>
        <p:txBody>
          <a:bodyPr/>
          <a:lstStyle/>
          <a:p>
            <a:fld id="{0E6BDAF9-125F-42F4-AEC6-A9FCC95B138D}" type="slidenum">
              <a:rPr lang="en-GB" smtClean="0"/>
              <a:t>‹#›</a:t>
            </a:fld>
            <a:endParaRPr lang="en-GB"/>
          </a:p>
        </p:txBody>
      </p:sp>
    </p:spTree>
    <p:extLst>
      <p:ext uri="{BB962C8B-B14F-4D97-AF65-F5344CB8AC3E}">
        <p14:creationId xmlns:p14="http://schemas.microsoft.com/office/powerpoint/2010/main" val="3335420089"/>
      </p:ext>
    </p:extLst>
  </p:cSld>
  <p:clrMapOvr>
    <a:masterClrMapping/>
  </p:clrMapOvr>
  <p:hf hdr="0" ftr="0" dt="0"/>
</p:sldLayout>
</file>

<file path=ppt/slideLayouts/slideLayout2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EBC4C4-55CB-477E-A1B9-1353F426F7F2}"/>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C936B8DF-455E-4DB4-AE2F-C27A7B6E3D1D}"/>
              </a:ext>
            </a:extLst>
          </p:cNvPr>
          <p:cNvSpPr>
            <a:spLocks noGrp="1"/>
          </p:cNvSpPr>
          <p:nvPr>
            <p:ph type="dt" sz="half" idx="10"/>
          </p:nvPr>
        </p:nvSpPr>
        <p:spPr/>
        <p:txBody>
          <a:bodyPr/>
          <a:lstStyle/>
          <a:p>
            <a:fld id="{0D3A6AFF-182A-4040-81F6-D7423EA108C4}" type="datetime1">
              <a:rPr lang="en-GB" smtClean="0"/>
              <a:t>27/10/2022</a:t>
            </a:fld>
            <a:endParaRPr lang="en-GB"/>
          </a:p>
        </p:txBody>
      </p:sp>
      <p:sp>
        <p:nvSpPr>
          <p:cNvPr id="4" name="Footer Placeholder 3">
            <a:extLst>
              <a:ext uri="{FF2B5EF4-FFF2-40B4-BE49-F238E27FC236}">
                <a16:creationId xmlns:a16="http://schemas.microsoft.com/office/drawing/2014/main" id="{3E99C5E6-032B-4795-88CA-40CACE1D42D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CD7C0A77-2D1D-42F2-BE68-1699741A37A1}"/>
              </a:ext>
            </a:extLst>
          </p:cNvPr>
          <p:cNvSpPr>
            <a:spLocks noGrp="1"/>
          </p:cNvSpPr>
          <p:nvPr>
            <p:ph type="sldNum" sz="quarter" idx="12"/>
          </p:nvPr>
        </p:nvSpPr>
        <p:spPr/>
        <p:txBody>
          <a:bodyPr/>
          <a:lstStyle/>
          <a:p>
            <a:fld id="{0E6BDAF9-125F-42F4-AEC6-A9FCC95B138D}" type="slidenum">
              <a:rPr lang="en-GB" smtClean="0"/>
              <a:t>‹#›</a:t>
            </a:fld>
            <a:endParaRPr lang="en-GB"/>
          </a:p>
        </p:txBody>
      </p:sp>
    </p:spTree>
    <p:extLst>
      <p:ext uri="{BB962C8B-B14F-4D97-AF65-F5344CB8AC3E}">
        <p14:creationId xmlns:p14="http://schemas.microsoft.com/office/powerpoint/2010/main" val="2166916002"/>
      </p:ext>
    </p:extLst>
  </p:cSld>
  <p:clrMapOvr>
    <a:masterClrMapping/>
  </p:clrMapOvr>
  <p:hf hdr="0" ftr="0" dt="0"/>
</p:sldLayout>
</file>

<file path=ppt/slideLayouts/slideLayout2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795BC98-B82A-4A80-92F4-1655BAC7131C}"/>
              </a:ext>
            </a:extLst>
          </p:cNvPr>
          <p:cNvSpPr>
            <a:spLocks noGrp="1"/>
          </p:cNvSpPr>
          <p:nvPr>
            <p:ph type="dt" sz="half" idx="10"/>
          </p:nvPr>
        </p:nvSpPr>
        <p:spPr/>
        <p:txBody>
          <a:bodyPr/>
          <a:lstStyle/>
          <a:p>
            <a:fld id="{E86CEA3C-3979-4EF3-9670-91ACFBC6B4AE}" type="datetime1">
              <a:rPr lang="en-GB" smtClean="0"/>
              <a:t>27/10/2022</a:t>
            </a:fld>
            <a:endParaRPr lang="en-GB"/>
          </a:p>
        </p:txBody>
      </p:sp>
      <p:sp>
        <p:nvSpPr>
          <p:cNvPr id="3" name="Footer Placeholder 2">
            <a:extLst>
              <a:ext uri="{FF2B5EF4-FFF2-40B4-BE49-F238E27FC236}">
                <a16:creationId xmlns:a16="http://schemas.microsoft.com/office/drawing/2014/main" id="{431BEC99-FF4E-43A7-9C64-CE5D5079553B}"/>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D6CCA90D-BF90-4ED6-A039-68A890AEBBE0}"/>
              </a:ext>
            </a:extLst>
          </p:cNvPr>
          <p:cNvSpPr>
            <a:spLocks noGrp="1"/>
          </p:cNvSpPr>
          <p:nvPr>
            <p:ph type="sldNum" sz="quarter" idx="12"/>
          </p:nvPr>
        </p:nvSpPr>
        <p:spPr/>
        <p:txBody>
          <a:bodyPr/>
          <a:lstStyle/>
          <a:p>
            <a:fld id="{0E6BDAF9-125F-42F4-AEC6-A9FCC95B138D}" type="slidenum">
              <a:rPr lang="en-GB" smtClean="0"/>
              <a:t>‹#›</a:t>
            </a:fld>
            <a:endParaRPr lang="en-GB"/>
          </a:p>
        </p:txBody>
      </p:sp>
    </p:spTree>
    <p:extLst>
      <p:ext uri="{BB962C8B-B14F-4D97-AF65-F5344CB8AC3E}">
        <p14:creationId xmlns:p14="http://schemas.microsoft.com/office/powerpoint/2010/main" val="414890630"/>
      </p:ext>
    </p:extLst>
  </p:cSld>
  <p:clrMapOvr>
    <a:masterClrMapping/>
  </p:clrMapOvr>
  <p:hf hdr="0" ftr="0" dt="0"/>
</p:sldLayout>
</file>

<file path=ppt/slideLayouts/slideLayout2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891E36-3346-48E1-B4CF-DDF05CB8ED8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BCF75401-63F8-4020-A578-A2644471BF4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301C7C90-13C6-4159-A0D5-0BF16648C8F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B78077-FC08-4EB6-960C-5A11D1C3E086}"/>
              </a:ext>
            </a:extLst>
          </p:cNvPr>
          <p:cNvSpPr>
            <a:spLocks noGrp="1"/>
          </p:cNvSpPr>
          <p:nvPr>
            <p:ph type="dt" sz="half" idx="10"/>
          </p:nvPr>
        </p:nvSpPr>
        <p:spPr/>
        <p:txBody>
          <a:bodyPr/>
          <a:lstStyle/>
          <a:p>
            <a:fld id="{EA4850F3-B1B3-4ACC-9171-4E94004813E0}" type="datetime1">
              <a:rPr lang="en-GB" smtClean="0"/>
              <a:t>27/10/2022</a:t>
            </a:fld>
            <a:endParaRPr lang="en-GB"/>
          </a:p>
        </p:txBody>
      </p:sp>
      <p:sp>
        <p:nvSpPr>
          <p:cNvPr id="6" name="Footer Placeholder 5">
            <a:extLst>
              <a:ext uri="{FF2B5EF4-FFF2-40B4-BE49-F238E27FC236}">
                <a16:creationId xmlns:a16="http://schemas.microsoft.com/office/drawing/2014/main" id="{F1D2BB6D-A877-4FBB-89F8-F0954411CAC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FAB717D-64DD-4A49-8CC7-226E14D96C22}"/>
              </a:ext>
            </a:extLst>
          </p:cNvPr>
          <p:cNvSpPr>
            <a:spLocks noGrp="1"/>
          </p:cNvSpPr>
          <p:nvPr>
            <p:ph type="sldNum" sz="quarter" idx="12"/>
          </p:nvPr>
        </p:nvSpPr>
        <p:spPr/>
        <p:txBody>
          <a:bodyPr/>
          <a:lstStyle/>
          <a:p>
            <a:fld id="{0E6BDAF9-125F-42F4-AEC6-A9FCC95B138D}" type="slidenum">
              <a:rPr lang="en-GB" smtClean="0"/>
              <a:t>‹#›</a:t>
            </a:fld>
            <a:endParaRPr lang="en-GB"/>
          </a:p>
        </p:txBody>
      </p:sp>
    </p:spTree>
    <p:extLst>
      <p:ext uri="{BB962C8B-B14F-4D97-AF65-F5344CB8AC3E}">
        <p14:creationId xmlns:p14="http://schemas.microsoft.com/office/powerpoint/2010/main" val="2750645986"/>
      </p:ext>
    </p:extLst>
  </p:cSld>
  <p:clrMapOvr>
    <a:masterClrMapping/>
  </p:clrMapOvr>
  <p:hf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Quote slide option 1">
    <p:spTree>
      <p:nvGrpSpPr>
        <p:cNvPr id="1" name=""/>
        <p:cNvGrpSpPr/>
        <p:nvPr/>
      </p:nvGrpSpPr>
      <p:grpSpPr>
        <a:xfrm>
          <a:off x="0" y="0"/>
          <a:ext cx="0" cy="0"/>
          <a:chOff x="0" y="0"/>
          <a:chExt cx="0" cy="0"/>
        </a:xfrm>
      </p:grpSpPr>
      <p:sp>
        <p:nvSpPr>
          <p:cNvPr id="15" name="Text Placeholder 3">
            <a:extLst>
              <a:ext uri="{FF2B5EF4-FFF2-40B4-BE49-F238E27FC236}">
                <a16:creationId xmlns:a16="http://schemas.microsoft.com/office/drawing/2014/main" id="{531E1A3D-6FA4-4839-9699-8F8AB34F9A17}"/>
              </a:ext>
            </a:extLst>
          </p:cNvPr>
          <p:cNvSpPr>
            <a:spLocks noGrp="1"/>
          </p:cNvSpPr>
          <p:nvPr>
            <p:ph type="body" sz="quarter" idx="12" hasCustomPrompt="1"/>
          </p:nvPr>
        </p:nvSpPr>
        <p:spPr>
          <a:xfrm>
            <a:off x="360000" y="4932000"/>
            <a:ext cx="7378691" cy="988355"/>
          </a:xfrm>
          <a:prstGeom prst="rect">
            <a:avLst/>
          </a:prstGeom>
        </p:spPr>
        <p:txBody>
          <a:bodyPr wrap="square" lIns="0" tIns="0" rIns="0" bIns="0"/>
          <a:lstStyle>
            <a:lvl1pPr marL="0" indent="0">
              <a:buNone/>
              <a:defRPr sz="2800">
                <a:solidFill>
                  <a:schemeClr val="accent5"/>
                </a:solidFill>
                <a:latin typeface="Arial" panose="020B0604020202020204" pitchFamily="34" charset="0"/>
                <a:cs typeface="Arial" panose="020B0604020202020204" pitchFamily="34" charset="0"/>
              </a:defRPr>
            </a:lvl1pPr>
            <a:lvl2pPr marL="0" indent="0">
              <a:buFontTx/>
              <a:buNone/>
              <a:defRPr>
                <a:solidFill>
                  <a:srgbClr val="FF8200"/>
                </a:solidFill>
              </a:defRPr>
            </a:lvl2pPr>
            <a:lvl5pPr>
              <a:defRPr/>
            </a:lvl5pPr>
          </a:lstStyle>
          <a:p>
            <a:pPr lvl="1"/>
            <a:r>
              <a:rPr lang="en-US"/>
              <a:t>Author name in accent </a:t>
            </a:r>
            <a:r>
              <a:rPr lang="en-US" err="1"/>
              <a:t>colour</a:t>
            </a:r>
            <a:endParaRPr lang="en-US"/>
          </a:p>
          <a:p>
            <a:pPr lvl="1"/>
            <a:r>
              <a:rPr lang="en-US"/>
              <a:t>Author title in accent </a:t>
            </a:r>
            <a:r>
              <a:rPr lang="en-US" err="1"/>
              <a:t>colour</a:t>
            </a:r>
            <a:endParaRPr lang="en-GB"/>
          </a:p>
        </p:txBody>
      </p:sp>
      <p:sp>
        <p:nvSpPr>
          <p:cNvPr id="26" name="Slide Number Placeholder 2">
            <a:extLst>
              <a:ext uri="{FF2B5EF4-FFF2-40B4-BE49-F238E27FC236}">
                <a16:creationId xmlns:a16="http://schemas.microsoft.com/office/drawing/2014/main" id="{EB777534-6176-483C-A4DB-54059778A0E1}"/>
              </a:ext>
            </a:extLst>
          </p:cNvPr>
          <p:cNvSpPr>
            <a:spLocks noGrp="1"/>
          </p:cNvSpPr>
          <p:nvPr>
            <p:ph type="sldNum" sz="quarter" idx="4"/>
          </p:nvPr>
        </p:nvSpPr>
        <p:spPr>
          <a:xfrm>
            <a:off x="10800000" y="6588000"/>
            <a:ext cx="1080000" cy="180000"/>
          </a:xfrm>
          <a:prstGeom prst="rect">
            <a:avLst/>
          </a:prstGeom>
        </p:spPr>
        <p:txBody>
          <a:bodyPr vert="horz" lIns="0" tIns="0" rIns="0" bIns="0" rtlCol="0" anchor="b" anchorCtr="0"/>
          <a:lstStyle>
            <a:lvl1pPr marL="0" algn="r" defTabSz="914400" rtl="0" eaLnBrk="1" latinLnBrk="0" hangingPunct="1">
              <a:defRPr lang="en-GB" sz="1200" kern="1200" smtClean="0">
                <a:solidFill>
                  <a:srgbClr val="33466E"/>
                </a:solidFill>
                <a:latin typeface="Arial" panose="020B0604020202020204" pitchFamily="34" charset="0"/>
                <a:ea typeface="+mn-ea"/>
                <a:cs typeface="Arial" panose="020B0604020202020204" pitchFamily="34" charset="0"/>
              </a:defRPr>
            </a:lvl1pPr>
          </a:lstStyle>
          <a:p>
            <a:fld id="{5C01B2B2-3B32-4177-9645-58C2813D6AA3}" type="slidenum">
              <a:rPr lang="en-GB" smtClean="0"/>
              <a:pPr/>
              <a:t>‹#›</a:t>
            </a:fld>
            <a:endParaRPr lang="en-GB"/>
          </a:p>
        </p:txBody>
      </p:sp>
      <p:sp>
        <p:nvSpPr>
          <p:cNvPr id="27" name="Footer Placeholder 6">
            <a:extLst>
              <a:ext uri="{FF2B5EF4-FFF2-40B4-BE49-F238E27FC236}">
                <a16:creationId xmlns:a16="http://schemas.microsoft.com/office/drawing/2014/main" id="{D825B6D9-4B91-4DF1-A92B-14829711F1B2}"/>
              </a:ext>
            </a:extLst>
          </p:cNvPr>
          <p:cNvSpPr>
            <a:spLocks noGrp="1"/>
          </p:cNvSpPr>
          <p:nvPr>
            <p:ph type="ftr" sz="quarter" idx="3"/>
          </p:nvPr>
        </p:nvSpPr>
        <p:spPr>
          <a:xfrm>
            <a:off x="360000" y="6588000"/>
            <a:ext cx="4752000" cy="180000"/>
          </a:xfrm>
          <a:prstGeom prst="rect">
            <a:avLst/>
          </a:prstGeom>
        </p:spPr>
        <p:txBody>
          <a:bodyPr vert="horz" lIns="0" tIns="0" rIns="0" bIns="0" rtlCol="0" anchor="b" anchorCtr="0"/>
          <a:lstStyle>
            <a:lvl1pPr algn="l">
              <a:defRPr sz="1200">
                <a:solidFill>
                  <a:srgbClr val="333C46"/>
                </a:solidFill>
              </a:defRPr>
            </a:lvl1pPr>
          </a:lstStyle>
          <a:p>
            <a:endParaRPr lang="en-GB"/>
          </a:p>
        </p:txBody>
      </p:sp>
      <p:sp>
        <p:nvSpPr>
          <p:cNvPr id="10" name="Text Placeholder 5">
            <a:extLst>
              <a:ext uri="{FF2B5EF4-FFF2-40B4-BE49-F238E27FC236}">
                <a16:creationId xmlns:a16="http://schemas.microsoft.com/office/drawing/2014/main" id="{CB4D9CE6-5A6E-43C4-B2CA-2CF71AC59A79}"/>
              </a:ext>
            </a:extLst>
          </p:cNvPr>
          <p:cNvSpPr>
            <a:spLocks noGrp="1"/>
          </p:cNvSpPr>
          <p:nvPr>
            <p:ph type="body" sz="quarter" idx="13" hasCustomPrompt="1"/>
          </p:nvPr>
        </p:nvSpPr>
        <p:spPr>
          <a:xfrm>
            <a:off x="360000" y="2160000"/>
            <a:ext cx="6664255" cy="2606478"/>
          </a:xfrm>
          <a:prstGeom prst="rect">
            <a:avLst/>
          </a:prstGeom>
        </p:spPr>
        <p:txBody>
          <a:bodyPr/>
          <a:lstStyle>
            <a:lvl1pPr>
              <a:defRPr>
                <a:solidFill>
                  <a:srgbClr val="333C46"/>
                </a:solidFill>
              </a:defRPr>
            </a:lvl1pPr>
          </a:lstStyle>
          <a:p>
            <a:pPr lvl="0"/>
            <a:r>
              <a:rPr lang="en-US"/>
              <a:t>“Quote slide with title for extended quote/references”</a:t>
            </a:r>
          </a:p>
        </p:txBody>
      </p:sp>
      <p:sp>
        <p:nvSpPr>
          <p:cNvPr id="11" name="Title 1">
            <a:extLst>
              <a:ext uri="{FF2B5EF4-FFF2-40B4-BE49-F238E27FC236}">
                <a16:creationId xmlns:a16="http://schemas.microsoft.com/office/drawing/2014/main" id="{465F65D0-E9C1-49F6-9CD1-A9EDB8CF108D}"/>
              </a:ext>
            </a:extLst>
          </p:cNvPr>
          <p:cNvSpPr>
            <a:spLocks noGrp="1"/>
          </p:cNvSpPr>
          <p:nvPr>
            <p:ph type="title" hasCustomPrompt="1"/>
          </p:nvPr>
        </p:nvSpPr>
        <p:spPr>
          <a:xfrm>
            <a:off x="360000" y="720000"/>
            <a:ext cx="11484996" cy="1039599"/>
          </a:xfrm>
          <a:prstGeom prst="rect">
            <a:avLst/>
          </a:prstGeom>
        </p:spPr>
        <p:txBody>
          <a:bodyPr/>
          <a:lstStyle>
            <a:lvl1pPr>
              <a:defRPr>
                <a:solidFill>
                  <a:srgbClr val="071D49"/>
                </a:solidFill>
              </a:defRPr>
            </a:lvl1pPr>
          </a:lstStyle>
          <a:p>
            <a:r>
              <a:rPr lang="en-US"/>
              <a:t>Quote slide title</a:t>
            </a:r>
            <a:br>
              <a:rPr lang="en-US"/>
            </a:br>
            <a:r>
              <a:rPr lang="en-US"/>
              <a:t>(if required)</a:t>
            </a:r>
            <a:endParaRPr lang="en-GB"/>
          </a:p>
        </p:txBody>
      </p:sp>
    </p:spTree>
    <p:extLst>
      <p:ext uri="{BB962C8B-B14F-4D97-AF65-F5344CB8AC3E}">
        <p14:creationId xmlns:p14="http://schemas.microsoft.com/office/powerpoint/2010/main" val="177977541"/>
      </p:ext>
    </p:extLst>
  </p:cSld>
  <p:clrMapOvr>
    <a:masterClrMapping/>
  </p:clrMapOvr>
  <p:extLst>
    <p:ext uri="{DCECCB84-F9BA-43D5-87BE-67443E8EF086}">
      <p15:sldGuideLst xmlns:p15="http://schemas.microsoft.com/office/powerpoint/2012/main">
        <p15:guide id="1" orient="horz" pos="867">
          <p15:clr>
            <a:srgbClr val="FBAE40"/>
          </p15:clr>
        </p15:guide>
        <p15:guide id="2" pos="7197">
          <p15:clr>
            <a:srgbClr val="FBAE40"/>
          </p15:clr>
        </p15:guide>
        <p15:guide id="3" pos="483">
          <p15:clr>
            <a:srgbClr val="FBAE40"/>
          </p15:clr>
        </p15:guide>
      </p15:sldGuideLst>
    </p:ext>
  </p:extLst>
</p:sldLayout>
</file>

<file path=ppt/slideLayouts/slideLayout2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3BCD4F-CE97-48E5-B1E3-6E2C1136E16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486BF73C-FF2C-42C2-8C0F-4727793B5B9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AB1AC15F-7BD1-474E-89FA-1CD49FB0B8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F080374-260D-492F-9C6D-60735B8CA153}"/>
              </a:ext>
            </a:extLst>
          </p:cNvPr>
          <p:cNvSpPr>
            <a:spLocks noGrp="1"/>
          </p:cNvSpPr>
          <p:nvPr>
            <p:ph type="dt" sz="half" idx="10"/>
          </p:nvPr>
        </p:nvSpPr>
        <p:spPr/>
        <p:txBody>
          <a:bodyPr/>
          <a:lstStyle/>
          <a:p>
            <a:fld id="{1F206322-DD97-470F-8EF9-65D9E1F9A6E1}" type="datetime1">
              <a:rPr lang="en-GB" smtClean="0"/>
              <a:t>27/10/2022</a:t>
            </a:fld>
            <a:endParaRPr lang="en-GB"/>
          </a:p>
        </p:txBody>
      </p:sp>
      <p:sp>
        <p:nvSpPr>
          <p:cNvPr id="6" name="Footer Placeholder 5">
            <a:extLst>
              <a:ext uri="{FF2B5EF4-FFF2-40B4-BE49-F238E27FC236}">
                <a16:creationId xmlns:a16="http://schemas.microsoft.com/office/drawing/2014/main" id="{5C2BA059-8F5F-4C25-A4F2-015FA3D4B1F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8344E6A-AB8D-4359-8841-9B534AE8074C}"/>
              </a:ext>
            </a:extLst>
          </p:cNvPr>
          <p:cNvSpPr>
            <a:spLocks noGrp="1"/>
          </p:cNvSpPr>
          <p:nvPr>
            <p:ph type="sldNum" sz="quarter" idx="12"/>
          </p:nvPr>
        </p:nvSpPr>
        <p:spPr/>
        <p:txBody>
          <a:bodyPr/>
          <a:lstStyle/>
          <a:p>
            <a:fld id="{0E6BDAF9-125F-42F4-AEC6-A9FCC95B138D}" type="slidenum">
              <a:rPr lang="en-GB" smtClean="0"/>
              <a:t>‹#›</a:t>
            </a:fld>
            <a:endParaRPr lang="en-GB"/>
          </a:p>
        </p:txBody>
      </p:sp>
    </p:spTree>
    <p:extLst>
      <p:ext uri="{BB962C8B-B14F-4D97-AF65-F5344CB8AC3E}">
        <p14:creationId xmlns:p14="http://schemas.microsoft.com/office/powerpoint/2010/main" val="3544751348"/>
      </p:ext>
    </p:extLst>
  </p:cSld>
  <p:clrMapOvr>
    <a:masterClrMapping/>
  </p:clrMapOvr>
  <p:hf hdr="0" ftr="0" dt="0"/>
</p:sldLayout>
</file>

<file path=ppt/slideLayouts/slideLayout2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2A76A2-74D4-4872-960A-7E217E3C3C0D}"/>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E5AE5CF-34C9-4408-BBA1-C435620A68D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9B7B1DC-5D5A-44C2-8D1B-8D79A2039452}"/>
              </a:ext>
            </a:extLst>
          </p:cNvPr>
          <p:cNvSpPr>
            <a:spLocks noGrp="1"/>
          </p:cNvSpPr>
          <p:nvPr>
            <p:ph type="dt" sz="half" idx="10"/>
          </p:nvPr>
        </p:nvSpPr>
        <p:spPr/>
        <p:txBody>
          <a:bodyPr/>
          <a:lstStyle/>
          <a:p>
            <a:fld id="{5884B7E8-0441-45A5-8CE6-D50F38118487}" type="datetime1">
              <a:rPr lang="en-GB" smtClean="0"/>
              <a:t>27/10/2022</a:t>
            </a:fld>
            <a:endParaRPr lang="en-GB"/>
          </a:p>
        </p:txBody>
      </p:sp>
      <p:sp>
        <p:nvSpPr>
          <p:cNvPr id="5" name="Footer Placeholder 4">
            <a:extLst>
              <a:ext uri="{FF2B5EF4-FFF2-40B4-BE49-F238E27FC236}">
                <a16:creationId xmlns:a16="http://schemas.microsoft.com/office/drawing/2014/main" id="{F9E21723-3287-4C2C-9117-CF5885C7ABD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D452592-8314-4736-9BAA-27378400CE73}"/>
              </a:ext>
            </a:extLst>
          </p:cNvPr>
          <p:cNvSpPr>
            <a:spLocks noGrp="1"/>
          </p:cNvSpPr>
          <p:nvPr>
            <p:ph type="sldNum" sz="quarter" idx="12"/>
          </p:nvPr>
        </p:nvSpPr>
        <p:spPr/>
        <p:txBody>
          <a:bodyPr/>
          <a:lstStyle/>
          <a:p>
            <a:fld id="{0E6BDAF9-125F-42F4-AEC6-A9FCC95B138D}" type="slidenum">
              <a:rPr lang="en-GB" smtClean="0"/>
              <a:t>‹#›</a:t>
            </a:fld>
            <a:endParaRPr lang="en-GB"/>
          </a:p>
        </p:txBody>
      </p:sp>
    </p:spTree>
    <p:extLst>
      <p:ext uri="{BB962C8B-B14F-4D97-AF65-F5344CB8AC3E}">
        <p14:creationId xmlns:p14="http://schemas.microsoft.com/office/powerpoint/2010/main" val="627160604"/>
      </p:ext>
    </p:extLst>
  </p:cSld>
  <p:clrMapOvr>
    <a:masterClrMapping/>
  </p:clrMapOvr>
  <p:hf hdr="0" ftr="0" dt="0"/>
</p:sldLayout>
</file>

<file path=ppt/slideLayouts/slideLayout2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358A122-0A00-4777-B8E1-ED5D6430F30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A61E40F-EE73-4632-BA70-BA33CA13345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8A23F89-19B9-437D-B803-E1CF115E6555}"/>
              </a:ext>
            </a:extLst>
          </p:cNvPr>
          <p:cNvSpPr>
            <a:spLocks noGrp="1"/>
          </p:cNvSpPr>
          <p:nvPr>
            <p:ph type="dt" sz="half" idx="10"/>
          </p:nvPr>
        </p:nvSpPr>
        <p:spPr/>
        <p:txBody>
          <a:bodyPr/>
          <a:lstStyle/>
          <a:p>
            <a:fld id="{978449E2-D3CC-422D-91FB-72859CED2924}" type="datetime1">
              <a:rPr lang="en-GB" smtClean="0"/>
              <a:t>27/10/2022</a:t>
            </a:fld>
            <a:endParaRPr lang="en-GB"/>
          </a:p>
        </p:txBody>
      </p:sp>
      <p:sp>
        <p:nvSpPr>
          <p:cNvPr id="5" name="Footer Placeholder 4">
            <a:extLst>
              <a:ext uri="{FF2B5EF4-FFF2-40B4-BE49-F238E27FC236}">
                <a16:creationId xmlns:a16="http://schemas.microsoft.com/office/drawing/2014/main" id="{44689D6C-26A1-4648-93F1-66B0D45E1C3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4A6F828-0137-44F0-A47E-DC9C5DBAB8A7}"/>
              </a:ext>
            </a:extLst>
          </p:cNvPr>
          <p:cNvSpPr>
            <a:spLocks noGrp="1"/>
          </p:cNvSpPr>
          <p:nvPr>
            <p:ph type="sldNum" sz="quarter" idx="12"/>
          </p:nvPr>
        </p:nvSpPr>
        <p:spPr/>
        <p:txBody>
          <a:bodyPr/>
          <a:lstStyle/>
          <a:p>
            <a:fld id="{0E6BDAF9-125F-42F4-AEC6-A9FCC95B138D}" type="slidenum">
              <a:rPr lang="en-GB" smtClean="0"/>
              <a:t>‹#›</a:t>
            </a:fld>
            <a:endParaRPr lang="en-GB"/>
          </a:p>
        </p:txBody>
      </p:sp>
    </p:spTree>
    <p:extLst>
      <p:ext uri="{BB962C8B-B14F-4D97-AF65-F5344CB8AC3E}">
        <p14:creationId xmlns:p14="http://schemas.microsoft.com/office/powerpoint/2010/main" val="2772544914"/>
      </p:ext>
    </p:extLst>
  </p:cSld>
  <p:clrMapOvr>
    <a:masterClrMapping/>
  </p:clrMapOvr>
  <p:hf hdr="0" ftr="0" dt="0"/>
</p:sldLayout>
</file>

<file path=ppt/slideLayouts/slideLayout283.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186827748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84" imgH="384" progId="TCLayout.ActiveDocument.1">
                  <p:embed/>
                </p:oleObj>
              </mc:Choice>
              <mc:Fallback>
                <p:oleObj name="think-cell Slide" r:id="rId4" imgW="384" imgH="384"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3000"/>
              </a:lnSpc>
              <a:spcBef>
                <a:spcPct val="0"/>
              </a:spcBef>
              <a:spcAft>
                <a:spcPct val="0"/>
              </a:spcAft>
            </a:pPr>
            <a:endParaRPr lang="en-GB" sz="5400" b="0" i="0" baseline="0" dirty="0">
              <a:solidFill>
                <a:srgbClr val="FFFFFF"/>
              </a:solidFill>
              <a:latin typeface="Trebuchet MS" panose="020B0603020202020204" pitchFamily="34" charset="0"/>
              <a:ea typeface="+mj-ea"/>
              <a:cs typeface="+mj-cs"/>
              <a:sym typeface="Trebuchet MS" panose="020B0603020202020204" pitchFamily="34" charset="0"/>
            </a:endParaRPr>
          </a:p>
        </p:txBody>
      </p:sp>
      <p:sp>
        <p:nvSpPr>
          <p:cNvPr id="13" name="Rectangle 12"/>
          <p:cNvSpPr/>
          <p:nvPr userDrawn="1"/>
        </p:nvSpPr>
        <p:spPr>
          <a:xfrm>
            <a:off x="0" y="0"/>
            <a:ext cx="12192000" cy="5207267"/>
          </a:xfrm>
          <a:prstGeom prst="rect">
            <a:avLst/>
          </a:prstGeom>
          <a:solidFill>
            <a:srgbClr val="9A9A9A"/>
          </a:solidFill>
          <a:ln w="9525" cap="rnd" cmpd="sng" algn="ctr">
            <a:solidFill>
              <a:srgbClr val="9A9A9A"/>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eaLnBrk="1"/>
            <a:endParaRPr lang="en-GB" sz="1200" dirty="0">
              <a:solidFill>
                <a:srgbClr val="FFFFFF"/>
              </a:solidFill>
            </a:endParaRPr>
          </a:p>
        </p:txBody>
      </p:sp>
      <p:sp>
        <p:nvSpPr>
          <p:cNvPr id="16" name="Rectangle 15"/>
          <p:cNvSpPr/>
          <p:nvPr userDrawn="1"/>
        </p:nvSpPr>
        <p:spPr>
          <a:xfrm>
            <a:off x="0" y="5279183"/>
            <a:ext cx="12192000" cy="1578817"/>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eaLnBrk="1">
              <a:lnSpc>
                <a:spcPct val="90000"/>
              </a:lnSpc>
              <a:spcAft>
                <a:spcPts val="1000"/>
              </a:spcAft>
            </a:pPr>
            <a:endParaRPr lang="en-GB" sz="1200" dirty="0">
              <a:solidFill>
                <a:schemeClr val="bg1"/>
              </a:solidFill>
              <a:latin typeface="+mn-lt"/>
              <a:sym typeface="Trebuchet MS" panose="020B0603020202020204" pitchFamily="34" charset="0"/>
            </a:endParaRPr>
          </a:p>
        </p:txBody>
      </p:sp>
      <p:sp>
        <p:nvSpPr>
          <p:cNvPr id="19" name="Rectangle 18"/>
          <p:cNvSpPr/>
          <p:nvPr userDrawn="1"/>
        </p:nvSpPr>
        <p:spPr bwMode="black">
          <a:xfrm>
            <a:off x="630936" y="626200"/>
            <a:ext cx="8125200" cy="5529600"/>
          </a:xfrm>
          <a:prstGeom prst="rect">
            <a:avLst/>
          </a:prstGeom>
          <a:solidFill>
            <a:srgbClr val="295E7E"/>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eaLnBrk="1">
              <a:lnSpc>
                <a:spcPct val="95000"/>
              </a:lnSpc>
            </a:pPr>
            <a:endParaRPr lang="en-GB" sz="2000" dirty="0">
              <a:solidFill>
                <a:prstClr val="white"/>
              </a:solidFill>
              <a:latin typeface="+mn-lt"/>
              <a:sym typeface="Trebuchet MS" panose="020B0603020202020204" pitchFamily="34" charset="0"/>
            </a:endParaRPr>
          </a:p>
        </p:txBody>
      </p:sp>
      <p:sp>
        <p:nvSpPr>
          <p:cNvPr id="23" name="Text Placeholder 6"/>
          <p:cNvSpPr>
            <a:spLocks noGrp="1"/>
          </p:cNvSpPr>
          <p:nvPr>
            <p:ph type="body" sz="quarter" idx="12" hasCustomPrompt="1"/>
          </p:nvPr>
        </p:nvSpPr>
        <p:spPr bwMode="black">
          <a:xfrm>
            <a:off x="1117415" y="6207842"/>
            <a:ext cx="6868800" cy="327148"/>
          </a:xfrm>
          <a:prstGeom prst="rect">
            <a:avLst/>
          </a:prstGeom>
          <a:noFill/>
        </p:spPr>
        <p:txBody>
          <a:bodyPr anchor="ctr"/>
          <a:lstStyle>
            <a:lvl1pPr algn="l">
              <a:lnSpc>
                <a:spcPct val="110000"/>
              </a:lnSpc>
              <a:buNone/>
              <a:defRPr sz="1200" b="1" cap="all" baseline="0">
                <a:solidFill>
                  <a:srgbClr val="4472C4"/>
                </a:solidFill>
                <a:latin typeface="+mn-lt"/>
                <a:sym typeface="Trebuchet MS" panose="020B0603020202020204" pitchFamily="34" charset="0"/>
              </a:defRPr>
            </a:lvl1pPr>
            <a:lvl2pPr algn="ctr">
              <a:buNone/>
              <a:defRPr/>
            </a:lvl2pPr>
            <a:lvl3pPr marL="0" indent="0" algn="ctr">
              <a:buNone/>
              <a:defRPr/>
            </a:lvl3pPr>
            <a:lvl4pPr marL="228600" indent="0" algn="ctr">
              <a:buNone/>
              <a:defRPr/>
            </a:lvl4pPr>
            <a:lvl5pPr marL="457200" indent="0" algn="ctr">
              <a:buNone/>
              <a:defRPr/>
            </a:lvl5pPr>
          </a:lstStyle>
          <a:p>
            <a:pPr lvl="0"/>
            <a:r>
              <a:rPr lang="en-GB" dirty="0"/>
              <a:t>Click to edit date/place</a:t>
            </a:r>
          </a:p>
        </p:txBody>
      </p:sp>
      <p:sp>
        <p:nvSpPr>
          <p:cNvPr id="24" name="Subtitle 2"/>
          <p:cNvSpPr>
            <a:spLocks noGrp="1"/>
          </p:cNvSpPr>
          <p:nvPr>
            <p:ph type="subTitle" idx="1" hasCustomPrompt="1"/>
          </p:nvPr>
        </p:nvSpPr>
        <p:spPr bwMode="white">
          <a:xfrm>
            <a:off x="1117415" y="5495706"/>
            <a:ext cx="6868800" cy="436195"/>
          </a:xfrm>
          <a:prstGeom prst="rect">
            <a:avLst/>
          </a:prstGeom>
        </p:spPr>
        <p:txBody>
          <a:bodyPr anchor="ctr"/>
          <a:lstStyle>
            <a:lvl1pPr marL="0" indent="0" algn="l">
              <a:lnSpc>
                <a:spcPct val="110000"/>
              </a:lnSpc>
              <a:buNone/>
              <a:defRPr sz="1600" baseline="0">
                <a:solidFill>
                  <a:schemeClr val="bg1"/>
                </a:solidFill>
                <a:latin typeface="+mn-lt"/>
                <a:sym typeface="Trebuchet MS" panose="020B06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Subtitle in sentence case</a:t>
            </a:r>
          </a:p>
        </p:txBody>
      </p:sp>
      <p:sp>
        <p:nvSpPr>
          <p:cNvPr id="25" name="Title 1"/>
          <p:cNvSpPr>
            <a:spLocks noGrp="1"/>
          </p:cNvSpPr>
          <p:nvPr>
            <p:ph type="ctrTitle" hasCustomPrompt="1"/>
          </p:nvPr>
        </p:nvSpPr>
        <p:spPr bwMode="ltGray">
          <a:xfrm>
            <a:off x="1117415" y="1886242"/>
            <a:ext cx="6868800" cy="3138423"/>
          </a:xfrm>
          <a:prstGeom prst="rect">
            <a:avLst/>
          </a:prstGeom>
        </p:spPr>
        <p:txBody>
          <a:bodyPr anchor="b">
            <a:normAutofit/>
          </a:bodyPr>
          <a:lstStyle>
            <a:lvl1pPr algn="l">
              <a:lnSpc>
                <a:spcPct val="93000"/>
              </a:lnSpc>
              <a:defRPr sz="5400" baseline="0">
                <a:solidFill>
                  <a:schemeClr val="bg1"/>
                </a:solidFill>
                <a:latin typeface="+mj-lt"/>
                <a:sym typeface="Trebuchet MS" panose="020B0603020202020204" pitchFamily="34" charset="0"/>
              </a:defRPr>
            </a:lvl1pPr>
          </a:lstStyle>
          <a:p>
            <a:r>
              <a:rPr lang="en-GB" dirty="0"/>
              <a:t>Title in Title Case</a:t>
            </a:r>
          </a:p>
        </p:txBody>
      </p:sp>
    </p:spTree>
    <p:extLst>
      <p:ext uri="{BB962C8B-B14F-4D97-AF65-F5344CB8AC3E}">
        <p14:creationId xmlns:p14="http://schemas.microsoft.com/office/powerpoint/2010/main" val="175414758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ftr="0" dt="0"/>
</p:sldLayout>
</file>

<file path=ppt/slideLayouts/slideLayout284.xml><?xml version="1.0" encoding="utf-8"?>
<p:sldLayout xmlns:a="http://schemas.openxmlformats.org/drawingml/2006/main" xmlns:r="http://schemas.openxmlformats.org/officeDocument/2006/relationships" xmlns:p="http://schemas.openxmlformats.org/presentationml/2006/main" showMasterSp="0" preserve="1" userDrawn="1">
  <p:cSld name="Title Slide 1">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380839529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84" imgH="384" progId="TCLayout.ActiveDocument.1">
                  <p:embed/>
                </p:oleObj>
              </mc:Choice>
              <mc:Fallback>
                <p:oleObj name="think-cell Slide" r:id="rId4" imgW="384" imgH="384"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8" name="Picture 7"/>
          <p:cNvPicPr>
            <a:picLocks noChangeAspect="1"/>
          </p:cNvPicPr>
          <p:nvPr userDrawn="1"/>
        </p:nvPicPr>
        <p:blipFill>
          <a:blip r:embed="rId6"/>
          <a:stretch>
            <a:fillRect/>
          </a:stretch>
        </p:blipFill>
        <p:spPr>
          <a:xfrm>
            <a:off x="0" y="-9525"/>
            <a:ext cx="12198350" cy="5209032"/>
          </a:xfrm>
          <a:prstGeom prst="rect">
            <a:avLst/>
          </a:prstGeom>
        </p:spPr>
      </p:pic>
      <p:sp>
        <p:nvSpPr>
          <p:cNvPr id="3" name="Rectangle 2"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3000"/>
              </a:lnSpc>
              <a:spcBef>
                <a:spcPct val="0"/>
              </a:spcBef>
              <a:spcAft>
                <a:spcPct val="0"/>
              </a:spcAft>
            </a:pPr>
            <a:endParaRPr lang="en-GB" sz="5400" b="0" i="0" baseline="0" dirty="0">
              <a:solidFill>
                <a:srgbClr val="FFFFFF"/>
              </a:solidFill>
              <a:latin typeface="Trebuchet MS" panose="020B0603020202020204" pitchFamily="34" charset="0"/>
              <a:ea typeface="+mj-ea"/>
              <a:cs typeface="+mj-cs"/>
              <a:sym typeface="Trebuchet MS" panose="020B0603020202020204" pitchFamily="34" charset="0"/>
            </a:endParaRPr>
          </a:p>
        </p:txBody>
      </p:sp>
      <p:sp>
        <p:nvSpPr>
          <p:cNvPr id="14" name="Rectangle 13">
            <a:extLst>
              <a:ext uri="{FF2B5EF4-FFF2-40B4-BE49-F238E27FC236}">
                <a16:creationId xmlns:a16="http://schemas.microsoft.com/office/drawing/2014/main" id="{79AFC27B-EB08-4227-B51C-0C1E660CC2F6}"/>
              </a:ext>
            </a:extLst>
          </p:cNvPr>
          <p:cNvSpPr/>
          <p:nvPr userDrawn="1"/>
        </p:nvSpPr>
        <p:spPr>
          <a:xfrm>
            <a:off x="0" y="5279183"/>
            <a:ext cx="12192000" cy="1578817"/>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eaLnBrk="1">
              <a:lnSpc>
                <a:spcPct val="90000"/>
              </a:lnSpc>
              <a:spcAft>
                <a:spcPts val="1000"/>
              </a:spcAft>
            </a:pPr>
            <a:endParaRPr lang="en-GB" sz="1200" dirty="0">
              <a:solidFill>
                <a:schemeClr val="bg1"/>
              </a:solidFill>
              <a:latin typeface="+mn-lt"/>
              <a:sym typeface="Trebuchet MS" panose="020B0603020202020204" pitchFamily="34" charset="0"/>
            </a:endParaRPr>
          </a:p>
        </p:txBody>
      </p:sp>
      <p:sp>
        <p:nvSpPr>
          <p:cNvPr id="15" name="Rectangle 14">
            <a:extLst>
              <a:ext uri="{FF2B5EF4-FFF2-40B4-BE49-F238E27FC236}">
                <a16:creationId xmlns:a16="http://schemas.microsoft.com/office/drawing/2014/main" id="{9D921243-0B83-4E2D-9C06-0CBA15AFB7BC}"/>
              </a:ext>
            </a:extLst>
          </p:cNvPr>
          <p:cNvSpPr/>
          <p:nvPr userDrawn="1"/>
        </p:nvSpPr>
        <p:spPr bwMode="black">
          <a:xfrm>
            <a:off x="630936" y="626200"/>
            <a:ext cx="8125200" cy="5529600"/>
          </a:xfrm>
          <a:prstGeom prst="rect">
            <a:avLst/>
          </a:prstGeom>
          <a:solidFill>
            <a:srgbClr val="295E7E">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a:lnSpc>
                <a:spcPct val="95000"/>
              </a:lnSpc>
            </a:pPr>
            <a:endParaRPr lang="en-GB" sz="2000" dirty="0">
              <a:solidFill>
                <a:prstClr val="white"/>
              </a:solidFill>
              <a:sym typeface="Trebuchet MS" panose="020B0603020202020204" pitchFamily="34" charset="0"/>
            </a:endParaRPr>
          </a:p>
        </p:txBody>
      </p:sp>
      <p:sp>
        <p:nvSpPr>
          <p:cNvPr id="17" name="Text Placeholder 6">
            <a:extLst>
              <a:ext uri="{FF2B5EF4-FFF2-40B4-BE49-F238E27FC236}">
                <a16:creationId xmlns:a16="http://schemas.microsoft.com/office/drawing/2014/main" id="{3B16AD71-DB4E-4985-8050-C1BF1F99C2B0}"/>
              </a:ext>
            </a:extLst>
          </p:cNvPr>
          <p:cNvSpPr>
            <a:spLocks noGrp="1"/>
          </p:cNvSpPr>
          <p:nvPr>
            <p:ph type="body" sz="quarter" idx="12" hasCustomPrompt="1"/>
          </p:nvPr>
        </p:nvSpPr>
        <p:spPr bwMode="black">
          <a:xfrm>
            <a:off x="1117415" y="6207842"/>
            <a:ext cx="6868800" cy="327148"/>
          </a:xfrm>
          <a:prstGeom prst="rect">
            <a:avLst/>
          </a:prstGeom>
          <a:noFill/>
        </p:spPr>
        <p:txBody>
          <a:bodyPr anchor="ctr"/>
          <a:lstStyle>
            <a:lvl1pPr algn="l">
              <a:lnSpc>
                <a:spcPct val="110000"/>
              </a:lnSpc>
              <a:buNone/>
              <a:defRPr sz="1200" b="1" cap="all" baseline="0">
                <a:solidFill>
                  <a:srgbClr val="4472C4"/>
                </a:solidFill>
                <a:latin typeface="+mn-lt"/>
                <a:sym typeface="Trebuchet MS" panose="020B0603020202020204" pitchFamily="34" charset="0"/>
              </a:defRPr>
            </a:lvl1pPr>
            <a:lvl2pPr algn="ctr">
              <a:buNone/>
              <a:defRPr/>
            </a:lvl2pPr>
            <a:lvl3pPr marL="0" indent="0" algn="ctr">
              <a:buNone/>
              <a:defRPr/>
            </a:lvl3pPr>
            <a:lvl4pPr marL="228600" indent="0" algn="ctr">
              <a:buNone/>
              <a:defRPr/>
            </a:lvl4pPr>
            <a:lvl5pPr marL="457200" indent="0" algn="ctr">
              <a:buNone/>
              <a:defRPr/>
            </a:lvl5pPr>
          </a:lstStyle>
          <a:p>
            <a:pPr lvl="0"/>
            <a:r>
              <a:rPr lang="en-GB" dirty="0"/>
              <a:t>Click to edit date/place</a:t>
            </a:r>
          </a:p>
        </p:txBody>
      </p:sp>
      <p:sp>
        <p:nvSpPr>
          <p:cNvPr id="18" name="Subtitle 2">
            <a:extLst>
              <a:ext uri="{FF2B5EF4-FFF2-40B4-BE49-F238E27FC236}">
                <a16:creationId xmlns:a16="http://schemas.microsoft.com/office/drawing/2014/main" id="{E9F238D5-AF34-4542-AAAB-6E25063913CB}"/>
              </a:ext>
            </a:extLst>
          </p:cNvPr>
          <p:cNvSpPr>
            <a:spLocks noGrp="1"/>
          </p:cNvSpPr>
          <p:nvPr>
            <p:ph type="subTitle" idx="1" hasCustomPrompt="1"/>
          </p:nvPr>
        </p:nvSpPr>
        <p:spPr bwMode="white">
          <a:xfrm>
            <a:off x="1117415" y="5495706"/>
            <a:ext cx="6868800" cy="436195"/>
          </a:xfrm>
          <a:prstGeom prst="rect">
            <a:avLst/>
          </a:prstGeom>
        </p:spPr>
        <p:txBody>
          <a:bodyPr anchor="ctr"/>
          <a:lstStyle>
            <a:lvl1pPr marL="0" indent="0" algn="l">
              <a:lnSpc>
                <a:spcPct val="110000"/>
              </a:lnSpc>
              <a:buNone/>
              <a:defRPr sz="1600" baseline="0">
                <a:solidFill>
                  <a:schemeClr val="bg1"/>
                </a:solidFill>
                <a:latin typeface="+mn-lt"/>
                <a:sym typeface="Trebuchet MS" panose="020B06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Subtitle in sentence case</a:t>
            </a:r>
          </a:p>
        </p:txBody>
      </p:sp>
      <p:sp>
        <p:nvSpPr>
          <p:cNvPr id="20" name="Title 1">
            <a:extLst>
              <a:ext uri="{FF2B5EF4-FFF2-40B4-BE49-F238E27FC236}">
                <a16:creationId xmlns:a16="http://schemas.microsoft.com/office/drawing/2014/main" id="{AAE4BA1C-F28B-4E23-83EB-585C9B7BF9E4}"/>
              </a:ext>
            </a:extLst>
          </p:cNvPr>
          <p:cNvSpPr>
            <a:spLocks noGrp="1"/>
          </p:cNvSpPr>
          <p:nvPr>
            <p:ph type="ctrTitle" hasCustomPrompt="1"/>
          </p:nvPr>
        </p:nvSpPr>
        <p:spPr bwMode="ltGray">
          <a:xfrm>
            <a:off x="1117415" y="1886242"/>
            <a:ext cx="6868800" cy="3138423"/>
          </a:xfrm>
          <a:prstGeom prst="rect">
            <a:avLst/>
          </a:prstGeom>
        </p:spPr>
        <p:txBody>
          <a:bodyPr vert="horz" anchor="b">
            <a:normAutofit/>
          </a:bodyPr>
          <a:lstStyle>
            <a:lvl1pPr algn="l">
              <a:lnSpc>
                <a:spcPct val="93000"/>
              </a:lnSpc>
              <a:defRPr sz="5400" baseline="0">
                <a:solidFill>
                  <a:schemeClr val="bg1"/>
                </a:solidFill>
                <a:latin typeface="+mj-lt"/>
                <a:sym typeface="Trebuchet MS" panose="020B0603020202020204" pitchFamily="34" charset="0"/>
              </a:defRPr>
            </a:lvl1pPr>
          </a:lstStyle>
          <a:p>
            <a:r>
              <a:rPr lang="en-GB" dirty="0"/>
              <a:t>Title in Title Case</a:t>
            </a:r>
          </a:p>
        </p:txBody>
      </p:sp>
    </p:spTree>
    <p:extLst>
      <p:ext uri="{BB962C8B-B14F-4D97-AF65-F5344CB8AC3E}">
        <p14:creationId xmlns:p14="http://schemas.microsoft.com/office/powerpoint/2010/main" val="1013871676"/>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hf hdr="0" ftr="0" dt="0"/>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bg2"/>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395864951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3" imgH="363" progId="TCLayout.ActiveDocument.1">
                  <p:embed/>
                </p:oleObj>
              </mc:Choice>
              <mc:Fallback>
                <p:oleObj name="think-cell Slide" r:id="rId4" imgW="353" imgH="363"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chemeClr val="tx2"/>
          </a:solidFill>
          <a:ln w="9525" cap="rnd" cmpd="sng" algn="ctr">
            <a:solidFill>
              <a:schemeClr val="tx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GB" sz="3400" b="0" i="0" baseline="0" dirty="0">
              <a:solidFill>
                <a:srgbClr val="FFFFFF"/>
              </a:solidFill>
              <a:latin typeface="Trebuchet MS" panose="020B0603020202020204" pitchFamily="34" charset="0"/>
              <a:ea typeface="+mj-ea"/>
              <a:cs typeface="+mj-cs"/>
              <a:sym typeface="Trebuchet MS" panose="020B0603020202020204" pitchFamily="34" charset="0"/>
            </a:endParaRPr>
          </a:p>
        </p:txBody>
      </p:sp>
      <p:sp>
        <p:nvSpPr>
          <p:cNvPr id="3" name="Date Placeholder 2"/>
          <p:cNvSpPr>
            <a:spLocks noGrp="1"/>
          </p:cNvSpPr>
          <p:nvPr>
            <p:ph type="dt" sz="half" idx="10"/>
          </p:nvPr>
        </p:nvSpPr>
        <p:spPr>
          <a:xfrm>
            <a:off x="9677400" y="6405036"/>
            <a:ext cx="1482051" cy="153888"/>
          </a:xfrm>
          <a:prstGeom prst="rect">
            <a:avLst/>
          </a:prstGeom>
        </p:spPr>
        <p:txBody>
          <a:bodyPr/>
          <a:lstStyle>
            <a:lvl1pPr eaLnBrk="1">
              <a:defRPr>
                <a:latin typeface="+mn-lt"/>
                <a:sym typeface="Trebuchet MS" panose="020B0603020202020204" pitchFamily="34" charset="0"/>
              </a:defRPr>
            </a:lvl1pPr>
          </a:lstStyle>
          <a:p>
            <a:endParaRPr lang="en-GB" dirty="0"/>
          </a:p>
        </p:txBody>
      </p:sp>
      <p:sp>
        <p:nvSpPr>
          <p:cNvPr id="5" name="Title 4"/>
          <p:cNvSpPr>
            <a:spLocks noGrp="1"/>
          </p:cNvSpPr>
          <p:nvPr>
            <p:ph type="title" hasCustomPrompt="1"/>
          </p:nvPr>
        </p:nvSpPr>
        <p:spPr>
          <a:xfrm>
            <a:off x="630000" y="622800"/>
            <a:ext cx="10933200"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400" b="0" i="0" u="none" kern="1200" spc="0">
                <a:solidFill>
                  <a:schemeClr val="tx2">
                    <a:lumMod val="100000"/>
                  </a:schemeClr>
                </a:solidFill>
                <a:latin typeface="+mj-lt"/>
                <a:sym typeface="Trebuchet MS" panose="020B0603020202020204" pitchFamily="34" charset="0"/>
              </a:defRPr>
            </a:lvl1pPr>
          </a:lstStyle>
          <a:p>
            <a:pPr lvl="0"/>
            <a:r>
              <a:rPr lang="en-GB" dirty="0"/>
              <a:t>Click to add title</a:t>
            </a:r>
          </a:p>
        </p:txBody>
      </p:sp>
    </p:spTree>
    <p:extLst>
      <p:ext uri="{BB962C8B-B14F-4D97-AF65-F5344CB8AC3E}">
        <p14:creationId xmlns:p14="http://schemas.microsoft.com/office/powerpoint/2010/main" val="285744855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ftr="0" dt="0"/>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userDrawn="1">
  <p:cSld name="Title and Text">
    <p:bg>
      <p:bgPr>
        <a:solidFill>
          <a:schemeClr val="bg2"/>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426204321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3" imgH="363" progId="TCLayout.ActiveDocument.1">
                  <p:embed/>
                </p:oleObj>
              </mc:Choice>
              <mc:Fallback>
                <p:oleObj name="think-cell Slide" r:id="rId4" imgW="353" imgH="363"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hidden="1"/>
          <p:cNvSpPr/>
          <p:nvPr userDrawn="1">
            <p:custDataLst>
              <p:tags r:id="rId2"/>
            </p:custDataLst>
          </p:nvPr>
        </p:nvSpPr>
        <p:spPr>
          <a:xfrm>
            <a:off x="0" y="0"/>
            <a:ext cx="158750" cy="158750"/>
          </a:xfrm>
          <a:prstGeom prst="rect">
            <a:avLst/>
          </a:prstGeom>
          <a:solidFill>
            <a:schemeClr val="tx2"/>
          </a:solidFill>
          <a:ln w="9525" cap="rnd" cmpd="sng" algn="ctr">
            <a:solidFill>
              <a:schemeClr val="tx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GB" sz="3400" b="0" i="0" baseline="0" dirty="0">
              <a:solidFill>
                <a:srgbClr val="FFFFFF"/>
              </a:solidFill>
              <a:latin typeface="Trebuchet MS" panose="020B0603020202020204" pitchFamily="34" charset="0"/>
              <a:ea typeface="+mj-ea"/>
              <a:cs typeface="+mj-cs"/>
              <a:sym typeface="Trebuchet MS" panose="020B0603020202020204" pitchFamily="34" charset="0"/>
            </a:endParaRPr>
          </a:p>
        </p:txBody>
      </p:sp>
      <p:sp>
        <p:nvSpPr>
          <p:cNvPr id="2" name="Title 1">
            <a:extLst>
              <a:ext uri="{FF2B5EF4-FFF2-40B4-BE49-F238E27FC236}">
                <a16:creationId xmlns:a16="http://schemas.microsoft.com/office/drawing/2014/main" id="{9FCE4FFF-81B3-4CDA-B0A1-3363FFB22A6A}"/>
              </a:ext>
            </a:extLst>
          </p:cNvPr>
          <p:cNvSpPr>
            <a:spLocks noGrp="1"/>
          </p:cNvSpPr>
          <p:nvPr>
            <p:ph type="title" hasCustomPrompt="1"/>
          </p:nvPr>
        </p:nvSpPr>
        <p:spPr>
          <a:xfrm>
            <a:off x="630000" y="622800"/>
            <a:ext cx="10933350" cy="470898"/>
          </a:xfrm>
        </p:spPr>
        <p:txBody>
          <a:bodyPr/>
          <a:lstStyle>
            <a:lvl1pPr>
              <a:defRPr sz="3400"/>
            </a:lvl1pPr>
          </a:lstStyle>
          <a:p>
            <a:r>
              <a:rPr lang="en-GB" dirty="0"/>
              <a:t>Click to add title</a:t>
            </a:r>
          </a:p>
        </p:txBody>
      </p:sp>
      <p:sp>
        <p:nvSpPr>
          <p:cNvPr id="8" name="Text Placeholder 7">
            <a:extLst>
              <a:ext uri="{FF2B5EF4-FFF2-40B4-BE49-F238E27FC236}">
                <a16:creationId xmlns:a16="http://schemas.microsoft.com/office/drawing/2014/main" id="{1F54B2F8-C51F-4566-BAC0-8A0C8E575488}"/>
              </a:ext>
            </a:extLst>
          </p:cNvPr>
          <p:cNvSpPr>
            <a:spLocks noGrp="1"/>
          </p:cNvSpPr>
          <p:nvPr>
            <p:ph type="body" sz="quarter" idx="10"/>
          </p:nvPr>
        </p:nvSpPr>
        <p:spPr>
          <a:xfrm>
            <a:off x="629399" y="2085628"/>
            <a:ext cx="10933801" cy="4089131"/>
          </a:xfrm>
        </p:spPr>
        <p:txBody>
          <a:bodyPr/>
          <a:lstStyle>
            <a:lvl1pPr>
              <a:lnSpc>
                <a:spcPct val="100000"/>
              </a:lnSpc>
              <a:spcBef>
                <a:spcPts val="0"/>
              </a:spcBef>
              <a:spcAft>
                <a:spcPts val="0"/>
              </a:spcAft>
              <a:defRPr sz="2000"/>
            </a:lvl1pPr>
            <a:lvl2pPr>
              <a:lnSpc>
                <a:spcPct val="100000"/>
              </a:lnSpc>
              <a:spcBef>
                <a:spcPts val="0"/>
              </a:spcBef>
              <a:spcAft>
                <a:spcPts val="0"/>
              </a:spcAft>
              <a:defRPr sz="2000"/>
            </a:lvl2pPr>
            <a:lvl3pPr>
              <a:lnSpc>
                <a:spcPct val="100000"/>
              </a:lnSpc>
              <a:spcBef>
                <a:spcPts val="0"/>
              </a:spcBef>
              <a:spcAft>
                <a:spcPts val="0"/>
              </a:spcAft>
              <a:defRPr sz="2000"/>
            </a:lvl3pPr>
            <a:lvl4pPr>
              <a:lnSpc>
                <a:spcPct val="100000"/>
              </a:lnSpc>
              <a:spcBef>
                <a:spcPts val="0"/>
              </a:spcBef>
              <a:spcAft>
                <a:spcPts val="0"/>
              </a:spcAft>
              <a:defRPr sz="2800"/>
            </a:lvl4pPr>
            <a:lvl5pPr>
              <a:lnSpc>
                <a:spcPct val="100000"/>
              </a:lnSpc>
              <a:spcBef>
                <a:spcPts val="0"/>
              </a:spcBef>
              <a:spcAft>
                <a:spcPts val="0"/>
              </a:spcAft>
              <a:defRPr sz="2800"/>
            </a:lvl5pPr>
          </a:lstStyle>
          <a:p>
            <a:pPr lvl="0"/>
            <a:r>
              <a:rPr lang="en-GB" dirty="0"/>
              <a:t>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421583813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ftr="0" dt="0"/>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userDrawn="1">
  <p:cSld name="Gray slice heading">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295050421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3" imgH="363" progId="TCLayout.ActiveDocument.1">
                  <p:embed/>
                </p:oleObj>
              </mc:Choice>
              <mc:Fallback>
                <p:oleObj name="think-cell Slide" r:id="rId4" imgW="353" imgH="363"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chemeClr val="tx2"/>
          </a:solidFill>
          <a:ln w="9525" cap="rnd" cmpd="sng" algn="ctr">
            <a:solidFill>
              <a:schemeClr val="tx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GB" sz="3200" b="0" i="0" baseline="0" dirty="0">
              <a:solidFill>
                <a:srgbClr val="FFFFFF"/>
              </a:solidFill>
              <a:latin typeface="Trebuchet MS" panose="020B0603020202020204" pitchFamily="34" charset="0"/>
              <a:ea typeface="+mj-ea"/>
              <a:cs typeface="+mj-cs"/>
              <a:sym typeface="Trebuchet MS" panose="020B0603020202020204" pitchFamily="34" charset="0"/>
            </a:endParaRPr>
          </a:p>
        </p:txBody>
      </p:sp>
      <p:sp>
        <p:nvSpPr>
          <p:cNvPr id="8" name="Rectangle 7"/>
          <p:cNvSpPr/>
          <p:nvPr userDrawn="1"/>
        </p:nvSpPr>
        <p:spPr bwMode="ltGray">
          <a:xfrm>
            <a:off x="1" y="-1309"/>
            <a:ext cx="4694400" cy="6859309"/>
          </a:xfrm>
          <a:prstGeom prst="rect">
            <a:avLst/>
          </a:pr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eaLnBrk="1">
              <a:lnSpc>
                <a:spcPct val="90000"/>
              </a:lnSpc>
              <a:spcAft>
                <a:spcPts val="1000"/>
              </a:spcAft>
            </a:pPr>
            <a:endParaRPr lang="en-GB" sz="1200" dirty="0">
              <a:solidFill>
                <a:schemeClr val="bg1"/>
              </a:solidFill>
              <a:latin typeface="+mn-lt"/>
            </a:endParaRPr>
          </a:p>
        </p:txBody>
      </p:sp>
      <p:sp>
        <p:nvSpPr>
          <p:cNvPr id="3" name="Date Placeholder 2"/>
          <p:cNvSpPr>
            <a:spLocks noGrp="1"/>
          </p:cNvSpPr>
          <p:nvPr>
            <p:ph type="dt" sz="half" idx="10"/>
          </p:nvPr>
        </p:nvSpPr>
        <p:spPr>
          <a:xfrm>
            <a:off x="9677400" y="6405036"/>
            <a:ext cx="1482051" cy="153888"/>
          </a:xfrm>
          <a:prstGeom prst="rect">
            <a:avLst/>
          </a:prstGeom>
        </p:spPr>
        <p:txBody>
          <a:bodyPr/>
          <a:lstStyle>
            <a:lvl1pPr eaLnBrk="1">
              <a:defRPr>
                <a:latin typeface="+mn-lt"/>
                <a:sym typeface="Trebuchet MS" panose="020B0603020202020204" pitchFamily="34" charset="0"/>
              </a:defRPr>
            </a:lvl1pPr>
          </a:lstStyle>
          <a:p>
            <a:endParaRPr lang="en-GB" dirty="0"/>
          </a:p>
        </p:txBody>
      </p:sp>
      <p:sp>
        <p:nvSpPr>
          <p:cNvPr id="9" name="Title 1"/>
          <p:cNvSpPr>
            <a:spLocks noGrp="1"/>
          </p:cNvSpPr>
          <p:nvPr>
            <p:ph type="title" hasCustomPrompt="1"/>
          </p:nvPr>
        </p:nvSpPr>
        <p:spPr bwMode="ltGray">
          <a:xfrm>
            <a:off x="630000" y="1544274"/>
            <a:ext cx="3452400" cy="1495794"/>
          </a:xfrm>
          <a:noFill/>
        </p:spPr>
        <p:txBody>
          <a:bodyPr wrap="square" lIns="0" tIns="0" rIns="320040" bIns="0" anchor="b">
            <a:noAutofit/>
          </a:bodyPr>
          <a:lstStyle>
            <a:lvl1pPr>
              <a:defRPr sz="3200">
                <a:solidFill>
                  <a:schemeClr val="tx2"/>
                </a:solidFill>
                <a:latin typeface="+mj-lt"/>
              </a:defRPr>
            </a:lvl1pPr>
          </a:lstStyle>
          <a:p>
            <a:r>
              <a:rPr lang="en-GB" dirty="0"/>
              <a:t>Click to add title</a:t>
            </a:r>
          </a:p>
        </p:txBody>
      </p:sp>
    </p:spTree>
    <p:extLst>
      <p:ext uri="{BB962C8B-B14F-4D97-AF65-F5344CB8AC3E}">
        <p14:creationId xmlns:p14="http://schemas.microsoft.com/office/powerpoint/2010/main" val="316569086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ftr="0" dt="0"/>
</p:sldLayout>
</file>

<file path=ppt/slideLayouts/slideLayout288.xml><?xml version="1.0" encoding="utf-8"?>
<p:sldLayout xmlns:a="http://schemas.openxmlformats.org/drawingml/2006/main" xmlns:r="http://schemas.openxmlformats.org/officeDocument/2006/relationships" xmlns:p="http://schemas.openxmlformats.org/presentationml/2006/main" showMasterSp="0" preserve="1">
  <p:cSld name="Section header box">
    <p:bg bwMode="grayWhite">
      <p:bgPr>
        <a:gradFill>
          <a:gsLst>
            <a:gs pos="0">
              <a:schemeClr val="tx2"/>
            </a:gs>
            <a:gs pos="89000">
              <a:schemeClr val="accent2"/>
            </a:gs>
          </a:gsLst>
          <a:lin ang="8100000" scaled="1"/>
        </a:gradFill>
        <a:effectLst/>
      </p:bgPr>
    </p:bg>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userDrawn="1">
            <p:custDataLst>
              <p:tags r:id="rId1"/>
            </p:custDataLst>
            <p:extLst>
              <p:ext uri="{D42A27DB-BD31-4B8C-83A1-F6EECF244321}">
                <p14:modId xmlns:p14="http://schemas.microsoft.com/office/powerpoint/2010/main" val="230006385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3" imgH="363" progId="TCLayout.ActiveDocument.1">
                  <p:embed/>
                </p:oleObj>
              </mc:Choice>
              <mc:Fallback>
                <p:oleObj name="think-cell Slide" r:id="rId4" imgW="353" imgH="363" progId="TCLayout.ActiveDocument.1">
                  <p:embed/>
                  <p:pic>
                    <p:nvPicPr>
                      <p:cNvPr id="6" name="Object 5"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Rectangle 4" hidden="1"/>
          <p:cNvSpPr/>
          <p:nvPr userDrawn="1">
            <p:custDataLst>
              <p:tags r:id="rId2"/>
            </p:custDataLst>
          </p:nvPr>
        </p:nvSpPr>
        <p:spPr>
          <a:xfrm>
            <a:off x="0" y="0"/>
            <a:ext cx="158750" cy="158750"/>
          </a:xfrm>
          <a:prstGeom prst="rect">
            <a:avLst/>
          </a:prstGeom>
          <a:solidFill>
            <a:schemeClr val="tx2"/>
          </a:solidFill>
          <a:ln w="9525" cap="rnd" cmpd="sng" algn="ctr">
            <a:solidFill>
              <a:schemeClr val="tx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ts val="6000"/>
              </a:lnSpc>
              <a:spcBef>
                <a:spcPct val="0"/>
              </a:spcBef>
              <a:spcAft>
                <a:spcPct val="0"/>
              </a:spcAft>
            </a:pPr>
            <a:endParaRPr lang="en-GB" sz="5400" b="0" i="0" baseline="0" dirty="0">
              <a:solidFill>
                <a:srgbClr val="FFFFFF"/>
              </a:solidFill>
              <a:latin typeface="Trebuchet MS" panose="020B0603020202020204" pitchFamily="34" charset="0"/>
              <a:ea typeface="+mn-ea"/>
              <a:cs typeface="Arial" panose="020B0604020202020204" pitchFamily="34" charset="0"/>
              <a:sym typeface="Trebuchet MS" panose="020B0603020202020204" pitchFamily="34" charset="0"/>
            </a:endParaRPr>
          </a:p>
        </p:txBody>
      </p:sp>
      <p:sp>
        <p:nvSpPr>
          <p:cNvPr id="2" name="Title 1"/>
          <p:cNvSpPr>
            <a:spLocks noGrp="1"/>
          </p:cNvSpPr>
          <p:nvPr>
            <p:ph type="title" hasCustomPrompt="1"/>
          </p:nvPr>
        </p:nvSpPr>
        <p:spPr bwMode="blackWhite">
          <a:xfrm>
            <a:off x="1284742" y="2668041"/>
            <a:ext cx="9620491" cy="3201026"/>
          </a:xfrm>
          <a:prstGeom prst="rect">
            <a:avLst/>
          </a:prstGeom>
          <a:ln w="9525">
            <a:solidFill>
              <a:schemeClr val="bg1"/>
            </a:solidFill>
          </a:ln>
        </p:spPr>
        <p:txBody>
          <a:bodyPr lIns="274320" tIns="274320" rIns="274320" bIns="137160"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bg1"/>
                </a:solidFill>
                <a:latin typeface="+mj-lt"/>
                <a:ea typeface="+mn-ea"/>
                <a:cs typeface="Arial" panose="020B0604020202020204" pitchFamily="34" charset="0"/>
                <a:sym typeface="Trebuchet MS" panose="020B0603020202020204" pitchFamily="34" charset="0"/>
              </a:defRPr>
            </a:lvl1pPr>
          </a:lstStyle>
          <a:p>
            <a:r>
              <a:rPr lang="en-GB" dirty="0"/>
              <a:t>Click to add big statement text</a:t>
            </a:r>
          </a:p>
        </p:txBody>
      </p:sp>
      <p:sp>
        <p:nvSpPr>
          <p:cNvPr id="4" name="TextBox 3"/>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GB"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GB" sz="1000" kern="1200" dirty="0">
              <a:solidFill>
                <a:schemeClr val="bg1"/>
              </a:solidFill>
              <a:latin typeface="+mn-lt"/>
              <a:ea typeface="+mn-ea"/>
              <a:cs typeface="+mn-cs"/>
              <a:sym typeface="Trebuchet MS" panose="020B0603020202020204" pitchFamily="34" charset="0"/>
            </a:endParaRPr>
          </a:p>
        </p:txBody>
      </p:sp>
      <p:sp>
        <p:nvSpPr>
          <p:cNvPr id="3" name="Date Placeholder 2"/>
          <p:cNvSpPr>
            <a:spLocks noGrp="1"/>
          </p:cNvSpPr>
          <p:nvPr>
            <p:ph type="dt" sz="half" idx="10"/>
          </p:nvPr>
        </p:nvSpPr>
        <p:spPr>
          <a:xfrm>
            <a:off x="9677400" y="6405036"/>
            <a:ext cx="1482051" cy="153888"/>
          </a:xfrm>
          <a:prstGeom prst="rect">
            <a:avLst/>
          </a:prstGeom>
        </p:spPr>
        <p:txBody>
          <a:bodyPr/>
          <a:lstStyle>
            <a:lvl1pPr eaLnBrk="1">
              <a:defRPr>
                <a:solidFill>
                  <a:schemeClr val="bg1"/>
                </a:solidFill>
                <a:latin typeface="+mn-lt"/>
                <a:sym typeface="Trebuchet MS" panose="020B0603020202020204" pitchFamily="34" charset="0"/>
              </a:defRPr>
            </a:lvl1pPr>
          </a:lstStyle>
          <a:p>
            <a:endParaRPr lang="en-GB" dirty="0"/>
          </a:p>
        </p:txBody>
      </p:sp>
      <p:sp>
        <p:nvSpPr>
          <p:cNvPr id="59" name="Rectangle 58"/>
          <p:cNvSpPr/>
          <p:nvPr userDrawn="1"/>
        </p:nvSpPr>
        <p:spPr bwMode="white">
          <a:xfrm>
            <a:off x="1284743" y="1428131"/>
            <a:ext cx="947672" cy="947672"/>
          </a:xfrm>
          <a:prstGeom prst="rect">
            <a:avLst/>
          </a:prstGeom>
          <a:noFill/>
          <a:ln>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eaLnBrk="1"/>
            <a:endParaRPr lang="en-GB" sz="1200" dirty="0">
              <a:solidFill>
                <a:schemeClr val="bg1"/>
              </a:solidFill>
              <a:latin typeface="+mn-lt"/>
              <a:sym typeface="Trebuchet MS" panose="020B0603020202020204" pitchFamily="34" charset="0"/>
            </a:endParaRPr>
          </a:p>
        </p:txBody>
      </p:sp>
      <p:sp>
        <p:nvSpPr>
          <p:cNvPr id="8"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mn-lt"/>
                <a:sym typeface="Trebuchet MS" panose="020B0603020202020204" pitchFamily="34" charset="0"/>
              </a:rPr>
              <a:t>Copyright © 2022 by Boston Consulting Group. All rights reserved.</a:t>
            </a:r>
          </a:p>
        </p:txBody>
      </p:sp>
      <p:sp>
        <p:nvSpPr>
          <p:cNvPr id="9" name="TextBox 8">
            <a:extLst>
              <a:ext uri="{FF2B5EF4-FFF2-40B4-BE49-F238E27FC236}">
                <a16:creationId xmlns:a16="http://schemas.microsoft.com/office/drawing/2014/main" id="{3337B847-1BCD-4940-A7BA-80C03CB5FDC0}"/>
              </a:ext>
            </a:extLst>
          </p:cNvPr>
          <p:cNvSpPr txBox="1"/>
          <p:nvPr userDrawn="1"/>
        </p:nvSpPr>
        <p:spPr>
          <a:xfrm>
            <a:off x="4750130" y="190005"/>
            <a:ext cx="2992582" cy="332399"/>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algn="ctr">
              <a:defRPr>
                <a:solidFill>
                  <a:schemeClr val="bg1"/>
                </a:solidFill>
              </a:defRPr>
            </a:lvl1pPr>
          </a:lstStyle>
          <a:p>
            <a:pPr lvl="0"/>
            <a:r>
              <a:rPr lang="en-US" dirty="0"/>
              <a:t>OFFICIAL-SENSITIVE</a:t>
            </a:r>
          </a:p>
        </p:txBody>
      </p:sp>
    </p:spTree>
    <p:extLst>
      <p:ext uri="{BB962C8B-B14F-4D97-AF65-F5344CB8AC3E}">
        <p14:creationId xmlns:p14="http://schemas.microsoft.com/office/powerpoint/2010/main" val="45625571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ftr="0" dt="0"/>
</p:sldLayout>
</file>

<file path=ppt/slideLayouts/slideLayout289.xml><?xml version="1.0" encoding="utf-8"?>
<p:sldLayout xmlns:a="http://schemas.openxmlformats.org/drawingml/2006/main" xmlns:r="http://schemas.openxmlformats.org/officeDocument/2006/relationships" xmlns:p="http://schemas.openxmlformats.org/presentationml/2006/main" showMasterSp="0" preserve="1" userDrawn="1">
  <p:cSld name="Section header line">
    <p:bg bwMode="blackWhite">
      <p:bgPr>
        <a:gradFill>
          <a:gsLst>
            <a:gs pos="0">
              <a:schemeClr val="tx2"/>
            </a:gs>
            <a:gs pos="89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381971778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3" imgH="363" progId="TCLayout.ActiveDocument.1">
                  <p:embed/>
                </p:oleObj>
              </mc:Choice>
              <mc:Fallback>
                <p:oleObj name="think-cell Slide" r:id="rId4" imgW="353" imgH="363"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chemeClr val="tx2"/>
          </a:solidFill>
          <a:ln w="9525" cap="rnd" cmpd="sng" algn="ctr">
            <a:solidFill>
              <a:schemeClr val="tx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GB" sz="5400" b="0" i="0" baseline="0" dirty="0">
              <a:solidFill>
                <a:srgbClr val="FFFFFF"/>
              </a:solidFill>
              <a:latin typeface="Trebuchet MS" panose="020B0603020202020204" pitchFamily="34" charset="0"/>
              <a:ea typeface="+mj-ea"/>
              <a:cs typeface="+mj-cs"/>
              <a:sym typeface="Trebuchet MS" panose="020B0603020202020204" pitchFamily="34" charset="0"/>
            </a:endParaRPr>
          </a:p>
        </p:txBody>
      </p:sp>
      <p:sp>
        <p:nvSpPr>
          <p:cNvPr id="5" name="TextBox 4"/>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GB"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GB" sz="1000" kern="1200" dirty="0">
              <a:solidFill>
                <a:schemeClr val="bg1"/>
              </a:solidFill>
              <a:latin typeface="+mn-lt"/>
              <a:ea typeface="+mn-ea"/>
              <a:cs typeface="+mn-cs"/>
              <a:sym typeface="Trebuchet MS" panose="020B0603020202020204" pitchFamily="34" charset="0"/>
            </a:endParaRPr>
          </a:p>
        </p:txBody>
      </p:sp>
      <p:sp>
        <p:nvSpPr>
          <p:cNvPr id="4" name="Date Placeholder 3"/>
          <p:cNvSpPr>
            <a:spLocks noGrp="1"/>
          </p:cNvSpPr>
          <p:nvPr>
            <p:ph type="dt" sz="half" idx="10"/>
          </p:nvPr>
        </p:nvSpPr>
        <p:spPr>
          <a:xfrm>
            <a:off x="9677400" y="6405036"/>
            <a:ext cx="1482051" cy="153888"/>
          </a:xfrm>
          <a:prstGeom prst="rect">
            <a:avLst/>
          </a:prstGeom>
        </p:spPr>
        <p:txBody>
          <a:bodyPr/>
          <a:lstStyle>
            <a:lvl1pPr eaLnBrk="1">
              <a:defRPr>
                <a:solidFill>
                  <a:schemeClr val="bg1"/>
                </a:solidFill>
                <a:latin typeface="+mn-lt"/>
                <a:sym typeface="Trebuchet MS" panose="020B0603020202020204" pitchFamily="34" charset="0"/>
              </a:defRPr>
            </a:lvl1pPr>
          </a:lstStyle>
          <a:p>
            <a:endParaRPr lang="en-GB" dirty="0"/>
          </a:p>
        </p:txBody>
      </p:sp>
      <p:sp>
        <p:nvSpPr>
          <p:cNvPr id="147" name="Title 1"/>
          <p:cNvSpPr>
            <a:spLocks noGrp="1"/>
          </p:cNvSpPr>
          <p:nvPr>
            <p:ph type="title" hasCustomPrompt="1"/>
          </p:nvPr>
        </p:nvSpPr>
        <p:spPr bwMode="blackWhite">
          <a:xfrm>
            <a:off x="630000" y="3826800"/>
            <a:ext cx="10936800" cy="2041200"/>
          </a:xfrm>
        </p:spPr>
        <p:txBody>
          <a:bodyPr anchor="t">
            <a:noAutofit/>
          </a:bodyPr>
          <a:lstStyle>
            <a:lvl1pPr>
              <a:defRPr sz="5400">
                <a:solidFill>
                  <a:schemeClr val="bg1"/>
                </a:solidFill>
                <a:latin typeface="+mj-lt"/>
                <a:sym typeface="Trebuchet MS" panose="020B0603020202020204" pitchFamily="34" charset="0"/>
              </a:defRPr>
            </a:lvl1pPr>
          </a:lstStyle>
          <a:p>
            <a:r>
              <a:rPr lang="en-GB" dirty="0"/>
              <a:t>Click to add big statement text</a:t>
            </a:r>
          </a:p>
        </p:txBody>
      </p:sp>
      <p:cxnSp>
        <p:nvCxnSpPr>
          <p:cNvPr id="148" name="Straight Connector 147"/>
          <p:cNvCxnSpPr/>
          <p:nvPr userDrawn="1"/>
        </p:nvCxnSpPr>
        <p:spPr bwMode="white">
          <a:xfrm>
            <a:off x="618898" y="3680016"/>
            <a:ext cx="11576304" cy="0"/>
          </a:xfrm>
          <a:prstGeom prst="line">
            <a:avLst/>
          </a:prstGeom>
          <a:ln w="19050" cmpd="sng">
            <a:solidFill>
              <a:schemeClr val="bg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8"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mn-lt"/>
                <a:sym typeface="Trebuchet MS" panose="020B0603020202020204" pitchFamily="34" charset="0"/>
              </a:rPr>
              <a:t>Copyright © 2022 by Boston Consulting Group. All rights reserved.</a:t>
            </a:r>
          </a:p>
        </p:txBody>
      </p:sp>
      <p:sp>
        <p:nvSpPr>
          <p:cNvPr id="9" name="TextBox 8">
            <a:extLst>
              <a:ext uri="{FF2B5EF4-FFF2-40B4-BE49-F238E27FC236}">
                <a16:creationId xmlns:a16="http://schemas.microsoft.com/office/drawing/2014/main" id="{3337B847-1BCD-4940-A7BA-80C03CB5FDC0}"/>
              </a:ext>
            </a:extLst>
          </p:cNvPr>
          <p:cNvSpPr txBox="1"/>
          <p:nvPr userDrawn="1"/>
        </p:nvSpPr>
        <p:spPr>
          <a:xfrm>
            <a:off x="4750130" y="190005"/>
            <a:ext cx="2992582" cy="332399"/>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algn="ctr">
              <a:defRPr>
                <a:solidFill>
                  <a:schemeClr val="bg1"/>
                </a:solidFill>
              </a:defRPr>
            </a:lvl1pPr>
          </a:lstStyle>
          <a:p>
            <a:pPr lvl="0"/>
            <a:r>
              <a:rPr lang="en-US" dirty="0"/>
              <a:t>OFFICIAL-SENSITIVE</a:t>
            </a:r>
          </a:p>
        </p:txBody>
      </p:sp>
    </p:spTree>
    <p:extLst>
      <p:ext uri="{BB962C8B-B14F-4D97-AF65-F5344CB8AC3E}">
        <p14:creationId xmlns:p14="http://schemas.microsoft.com/office/powerpoint/2010/main" val="149494126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9E5FC4C2-0241-43F8-BA3C-CD78ACA4CF7F}"/>
              </a:ext>
            </a:extLst>
          </p:cNvPr>
          <p:cNvSpPr>
            <a:spLocks noGrp="1"/>
          </p:cNvSpPr>
          <p:nvPr>
            <p:ph type="dt" sz="half" idx="10"/>
          </p:nvPr>
        </p:nvSpPr>
        <p:spPr/>
        <p:txBody>
          <a:bodyPr/>
          <a:lstStyle/>
          <a:p>
            <a:endParaRPr lang="en-GB"/>
          </a:p>
        </p:txBody>
      </p:sp>
      <p:sp>
        <p:nvSpPr>
          <p:cNvPr id="5" name="Footer Placeholder 4">
            <a:extLst>
              <a:ext uri="{FF2B5EF4-FFF2-40B4-BE49-F238E27FC236}">
                <a16:creationId xmlns:a16="http://schemas.microsoft.com/office/drawing/2014/main" id="{237B7797-8215-44C9-B6EE-3B445FA2098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E5F2029-8336-4A8F-8D7E-9B27840661B3}"/>
              </a:ext>
            </a:extLst>
          </p:cNvPr>
          <p:cNvSpPr>
            <a:spLocks noGrp="1"/>
          </p:cNvSpPr>
          <p:nvPr>
            <p:ph type="sldNum" sz="quarter" idx="12"/>
          </p:nvPr>
        </p:nvSpPr>
        <p:spPr/>
        <p:txBody>
          <a:bodyPr/>
          <a:lstStyle/>
          <a:p>
            <a:fld id="{391F6EB8-9891-4050-938B-0703392E4F5D}" type="slidenum">
              <a:rPr lang="en-GB" smtClean="0"/>
              <a:t>‹#›</a:t>
            </a:fld>
            <a:endParaRPr lang="en-GB"/>
          </a:p>
        </p:txBody>
      </p:sp>
      <p:pic>
        <p:nvPicPr>
          <p:cNvPr id="7" name="Picture 10" descr="TD-info PRESENTATIONslides16x9_01a">
            <a:extLst>
              <a:ext uri="{FF2B5EF4-FFF2-40B4-BE49-F238E27FC236}">
                <a16:creationId xmlns:a16="http://schemas.microsoft.com/office/drawing/2014/main" id="{D80F28EE-A3EA-4D7B-9BE8-A182C99E78B2}"/>
              </a:ext>
            </a:extLst>
          </p:cNvPr>
          <p:cNvPicPr>
            <a:picLocks noChangeAspect="1" noChangeArrowheads="1"/>
          </p:cNvPicPr>
          <p:nvPr userDrawn="1"/>
        </p:nvPicPr>
        <p:blipFill>
          <a:blip r:embed="rId2"/>
          <a:srcRect/>
          <a:stretch>
            <a:fillRect/>
          </a:stretch>
        </p:blipFill>
        <p:spPr bwMode="auto">
          <a:xfrm>
            <a:off x="11036" y="-3175"/>
            <a:ext cx="12180964" cy="6861175"/>
          </a:xfrm>
          <a:prstGeom prst="rect">
            <a:avLst/>
          </a:prstGeom>
          <a:noFill/>
          <a:ln w="9525">
            <a:noFill/>
            <a:miter lim="800000"/>
            <a:headEnd/>
            <a:tailEnd/>
          </a:ln>
        </p:spPr>
      </p:pic>
      <p:sp>
        <p:nvSpPr>
          <p:cNvPr id="2" name="Title 1">
            <a:extLst>
              <a:ext uri="{FF2B5EF4-FFF2-40B4-BE49-F238E27FC236}">
                <a16:creationId xmlns:a16="http://schemas.microsoft.com/office/drawing/2014/main" id="{7B518643-72C0-4469-80DF-6DF4766E14BE}"/>
              </a:ext>
            </a:extLst>
          </p:cNvPr>
          <p:cNvSpPr>
            <a:spLocks noGrp="1"/>
          </p:cNvSpPr>
          <p:nvPr>
            <p:ph type="ctrTitle"/>
          </p:nvPr>
        </p:nvSpPr>
        <p:spPr>
          <a:xfrm>
            <a:off x="1524000" y="1122363"/>
            <a:ext cx="9144000" cy="2387600"/>
          </a:xfrm>
        </p:spPr>
        <p:txBody>
          <a:bodyPr anchor="b"/>
          <a:lstStyle>
            <a:lvl1pPr algn="ctr">
              <a:defRPr sz="6000" b="1">
                <a:solidFill>
                  <a:schemeClr val="bg1"/>
                </a:solidFill>
              </a:defRPr>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A8C8EF90-CFF6-4CA7-BD76-7FAD3E89A403}"/>
              </a:ext>
            </a:extLst>
          </p:cNvPr>
          <p:cNvSpPr>
            <a:spLocks noGrp="1"/>
          </p:cNvSpPr>
          <p:nvPr>
            <p:ph type="subTitle" idx="1"/>
          </p:nvPr>
        </p:nvSpPr>
        <p:spPr>
          <a:xfrm>
            <a:off x="1524000" y="3602038"/>
            <a:ext cx="9144000" cy="16557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Tree>
    <p:extLst>
      <p:ext uri="{BB962C8B-B14F-4D97-AF65-F5344CB8AC3E}">
        <p14:creationId xmlns:p14="http://schemas.microsoft.com/office/powerpoint/2010/main" val="3798224003"/>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showMasterSp="0" preserve="1" userDrawn="1">
  <p:cSld name="White one third">
    <p:bg>
      <p:bgPr>
        <a:gradFill>
          <a:gsLst>
            <a:gs pos="0">
              <a:schemeClr val="tx2"/>
            </a:gs>
            <a:gs pos="89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399670080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3" imgH="363" progId="TCLayout.ActiveDocument.1">
                  <p:embed/>
                </p:oleObj>
              </mc:Choice>
              <mc:Fallback>
                <p:oleObj name="think-cell Slide" r:id="rId4" imgW="353" imgH="363"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chemeClr val="tx2"/>
          </a:solidFill>
          <a:ln w="9525" cap="rnd" cmpd="sng" algn="ctr">
            <a:solidFill>
              <a:schemeClr val="tx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GB" sz="3200" b="0" i="0" baseline="0" dirty="0">
              <a:solidFill>
                <a:srgbClr val="FFFFFF"/>
              </a:solidFill>
              <a:latin typeface="Trebuchet MS" panose="020B0603020202020204" pitchFamily="34" charset="0"/>
              <a:ea typeface="+mj-ea"/>
              <a:cs typeface="+mj-cs"/>
              <a:sym typeface="Trebuchet MS" panose="020B0603020202020204" pitchFamily="34" charset="0"/>
            </a:endParaRPr>
          </a:p>
        </p:txBody>
      </p:sp>
      <p:pic>
        <p:nvPicPr>
          <p:cNvPr id="16" name="Picture 15"/>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V="1">
            <a:off x="4064994" y="0"/>
            <a:ext cx="416951" cy="6858000"/>
          </a:xfrm>
          <a:prstGeom prst="rect">
            <a:avLst/>
          </a:prstGeom>
        </p:spPr>
      </p:pic>
      <p:sp>
        <p:nvSpPr>
          <p:cNvPr id="17" name="Date Placeholder 1"/>
          <p:cNvSpPr>
            <a:spLocks noGrp="1"/>
          </p:cNvSpPr>
          <p:nvPr>
            <p:ph type="dt" sz="half" idx="31"/>
          </p:nvPr>
        </p:nvSpPr>
        <p:spPr>
          <a:xfrm>
            <a:off x="9677400" y="6405036"/>
            <a:ext cx="1482051" cy="153888"/>
          </a:xfrm>
          <a:prstGeom prst="rect">
            <a:avLst/>
          </a:prstGeom>
        </p:spPr>
        <p:txBody>
          <a:bodyPr/>
          <a:lstStyle>
            <a:lvl1pPr eaLnBrk="1">
              <a:defRPr>
                <a:solidFill>
                  <a:schemeClr val="bg1"/>
                </a:solidFill>
                <a:latin typeface="+mn-lt"/>
                <a:sym typeface="Trebuchet MS" panose="020B0603020202020204" pitchFamily="34" charset="0"/>
              </a:defRPr>
            </a:lvl1pPr>
          </a:lstStyle>
          <a:p>
            <a:endParaRPr lang="en-GB" dirty="0"/>
          </a:p>
        </p:txBody>
      </p:sp>
      <p:sp>
        <p:nvSpPr>
          <p:cNvPr id="20" name="TextBox 19"/>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GB"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GB" sz="1000" kern="1200" dirty="0">
              <a:solidFill>
                <a:schemeClr val="bg1"/>
              </a:solidFill>
              <a:latin typeface="+mn-lt"/>
              <a:ea typeface="+mn-ea"/>
              <a:cs typeface="+mn-cs"/>
              <a:sym typeface="Trebuchet MS" panose="020B0603020202020204" pitchFamily="34" charset="0"/>
            </a:endParaRPr>
          </a:p>
        </p:txBody>
      </p:sp>
      <p:sp>
        <p:nvSpPr>
          <p:cNvPr id="26" name="Rectangle 25"/>
          <p:cNvSpPr/>
          <p:nvPr userDrawn="1"/>
        </p:nvSpPr>
        <p:spPr bwMode="white">
          <a:xfrm>
            <a:off x="0" y="0"/>
            <a:ext cx="4079508"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eaLnBrk="1"/>
            <a:endParaRPr lang="en-GB" sz="1200" dirty="0">
              <a:solidFill>
                <a:schemeClr val="bg1"/>
              </a:solidFill>
              <a:latin typeface="+mn-lt"/>
              <a:sym typeface="Trebuchet MS" panose="020B0603020202020204" pitchFamily="34" charset="0"/>
            </a:endParaRPr>
          </a:p>
        </p:txBody>
      </p:sp>
      <p:sp>
        <p:nvSpPr>
          <p:cNvPr id="27" name="Title 4"/>
          <p:cNvSpPr>
            <a:spLocks noGrp="1"/>
          </p:cNvSpPr>
          <p:nvPr>
            <p:ph type="title" hasCustomPrompt="1"/>
          </p:nvPr>
        </p:nvSpPr>
        <p:spPr>
          <a:xfrm>
            <a:off x="630000" y="2681103"/>
            <a:ext cx="3127881" cy="1495794"/>
          </a:xfrm>
          <a:prstGeom prst="rect">
            <a:avLst/>
          </a:prstGeom>
        </p:spPr>
        <p:txBody>
          <a:bodyPr anchor="ctr">
            <a:noAutofit/>
          </a:bodyPr>
          <a:lstStyle>
            <a:lvl1pPr>
              <a:defRPr sz="3200">
                <a:solidFill>
                  <a:schemeClr val="tx2"/>
                </a:solidFill>
                <a:latin typeface="+mj-lt"/>
                <a:sym typeface="Trebuchet MS" panose="020B0603020202020204" pitchFamily="34" charset="0"/>
              </a:defRPr>
            </a:lvl1pPr>
          </a:lstStyle>
          <a:p>
            <a:r>
              <a:rPr lang="en-GB" dirty="0"/>
              <a:t>Click to add title</a:t>
            </a:r>
          </a:p>
        </p:txBody>
      </p:sp>
      <p:sp>
        <p:nvSpPr>
          <p:cNvPr id="9"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mn-lt"/>
                <a:sym typeface="Trebuchet MS" panose="020B0603020202020204" pitchFamily="34" charset="0"/>
              </a:rPr>
              <a:t>Copyright © 2022 by Boston Consulting Group. All rights reserved.</a:t>
            </a:r>
          </a:p>
        </p:txBody>
      </p:sp>
      <p:sp>
        <p:nvSpPr>
          <p:cNvPr id="10" name="TextBox 9">
            <a:extLst>
              <a:ext uri="{FF2B5EF4-FFF2-40B4-BE49-F238E27FC236}">
                <a16:creationId xmlns:a16="http://schemas.microsoft.com/office/drawing/2014/main" id="{3337B847-1BCD-4940-A7BA-80C03CB5FDC0}"/>
              </a:ext>
            </a:extLst>
          </p:cNvPr>
          <p:cNvSpPr txBox="1"/>
          <p:nvPr userDrawn="1"/>
        </p:nvSpPr>
        <p:spPr>
          <a:xfrm>
            <a:off x="4750130" y="190005"/>
            <a:ext cx="2992582" cy="332399"/>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algn="ctr">
              <a:defRPr>
                <a:solidFill>
                  <a:schemeClr val="bg1"/>
                </a:solidFill>
              </a:defRPr>
            </a:lvl1pPr>
          </a:lstStyle>
          <a:p>
            <a:pPr lvl="0"/>
            <a:r>
              <a:rPr lang="en-US" dirty="0"/>
              <a:t>OFFICIAL-SENSITIVE</a:t>
            </a:r>
          </a:p>
        </p:txBody>
      </p:sp>
    </p:spTree>
    <p:extLst>
      <p:ext uri="{BB962C8B-B14F-4D97-AF65-F5344CB8AC3E}">
        <p14:creationId xmlns:p14="http://schemas.microsoft.com/office/powerpoint/2010/main" val="2284012162"/>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hf hdr="0" ftr="0" dt="0"/>
</p:sldLayout>
</file>

<file path=ppt/slideLayouts/slideLayout291.xml><?xml version="1.0" encoding="utf-8"?>
<p:sldLayout xmlns:a="http://schemas.openxmlformats.org/drawingml/2006/main" xmlns:r="http://schemas.openxmlformats.org/officeDocument/2006/relationships" xmlns:p="http://schemas.openxmlformats.org/presentationml/2006/main" showMasterSp="0" preserve="1" userDrawn="1">
  <p:cSld name="Green highlight">
    <p:bg>
      <p:bgPr>
        <a:gradFill>
          <a:gsLst>
            <a:gs pos="0">
              <a:schemeClr val="tx2"/>
            </a:gs>
            <a:gs pos="89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188315707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3" imgH="363" progId="TCLayout.ActiveDocument.1">
                  <p:embed/>
                </p:oleObj>
              </mc:Choice>
              <mc:Fallback>
                <p:oleObj name="think-cell Slide" r:id="rId4" imgW="353" imgH="363"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chemeClr val="tx2"/>
          </a:solidFill>
          <a:ln w="9525" cap="rnd" cmpd="sng" algn="ctr">
            <a:solidFill>
              <a:schemeClr val="tx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GB" sz="3400" b="0" i="0" baseline="0" dirty="0">
              <a:solidFill>
                <a:srgbClr val="FFFFFF"/>
              </a:solidFill>
              <a:latin typeface="Trebuchet MS" panose="020B0603020202020204" pitchFamily="34" charset="0"/>
              <a:ea typeface="+mj-ea"/>
              <a:cs typeface="+mj-cs"/>
              <a:sym typeface="Trebuchet MS" panose="020B0603020202020204" pitchFamily="34" charset="0"/>
            </a:endParaRPr>
          </a:p>
        </p:txBody>
      </p:sp>
      <p:pic>
        <p:nvPicPr>
          <p:cNvPr id="10" name="Picture 9"/>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V="1">
            <a:off x="7165606" y="0"/>
            <a:ext cx="416951" cy="6858000"/>
          </a:xfrm>
          <a:prstGeom prst="rect">
            <a:avLst/>
          </a:prstGeom>
        </p:spPr>
      </p:pic>
      <p:sp>
        <p:nvSpPr>
          <p:cNvPr id="13" name="Rectangle 12"/>
          <p:cNvSpPr/>
          <p:nvPr userDrawn="1"/>
        </p:nvSpPr>
        <p:spPr bwMode="white">
          <a:xfrm>
            <a:off x="0" y="0"/>
            <a:ext cx="7171956"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eaLnBrk="1"/>
            <a:endParaRPr lang="en-GB" sz="1200" dirty="0">
              <a:solidFill>
                <a:schemeClr val="bg1"/>
              </a:solidFill>
              <a:latin typeface="+mn-lt"/>
              <a:sym typeface="Trebuchet MS" panose="020B0603020202020204" pitchFamily="34" charset="0"/>
            </a:endParaRPr>
          </a:p>
        </p:txBody>
      </p:sp>
      <p:sp>
        <p:nvSpPr>
          <p:cNvPr id="16" name="Date Placeholder 2"/>
          <p:cNvSpPr>
            <a:spLocks noGrp="1"/>
          </p:cNvSpPr>
          <p:nvPr>
            <p:ph type="dt" sz="half" idx="10"/>
          </p:nvPr>
        </p:nvSpPr>
        <p:spPr>
          <a:xfrm>
            <a:off x="9677400" y="6405036"/>
            <a:ext cx="1482051" cy="153888"/>
          </a:xfrm>
          <a:prstGeom prst="rect">
            <a:avLst/>
          </a:prstGeom>
        </p:spPr>
        <p:txBody>
          <a:bodyPr/>
          <a:lstStyle>
            <a:lvl1pPr eaLnBrk="1">
              <a:defRPr>
                <a:solidFill>
                  <a:schemeClr val="bg1"/>
                </a:solidFill>
                <a:latin typeface="+mn-lt"/>
                <a:sym typeface="Trebuchet MS" panose="020B0603020202020204" pitchFamily="34" charset="0"/>
              </a:defRPr>
            </a:lvl1pPr>
          </a:lstStyle>
          <a:p>
            <a:endParaRPr lang="en-GB" dirty="0"/>
          </a:p>
        </p:txBody>
      </p:sp>
      <p:sp>
        <p:nvSpPr>
          <p:cNvPr id="17" name="TextBox 16"/>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GB"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GB" sz="1000" kern="1200" dirty="0">
              <a:solidFill>
                <a:schemeClr val="bg1"/>
              </a:solidFill>
              <a:latin typeface="+mn-lt"/>
              <a:ea typeface="+mn-ea"/>
              <a:cs typeface="+mn-cs"/>
              <a:sym typeface="Trebuchet MS" panose="020B0603020202020204" pitchFamily="34" charset="0"/>
            </a:endParaRPr>
          </a:p>
        </p:txBody>
      </p:sp>
      <p:sp>
        <p:nvSpPr>
          <p:cNvPr id="23" name="Title 3"/>
          <p:cNvSpPr>
            <a:spLocks noGrp="1"/>
          </p:cNvSpPr>
          <p:nvPr>
            <p:ph type="title" hasCustomPrompt="1"/>
          </p:nvPr>
        </p:nvSpPr>
        <p:spPr>
          <a:xfrm>
            <a:off x="630000" y="622800"/>
            <a:ext cx="6256800"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400" b="0" i="0" u="none" kern="1200" spc="0">
                <a:solidFill>
                  <a:schemeClr val="tx2">
                    <a:lumMod val="100000"/>
                  </a:schemeClr>
                </a:solidFill>
                <a:latin typeface="+mj-lt"/>
                <a:sym typeface="Trebuchet MS" panose="020B0603020202020204" pitchFamily="34" charset="0"/>
              </a:defRPr>
            </a:lvl1pPr>
          </a:lstStyle>
          <a:p>
            <a:pPr lvl="0"/>
            <a:r>
              <a:rPr lang="en-GB" dirty="0"/>
              <a:t>Click to add title</a:t>
            </a:r>
          </a:p>
        </p:txBody>
      </p:sp>
      <p:sp>
        <p:nvSpPr>
          <p:cNvPr id="9"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mn-lt"/>
                <a:sym typeface="Trebuchet MS" panose="020B0603020202020204" pitchFamily="34" charset="0"/>
              </a:rPr>
              <a:t>Copyright © 2022 by Boston Consulting Group. All rights reserved.</a:t>
            </a:r>
          </a:p>
        </p:txBody>
      </p:sp>
      <p:sp>
        <p:nvSpPr>
          <p:cNvPr id="11" name="TextBox 10">
            <a:extLst>
              <a:ext uri="{FF2B5EF4-FFF2-40B4-BE49-F238E27FC236}">
                <a16:creationId xmlns:a16="http://schemas.microsoft.com/office/drawing/2014/main" id="{3337B847-1BCD-4940-A7BA-80C03CB5FDC0}"/>
              </a:ext>
            </a:extLst>
          </p:cNvPr>
          <p:cNvSpPr txBox="1"/>
          <p:nvPr userDrawn="1"/>
        </p:nvSpPr>
        <p:spPr>
          <a:xfrm>
            <a:off x="4750130" y="190005"/>
            <a:ext cx="2992582" cy="332399"/>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solidFill>
                  <a:schemeClr val="tx1"/>
                </a:solidFill>
              </a:rPr>
              <a:t>OFFICIAL-SENSITIVE</a:t>
            </a:r>
          </a:p>
        </p:txBody>
      </p:sp>
    </p:spTree>
    <p:extLst>
      <p:ext uri="{BB962C8B-B14F-4D97-AF65-F5344CB8AC3E}">
        <p14:creationId xmlns:p14="http://schemas.microsoft.com/office/powerpoint/2010/main" val="317324686"/>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hf hdr="0" ftr="0" dt="0"/>
</p:sldLayout>
</file>

<file path=ppt/slideLayouts/slideLayout292.xml><?xml version="1.0" encoding="utf-8"?>
<p:sldLayout xmlns:a="http://schemas.openxmlformats.org/drawingml/2006/main" xmlns:r="http://schemas.openxmlformats.org/officeDocument/2006/relationships" xmlns:p="http://schemas.openxmlformats.org/presentationml/2006/main" showMasterSp="0" preserve="1" userDrawn="1">
  <p:cSld name="Green one third">
    <p:bg>
      <p:bgPr>
        <a:gradFill>
          <a:gsLst>
            <a:gs pos="0">
              <a:schemeClr val="tx2"/>
            </a:gs>
            <a:gs pos="89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357579500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3" imgH="363" progId="TCLayout.ActiveDocument.1">
                  <p:embed/>
                </p:oleObj>
              </mc:Choice>
              <mc:Fallback>
                <p:oleObj name="think-cell Slide" r:id="rId4" imgW="353" imgH="363"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chemeClr val="tx2"/>
          </a:solidFill>
          <a:ln w="9525" cap="rnd" cmpd="sng" algn="ctr">
            <a:solidFill>
              <a:schemeClr val="tx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GB" sz="3200" b="0" i="0" baseline="0" dirty="0">
              <a:solidFill>
                <a:srgbClr val="FFFFFF"/>
              </a:solidFill>
              <a:latin typeface="Trebuchet MS" panose="020B0603020202020204" pitchFamily="34" charset="0"/>
              <a:ea typeface="+mj-ea"/>
              <a:cs typeface="+mj-cs"/>
              <a:sym typeface="Trebuchet MS" panose="020B0603020202020204" pitchFamily="34" charset="0"/>
            </a:endParaRPr>
          </a:p>
        </p:txBody>
      </p:sp>
      <p:pic>
        <p:nvPicPr>
          <p:cNvPr id="10" name="Picture 9"/>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H="1">
            <a:off x="3671068" y="0"/>
            <a:ext cx="416951" cy="6858000"/>
          </a:xfrm>
          <a:prstGeom prst="rect">
            <a:avLst/>
          </a:prstGeom>
        </p:spPr>
      </p:pic>
      <p:sp>
        <p:nvSpPr>
          <p:cNvPr id="11" name="Title 4"/>
          <p:cNvSpPr>
            <a:spLocks noGrp="1"/>
          </p:cNvSpPr>
          <p:nvPr>
            <p:ph type="title" hasCustomPrompt="1"/>
          </p:nvPr>
        </p:nvSpPr>
        <p:spPr>
          <a:xfrm>
            <a:off x="630000" y="2681103"/>
            <a:ext cx="3127881" cy="1495794"/>
          </a:xfrm>
          <a:prstGeom prst="rect">
            <a:avLst/>
          </a:prstGeom>
        </p:spPr>
        <p:txBody>
          <a:bodyPr anchor="ctr">
            <a:noAutofit/>
          </a:bodyPr>
          <a:lstStyle>
            <a:lvl1pPr>
              <a:defRPr sz="3200">
                <a:solidFill>
                  <a:schemeClr val="bg1"/>
                </a:solidFill>
                <a:latin typeface="+mj-lt"/>
                <a:sym typeface="Trebuchet MS" panose="020B0603020202020204" pitchFamily="34" charset="0"/>
              </a:defRPr>
            </a:lvl1pPr>
          </a:lstStyle>
          <a:p>
            <a:r>
              <a:rPr lang="en-GB" dirty="0"/>
              <a:t>Click to add title</a:t>
            </a:r>
          </a:p>
        </p:txBody>
      </p:sp>
      <p:sp>
        <p:nvSpPr>
          <p:cNvPr id="13" name="Rectangle 12"/>
          <p:cNvSpPr/>
          <p:nvPr userDrawn="1"/>
        </p:nvSpPr>
        <p:spPr bwMode="white">
          <a:xfrm>
            <a:off x="4080763" y="-1309"/>
            <a:ext cx="8111237" cy="685930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eaLnBrk="1"/>
            <a:endParaRPr lang="en-GB" sz="1200" dirty="0">
              <a:solidFill>
                <a:schemeClr val="bg1"/>
              </a:solidFill>
              <a:latin typeface="+mn-lt"/>
              <a:sym typeface="Trebuchet MS" panose="020B0603020202020204" pitchFamily="34" charset="0"/>
            </a:endParaRPr>
          </a:p>
        </p:txBody>
      </p:sp>
      <p:sp>
        <p:nvSpPr>
          <p:cNvPr id="12" name="Date Placeholder 1"/>
          <p:cNvSpPr>
            <a:spLocks noGrp="1"/>
          </p:cNvSpPr>
          <p:nvPr>
            <p:ph type="dt" sz="half" idx="29"/>
          </p:nvPr>
        </p:nvSpPr>
        <p:spPr>
          <a:xfrm>
            <a:off x="9677400" y="6405036"/>
            <a:ext cx="1482051" cy="153888"/>
          </a:xfrm>
          <a:prstGeom prst="rect">
            <a:avLst/>
          </a:prstGeom>
        </p:spPr>
        <p:txBody>
          <a:bodyPr/>
          <a:lstStyle>
            <a:lvl1pPr eaLnBrk="1">
              <a:defRPr>
                <a:solidFill>
                  <a:schemeClr val="bg1">
                    <a:lumMod val="50000"/>
                  </a:schemeClr>
                </a:solidFill>
                <a:latin typeface="+mn-lt"/>
                <a:sym typeface="Trebuchet MS" panose="020B0603020202020204" pitchFamily="34" charset="0"/>
              </a:defRPr>
            </a:lvl1pPr>
          </a:lstStyle>
          <a:p>
            <a:endParaRPr lang="en-GB" dirty="0"/>
          </a:p>
        </p:txBody>
      </p:sp>
      <p:sp>
        <p:nvSpPr>
          <p:cNvPr id="15" name="TextBox 14"/>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GB" sz="10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GB" sz="1000" kern="1200" dirty="0">
              <a:solidFill>
                <a:schemeClr val="bg1">
                  <a:lumMod val="50000"/>
                </a:schemeClr>
              </a:solidFill>
              <a:latin typeface="+mn-lt"/>
              <a:ea typeface="+mn-ea"/>
              <a:cs typeface="+mn-cs"/>
              <a:sym typeface="Trebuchet MS" panose="020B0603020202020204" pitchFamily="34" charset="0"/>
            </a:endParaRPr>
          </a:p>
        </p:txBody>
      </p:sp>
      <p:sp>
        <p:nvSpPr>
          <p:cNvPr id="9"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mn-lt"/>
                <a:sym typeface="Trebuchet MS" panose="020B0603020202020204" pitchFamily="34" charset="0"/>
              </a:rPr>
              <a:t>Copyright © 2022 by Boston Consulting Group. All rights reserved.</a:t>
            </a:r>
          </a:p>
        </p:txBody>
      </p:sp>
      <p:sp>
        <p:nvSpPr>
          <p:cNvPr id="14" name="TextBox 13">
            <a:extLst>
              <a:ext uri="{FF2B5EF4-FFF2-40B4-BE49-F238E27FC236}">
                <a16:creationId xmlns:a16="http://schemas.microsoft.com/office/drawing/2014/main" id="{3337B847-1BCD-4940-A7BA-80C03CB5FDC0}"/>
              </a:ext>
            </a:extLst>
          </p:cNvPr>
          <p:cNvSpPr txBox="1"/>
          <p:nvPr userDrawn="1"/>
        </p:nvSpPr>
        <p:spPr>
          <a:xfrm>
            <a:off x="4750130" y="190005"/>
            <a:ext cx="2992582" cy="332399"/>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solidFill>
                  <a:schemeClr val="tx1"/>
                </a:solidFill>
              </a:rPr>
              <a:t>OFFICIAL-SENSITIVE</a:t>
            </a:r>
          </a:p>
        </p:txBody>
      </p:sp>
    </p:spTree>
    <p:extLst>
      <p:ext uri="{BB962C8B-B14F-4D97-AF65-F5344CB8AC3E}">
        <p14:creationId xmlns:p14="http://schemas.microsoft.com/office/powerpoint/2010/main" val="2917682090"/>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hf hdr="0" ftr="0" dt="0"/>
</p:sldLayout>
</file>

<file path=ppt/slideLayouts/slideLayout293.xml><?xml version="1.0" encoding="utf-8"?>
<p:sldLayout xmlns:a="http://schemas.openxmlformats.org/drawingml/2006/main" xmlns:r="http://schemas.openxmlformats.org/officeDocument/2006/relationships" xmlns:p="http://schemas.openxmlformats.org/presentationml/2006/main" showMasterSp="0" preserve="1" userDrawn="1">
  <p:cSld name="Green half">
    <p:bg bwMode="grayWhite">
      <p:bgPr>
        <a:gradFill>
          <a:gsLst>
            <a:gs pos="0">
              <a:schemeClr val="tx2"/>
            </a:gs>
            <a:gs pos="89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126862445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3" imgH="363" progId="TCLayout.ActiveDocument.1">
                  <p:embed/>
                </p:oleObj>
              </mc:Choice>
              <mc:Fallback>
                <p:oleObj name="think-cell Slide" r:id="rId4" imgW="353" imgH="363"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chemeClr val="tx2"/>
          </a:solidFill>
          <a:ln w="9525" cap="rnd" cmpd="sng" algn="ctr">
            <a:solidFill>
              <a:schemeClr val="tx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GB" sz="4400" b="0" i="0" baseline="0" dirty="0">
              <a:solidFill>
                <a:srgbClr val="FFFFFF"/>
              </a:solidFill>
              <a:latin typeface="Trebuchet MS" panose="020B0603020202020204" pitchFamily="34" charset="0"/>
              <a:ea typeface="+mj-ea"/>
              <a:cs typeface="+mj-cs"/>
              <a:sym typeface="Trebuchet MS" panose="020B0603020202020204" pitchFamily="34" charset="0"/>
            </a:endParaRPr>
          </a:p>
        </p:txBody>
      </p:sp>
      <p:pic>
        <p:nvPicPr>
          <p:cNvPr id="11" name="Picture 10"/>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H="1">
            <a:off x="5689582" y="0"/>
            <a:ext cx="416951" cy="6858000"/>
          </a:xfrm>
          <a:prstGeom prst="rect">
            <a:avLst/>
          </a:prstGeom>
        </p:spPr>
      </p:pic>
      <p:sp>
        <p:nvSpPr>
          <p:cNvPr id="12" name="Rectangle 11"/>
          <p:cNvSpPr/>
          <p:nvPr userDrawn="1"/>
        </p:nvSpPr>
        <p:spPr>
          <a:xfrm>
            <a:off x="6096000" y="0"/>
            <a:ext cx="6096000" cy="6858000"/>
          </a:xfrm>
          <a:prstGeom prst="rect">
            <a:avLst/>
          </a:prstGeom>
          <a:solidFill>
            <a:schemeClr val="bg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eaLnBrk="1">
              <a:lnSpc>
                <a:spcPct val="90000"/>
              </a:lnSpc>
              <a:spcAft>
                <a:spcPts val="1000"/>
              </a:spcAft>
            </a:pPr>
            <a:endParaRPr lang="en-GB" sz="1200" dirty="0">
              <a:solidFill>
                <a:schemeClr val="bg1"/>
              </a:solidFill>
              <a:latin typeface="+mn-lt"/>
              <a:sym typeface="Trebuchet MS" panose="020B0603020202020204" pitchFamily="34" charset="0"/>
            </a:endParaRPr>
          </a:p>
        </p:txBody>
      </p:sp>
      <p:sp>
        <p:nvSpPr>
          <p:cNvPr id="13" name="Picture Placeholder 18"/>
          <p:cNvSpPr>
            <a:spLocks noGrp="1"/>
          </p:cNvSpPr>
          <p:nvPr>
            <p:ph type="pic" sz="quarter" idx="14" hasCustomPrompt="1"/>
          </p:nvPr>
        </p:nvSpPr>
        <p:spPr>
          <a:xfrm>
            <a:off x="6092021" y="0"/>
            <a:ext cx="6099977" cy="6858000"/>
          </a:xfrm>
          <a:prstGeom prst="rect">
            <a:avLst/>
          </a:prstGeom>
          <a:noFill/>
        </p:spPr>
        <p:txBody>
          <a:bodyPr lIns="914400" tIns="914400" rIns="914400" bIns="914400"/>
          <a:lstStyle>
            <a:lvl1pPr algn="ctr">
              <a:defRPr sz="1800" baseline="0">
                <a:latin typeface="Trebuchet MS" panose="020B0603020202020204" pitchFamily="34" charset="0"/>
                <a:sym typeface="Trebuchet MS" panose="020B0603020202020204" pitchFamily="34" charset="0"/>
              </a:defRPr>
            </a:lvl1pPr>
          </a:lstStyle>
          <a:p>
            <a:r>
              <a:rPr lang="en-GB" dirty="0"/>
              <a:t>Click icon below to insert an image or remove this placeholder to use the whitespace in another way</a:t>
            </a:r>
          </a:p>
        </p:txBody>
      </p:sp>
      <p:sp>
        <p:nvSpPr>
          <p:cNvPr id="14" name="Title 1"/>
          <p:cNvSpPr>
            <a:spLocks noGrp="1"/>
          </p:cNvSpPr>
          <p:nvPr>
            <p:ph type="title" hasCustomPrompt="1"/>
          </p:nvPr>
        </p:nvSpPr>
        <p:spPr bwMode="black">
          <a:xfrm>
            <a:off x="630000" y="1785600"/>
            <a:ext cx="4388400" cy="3286800"/>
          </a:xfrm>
          <a:prstGeom prst="rect">
            <a:avLst/>
          </a:prstGeom>
          <a:noFill/>
        </p:spPr>
        <p:txBody>
          <a:bodyPr wrap="square" lIns="0" tIns="0" rIns="320040" bIns="0" anchor="ctr">
            <a:noAutofit/>
          </a:bodyPr>
          <a:lstStyle>
            <a:lvl1pPr>
              <a:defRPr sz="4400">
                <a:solidFill>
                  <a:schemeClr val="bg1"/>
                </a:solidFill>
                <a:latin typeface="+mj-lt"/>
                <a:sym typeface="Trebuchet MS" panose="020B0603020202020204" pitchFamily="34" charset="0"/>
              </a:defRPr>
            </a:lvl1pPr>
          </a:lstStyle>
          <a:p>
            <a:r>
              <a:rPr lang="en-GB" dirty="0"/>
              <a:t>Click to add title</a:t>
            </a:r>
          </a:p>
        </p:txBody>
      </p:sp>
      <p:sp>
        <p:nvSpPr>
          <p:cNvPr id="15" name="TextBox 14"/>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GB" sz="10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GB" sz="800" kern="1200" dirty="0">
              <a:solidFill>
                <a:schemeClr val="bg1">
                  <a:lumMod val="50000"/>
                </a:schemeClr>
              </a:solidFill>
              <a:latin typeface="+mn-lt"/>
              <a:ea typeface="+mn-ea"/>
              <a:cs typeface="+mn-cs"/>
              <a:sym typeface="Trebuchet MS" panose="020B0603020202020204" pitchFamily="34" charset="0"/>
            </a:endParaRPr>
          </a:p>
        </p:txBody>
      </p:sp>
      <p:sp>
        <p:nvSpPr>
          <p:cNvPr id="16" name="Date Placeholder 2"/>
          <p:cNvSpPr>
            <a:spLocks noGrp="1"/>
          </p:cNvSpPr>
          <p:nvPr>
            <p:ph type="dt" sz="half" idx="15"/>
          </p:nvPr>
        </p:nvSpPr>
        <p:spPr>
          <a:xfrm>
            <a:off x="9677400" y="6405036"/>
            <a:ext cx="1482051" cy="153888"/>
          </a:xfrm>
          <a:prstGeom prst="rect">
            <a:avLst/>
          </a:prstGeom>
        </p:spPr>
        <p:txBody>
          <a:bodyPr/>
          <a:lstStyle>
            <a:lvl1pPr eaLnBrk="1">
              <a:defRPr>
                <a:solidFill>
                  <a:schemeClr val="bg1">
                    <a:lumMod val="50000"/>
                  </a:schemeClr>
                </a:solidFill>
                <a:latin typeface="+mn-lt"/>
                <a:sym typeface="Trebuchet MS" panose="020B0603020202020204" pitchFamily="34" charset="0"/>
              </a:defRPr>
            </a:lvl1pPr>
          </a:lstStyle>
          <a:p>
            <a:endParaRPr lang="en-GB" dirty="0"/>
          </a:p>
        </p:txBody>
      </p:sp>
      <p:sp>
        <p:nvSpPr>
          <p:cNvPr id="10"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mn-lt"/>
                <a:sym typeface="Trebuchet MS" panose="020B0603020202020204" pitchFamily="34" charset="0"/>
              </a:rPr>
              <a:t>Copyright © 2022 by Boston Consulting Group. All rights reserved.</a:t>
            </a:r>
          </a:p>
        </p:txBody>
      </p:sp>
    </p:spTree>
    <p:extLst>
      <p:ext uri="{BB962C8B-B14F-4D97-AF65-F5344CB8AC3E}">
        <p14:creationId xmlns:p14="http://schemas.microsoft.com/office/powerpoint/2010/main" val="2940737147"/>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hf hdr="0" ftr="0" dt="0"/>
</p:sldLayout>
</file>

<file path=ppt/slideLayouts/slideLayout294.xml><?xml version="1.0" encoding="utf-8"?>
<p:sldLayout xmlns:a="http://schemas.openxmlformats.org/drawingml/2006/main" xmlns:r="http://schemas.openxmlformats.org/officeDocument/2006/relationships" xmlns:p="http://schemas.openxmlformats.org/presentationml/2006/main" showMasterSp="0" preserve="1" userDrawn="1">
  <p:cSld name="Green two third">
    <p:bg bwMode="grayWhite">
      <p:bgPr>
        <a:gradFill>
          <a:gsLst>
            <a:gs pos="0">
              <a:schemeClr val="tx2"/>
            </a:gs>
            <a:gs pos="89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315775619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3" imgH="363" progId="TCLayout.ActiveDocument.1">
                  <p:embed/>
                </p:oleObj>
              </mc:Choice>
              <mc:Fallback>
                <p:oleObj name="think-cell Slide" r:id="rId4" imgW="353" imgH="363"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chemeClr val="tx2"/>
          </a:solidFill>
          <a:ln w="9525" cap="rnd" cmpd="sng" algn="ctr">
            <a:solidFill>
              <a:schemeClr val="tx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GB" sz="4400" b="0" i="0" baseline="0" dirty="0">
              <a:solidFill>
                <a:srgbClr val="FFFFFF"/>
              </a:solidFill>
              <a:latin typeface="Trebuchet MS" panose="020B0603020202020204" pitchFamily="34" charset="0"/>
              <a:ea typeface="+mj-ea"/>
              <a:cs typeface="+mj-cs"/>
              <a:sym typeface="Trebuchet MS" panose="020B0603020202020204" pitchFamily="34" charset="0"/>
            </a:endParaRPr>
          </a:p>
        </p:txBody>
      </p:sp>
      <p:pic>
        <p:nvPicPr>
          <p:cNvPr id="9" name="Picture 8"/>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H="1">
            <a:off x="7409849" y="0"/>
            <a:ext cx="416951" cy="6858000"/>
          </a:xfrm>
          <a:prstGeom prst="rect">
            <a:avLst/>
          </a:prstGeom>
        </p:spPr>
      </p:pic>
      <p:sp>
        <p:nvSpPr>
          <p:cNvPr id="10" name="Rectangle 9"/>
          <p:cNvSpPr/>
          <p:nvPr userDrawn="1"/>
        </p:nvSpPr>
        <p:spPr bwMode="gray">
          <a:xfrm>
            <a:off x="7819543" y="0"/>
            <a:ext cx="4372457"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eaLnBrk="1"/>
            <a:endParaRPr lang="en-GB" sz="1200" dirty="0">
              <a:solidFill>
                <a:schemeClr val="bg1"/>
              </a:solidFill>
              <a:latin typeface="+mn-lt"/>
              <a:sym typeface="Trebuchet MS" panose="020B0603020202020204" pitchFamily="34" charset="0"/>
            </a:endParaRPr>
          </a:p>
        </p:txBody>
      </p:sp>
      <p:sp>
        <p:nvSpPr>
          <p:cNvPr id="11" name="Picture Placeholder 5"/>
          <p:cNvSpPr>
            <a:spLocks noGrp="1"/>
          </p:cNvSpPr>
          <p:nvPr>
            <p:ph type="pic" sz="quarter" idx="11" hasCustomPrompt="1"/>
          </p:nvPr>
        </p:nvSpPr>
        <p:spPr>
          <a:xfrm>
            <a:off x="7820025" y="0"/>
            <a:ext cx="4371975" cy="6858000"/>
          </a:xfrm>
          <a:prstGeom prst="rect">
            <a:avLst/>
          </a:prstGeom>
          <a:noFill/>
        </p:spPr>
        <p:txBody>
          <a:bodyPr lIns="182880" tIns="914400" rIns="182880" bIns="914400"/>
          <a:lstStyle>
            <a:lvl1pPr algn="ctr">
              <a:defRPr sz="1600">
                <a:solidFill>
                  <a:schemeClr val="tx1"/>
                </a:solidFill>
                <a:latin typeface="Trebuchet MS" panose="020B0603020202020204" pitchFamily="34" charset="0"/>
                <a:sym typeface="Trebuchet MS" panose="020B0603020202020204" pitchFamily="34" charset="0"/>
              </a:defRPr>
            </a:lvl1pPr>
          </a:lstStyle>
          <a:p>
            <a:r>
              <a:rPr lang="en-GB" dirty="0"/>
              <a:t>Click icon below to insert an image or remove this placeholder to use the whitespace in another way</a:t>
            </a:r>
          </a:p>
        </p:txBody>
      </p:sp>
      <p:sp>
        <p:nvSpPr>
          <p:cNvPr id="12" name="Date Placeholder 2"/>
          <p:cNvSpPr>
            <a:spLocks noGrp="1"/>
          </p:cNvSpPr>
          <p:nvPr>
            <p:ph type="dt" sz="half" idx="12"/>
          </p:nvPr>
        </p:nvSpPr>
        <p:spPr>
          <a:xfrm>
            <a:off x="9677400" y="6405036"/>
            <a:ext cx="1482051" cy="153888"/>
          </a:xfrm>
          <a:prstGeom prst="rect">
            <a:avLst/>
          </a:prstGeom>
        </p:spPr>
        <p:txBody>
          <a:bodyPr/>
          <a:lstStyle>
            <a:lvl1pPr eaLnBrk="1">
              <a:defRPr>
                <a:solidFill>
                  <a:schemeClr val="bg1">
                    <a:lumMod val="50000"/>
                  </a:schemeClr>
                </a:solidFill>
                <a:latin typeface="+mn-lt"/>
                <a:sym typeface="Trebuchet MS" panose="020B0603020202020204" pitchFamily="34" charset="0"/>
              </a:defRPr>
            </a:lvl1pPr>
          </a:lstStyle>
          <a:p>
            <a:endParaRPr lang="en-GB" dirty="0"/>
          </a:p>
        </p:txBody>
      </p:sp>
      <p:sp>
        <p:nvSpPr>
          <p:cNvPr id="14" name="Title 1"/>
          <p:cNvSpPr>
            <a:spLocks noGrp="1"/>
          </p:cNvSpPr>
          <p:nvPr>
            <p:ph type="title" hasCustomPrompt="1"/>
          </p:nvPr>
        </p:nvSpPr>
        <p:spPr bwMode="blackWhite">
          <a:xfrm>
            <a:off x="630000" y="1804650"/>
            <a:ext cx="6247552" cy="3286800"/>
          </a:xfrm>
          <a:prstGeom prst="rect">
            <a:avLst/>
          </a:prstGeom>
        </p:spPr>
        <p:txBody>
          <a:bodyPr anchor="ctr">
            <a:noAutofit/>
          </a:bodyPr>
          <a:lstStyle>
            <a:lvl1pPr>
              <a:defRPr sz="4400">
                <a:solidFill>
                  <a:schemeClr val="bg1"/>
                </a:solidFill>
                <a:latin typeface="+mj-lt"/>
                <a:sym typeface="Trebuchet MS" panose="020B0603020202020204" pitchFamily="34" charset="0"/>
              </a:defRPr>
            </a:lvl1pPr>
          </a:lstStyle>
          <a:p>
            <a:r>
              <a:rPr lang="en-GB" dirty="0"/>
              <a:t>Click to edit title</a:t>
            </a:r>
          </a:p>
        </p:txBody>
      </p:sp>
      <p:sp>
        <p:nvSpPr>
          <p:cNvPr id="13" name="TextBox 12"/>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GB" sz="10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GB" sz="800" kern="1200" dirty="0">
              <a:solidFill>
                <a:schemeClr val="bg1">
                  <a:lumMod val="50000"/>
                </a:schemeClr>
              </a:solidFill>
              <a:latin typeface="+mn-lt"/>
              <a:ea typeface="+mn-ea"/>
              <a:cs typeface="+mn-cs"/>
              <a:sym typeface="Trebuchet MS" panose="020B0603020202020204" pitchFamily="34" charset="0"/>
            </a:endParaRPr>
          </a:p>
        </p:txBody>
      </p:sp>
      <p:sp>
        <p:nvSpPr>
          <p:cNvPr id="15"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mn-lt"/>
                <a:sym typeface="Trebuchet MS" panose="020B0603020202020204" pitchFamily="34" charset="0"/>
              </a:rPr>
              <a:t>Copyright © 2022 by Boston Consulting Group. All rights reserved.</a:t>
            </a:r>
          </a:p>
        </p:txBody>
      </p:sp>
      <p:sp>
        <p:nvSpPr>
          <p:cNvPr id="16" name="TextBox 15">
            <a:extLst>
              <a:ext uri="{FF2B5EF4-FFF2-40B4-BE49-F238E27FC236}">
                <a16:creationId xmlns:a16="http://schemas.microsoft.com/office/drawing/2014/main" id="{3337B847-1BCD-4940-A7BA-80C03CB5FDC0}"/>
              </a:ext>
            </a:extLst>
          </p:cNvPr>
          <p:cNvSpPr txBox="1"/>
          <p:nvPr userDrawn="1"/>
        </p:nvSpPr>
        <p:spPr>
          <a:xfrm>
            <a:off x="4750130" y="190005"/>
            <a:ext cx="2992582" cy="332399"/>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algn="ctr">
              <a:defRPr>
                <a:solidFill>
                  <a:schemeClr val="bg1"/>
                </a:solidFill>
              </a:defRPr>
            </a:lvl1pPr>
          </a:lstStyle>
          <a:p>
            <a:pPr lvl="0"/>
            <a:r>
              <a:rPr lang="en-US" dirty="0"/>
              <a:t>OFFICIAL-SENSITIVE</a:t>
            </a:r>
          </a:p>
        </p:txBody>
      </p:sp>
    </p:spTree>
    <p:extLst>
      <p:ext uri="{BB962C8B-B14F-4D97-AF65-F5344CB8AC3E}">
        <p14:creationId xmlns:p14="http://schemas.microsoft.com/office/powerpoint/2010/main" val="3936176289"/>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hf hdr="0" ftr="0" dt="0"/>
</p:sldLayout>
</file>

<file path=ppt/slideLayouts/slideLayout295.xml><?xml version="1.0" encoding="utf-8"?>
<p:sldLayout xmlns:a="http://schemas.openxmlformats.org/drawingml/2006/main" xmlns:r="http://schemas.openxmlformats.org/officeDocument/2006/relationships" xmlns:p="http://schemas.openxmlformats.org/presentationml/2006/main" showMasterSp="0" preserve="1" userDrawn="1">
  <p:cSld name="Left arrow">
    <p:bg>
      <p:bgPr>
        <a:gradFill>
          <a:gsLst>
            <a:gs pos="0">
              <a:schemeClr val="tx2"/>
            </a:gs>
            <a:gs pos="89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361570887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3" imgH="363" progId="TCLayout.ActiveDocument.1">
                  <p:embed/>
                </p:oleObj>
              </mc:Choice>
              <mc:Fallback>
                <p:oleObj name="think-cell Slide" r:id="rId4" imgW="353" imgH="363"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chemeClr val="tx2"/>
          </a:solidFill>
          <a:ln w="9525" cap="rnd" cmpd="sng" algn="ctr">
            <a:solidFill>
              <a:schemeClr val="tx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GB" sz="3200" b="0" i="0" baseline="0" dirty="0">
              <a:solidFill>
                <a:srgbClr val="FFFFFF"/>
              </a:solidFill>
              <a:latin typeface="Trebuchet MS" panose="020B0603020202020204" pitchFamily="34" charset="0"/>
              <a:ea typeface="+mj-ea"/>
              <a:cs typeface="+mj-cs"/>
              <a:sym typeface="Trebuchet MS" panose="020B0603020202020204" pitchFamily="34" charset="0"/>
            </a:endParaRPr>
          </a:p>
        </p:txBody>
      </p:sp>
      <p:sp>
        <p:nvSpPr>
          <p:cNvPr id="16" name="Freeform 14"/>
          <p:cNvSpPr/>
          <p:nvPr userDrawn="1"/>
        </p:nvSpPr>
        <p:spPr bwMode="ltGray">
          <a:xfrm>
            <a:off x="1524" y="131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eaLnBrk="1">
              <a:lnSpc>
                <a:spcPct val="90000"/>
              </a:lnSpc>
              <a:spcAft>
                <a:spcPts val="1000"/>
              </a:spcAft>
            </a:pPr>
            <a:endParaRPr lang="en-GB" sz="1200" dirty="0">
              <a:solidFill>
                <a:prstClr val="white"/>
              </a:solidFill>
              <a:latin typeface="+mn-lt"/>
              <a:sym typeface="Trebuchet MS" panose="020B0603020202020204" pitchFamily="34" charset="0"/>
            </a:endParaRPr>
          </a:p>
        </p:txBody>
      </p:sp>
      <p:sp>
        <p:nvSpPr>
          <p:cNvPr id="5" name="Date Placeholder 4"/>
          <p:cNvSpPr>
            <a:spLocks noGrp="1"/>
          </p:cNvSpPr>
          <p:nvPr>
            <p:ph type="dt" sz="half" idx="10"/>
          </p:nvPr>
        </p:nvSpPr>
        <p:spPr>
          <a:xfrm>
            <a:off x="9677400" y="6405036"/>
            <a:ext cx="1482051" cy="153888"/>
          </a:xfrm>
          <a:prstGeom prst="rect">
            <a:avLst/>
          </a:prstGeom>
        </p:spPr>
        <p:txBody>
          <a:bodyPr/>
          <a:lstStyle>
            <a:lvl1pPr eaLnBrk="1">
              <a:defRPr>
                <a:solidFill>
                  <a:schemeClr val="bg1"/>
                </a:solidFill>
                <a:latin typeface="+mn-lt"/>
                <a:sym typeface="Trebuchet MS" panose="020B0603020202020204" pitchFamily="34" charset="0"/>
              </a:defRPr>
            </a:lvl1pPr>
          </a:lstStyle>
          <a:p>
            <a:endParaRPr lang="en-GB" dirty="0"/>
          </a:p>
        </p:txBody>
      </p:sp>
      <p:sp>
        <p:nvSpPr>
          <p:cNvPr id="12" name="TextBox 11"/>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GB"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GB" sz="1000" kern="1200" dirty="0">
              <a:solidFill>
                <a:schemeClr val="bg1"/>
              </a:solidFill>
              <a:latin typeface="+mn-lt"/>
              <a:ea typeface="+mn-ea"/>
              <a:cs typeface="+mn-cs"/>
              <a:sym typeface="Trebuchet MS" panose="020B0603020202020204" pitchFamily="34" charset="0"/>
            </a:endParaRPr>
          </a:p>
        </p:txBody>
      </p:sp>
      <p:sp>
        <p:nvSpPr>
          <p:cNvPr id="17" name="Title 2"/>
          <p:cNvSpPr>
            <a:spLocks noGrp="1"/>
          </p:cNvSpPr>
          <p:nvPr>
            <p:ph type="title" hasCustomPrompt="1"/>
          </p:nvPr>
        </p:nvSpPr>
        <p:spPr>
          <a:xfrm>
            <a:off x="630000" y="2764203"/>
            <a:ext cx="2478638" cy="1314311"/>
          </a:xfrm>
          <a:prstGeom prst="rect">
            <a:avLst/>
          </a:prstGeom>
        </p:spPr>
        <p:txBody>
          <a:bodyPr anchor="ctr">
            <a:noAutofit/>
          </a:bodyPr>
          <a:lstStyle>
            <a:lvl1pPr>
              <a:defRPr sz="3200" baseline="0">
                <a:solidFill>
                  <a:schemeClr val="tx2"/>
                </a:solidFill>
                <a:latin typeface="+mj-lt"/>
                <a:sym typeface="Trebuchet MS" panose="020B0603020202020204" pitchFamily="34" charset="0"/>
              </a:defRPr>
            </a:lvl1pPr>
          </a:lstStyle>
          <a:p>
            <a:r>
              <a:rPr lang="en-GB" dirty="0">
                <a:solidFill>
                  <a:schemeClr val="tx2"/>
                </a:solidFill>
              </a:rPr>
              <a:t>Click to add title</a:t>
            </a:r>
          </a:p>
        </p:txBody>
      </p:sp>
      <p:pic>
        <p:nvPicPr>
          <p:cNvPr id="9" name="Picture 8"/>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3132442" y="3590399"/>
            <a:ext cx="1365250" cy="3382962"/>
          </a:xfrm>
          <a:custGeom>
            <a:avLst/>
            <a:gdLst>
              <a:gd name="connsiteX0" fmla="*/ 919541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264716 h 3382962"/>
              <a:gd name="connsiteX5" fmla="*/ 129871 w 1365250"/>
              <a:gd name="connsiteY5" fmla="*/ 3267601 h 3382962"/>
              <a:gd name="connsiteX6" fmla="*/ 0 w 1365250"/>
              <a:gd name="connsiteY6" fmla="*/ 0 h 3382962"/>
              <a:gd name="connsiteX7" fmla="*/ 909386 w 1365250"/>
              <a:gd name="connsiteY7" fmla="*/ 0 h 3382962"/>
              <a:gd name="connsiteX8" fmla="*/ 0 w 1365250"/>
              <a:gd name="connsiteY8" fmla="*/ 298560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19541" y="0"/>
                </a:moveTo>
                <a:lnTo>
                  <a:pt x="1365250" y="0"/>
                </a:lnTo>
                <a:lnTo>
                  <a:pt x="1365250" y="3382962"/>
                </a:lnTo>
                <a:lnTo>
                  <a:pt x="0" y="3382962"/>
                </a:lnTo>
                <a:lnTo>
                  <a:pt x="0" y="3264716"/>
                </a:lnTo>
                <a:lnTo>
                  <a:pt x="129871" y="3267601"/>
                </a:lnTo>
                <a:close/>
                <a:moveTo>
                  <a:pt x="0" y="0"/>
                </a:moveTo>
                <a:lnTo>
                  <a:pt x="909386" y="0"/>
                </a:lnTo>
                <a:lnTo>
                  <a:pt x="0" y="2985607"/>
                </a:lnTo>
                <a:close/>
              </a:path>
            </a:pathLst>
          </a:custGeom>
          <a:noFill/>
          <a:extLst>
            <a:ext uri="{909E8E84-426E-40DD-AFC4-6F175D3DCCD1}">
              <a14:hiddenFill xmlns:a14="http://schemas.microsoft.com/office/drawing/2010/main">
                <a:solidFill>
                  <a:srgbClr val="FFFFFF"/>
                </a:solidFill>
              </a14:hiddenFill>
            </a:ext>
          </a:extLst>
        </p:spPr>
      </p:pic>
      <p:sp>
        <p:nvSpPr>
          <p:cNvPr id="10"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mn-lt"/>
                <a:sym typeface="Trebuchet MS" panose="020B0603020202020204" pitchFamily="34" charset="0"/>
              </a:rPr>
              <a:t>Copyright © 2022 by Boston Consulting Group. All rights reserved.</a:t>
            </a:r>
          </a:p>
        </p:txBody>
      </p:sp>
      <p:sp>
        <p:nvSpPr>
          <p:cNvPr id="11" name="TextBox 10">
            <a:extLst>
              <a:ext uri="{FF2B5EF4-FFF2-40B4-BE49-F238E27FC236}">
                <a16:creationId xmlns:a16="http://schemas.microsoft.com/office/drawing/2014/main" id="{3337B847-1BCD-4940-A7BA-80C03CB5FDC0}"/>
              </a:ext>
            </a:extLst>
          </p:cNvPr>
          <p:cNvSpPr txBox="1"/>
          <p:nvPr userDrawn="1"/>
        </p:nvSpPr>
        <p:spPr>
          <a:xfrm>
            <a:off x="4750130" y="190005"/>
            <a:ext cx="2992582" cy="332399"/>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algn="ctr">
              <a:defRPr>
                <a:solidFill>
                  <a:schemeClr val="bg1"/>
                </a:solidFill>
              </a:defRPr>
            </a:lvl1pPr>
          </a:lstStyle>
          <a:p>
            <a:pPr lvl="0"/>
            <a:r>
              <a:rPr lang="en-US" dirty="0"/>
              <a:t>OFFICIAL-SENSITIVE</a:t>
            </a:r>
          </a:p>
        </p:txBody>
      </p:sp>
    </p:spTree>
    <p:extLst>
      <p:ext uri="{BB962C8B-B14F-4D97-AF65-F5344CB8AC3E}">
        <p14:creationId xmlns:p14="http://schemas.microsoft.com/office/powerpoint/2010/main" val="2986875945"/>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hf hdr="0" ftr="0" dt="0"/>
</p:sldLayout>
</file>

<file path=ppt/slideLayouts/slideLayout296.xml><?xml version="1.0" encoding="utf-8"?>
<p:sldLayout xmlns:a="http://schemas.openxmlformats.org/drawingml/2006/main" xmlns:r="http://schemas.openxmlformats.org/officeDocument/2006/relationships" xmlns:p="http://schemas.openxmlformats.org/presentationml/2006/main" showMasterSp="0" preserve="1" userDrawn="1">
  <p:cSld name="Green left arrow">
    <p:bg>
      <p:bgPr>
        <a:solidFill>
          <a:srgbClr val="F2F2F2"/>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184714955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3" imgH="363" progId="TCLayout.ActiveDocument.1">
                  <p:embed/>
                </p:oleObj>
              </mc:Choice>
              <mc:Fallback>
                <p:oleObj name="think-cell Slide" r:id="rId4" imgW="353" imgH="363"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chemeClr val="tx2"/>
          </a:solidFill>
          <a:ln w="9525" cap="rnd" cmpd="sng" algn="ctr">
            <a:solidFill>
              <a:schemeClr val="tx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GB" sz="3200" b="0" i="0" baseline="0" dirty="0">
              <a:solidFill>
                <a:srgbClr val="FFFFFF"/>
              </a:solidFill>
              <a:latin typeface="Trebuchet MS" panose="020B0603020202020204" pitchFamily="34" charset="0"/>
              <a:ea typeface="+mj-ea"/>
              <a:cs typeface="+mj-cs"/>
              <a:sym typeface="Trebuchet MS" panose="020B0603020202020204" pitchFamily="34" charset="0"/>
            </a:endParaRPr>
          </a:p>
        </p:txBody>
      </p:sp>
      <p:sp>
        <p:nvSpPr>
          <p:cNvPr id="16" name="Freeform 14"/>
          <p:cNvSpPr/>
          <p:nvPr userDrawn="1"/>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gradFill>
            <a:gsLst>
              <a:gs pos="0">
                <a:schemeClr val="tx2"/>
              </a:gs>
              <a:gs pos="89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eaLnBrk="1">
              <a:lnSpc>
                <a:spcPct val="90000"/>
              </a:lnSpc>
              <a:spcAft>
                <a:spcPts val="1000"/>
              </a:spcAft>
            </a:pPr>
            <a:endParaRPr lang="en-GB" sz="1200" dirty="0">
              <a:solidFill>
                <a:prstClr val="white"/>
              </a:solidFill>
              <a:latin typeface="+mn-lt"/>
              <a:sym typeface="Trebuchet MS" panose="020B0603020202020204" pitchFamily="34" charset="0"/>
            </a:endParaRPr>
          </a:p>
        </p:txBody>
      </p:sp>
      <p:sp>
        <p:nvSpPr>
          <p:cNvPr id="3" name="Title 2"/>
          <p:cNvSpPr>
            <a:spLocks noGrp="1"/>
          </p:cNvSpPr>
          <p:nvPr>
            <p:ph type="title" hasCustomPrompt="1"/>
          </p:nvPr>
        </p:nvSpPr>
        <p:spPr>
          <a:xfrm>
            <a:off x="630000" y="2764203"/>
            <a:ext cx="2478638" cy="1314311"/>
          </a:xfrm>
        </p:spPr>
        <p:txBody>
          <a:bodyPr anchor="ctr" anchorCtr="0">
            <a:noAutofit/>
          </a:bodyPr>
          <a:lstStyle>
            <a:lvl1pPr>
              <a:defRPr sz="3200" baseline="0">
                <a:solidFill>
                  <a:srgbClr val="FFFFFF"/>
                </a:solidFill>
                <a:latin typeface="+mj-lt"/>
              </a:defRPr>
            </a:lvl1pPr>
          </a:lstStyle>
          <a:p>
            <a:r>
              <a:rPr lang="en-GB" dirty="0"/>
              <a:t>Click to add title</a:t>
            </a:r>
          </a:p>
        </p:txBody>
      </p:sp>
      <p:sp>
        <p:nvSpPr>
          <p:cNvPr id="13"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eaLnBrk="1">
              <a:defRPr sz="1000">
                <a:solidFill>
                  <a:schemeClr val="bg1">
                    <a:lumMod val="50000"/>
                  </a:schemeClr>
                </a:solidFill>
                <a:latin typeface="+mn-lt"/>
                <a:sym typeface="Trebuchet MS" panose="020B0603020202020204" pitchFamily="34" charset="0"/>
              </a:defRPr>
            </a:lvl1pPr>
          </a:lstStyle>
          <a:p>
            <a:endParaRPr lang="en-GB" dirty="0"/>
          </a:p>
        </p:txBody>
      </p:sp>
      <p:sp>
        <p:nvSpPr>
          <p:cNvPr id="14" name="TextBox 13"/>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GB" sz="10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GB" sz="1000" kern="1200" dirty="0">
              <a:solidFill>
                <a:schemeClr val="bg1">
                  <a:lumMod val="50000"/>
                </a:schemeClr>
              </a:solidFill>
              <a:latin typeface="+mn-lt"/>
              <a:ea typeface="+mn-ea"/>
              <a:cs typeface="+mn-cs"/>
              <a:sym typeface="Trebuchet MS" panose="020B0603020202020204" pitchFamily="34" charset="0"/>
            </a:endParaRPr>
          </a:p>
        </p:txBody>
      </p:sp>
      <p:pic>
        <p:nvPicPr>
          <p:cNvPr id="9" name="Picture 8"/>
          <p:cNvPicPr>
            <a:picLocks noChangeAspect="1"/>
          </p:cNvPicPr>
          <p:nvPr userDrawn="1"/>
        </p:nvPicPr>
        <p:blipFill rotWithShape="1">
          <a:blip r:embed="rId6">
            <a:extLst>
              <a:ext uri="{28A0092B-C50C-407E-A947-70E740481C1C}">
                <a14:useLocalDpi xmlns:a14="http://schemas.microsoft.com/office/drawing/2010/main" val="0"/>
              </a:ext>
            </a:extLst>
          </a:blip>
          <a:srcRect t="6216" b="7716"/>
          <a:stretch/>
        </p:blipFill>
        <p:spPr>
          <a:xfrm rot="120000">
            <a:off x="2174642" y="3402828"/>
            <a:ext cx="2694666" cy="3461745"/>
          </a:xfrm>
          <a:custGeom>
            <a:avLst/>
            <a:gdLst>
              <a:gd name="connsiteX0" fmla="*/ 0 w 2694666"/>
              <a:gd name="connsiteY0" fmla="*/ 0 h 3461745"/>
              <a:gd name="connsiteX1" fmla="*/ 2694666 w 2694666"/>
              <a:gd name="connsiteY1" fmla="*/ 0 h 3461745"/>
              <a:gd name="connsiteX2" fmla="*/ 2694666 w 2694666"/>
              <a:gd name="connsiteY2" fmla="*/ 3461745 h 3461745"/>
              <a:gd name="connsiteX3" fmla="*/ 1325678 w 2694666"/>
              <a:gd name="connsiteY3" fmla="*/ 3461745 h 3461745"/>
              <a:gd name="connsiteX4" fmla="*/ 1671729 w 2694666"/>
              <a:gd name="connsiteY4" fmla="*/ 3449661 h 3461745"/>
              <a:gd name="connsiteX5" fmla="*/ 1894583 w 2694666"/>
              <a:gd name="connsiteY5" fmla="*/ 6023 h 3461745"/>
              <a:gd name="connsiteX6" fmla="*/ 1847153 w 2694666"/>
              <a:gd name="connsiteY6" fmla="*/ 12445 h 3461745"/>
              <a:gd name="connsiteX7" fmla="*/ 1149427 w 2694666"/>
              <a:gd name="connsiteY7" fmla="*/ 3461745 h 3461745"/>
              <a:gd name="connsiteX8" fmla="*/ 0 w 2694666"/>
              <a:gd name="connsiteY8" fmla="*/ 3461745 h 3461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4666" h="3461745">
                <a:moveTo>
                  <a:pt x="0" y="0"/>
                </a:moveTo>
                <a:lnTo>
                  <a:pt x="2694666" y="0"/>
                </a:lnTo>
                <a:lnTo>
                  <a:pt x="2694666" y="3461745"/>
                </a:lnTo>
                <a:lnTo>
                  <a:pt x="1325678" y="3461745"/>
                </a:lnTo>
                <a:lnTo>
                  <a:pt x="1671729" y="3449661"/>
                </a:lnTo>
                <a:lnTo>
                  <a:pt x="1894583" y="6023"/>
                </a:lnTo>
                <a:lnTo>
                  <a:pt x="1847153" y="12445"/>
                </a:lnTo>
                <a:lnTo>
                  <a:pt x="1149427" y="3461745"/>
                </a:lnTo>
                <a:lnTo>
                  <a:pt x="0" y="3461745"/>
                </a:lnTo>
                <a:close/>
              </a:path>
            </a:pathLst>
          </a:custGeom>
        </p:spPr>
      </p:pic>
      <p:sp>
        <p:nvSpPr>
          <p:cNvPr id="10"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mn-lt"/>
                <a:sym typeface="Trebuchet MS" panose="020B0603020202020204" pitchFamily="34" charset="0"/>
              </a:rPr>
              <a:t>Copyright © 2022 by Boston Consulting Group. All rights reserved.</a:t>
            </a:r>
          </a:p>
        </p:txBody>
      </p:sp>
      <p:sp>
        <p:nvSpPr>
          <p:cNvPr id="11" name="TextBox 10">
            <a:extLst>
              <a:ext uri="{FF2B5EF4-FFF2-40B4-BE49-F238E27FC236}">
                <a16:creationId xmlns:a16="http://schemas.microsoft.com/office/drawing/2014/main" id="{3337B847-1BCD-4940-A7BA-80C03CB5FDC0}"/>
              </a:ext>
            </a:extLst>
          </p:cNvPr>
          <p:cNvSpPr txBox="1"/>
          <p:nvPr userDrawn="1"/>
        </p:nvSpPr>
        <p:spPr>
          <a:xfrm>
            <a:off x="4750130" y="190005"/>
            <a:ext cx="2992582" cy="332399"/>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solidFill>
                  <a:schemeClr val="tx1"/>
                </a:solidFill>
              </a:rPr>
              <a:t>OFFICIAL-SENSITIVE</a:t>
            </a:r>
          </a:p>
        </p:txBody>
      </p:sp>
    </p:spTree>
    <p:extLst>
      <p:ext uri="{BB962C8B-B14F-4D97-AF65-F5344CB8AC3E}">
        <p14:creationId xmlns:p14="http://schemas.microsoft.com/office/powerpoint/2010/main" val="2679503352"/>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hf hdr="0" ftr="0" dt="0"/>
</p:sldLayout>
</file>

<file path=ppt/slideLayouts/slideLayout297.xml><?xml version="1.0" encoding="utf-8"?>
<p:sldLayout xmlns:a="http://schemas.openxmlformats.org/drawingml/2006/main" xmlns:r="http://schemas.openxmlformats.org/officeDocument/2006/relationships" xmlns:p="http://schemas.openxmlformats.org/presentationml/2006/main" showMasterSp="0" preserve="1" userDrawn="1">
  <p:cSld name="Arrow one third">
    <p:bg>
      <p:bgPr>
        <a:gradFill>
          <a:gsLst>
            <a:gs pos="0">
              <a:schemeClr val="tx2"/>
            </a:gs>
            <a:gs pos="89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2374646537"/>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324" imgH="324" progId="TCLayout.ActiveDocument.1">
                  <p:embed/>
                </p:oleObj>
              </mc:Choice>
              <mc:Fallback>
                <p:oleObj name="think-cell Slide" r:id="rId4" imgW="324" imgH="324" progId="TCLayout.ActiveDocument.1">
                  <p:embed/>
                  <p:pic>
                    <p:nvPicPr>
                      <p:cNvPr id="3" name="Object 2"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chemeClr val="tx2"/>
          </a:solidFill>
          <a:ln w="9525" cap="rnd" cmpd="sng" algn="ctr">
            <a:solidFill>
              <a:schemeClr val="tx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GB" sz="4400" b="0" i="0" baseline="0" dirty="0">
              <a:solidFill>
                <a:srgbClr val="FFFFFF"/>
              </a:solidFill>
              <a:latin typeface="Trebuchet MS" panose="020B0603020202020204" pitchFamily="34" charset="0"/>
              <a:ea typeface="+mj-ea"/>
              <a:cs typeface="+mj-cs"/>
              <a:sym typeface="Trebuchet MS" panose="020B0603020202020204" pitchFamily="34" charset="0"/>
            </a:endParaRPr>
          </a:p>
        </p:txBody>
      </p:sp>
      <p:sp>
        <p:nvSpPr>
          <p:cNvPr id="5" name="TextBox 4"/>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GB"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GB" sz="800" kern="1200" dirty="0">
              <a:solidFill>
                <a:schemeClr val="bg1"/>
              </a:solidFill>
              <a:latin typeface="+mn-lt"/>
              <a:ea typeface="+mn-ea"/>
              <a:cs typeface="+mn-cs"/>
              <a:sym typeface="Trebuchet MS" panose="020B0603020202020204" pitchFamily="34" charset="0"/>
            </a:endParaRPr>
          </a:p>
        </p:txBody>
      </p:sp>
      <p:sp>
        <p:nvSpPr>
          <p:cNvPr id="8" name="Date Placeholder 7"/>
          <p:cNvSpPr>
            <a:spLocks noGrp="1"/>
          </p:cNvSpPr>
          <p:nvPr>
            <p:ph type="dt" sz="half" idx="11"/>
          </p:nvPr>
        </p:nvSpPr>
        <p:spPr>
          <a:xfrm>
            <a:off x="9677400" y="6405036"/>
            <a:ext cx="1482051" cy="153888"/>
          </a:xfrm>
          <a:prstGeom prst="rect">
            <a:avLst/>
          </a:prstGeom>
        </p:spPr>
        <p:txBody>
          <a:bodyPr/>
          <a:lstStyle>
            <a:lvl1pPr eaLnBrk="1">
              <a:defRPr>
                <a:solidFill>
                  <a:schemeClr val="bg1"/>
                </a:solidFill>
                <a:latin typeface="+mn-lt"/>
                <a:sym typeface="Trebuchet MS" panose="020B0603020202020204" pitchFamily="34" charset="0"/>
              </a:defRPr>
            </a:lvl1pPr>
          </a:lstStyle>
          <a:p>
            <a:endParaRPr lang="en-GB" dirty="0"/>
          </a:p>
        </p:txBody>
      </p:sp>
      <p:sp>
        <p:nvSpPr>
          <p:cNvPr id="13" name="Pentagon 3"/>
          <p:cNvSpPr/>
          <p:nvPr userDrawn="1"/>
        </p:nvSpPr>
        <p:spPr bwMode="white">
          <a:xfrm>
            <a:off x="1" y="0"/>
            <a:ext cx="5426920" cy="6858000"/>
          </a:xfrm>
          <a:prstGeom prst="homePlate">
            <a:avLst>
              <a:gd name="adj" fmla="val 12939"/>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eaLnBrk="1">
              <a:lnSpc>
                <a:spcPct val="90000"/>
              </a:lnSpc>
              <a:spcAft>
                <a:spcPts val="1000"/>
              </a:spcAft>
            </a:pPr>
            <a:endParaRPr lang="en-GB" sz="1200" dirty="0">
              <a:solidFill>
                <a:prstClr val="white"/>
              </a:solidFill>
              <a:latin typeface="+mn-lt"/>
              <a:sym typeface="Trebuchet MS" panose="020B0603020202020204" pitchFamily="34" charset="0"/>
            </a:endParaRPr>
          </a:p>
        </p:txBody>
      </p:sp>
      <p:sp>
        <p:nvSpPr>
          <p:cNvPr id="14" name="Title 1"/>
          <p:cNvSpPr>
            <a:spLocks noGrp="1"/>
          </p:cNvSpPr>
          <p:nvPr>
            <p:ph type="title" hasCustomPrompt="1"/>
          </p:nvPr>
        </p:nvSpPr>
        <p:spPr>
          <a:xfrm>
            <a:off x="630000" y="1785600"/>
            <a:ext cx="4062235" cy="3286800"/>
          </a:xfrm>
          <a:prstGeom prst="rect">
            <a:avLst/>
          </a:prstGeom>
        </p:spPr>
        <p:txBody>
          <a:bodyPr anchor="ctr">
            <a:noAutofit/>
          </a:bodyPr>
          <a:lstStyle>
            <a:lvl1pPr>
              <a:defRPr sz="4400" b="0">
                <a:solidFill>
                  <a:schemeClr val="tx2"/>
                </a:solidFill>
                <a:latin typeface="+mj-lt"/>
                <a:sym typeface="Trebuchet MS" panose="020B0603020202020204" pitchFamily="34" charset="0"/>
              </a:defRPr>
            </a:lvl1pPr>
          </a:lstStyle>
          <a:p>
            <a:r>
              <a:rPr lang="en-GB" dirty="0"/>
              <a:t>Click to add title</a:t>
            </a:r>
          </a:p>
        </p:txBody>
      </p:sp>
      <p:pic>
        <p:nvPicPr>
          <p:cNvPr id="15" name="Picture 14"/>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4581525" y="3394392"/>
            <a:ext cx="1298575" cy="3571875"/>
          </a:xfrm>
          <a:custGeom>
            <a:avLst/>
            <a:gdLst>
              <a:gd name="connsiteX0" fmla="*/ 0 w 1298575"/>
              <a:gd name="connsiteY0" fmla="*/ 0 h 3571875"/>
              <a:gd name="connsiteX1" fmla="*/ 1298575 w 1298575"/>
              <a:gd name="connsiteY1" fmla="*/ 0 h 3571875"/>
              <a:gd name="connsiteX2" fmla="*/ 1298575 w 1298575"/>
              <a:gd name="connsiteY2" fmla="*/ 3571875 h 3571875"/>
              <a:gd name="connsiteX3" fmla="*/ 0 w 1298575"/>
              <a:gd name="connsiteY3" fmla="*/ 3571875 h 3571875"/>
              <a:gd name="connsiteX4" fmla="*/ 0 w 1298575"/>
              <a:gd name="connsiteY4" fmla="*/ 3465683 h 3571875"/>
              <a:gd name="connsiteX5" fmla="*/ 139700 w 1298575"/>
              <a:gd name="connsiteY5" fmla="*/ 3466783 h 3571875"/>
              <a:gd name="connsiteX6" fmla="*/ 841375 w 1298575"/>
              <a:gd name="connsiteY6" fmla="*/ 21908 h 3571875"/>
              <a:gd name="connsiteX7" fmla="*/ 0 w 1298575"/>
              <a:gd name="connsiteY7" fmla="*/ 2642743 h 357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8575" h="3571875">
                <a:moveTo>
                  <a:pt x="0" y="0"/>
                </a:moveTo>
                <a:lnTo>
                  <a:pt x="1298575" y="0"/>
                </a:lnTo>
                <a:lnTo>
                  <a:pt x="1298575" y="3571875"/>
                </a:lnTo>
                <a:lnTo>
                  <a:pt x="0" y="3571875"/>
                </a:lnTo>
                <a:lnTo>
                  <a:pt x="0" y="3465683"/>
                </a:lnTo>
                <a:lnTo>
                  <a:pt x="139700" y="3466783"/>
                </a:lnTo>
                <a:lnTo>
                  <a:pt x="841375" y="21908"/>
                </a:lnTo>
                <a:lnTo>
                  <a:pt x="0" y="2642743"/>
                </a:lnTo>
                <a:close/>
              </a:path>
            </a:pathLst>
          </a:custGeom>
          <a:noFill/>
          <a:extLst>
            <a:ext uri="{909E8E84-426E-40DD-AFC4-6F175D3DCCD1}">
              <a14:hiddenFill xmlns:a14="http://schemas.microsoft.com/office/drawing/2010/main">
                <a:solidFill>
                  <a:srgbClr val="FFFFFF"/>
                </a:solidFill>
              </a14:hiddenFill>
            </a:ext>
          </a:extLst>
        </p:spPr>
      </p:pic>
      <p:sp>
        <p:nvSpPr>
          <p:cNvPr id="9"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mn-lt"/>
                <a:sym typeface="Trebuchet MS" panose="020B0603020202020204" pitchFamily="34" charset="0"/>
              </a:rPr>
              <a:t>Copyright © 2022 by Boston Consulting Group. All rights reserved.</a:t>
            </a:r>
          </a:p>
        </p:txBody>
      </p:sp>
      <p:sp>
        <p:nvSpPr>
          <p:cNvPr id="10" name="TextBox 9">
            <a:extLst>
              <a:ext uri="{FF2B5EF4-FFF2-40B4-BE49-F238E27FC236}">
                <a16:creationId xmlns:a16="http://schemas.microsoft.com/office/drawing/2014/main" id="{3337B847-1BCD-4940-A7BA-80C03CB5FDC0}"/>
              </a:ext>
            </a:extLst>
          </p:cNvPr>
          <p:cNvSpPr txBox="1"/>
          <p:nvPr userDrawn="1"/>
        </p:nvSpPr>
        <p:spPr>
          <a:xfrm>
            <a:off x="4750130" y="190005"/>
            <a:ext cx="2992582" cy="332399"/>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algn="ctr">
              <a:defRPr>
                <a:solidFill>
                  <a:schemeClr val="bg1"/>
                </a:solidFill>
              </a:defRPr>
            </a:lvl1pPr>
          </a:lstStyle>
          <a:p>
            <a:pPr lvl="0"/>
            <a:r>
              <a:rPr lang="en-US" dirty="0"/>
              <a:t>OFFICIAL-SENSITIVE</a:t>
            </a:r>
          </a:p>
        </p:txBody>
      </p:sp>
    </p:spTree>
    <p:extLst>
      <p:ext uri="{BB962C8B-B14F-4D97-AF65-F5344CB8AC3E}">
        <p14:creationId xmlns:p14="http://schemas.microsoft.com/office/powerpoint/2010/main" val="632117018"/>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hf hdr="0" ftr="0" dt="0"/>
</p:sldLayout>
</file>

<file path=ppt/slideLayouts/slideLayout298.xml><?xml version="1.0" encoding="utf-8"?>
<p:sldLayout xmlns:a="http://schemas.openxmlformats.org/drawingml/2006/main" xmlns:r="http://schemas.openxmlformats.org/officeDocument/2006/relationships" xmlns:p="http://schemas.openxmlformats.org/presentationml/2006/main" showMasterSp="0" preserve="1" userDrawn="1">
  <p:cSld name="Green arrow one third">
    <p:bg>
      <p:bgPr>
        <a:solidFill>
          <a:srgbClr val="F2F2F2"/>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391682389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3" imgH="363" progId="TCLayout.ActiveDocument.1">
                  <p:embed/>
                </p:oleObj>
              </mc:Choice>
              <mc:Fallback>
                <p:oleObj name="think-cell Slide" r:id="rId4" imgW="353" imgH="363"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chemeClr val="tx2"/>
          </a:solidFill>
          <a:ln w="9525" cap="rnd" cmpd="sng" algn="ctr">
            <a:solidFill>
              <a:schemeClr val="tx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GB" sz="4400" b="0" i="0" baseline="0" dirty="0">
              <a:solidFill>
                <a:srgbClr val="FFFFFF"/>
              </a:solidFill>
              <a:latin typeface="Trebuchet MS" panose="020B0603020202020204" pitchFamily="34" charset="0"/>
              <a:ea typeface="+mj-ea"/>
              <a:cs typeface="+mj-cs"/>
              <a:sym typeface="Trebuchet MS" panose="020B0603020202020204" pitchFamily="34" charset="0"/>
            </a:endParaRPr>
          </a:p>
        </p:txBody>
      </p:sp>
      <p:sp>
        <p:nvSpPr>
          <p:cNvPr id="13" name="Pentagon 3"/>
          <p:cNvSpPr/>
          <p:nvPr userDrawn="1"/>
        </p:nvSpPr>
        <p:spPr bwMode="white">
          <a:xfrm>
            <a:off x="1" y="0"/>
            <a:ext cx="5426920" cy="6858000"/>
          </a:xfrm>
          <a:prstGeom prst="homePlate">
            <a:avLst>
              <a:gd name="adj" fmla="val 12939"/>
            </a:avLst>
          </a:prstGeom>
          <a:gradFill>
            <a:gsLst>
              <a:gs pos="0">
                <a:schemeClr val="tx2"/>
              </a:gs>
              <a:gs pos="89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eaLnBrk="1">
              <a:lnSpc>
                <a:spcPct val="90000"/>
              </a:lnSpc>
              <a:spcAft>
                <a:spcPts val="1000"/>
              </a:spcAft>
            </a:pPr>
            <a:endParaRPr lang="en-GB" sz="1200" dirty="0">
              <a:solidFill>
                <a:prstClr val="white"/>
              </a:solidFill>
              <a:latin typeface="+mn-lt"/>
              <a:sym typeface="Trebuchet MS" panose="020B0603020202020204" pitchFamily="34" charset="0"/>
            </a:endParaRPr>
          </a:p>
        </p:txBody>
      </p:sp>
      <p:sp>
        <p:nvSpPr>
          <p:cNvPr id="14" name="Title 1"/>
          <p:cNvSpPr>
            <a:spLocks noGrp="1"/>
          </p:cNvSpPr>
          <p:nvPr>
            <p:ph type="title" hasCustomPrompt="1"/>
          </p:nvPr>
        </p:nvSpPr>
        <p:spPr>
          <a:xfrm>
            <a:off x="630000" y="1785600"/>
            <a:ext cx="4062235" cy="3286800"/>
          </a:xfrm>
          <a:prstGeom prst="rect">
            <a:avLst/>
          </a:prstGeom>
        </p:spPr>
        <p:txBody>
          <a:bodyPr anchor="ctr">
            <a:noAutofit/>
          </a:bodyPr>
          <a:lstStyle>
            <a:lvl1pPr>
              <a:defRPr sz="4400" b="0">
                <a:solidFill>
                  <a:srgbClr val="FFFFFF"/>
                </a:solidFill>
                <a:latin typeface="+mj-lt"/>
                <a:sym typeface="Trebuchet MS" panose="020B0603020202020204" pitchFamily="34" charset="0"/>
              </a:defRPr>
            </a:lvl1pPr>
          </a:lstStyle>
          <a:p>
            <a:r>
              <a:rPr lang="en-GB" dirty="0"/>
              <a:t>Click to add title</a:t>
            </a:r>
          </a:p>
        </p:txBody>
      </p:sp>
      <p:sp>
        <p:nvSpPr>
          <p:cNvPr id="11"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eaLnBrk="1">
              <a:defRPr sz="1000">
                <a:solidFill>
                  <a:schemeClr val="bg1">
                    <a:lumMod val="50000"/>
                  </a:schemeClr>
                </a:solidFill>
                <a:latin typeface="+mn-lt"/>
                <a:sym typeface="Trebuchet MS" panose="020B0603020202020204" pitchFamily="34" charset="0"/>
              </a:defRPr>
            </a:lvl1pPr>
          </a:lstStyle>
          <a:p>
            <a:endParaRPr lang="en-GB" dirty="0"/>
          </a:p>
        </p:txBody>
      </p:sp>
      <p:sp>
        <p:nvSpPr>
          <p:cNvPr id="16" name="TextBox 15"/>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GB" sz="10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GB" sz="1000" kern="1200" dirty="0">
              <a:solidFill>
                <a:schemeClr val="bg1">
                  <a:lumMod val="50000"/>
                </a:schemeClr>
              </a:solidFill>
              <a:latin typeface="+mn-lt"/>
              <a:ea typeface="+mn-ea"/>
              <a:cs typeface="+mn-cs"/>
              <a:sym typeface="Trebuchet MS" panose="020B0603020202020204" pitchFamily="34" charset="0"/>
            </a:endParaRPr>
          </a:p>
        </p:txBody>
      </p:sp>
      <p:pic>
        <p:nvPicPr>
          <p:cNvPr id="9" name="Picture 8"/>
          <p:cNvPicPr>
            <a:picLocks noChangeAspect="1"/>
          </p:cNvPicPr>
          <p:nvPr userDrawn="1"/>
        </p:nvPicPr>
        <p:blipFill rotWithShape="1">
          <a:blip r:embed="rId6">
            <a:extLst>
              <a:ext uri="{28A0092B-C50C-407E-A947-70E740481C1C}">
                <a14:useLocalDpi xmlns:a14="http://schemas.microsoft.com/office/drawing/2010/main" val="0"/>
              </a:ext>
            </a:extLst>
          </a:blip>
          <a:srcRect t="7562" b="6867"/>
          <a:stretch/>
        </p:blipFill>
        <p:spPr>
          <a:xfrm>
            <a:off x="3578059" y="3416300"/>
            <a:ext cx="2694666" cy="3441700"/>
          </a:xfrm>
          <a:custGeom>
            <a:avLst/>
            <a:gdLst>
              <a:gd name="connsiteX0" fmla="*/ 2040063 w 2694666"/>
              <a:gd name="connsiteY0" fmla="*/ 0 h 3441700"/>
              <a:gd name="connsiteX1" fmla="*/ 2694666 w 2694666"/>
              <a:gd name="connsiteY1" fmla="*/ 0 h 3441700"/>
              <a:gd name="connsiteX2" fmla="*/ 2694666 w 2694666"/>
              <a:gd name="connsiteY2" fmla="*/ 3441700 h 3441700"/>
              <a:gd name="connsiteX3" fmla="*/ 1510783 w 2694666"/>
              <a:gd name="connsiteY3" fmla="*/ 3441700 h 3441700"/>
              <a:gd name="connsiteX4" fmla="*/ 1816742 w 2694666"/>
              <a:gd name="connsiteY4" fmla="*/ 365420 h 3441700"/>
              <a:gd name="connsiteX5" fmla="*/ 2022641 w 2694666"/>
              <a:gd name="connsiteY5" fmla="*/ 379413 h 3441700"/>
              <a:gd name="connsiteX6" fmla="*/ 0 w 2694666"/>
              <a:gd name="connsiteY6" fmla="*/ 0 h 3441700"/>
              <a:gd name="connsiteX7" fmla="*/ 1846270 w 2694666"/>
              <a:gd name="connsiteY7" fmla="*/ 0 h 3441700"/>
              <a:gd name="connsiteX8" fmla="*/ 1848810 w 2694666"/>
              <a:gd name="connsiteY8" fmla="*/ 12700 h 3441700"/>
              <a:gd name="connsiteX9" fmla="*/ 1777372 w 2694666"/>
              <a:gd name="connsiteY9" fmla="*/ 362744 h 3441700"/>
              <a:gd name="connsiteX10" fmla="*/ 1780172 w 2694666"/>
              <a:gd name="connsiteY10" fmla="*/ 362934 h 3441700"/>
              <a:gd name="connsiteX11" fmla="*/ 1144340 w 2694666"/>
              <a:gd name="connsiteY11" fmla="*/ 3441700 h 3441700"/>
              <a:gd name="connsiteX12" fmla="*/ 0 w 2694666"/>
              <a:gd name="connsiteY12" fmla="*/ 3441700 h 344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4666" h="3441700">
                <a:moveTo>
                  <a:pt x="2040063" y="0"/>
                </a:moveTo>
                <a:lnTo>
                  <a:pt x="2694666" y="0"/>
                </a:lnTo>
                <a:lnTo>
                  <a:pt x="2694666" y="3441700"/>
                </a:lnTo>
                <a:lnTo>
                  <a:pt x="1510783" y="3441700"/>
                </a:lnTo>
                <a:lnTo>
                  <a:pt x="1816742" y="365420"/>
                </a:lnTo>
                <a:lnTo>
                  <a:pt x="2022641" y="379413"/>
                </a:lnTo>
                <a:close/>
                <a:moveTo>
                  <a:pt x="0" y="0"/>
                </a:moveTo>
                <a:lnTo>
                  <a:pt x="1846270" y="0"/>
                </a:lnTo>
                <a:lnTo>
                  <a:pt x="1848810" y="12700"/>
                </a:lnTo>
                <a:lnTo>
                  <a:pt x="1777372" y="362744"/>
                </a:lnTo>
                <a:lnTo>
                  <a:pt x="1780172" y="362934"/>
                </a:lnTo>
                <a:lnTo>
                  <a:pt x="1144340" y="3441700"/>
                </a:lnTo>
                <a:lnTo>
                  <a:pt x="0" y="3441700"/>
                </a:lnTo>
                <a:close/>
              </a:path>
            </a:pathLst>
          </a:custGeom>
        </p:spPr>
      </p:pic>
      <p:sp>
        <p:nvSpPr>
          <p:cNvPr id="10"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mn-lt"/>
                <a:sym typeface="Trebuchet MS" panose="020B0603020202020204" pitchFamily="34" charset="0"/>
              </a:rPr>
              <a:t>Copyright © 2022 by Boston Consulting Group. All rights reserved.</a:t>
            </a:r>
          </a:p>
        </p:txBody>
      </p:sp>
      <p:sp>
        <p:nvSpPr>
          <p:cNvPr id="12" name="TextBox 11">
            <a:extLst>
              <a:ext uri="{FF2B5EF4-FFF2-40B4-BE49-F238E27FC236}">
                <a16:creationId xmlns:a16="http://schemas.microsoft.com/office/drawing/2014/main" id="{3337B847-1BCD-4940-A7BA-80C03CB5FDC0}"/>
              </a:ext>
            </a:extLst>
          </p:cNvPr>
          <p:cNvSpPr txBox="1"/>
          <p:nvPr userDrawn="1"/>
        </p:nvSpPr>
        <p:spPr>
          <a:xfrm>
            <a:off x="4750130" y="190005"/>
            <a:ext cx="2992582" cy="332399"/>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solidFill>
                  <a:schemeClr val="tx1"/>
                </a:solidFill>
              </a:rPr>
              <a:t>OFFICIAL-SENSITIVE</a:t>
            </a:r>
          </a:p>
        </p:txBody>
      </p:sp>
    </p:spTree>
    <p:extLst>
      <p:ext uri="{BB962C8B-B14F-4D97-AF65-F5344CB8AC3E}">
        <p14:creationId xmlns:p14="http://schemas.microsoft.com/office/powerpoint/2010/main" val="4098038495"/>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hf hdr="0" ftr="0" dt="0"/>
</p:sldLayout>
</file>

<file path=ppt/slideLayouts/slideLayout299.xml><?xml version="1.0" encoding="utf-8"?>
<p:sldLayout xmlns:a="http://schemas.openxmlformats.org/drawingml/2006/main" xmlns:r="http://schemas.openxmlformats.org/officeDocument/2006/relationships" xmlns:p="http://schemas.openxmlformats.org/presentationml/2006/main" showMasterSp="0" preserve="1" userDrawn="1">
  <p:cSld name="Arrow half">
    <p:bg>
      <p:bgPr>
        <a:gradFill>
          <a:gsLst>
            <a:gs pos="0">
              <a:schemeClr val="tx2"/>
            </a:gs>
            <a:gs pos="89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86360246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3" imgH="363" progId="TCLayout.ActiveDocument.1">
                  <p:embed/>
                </p:oleObj>
              </mc:Choice>
              <mc:Fallback>
                <p:oleObj name="think-cell Slide" r:id="rId4" imgW="353" imgH="363"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chemeClr val="tx2"/>
          </a:solidFill>
          <a:ln w="9525" cap="rnd" cmpd="sng" algn="ctr">
            <a:solidFill>
              <a:schemeClr val="tx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GB" sz="3400" b="0" i="0" baseline="0" dirty="0">
              <a:solidFill>
                <a:srgbClr val="FFFFFF"/>
              </a:solidFill>
              <a:latin typeface="Trebuchet MS" panose="020B0603020202020204" pitchFamily="34" charset="0"/>
              <a:ea typeface="+mj-ea"/>
              <a:cs typeface="+mj-cs"/>
              <a:sym typeface="Trebuchet MS" panose="020B0603020202020204" pitchFamily="34" charset="0"/>
            </a:endParaRPr>
          </a:p>
        </p:txBody>
      </p:sp>
      <p:sp>
        <p:nvSpPr>
          <p:cNvPr id="8" name="Date Placeholder 7"/>
          <p:cNvSpPr>
            <a:spLocks noGrp="1"/>
          </p:cNvSpPr>
          <p:nvPr>
            <p:ph type="dt" sz="half" idx="16"/>
          </p:nvPr>
        </p:nvSpPr>
        <p:spPr>
          <a:xfrm>
            <a:off x="9677400" y="6405036"/>
            <a:ext cx="1482051" cy="153888"/>
          </a:xfrm>
          <a:prstGeom prst="rect">
            <a:avLst/>
          </a:prstGeom>
        </p:spPr>
        <p:txBody>
          <a:bodyPr/>
          <a:lstStyle>
            <a:lvl1pPr eaLnBrk="1">
              <a:defRPr>
                <a:solidFill>
                  <a:schemeClr val="bg1"/>
                </a:solidFill>
                <a:latin typeface="+mn-lt"/>
                <a:sym typeface="Trebuchet MS" panose="020B0603020202020204" pitchFamily="34" charset="0"/>
              </a:defRPr>
            </a:lvl1pPr>
          </a:lstStyle>
          <a:p>
            <a:endParaRPr lang="en-GB" dirty="0"/>
          </a:p>
        </p:txBody>
      </p:sp>
      <p:sp>
        <p:nvSpPr>
          <p:cNvPr id="15" name="TextBox 14"/>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GB"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GB" sz="1000" kern="1200" dirty="0">
              <a:solidFill>
                <a:schemeClr val="bg1"/>
              </a:solidFill>
              <a:latin typeface="+mn-lt"/>
              <a:ea typeface="+mn-ea"/>
              <a:cs typeface="+mn-cs"/>
              <a:sym typeface="Trebuchet MS" panose="020B0603020202020204" pitchFamily="34" charset="0"/>
            </a:endParaRPr>
          </a:p>
        </p:txBody>
      </p:sp>
      <p:sp>
        <p:nvSpPr>
          <p:cNvPr id="14" name="Pentagon 8"/>
          <p:cNvSpPr/>
          <p:nvPr userDrawn="1"/>
        </p:nvSpPr>
        <p:spPr bwMode="white">
          <a:xfrm>
            <a:off x="0" y="0"/>
            <a:ext cx="6363546" cy="6858000"/>
          </a:xfrm>
          <a:prstGeom prst="homePlate">
            <a:avLst>
              <a:gd name="adj" fmla="val 12939"/>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eaLnBrk="1">
              <a:lnSpc>
                <a:spcPct val="90000"/>
              </a:lnSpc>
              <a:spcAft>
                <a:spcPts val="1000"/>
              </a:spcAft>
            </a:pPr>
            <a:endParaRPr lang="en-GB" sz="1200" dirty="0">
              <a:solidFill>
                <a:prstClr val="white"/>
              </a:solidFill>
              <a:latin typeface="+mn-lt"/>
              <a:sym typeface="Trebuchet MS" panose="020B0603020202020204" pitchFamily="34" charset="0"/>
            </a:endParaRPr>
          </a:p>
        </p:txBody>
      </p:sp>
      <p:sp>
        <p:nvSpPr>
          <p:cNvPr id="16" name="Title 2"/>
          <p:cNvSpPr>
            <a:spLocks noGrp="1"/>
          </p:cNvSpPr>
          <p:nvPr>
            <p:ph type="title" hasCustomPrompt="1"/>
          </p:nvPr>
        </p:nvSpPr>
        <p:spPr>
          <a:xfrm>
            <a:off x="630000" y="622800"/>
            <a:ext cx="4673646"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400" b="0" i="0" u="none" kern="1200" spc="0">
                <a:solidFill>
                  <a:schemeClr val="tx2">
                    <a:lumMod val="100000"/>
                  </a:schemeClr>
                </a:solidFill>
                <a:latin typeface="+mj-lt"/>
                <a:sym typeface="Trebuchet MS" panose="020B0603020202020204" pitchFamily="34" charset="0"/>
              </a:defRPr>
            </a:lvl1pPr>
          </a:lstStyle>
          <a:p>
            <a:pPr lvl="0"/>
            <a:r>
              <a:rPr lang="en-GB" dirty="0"/>
              <a:t>Click to add title</a:t>
            </a:r>
          </a:p>
        </p:txBody>
      </p:sp>
      <p:pic>
        <p:nvPicPr>
          <p:cNvPr id="9" name="Picture 8"/>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5397806" y="3589606"/>
            <a:ext cx="1365250" cy="3382962"/>
          </a:xfrm>
          <a:custGeom>
            <a:avLst/>
            <a:gdLst>
              <a:gd name="connsiteX0" fmla="*/ 920598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320782 h 3382962"/>
              <a:gd name="connsiteX5" fmla="*/ 126694 w 1365250"/>
              <a:gd name="connsiteY5" fmla="*/ 3320782 h 3382962"/>
              <a:gd name="connsiteX6" fmla="*/ 0 w 1365250"/>
              <a:gd name="connsiteY6" fmla="*/ 0 h 3382962"/>
              <a:gd name="connsiteX7" fmla="*/ 908172 w 1365250"/>
              <a:gd name="connsiteY7" fmla="*/ 0 h 3382962"/>
              <a:gd name="connsiteX8" fmla="*/ 0 w 1365250"/>
              <a:gd name="connsiteY8" fmla="*/ 289035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20598" y="0"/>
                </a:moveTo>
                <a:lnTo>
                  <a:pt x="1365250" y="0"/>
                </a:lnTo>
                <a:lnTo>
                  <a:pt x="1365250" y="3382962"/>
                </a:lnTo>
                <a:lnTo>
                  <a:pt x="0" y="3382962"/>
                </a:lnTo>
                <a:lnTo>
                  <a:pt x="0" y="3320782"/>
                </a:lnTo>
                <a:lnTo>
                  <a:pt x="126694" y="3320782"/>
                </a:lnTo>
                <a:close/>
                <a:moveTo>
                  <a:pt x="0" y="0"/>
                </a:moveTo>
                <a:lnTo>
                  <a:pt x="908172" y="0"/>
                </a:lnTo>
                <a:lnTo>
                  <a:pt x="0" y="2890357"/>
                </a:lnTo>
                <a:close/>
              </a:path>
            </a:pathLst>
          </a:custGeom>
          <a:noFill/>
          <a:extLst>
            <a:ext uri="{909E8E84-426E-40DD-AFC4-6F175D3DCCD1}">
              <a14:hiddenFill xmlns:a14="http://schemas.microsoft.com/office/drawing/2010/main">
                <a:solidFill>
                  <a:srgbClr val="FFFFFF"/>
                </a:solidFill>
              </a14:hiddenFill>
            </a:ext>
          </a:extLst>
        </p:spPr>
      </p:pic>
      <p:sp>
        <p:nvSpPr>
          <p:cNvPr id="10"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mn-lt"/>
                <a:sym typeface="Trebuchet MS" panose="020B0603020202020204" pitchFamily="34" charset="0"/>
              </a:rPr>
              <a:t>Copyright © 2022 by Boston Consulting Group. All rights reserved.</a:t>
            </a:r>
          </a:p>
        </p:txBody>
      </p:sp>
      <p:sp>
        <p:nvSpPr>
          <p:cNvPr id="11" name="TextBox 10">
            <a:extLst>
              <a:ext uri="{FF2B5EF4-FFF2-40B4-BE49-F238E27FC236}">
                <a16:creationId xmlns:a16="http://schemas.microsoft.com/office/drawing/2014/main" id="{3337B847-1BCD-4940-A7BA-80C03CB5FDC0}"/>
              </a:ext>
            </a:extLst>
          </p:cNvPr>
          <p:cNvSpPr txBox="1"/>
          <p:nvPr userDrawn="1"/>
        </p:nvSpPr>
        <p:spPr>
          <a:xfrm>
            <a:off x="4750130" y="190005"/>
            <a:ext cx="2992582" cy="332399"/>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solidFill>
                  <a:schemeClr val="tx1"/>
                </a:solidFill>
              </a:rPr>
              <a:t>OFFICIAL-SENSITIVE</a:t>
            </a:r>
          </a:p>
        </p:txBody>
      </p:sp>
    </p:spTree>
    <p:extLst>
      <p:ext uri="{BB962C8B-B14F-4D97-AF65-F5344CB8AC3E}">
        <p14:creationId xmlns:p14="http://schemas.microsoft.com/office/powerpoint/2010/main" val="761761690"/>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hf hdr="0" ftr="0" dt="0"/>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15A47D-D07E-4816-A20D-10B321FCE7E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A4A7CFD7-EE26-4545-BC16-9FE4C00E00A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7C18865-E705-4EF3-B2AC-27B1C5AF39DA}"/>
              </a:ext>
            </a:extLst>
          </p:cNvPr>
          <p:cNvSpPr>
            <a:spLocks noGrp="1"/>
          </p:cNvSpPr>
          <p:nvPr>
            <p:ph type="dt" sz="half" idx="10"/>
          </p:nvPr>
        </p:nvSpPr>
        <p:spPr>
          <a:xfrm>
            <a:off x="838200" y="6089650"/>
            <a:ext cx="2743200" cy="365125"/>
          </a:xfrm>
        </p:spPr>
        <p:txBody>
          <a:bodyPr/>
          <a:lstStyle/>
          <a:p>
            <a:endParaRPr lang="en-GB"/>
          </a:p>
        </p:txBody>
      </p:sp>
      <p:sp>
        <p:nvSpPr>
          <p:cNvPr id="5" name="Footer Placeholder 4">
            <a:extLst>
              <a:ext uri="{FF2B5EF4-FFF2-40B4-BE49-F238E27FC236}">
                <a16:creationId xmlns:a16="http://schemas.microsoft.com/office/drawing/2014/main" id="{3668DAE8-EBB9-4B40-966A-2F3E8964ACFC}"/>
              </a:ext>
            </a:extLst>
          </p:cNvPr>
          <p:cNvSpPr>
            <a:spLocks noGrp="1"/>
          </p:cNvSpPr>
          <p:nvPr>
            <p:ph type="ftr" sz="quarter" idx="11"/>
          </p:nvPr>
        </p:nvSpPr>
        <p:spPr>
          <a:xfrm>
            <a:off x="4032250" y="6116638"/>
            <a:ext cx="4114800" cy="365125"/>
          </a:xfrm>
        </p:spPr>
        <p:txBody>
          <a:bodyPr/>
          <a:lstStyle/>
          <a:p>
            <a:endParaRPr lang="en-GB" dirty="0"/>
          </a:p>
        </p:txBody>
      </p:sp>
      <p:sp>
        <p:nvSpPr>
          <p:cNvPr id="6" name="Slide Number Placeholder 5">
            <a:extLst>
              <a:ext uri="{FF2B5EF4-FFF2-40B4-BE49-F238E27FC236}">
                <a16:creationId xmlns:a16="http://schemas.microsoft.com/office/drawing/2014/main" id="{2EE9B046-F81B-4C86-B29A-D14FC4B0831F}"/>
              </a:ext>
            </a:extLst>
          </p:cNvPr>
          <p:cNvSpPr>
            <a:spLocks noGrp="1"/>
          </p:cNvSpPr>
          <p:nvPr>
            <p:ph type="sldNum" sz="quarter" idx="12"/>
          </p:nvPr>
        </p:nvSpPr>
        <p:spPr>
          <a:xfrm>
            <a:off x="9448800" y="6492875"/>
            <a:ext cx="2743200" cy="365125"/>
          </a:xfrm>
        </p:spPr>
        <p:txBody>
          <a:bodyPr/>
          <a:lstStyle/>
          <a:p>
            <a:fld id="{391F6EB8-9891-4050-938B-0703392E4F5D}" type="slidenum">
              <a:rPr lang="en-GB" smtClean="0"/>
              <a:t>‹#›</a:t>
            </a:fld>
            <a:endParaRPr lang="en-GB"/>
          </a:p>
        </p:txBody>
      </p:sp>
      <p:sp>
        <p:nvSpPr>
          <p:cNvPr id="7" name="Title 1">
            <a:extLst>
              <a:ext uri="{FF2B5EF4-FFF2-40B4-BE49-F238E27FC236}">
                <a16:creationId xmlns:a16="http://schemas.microsoft.com/office/drawing/2014/main" id="{60041ECD-6FF4-4B58-9871-D03650245688}"/>
              </a:ext>
            </a:extLst>
          </p:cNvPr>
          <p:cNvSpPr txBox="1">
            <a:spLocks/>
          </p:cNvSpPr>
          <p:nvPr/>
        </p:nvSpPr>
        <p:spPr>
          <a:xfrm>
            <a:off x="216131" y="1"/>
            <a:ext cx="9601200" cy="100584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r>
              <a:rPr lang="en-US" dirty="0"/>
              <a:t>Click to edit Master title style</a:t>
            </a:r>
            <a:endParaRPr lang="en-GB" dirty="0"/>
          </a:p>
        </p:txBody>
      </p:sp>
    </p:spTree>
    <p:extLst>
      <p:ext uri="{BB962C8B-B14F-4D97-AF65-F5344CB8AC3E}">
        <p14:creationId xmlns:p14="http://schemas.microsoft.com/office/powerpoint/2010/main" val="388227044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980D1E-2591-44FB-BD5F-DCF0516683EF}"/>
              </a:ext>
            </a:extLst>
          </p:cNvPr>
          <p:cNvSpPr>
            <a:spLocks noGrp="1"/>
          </p:cNvSpPr>
          <p:nvPr>
            <p:ph type="title"/>
          </p:nvPr>
        </p:nvSpPr>
        <p:spPr>
          <a:xfrm>
            <a:off x="248540" y="0"/>
            <a:ext cx="9587669" cy="998479"/>
          </a:xfrm>
        </p:spPr>
        <p:txBody>
          <a:bodyPr/>
          <a:lstStyle>
            <a:lvl1pPr>
              <a:defRPr b="1">
                <a:solidFill>
                  <a:schemeClr val="bg1"/>
                </a:solidFill>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1466F3E5-2BCE-4D87-98C9-510949E2440C}"/>
              </a:ext>
            </a:extLst>
          </p:cNvPr>
          <p:cNvSpPr>
            <a:spLocks noGrp="1"/>
          </p:cNvSpPr>
          <p:nvPr>
            <p:ph idx="1"/>
          </p:nvPr>
        </p:nvSpPr>
        <p:spPr>
          <a:xfrm>
            <a:off x="838200" y="1321724"/>
            <a:ext cx="10515600" cy="48552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071640B-6239-445B-9040-3BE233CB4B8D}"/>
              </a:ext>
            </a:extLst>
          </p:cNvPr>
          <p:cNvSpPr>
            <a:spLocks noGrp="1"/>
          </p:cNvSpPr>
          <p:nvPr>
            <p:ph type="dt" sz="half" idx="10"/>
          </p:nvPr>
        </p:nvSpPr>
        <p:spPr>
          <a:xfrm>
            <a:off x="838200" y="6199015"/>
            <a:ext cx="2743200" cy="365125"/>
          </a:xfrm>
        </p:spPr>
        <p:txBody>
          <a:bodyPr/>
          <a:lstStyle/>
          <a:p>
            <a:endParaRPr lang="en-GB"/>
          </a:p>
        </p:txBody>
      </p:sp>
      <p:sp>
        <p:nvSpPr>
          <p:cNvPr id="5" name="Footer Placeholder 4">
            <a:extLst>
              <a:ext uri="{FF2B5EF4-FFF2-40B4-BE49-F238E27FC236}">
                <a16:creationId xmlns:a16="http://schemas.microsoft.com/office/drawing/2014/main" id="{2960231C-DDFD-458A-A2B2-8383B2CC5EA3}"/>
              </a:ext>
            </a:extLst>
          </p:cNvPr>
          <p:cNvSpPr>
            <a:spLocks noGrp="1"/>
          </p:cNvSpPr>
          <p:nvPr>
            <p:ph type="ftr" sz="quarter" idx="11"/>
          </p:nvPr>
        </p:nvSpPr>
        <p:spPr>
          <a:xfrm>
            <a:off x="4038600" y="6176963"/>
            <a:ext cx="4114800" cy="365125"/>
          </a:xfrm>
        </p:spPr>
        <p:txBody>
          <a:bodyPr/>
          <a:lstStyle/>
          <a:p>
            <a:endParaRPr lang="en-GB" dirty="0"/>
          </a:p>
        </p:txBody>
      </p:sp>
      <p:sp>
        <p:nvSpPr>
          <p:cNvPr id="6" name="Slide Number Placeholder 5">
            <a:extLst>
              <a:ext uri="{FF2B5EF4-FFF2-40B4-BE49-F238E27FC236}">
                <a16:creationId xmlns:a16="http://schemas.microsoft.com/office/drawing/2014/main" id="{88756131-31D5-4B1E-87B2-60B693CA6C85}"/>
              </a:ext>
            </a:extLst>
          </p:cNvPr>
          <p:cNvSpPr>
            <a:spLocks noGrp="1"/>
          </p:cNvSpPr>
          <p:nvPr>
            <p:ph type="sldNum" sz="quarter" idx="12"/>
          </p:nvPr>
        </p:nvSpPr>
        <p:spPr>
          <a:xfrm>
            <a:off x="8610600" y="6199014"/>
            <a:ext cx="2743200" cy="365125"/>
          </a:xfrm>
        </p:spPr>
        <p:txBody>
          <a:bodyPr/>
          <a:lstStyle/>
          <a:p>
            <a:fld id="{391F6EB8-9891-4050-938B-0703392E4F5D}" type="slidenum">
              <a:rPr lang="en-GB" smtClean="0"/>
              <a:t>‹#›</a:t>
            </a:fld>
            <a:endParaRPr lang="en-GB"/>
          </a:p>
        </p:txBody>
      </p:sp>
    </p:spTree>
    <p:extLst>
      <p:ext uri="{BB962C8B-B14F-4D97-AF65-F5344CB8AC3E}">
        <p14:creationId xmlns:p14="http://schemas.microsoft.com/office/powerpoint/2010/main" val="2464743345"/>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showMasterSp="0" preserve="1" userDrawn="1">
  <p:cSld name="Green arrow half">
    <p:bg>
      <p:bgPr>
        <a:solidFill>
          <a:srgbClr val="F2F2F2"/>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268194056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3" imgH="363" progId="TCLayout.ActiveDocument.1">
                  <p:embed/>
                </p:oleObj>
              </mc:Choice>
              <mc:Fallback>
                <p:oleObj name="think-cell Slide" r:id="rId4" imgW="353" imgH="363"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chemeClr val="tx2"/>
          </a:solidFill>
          <a:ln w="9525" cap="rnd" cmpd="sng" algn="ctr">
            <a:solidFill>
              <a:schemeClr val="tx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GB" sz="3400" b="0" i="0" baseline="0" dirty="0">
              <a:solidFill>
                <a:srgbClr val="FFFFFF"/>
              </a:solidFill>
              <a:latin typeface="Trebuchet MS" panose="020B0603020202020204" pitchFamily="34" charset="0"/>
              <a:ea typeface="+mj-ea"/>
              <a:cs typeface="+mj-cs"/>
              <a:sym typeface="Trebuchet MS" panose="020B0603020202020204" pitchFamily="34" charset="0"/>
            </a:endParaRPr>
          </a:p>
        </p:txBody>
      </p:sp>
      <p:sp>
        <p:nvSpPr>
          <p:cNvPr id="14" name="Pentagon 8"/>
          <p:cNvSpPr/>
          <p:nvPr userDrawn="1"/>
        </p:nvSpPr>
        <p:spPr bwMode="white">
          <a:xfrm>
            <a:off x="0" y="0"/>
            <a:ext cx="6363546" cy="6858000"/>
          </a:xfrm>
          <a:prstGeom prst="homePlate">
            <a:avLst>
              <a:gd name="adj" fmla="val 12939"/>
            </a:avLst>
          </a:prstGeom>
          <a:gradFill>
            <a:gsLst>
              <a:gs pos="0">
                <a:schemeClr val="tx2"/>
              </a:gs>
              <a:gs pos="89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eaLnBrk="1">
              <a:lnSpc>
                <a:spcPct val="90000"/>
              </a:lnSpc>
              <a:spcAft>
                <a:spcPts val="1000"/>
              </a:spcAft>
            </a:pPr>
            <a:endParaRPr lang="en-GB" sz="1200" dirty="0">
              <a:solidFill>
                <a:prstClr val="white"/>
              </a:solidFill>
              <a:latin typeface="+mn-lt"/>
              <a:sym typeface="Trebuchet MS" panose="020B0603020202020204" pitchFamily="34" charset="0"/>
            </a:endParaRPr>
          </a:p>
        </p:txBody>
      </p:sp>
      <p:sp>
        <p:nvSpPr>
          <p:cNvPr id="16" name="Title 2"/>
          <p:cNvSpPr>
            <a:spLocks noGrp="1"/>
          </p:cNvSpPr>
          <p:nvPr>
            <p:ph type="title" hasCustomPrompt="1"/>
          </p:nvPr>
        </p:nvSpPr>
        <p:spPr>
          <a:xfrm>
            <a:off x="630000" y="622800"/>
            <a:ext cx="4673646"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400" b="0" i="0" u="none" kern="1200" spc="0">
                <a:solidFill>
                  <a:srgbClr val="FFFFFF"/>
                </a:solidFill>
                <a:latin typeface="+mj-lt"/>
                <a:sym typeface="Trebuchet MS" panose="020B0603020202020204" pitchFamily="34" charset="0"/>
              </a:defRPr>
            </a:lvl1pPr>
          </a:lstStyle>
          <a:p>
            <a:pPr lvl="0"/>
            <a:r>
              <a:rPr lang="en-GB" dirty="0"/>
              <a:t>Click to add title</a:t>
            </a:r>
          </a:p>
        </p:txBody>
      </p:sp>
      <p:sp>
        <p:nvSpPr>
          <p:cNvPr id="12"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eaLnBrk="1">
              <a:defRPr sz="1000">
                <a:solidFill>
                  <a:schemeClr val="bg1">
                    <a:lumMod val="50000"/>
                  </a:schemeClr>
                </a:solidFill>
                <a:latin typeface="+mn-lt"/>
                <a:sym typeface="Trebuchet MS" panose="020B0603020202020204" pitchFamily="34" charset="0"/>
              </a:defRPr>
            </a:lvl1pPr>
          </a:lstStyle>
          <a:p>
            <a:endParaRPr lang="en-GB" dirty="0"/>
          </a:p>
        </p:txBody>
      </p:sp>
      <p:sp>
        <p:nvSpPr>
          <p:cNvPr id="13" name="TextBox 12"/>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GB" sz="10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GB" sz="1000" kern="1200" dirty="0">
              <a:solidFill>
                <a:schemeClr val="bg1">
                  <a:lumMod val="50000"/>
                </a:schemeClr>
              </a:solidFill>
              <a:latin typeface="+mn-lt"/>
              <a:ea typeface="+mn-ea"/>
              <a:cs typeface="+mn-cs"/>
              <a:sym typeface="Trebuchet MS" panose="020B0603020202020204" pitchFamily="34" charset="0"/>
            </a:endParaRPr>
          </a:p>
        </p:txBody>
      </p:sp>
      <p:pic>
        <p:nvPicPr>
          <p:cNvPr id="9" name="Picture 8"/>
          <p:cNvPicPr>
            <a:picLocks noChangeAspect="1"/>
          </p:cNvPicPr>
          <p:nvPr userDrawn="1"/>
        </p:nvPicPr>
        <p:blipFill rotWithShape="1">
          <a:blip r:embed="rId6">
            <a:extLst>
              <a:ext uri="{28A0092B-C50C-407E-A947-70E740481C1C}">
                <a14:useLocalDpi xmlns:a14="http://schemas.microsoft.com/office/drawing/2010/main" val="0"/>
              </a:ext>
            </a:extLst>
          </a:blip>
          <a:srcRect t="9052" b="6867"/>
          <a:stretch/>
        </p:blipFill>
        <p:spPr>
          <a:xfrm rot="120000">
            <a:off x="4460172" y="3407803"/>
            <a:ext cx="2694666" cy="3456551"/>
          </a:xfrm>
          <a:custGeom>
            <a:avLst/>
            <a:gdLst>
              <a:gd name="connsiteX0" fmla="*/ 2136534 w 2694666"/>
              <a:gd name="connsiteY0" fmla="*/ 0 h 3456551"/>
              <a:gd name="connsiteX1" fmla="*/ 2694666 w 2694666"/>
              <a:gd name="connsiteY1" fmla="*/ 0 h 3456551"/>
              <a:gd name="connsiteX2" fmla="*/ 2694666 w 2694666"/>
              <a:gd name="connsiteY2" fmla="*/ 3456551 h 3456551"/>
              <a:gd name="connsiteX3" fmla="*/ 1957033 w 2694666"/>
              <a:gd name="connsiteY3" fmla="*/ 3456551 h 3456551"/>
              <a:gd name="connsiteX4" fmla="*/ 1856842 w 2694666"/>
              <a:gd name="connsiteY4" fmla="*/ 432620 h 3456551"/>
              <a:gd name="connsiteX5" fmla="*/ 1914577 w 2694666"/>
              <a:gd name="connsiteY5" fmla="*/ 426057 h 3456551"/>
              <a:gd name="connsiteX6" fmla="*/ 0 w 2694666"/>
              <a:gd name="connsiteY6" fmla="*/ 0 h 3456551"/>
              <a:gd name="connsiteX7" fmla="*/ 1841687 w 2694666"/>
              <a:gd name="connsiteY7" fmla="*/ 0 h 3456551"/>
              <a:gd name="connsiteX8" fmla="*/ 1142595 w 2694666"/>
              <a:gd name="connsiteY8" fmla="*/ 3456551 h 3456551"/>
              <a:gd name="connsiteX9" fmla="*/ 0 w 2694666"/>
              <a:gd name="connsiteY9"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94666" h="3456551">
                <a:moveTo>
                  <a:pt x="2136534" y="0"/>
                </a:moveTo>
                <a:lnTo>
                  <a:pt x="2694666" y="0"/>
                </a:lnTo>
                <a:lnTo>
                  <a:pt x="2694666" y="3456551"/>
                </a:lnTo>
                <a:lnTo>
                  <a:pt x="1957033" y="3456551"/>
                </a:lnTo>
                <a:lnTo>
                  <a:pt x="1856842" y="432620"/>
                </a:lnTo>
                <a:lnTo>
                  <a:pt x="1914577" y="426057"/>
                </a:lnTo>
                <a:close/>
                <a:moveTo>
                  <a:pt x="0" y="0"/>
                </a:moveTo>
                <a:lnTo>
                  <a:pt x="1841687" y="0"/>
                </a:lnTo>
                <a:lnTo>
                  <a:pt x="1142595" y="3456551"/>
                </a:lnTo>
                <a:lnTo>
                  <a:pt x="0" y="3456551"/>
                </a:lnTo>
                <a:close/>
              </a:path>
            </a:pathLst>
          </a:custGeom>
        </p:spPr>
      </p:pic>
      <p:sp>
        <p:nvSpPr>
          <p:cNvPr id="10"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mn-lt"/>
                <a:sym typeface="Trebuchet MS" panose="020B0603020202020204" pitchFamily="34" charset="0"/>
              </a:rPr>
              <a:t>Copyright © 2022 by Boston Consulting Group. All rights reserved.</a:t>
            </a:r>
          </a:p>
        </p:txBody>
      </p:sp>
      <p:sp>
        <p:nvSpPr>
          <p:cNvPr id="11" name="TextBox 10">
            <a:extLst>
              <a:ext uri="{FF2B5EF4-FFF2-40B4-BE49-F238E27FC236}">
                <a16:creationId xmlns:a16="http://schemas.microsoft.com/office/drawing/2014/main" id="{3337B847-1BCD-4940-A7BA-80C03CB5FDC0}"/>
              </a:ext>
            </a:extLst>
          </p:cNvPr>
          <p:cNvSpPr txBox="1"/>
          <p:nvPr userDrawn="1"/>
        </p:nvSpPr>
        <p:spPr>
          <a:xfrm>
            <a:off x="4750130" y="190005"/>
            <a:ext cx="2992582" cy="332399"/>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solidFill>
                  <a:schemeClr val="tx1"/>
                </a:solidFill>
              </a:rPr>
              <a:t>OFFICIAL-SENSITIVE</a:t>
            </a:r>
          </a:p>
        </p:txBody>
      </p:sp>
    </p:spTree>
    <p:extLst>
      <p:ext uri="{BB962C8B-B14F-4D97-AF65-F5344CB8AC3E}">
        <p14:creationId xmlns:p14="http://schemas.microsoft.com/office/powerpoint/2010/main" val="3649403559"/>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hf hdr="0" ftr="0" dt="0"/>
  <p:extLst>
    <p:ext uri="{DCECCB84-F9BA-43D5-87BE-67443E8EF086}">
      <p15:sldGuideLst xmlns:p15="http://schemas.microsoft.com/office/powerpoint/2012/main"/>
    </p:ext>
  </p:extLst>
</p:sldLayout>
</file>

<file path=ppt/slideLayouts/slideLayout301.xml><?xml version="1.0" encoding="utf-8"?>
<p:sldLayout xmlns:a="http://schemas.openxmlformats.org/drawingml/2006/main" xmlns:r="http://schemas.openxmlformats.org/officeDocument/2006/relationships" xmlns:p="http://schemas.openxmlformats.org/presentationml/2006/main" showMasterSp="0" preserve="1" userDrawn="1">
  <p:cSld name="Arrow two third">
    <p:bg>
      <p:bgPr>
        <a:gradFill>
          <a:gsLst>
            <a:gs pos="0">
              <a:schemeClr val="tx2"/>
            </a:gs>
            <a:gs pos="89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716218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3" imgH="363" progId="TCLayout.ActiveDocument.1">
                  <p:embed/>
                </p:oleObj>
              </mc:Choice>
              <mc:Fallback>
                <p:oleObj name="think-cell Slide" r:id="rId4" imgW="353" imgH="363"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chemeClr val="tx2"/>
          </a:solidFill>
          <a:ln w="9525" cap="rnd" cmpd="sng" algn="ctr">
            <a:solidFill>
              <a:schemeClr val="tx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GB" sz="3400" b="0" i="0" baseline="0" dirty="0">
              <a:solidFill>
                <a:srgbClr val="FFFFFF"/>
              </a:solidFill>
              <a:latin typeface="Trebuchet MS" panose="020B0603020202020204" pitchFamily="34" charset="0"/>
              <a:ea typeface="+mj-ea"/>
              <a:cs typeface="+mj-cs"/>
              <a:sym typeface="Trebuchet MS" panose="020B0603020202020204" pitchFamily="34" charset="0"/>
            </a:endParaRPr>
          </a:p>
        </p:txBody>
      </p:sp>
      <p:sp>
        <p:nvSpPr>
          <p:cNvPr id="12" name="Freeform 18"/>
          <p:cNvSpPr/>
          <p:nvPr userDrawn="1"/>
        </p:nvSpPr>
        <p:spPr bwMode="white">
          <a:xfrm>
            <a:off x="0"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solidFill>
            <a:schemeClr val="bg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eaLnBrk="1">
              <a:lnSpc>
                <a:spcPct val="90000"/>
              </a:lnSpc>
              <a:spcAft>
                <a:spcPts val="1000"/>
              </a:spcAft>
            </a:pPr>
            <a:endParaRPr lang="en-GB" sz="1200" dirty="0">
              <a:solidFill>
                <a:schemeClr val="bg1"/>
              </a:solidFill>
              <a:latin typeface="+mn-lt"/>
              <a:sym typeface="Trebuchet MS" panose="020B0603020202020204" pitchFamily="34" charset="0"/>
            </a:endParaRPr>
          </a:p>
        </p:txBody>
      </p:sp>
      <p:sp>
        <p:nvSpPr>
          <p:cNvPr id="13" name="Date Placeholder 4"/>
          <p:cNvSpPr>
            <a:spLocks noGrp="1"/>
          </p:cNvSpPr>
          <p:nvPr>
            <p:ph type="dt" sz="half" idx="10"/>
          </p:nvPr>
        </p:nvSpPr>
        <p:spPr>
          <a:xfrm>
            <a:off x="9677400" y="6405036"/>
            <a:ext cx="1482051" cy="153888"/>
          </a:xfrm>
          <a:prstGeom prst="rect">
            <a:avLst/>
          </a:prstGeom>
        </p:spPr>
        <p:txBody>
          <a:bodyPr/>
          <a:lstStyle>
            <a:lvl1pPr eaLnBrk="1">
              <a:defRPr>
                <a:solidFill>
                  <a:schemeClr val="bg1"/>
                </a:solidFill>
                <a:latin typeface="+mn-lt"/>
                <a:sym typeface="Trebuchet MS" panose="020B0603020202020204" pitchFamily="34" charset="0"/>
              </a:defRPr>
            </a:lvl1pPr>
          </a:lstStyle>
          <a:p>
            <a:endParaRPr lang="en-GB" dirty="0"/>
          </a:p>
        </p:txBody>
      </p:sp>
      <p:sp>
        <p:nvSpPr>
          <p:cNvPr id="15" name="TextBox 14"/>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GB"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GB" sz="1000" kern="1200" dirty="0">
              <a:solidFill>
                <a:schemeClr val="bg1"/>
              </a:solidFill>
              <a:latin typeface="+mn-lt"/>
              <a:ea typeface="+mn-ea"/>
              <a:cs typeface="+mn-cs"/>
              <a:sym typeface="Trebuchet MS" panose="020B0603020202020204" pitchFamily="34" charset="0"/>
            </a:endParaRPr>
          </a:p>
        </p:txBody>
      </p:sp>
      <p:sp>
        <p:nvSpPr>
          <p:cNvPr id="11" name="Title 3"/>
          <p:cNvSpPr>
            <a:spLocks noGrp="1"/>
          </p:cNvSpPr>
          <p:nvPr>
            <p:ph type="title" hasCustomPrompt="1"/>
          </p:nvPr>
        </p:nvSpPr>
        <p:spPr>
          <a:xfrm>
            <a:off x="630000" y="622800"/>
            <a:ext cx="6256800"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400" b="0" i="0" u="none" kern="1200" spc="0">
                <a:solidFill>
                  <a:schemeClr val="tx2">
                    <a:lumMod val="100000"/>
                  </a:schemeClr>
                </a:solidFill>
                <a:latin typeface="+mj-lt"/>
                <a:sym typeface="Trebuchet MS" panose="020B0603020202020204" pitchFamily="34" charset="0"/>
              </a:defRPr>
            </a:lvl1pPr>
          </a:lstStyle>
          <a:p>
            <a:pPr lvl="0"/>
            <a:r>
              <a:rPr lang="en-GB" dirty="0"/>
              <a:t>Click to add title</a:t>
            </a:r>
          </a:p>
        </p:txBody>
      </p:sp>
      <p:pic>
        <p:nvPicPr>
          <p:cNvPr id="16" name="Picture 15"/>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7490339" y="3589606"/>
            <a:ext cx="1365250" cy="3382962"/>
          </a:xfrm>
          <a:custGeom>
            <a:avLst/>
            <a:gdLst>
              <a:gd name="connsiteX0" fmla="*/ 911531 w 1365250"/>
              <a:gd name="connsiteY0" fmla="*/ 0 h 3382962"/>
              <a:gd name="connsiteX1" fmla="*/ 1365250 w 1365250"/>
              <a:gd name="connsiteY1" fmla="*/ 0 h 3382962"/>
              <a:gd name="connsiteX2" fmla="*/ 1365250 w 1365250"/>
              <a:gd name="connsiteY2" fmla="*/ 3382962 h 3382962"/>
              <a:gd name="connsiteX3" fmla="*/ 107988 w 1365250"/>
              <a:gd name="connsiteY3" fmla="*/ 3382962 h 3382962"/>
              <a:gd name="connsiteX4" fmla="*/ 111422 w 1365250"/>
              <a:gd name="connsiteY4" fmla="*/ 3368118 h 3382962"/>
              <a:gd name="connsiteX5" fmla="*/ 129661 w 1365250"/>
              <a:gd name="connsiteY5" fmla="*/ 3368407 h 3382962"/>
              <a:gd name="connsiteX6" fmla="*/ 890411 w 1365250"/>
              <a:gd name="connsiteY6" fmla="*/ 0 h 3382962"/>
              <a:gd name="connsiteX7" fmla="*/ 897808 w 1365250"/>
              <a:gd name="connsiteY7" fmla="*/ 0 h 3382962"/>
              <a:gd name="connsiteX8" fmla="*/ 870584 w 1365250"/>
              <a:gd name="connsiteY8" fmla="*/ 85726 h 3382962"/>
              <a:gd name="connsiteX9" fmla="*/ 0 w 1365250"/>
              <a:gd name="connsiteY9" fmla="*/ 0 h 3382962"/>
              <a:gd name="connsiteX10" fmla="*/ 852736 w 1365250"/>
              <a:gd name="connsiteY10" fmla="*/ 0 h 3382962"/>
              <a:gd name="connsiteX11" fmla="*/ 0 w 1365250"/>
              <a:gd name="connsiteY11" fmla="*/ 1883543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65250" h="3382962">
                <a:moveTo>
                  <a:pt x="911531" y="0"/>
                </a:moveTo>
                <a:lnTo>
                  <a:pt x="1365250" y="0"/>
                </a:lnTo>
                <a:lnTo>
                  <a:pt x="1365250" y="3382962"/>
                </a:lnTo>
                <a:lnTo>
                  <a:pt x="107988" y="3382962"/>
                </a:lnTo>
                <a:lnTo>
                  <a:pt x="111422" y="3368118"/>
                </a:lnTo>
                <a:lnTo>
                  <a:pt x="129661" y="3368407"/>
                </a:lnTo>
                <a:close/>
                <a:moveTo>
                  <a:pt x="890411" y="0"/>
                </a:moveTo>
                <a:lnTo>
                  <a:pt x="897808" y="0"/>
                </a:lnTo>
                <a:lnTo>
                  <a:pt x="870584" y="85726"/>
                </a:lnTo>
                <a:close/>
                <a:moveTo>
                  <a:pt x="0" y="0"/>
                </a:moveTo>
                <a:lnTo>
                  <a:pt x="852736" y="0"/>
                </a:lnTo>
                <a:lnTo>
                  <a:pt x="0" y="1883543"/>
                </a:lnTo>
                <a:close/>
              </a:path>
            </a:pathLst>
          </a:custGeom>
          <a:noFill/>
          <a:extLst>
            <a:ext uri="{909E8E84-426E-40DD-AFC4-6F175D3DCCD1}">
              <a14:hiddenFill xmlns:a14="http://schemas.microsoft.com/office/drawing/2010/main">
                <a:solidFill>
                  <a:srgbClr val="FFFFFF"/>
                </a:solidFill>
              </a14:hiddenFill>
            </a:ext>
          </a:extLst>
        </p:spPr>
      </p:pic>
      <p:sp>
        <p:nvSpPr>
          <p:cNvPr id="9"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mn-lt"/>
                <a:sym typeface="Trebuchet MS" panose="020B0603020202020204" pitchFamily="34" charset="0"/>
              </a:rPr>
              <a:t>Copyright © 2022 by Boston Consulting Group. All rights reserved.</a:t>
            </a:r>
          </a:p>
        </p:txBody>
      </p:sp>
      <p:sp>
        <p:nvSpPr>
          <p:cNvPr id="10" name="TextBox 9">
            <a:extLst>
              <a:ext uri="{FF2B5EF4-FFF2-40B4-BE49-F238E27FC236}">
                <a16:creationId xmlns:a16="http://schemas.microsoft.com/office/drawing/2014/main" id="{3337B847-1BCD-4940-A7BA-80C03CB5FDC0}"/>
              </a:ext>
            </a:extLst>
          </p:cNvPr>
          <p:cNvSpPr txBox="1"/>
          <p:nvPr userDrawn="1"/>
        </p:nvSpPr>
        <p:spPr>
          <a:xfrm>
            <a:off x="4750130" y="190005"/>
            <a:ext cx="2992582" cy="332399"/>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solidFill>
                  <a:schemeClr val="tx1"/>
                </a:solidFill>
              </a:rPr>
              <a:t>OFFICIAL-SENSITIVE</a:t>
            </a:r>
          </a:p>
        </p:txBody>
      </p:sp>
    </p:spTree>
    <p:extLst>
      <p:ext uri="{BB962C8B-B14F-4D97-AF65-F5344CB8AC3E}">
        <p14:creationId xmlns:p14="http://schemas.microsoft.com/office/powerpoint/2010/main" val="1712148614"/>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hf hdr="0" ftr="0" dt="0"/>
</p:sldLayout>
</file>

<file path=ppt/slideLayouts/slideLayout302.xml><?xml version="1.0" encoding="utf-8"?>
<p:sldLayout xmlns:a="http://schemas.openxmlformats.org/drawingml/2006/main" xmlns:r="http://schemas.openxmlformats.org/officeDocument/2006/relationships" xmlns:p="http://schemas.openxmlformats.org/presentationml/2006/main" showMasterSp="0" preserve="1" userDrawn="1">
  <p:cSld name="Green arrow two third">
    <p:bg>
      <p:bgPr>
        <a:solidFill>
          <a:srgbClr val="F2F2F2"/>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93487179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3" imgH="363" progId="TCLayout.ActiveDocument.1">
                  <p:embed/>
                </p:oleObj>
              </mc:Choice>
              <mc:Fallback>
                <p:oleObj name="think-cell Slide" r:id="rId4" imgW="353" imgH="363"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chemeClr val="tx2"/>
          </a:solidFill>
          <a:ln w="9525" cap="rnd" cmpd="sng" algn="ctr">
            <a:solidFill>
              <a:schemeClr val="tx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GB" sz="3400" b="0" i="0" baseline="0" dirty="0">
              <a:solidFill>
                <a:srgbClr val="FFFFFF"/>
              </a:solidFill>
              <a:latin typeface="Trebuchet MS" panose="020B0603020202020204" pitchFamily="34" charset="0"/>
              <a:ea typeface="+mj-ea"/>
              <a:cs typeface="+mj-cs"/>
              <a:sym typeface="Trebuchet MS" panose="020B0603020202020204" pitchFamily="34" charset="0"/>
            </a:endParaRPr>
          </a:p>
        </p:txBody>
      </p:sp>
      <p:sp>
        <p:nvSpPr>
          <p:cNvPr id="12" name="Freeform 18"/>
          <p:cNvSpPr/>
          <p:nvPr userDrawn="1"/>
        </p:nvSpPr>
        <p:spPr bwMode="white">
          <a:xfrm>
            <a:off x="0"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gradFill>
            <a:gsLst>
              <a:gs pos="0">
                <a:schemeClr val="tx2"/>
              </a:gs>
              <a:gs pos="89000">
                <a:schemeClr val="accent2"/>
              </a:gs>
            </a:gsLst>
            <a:lin ang="8100000" scaled="1"/>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eaLnBrk="1">
              <a:lnSpc>
                <a:spcPct val="90000"/>
              </a:lnSpc>
              <a:spcAft>
                <a:spcPts val="1000"/>
              </a:spcAft>
            </a:pPr>
            <a:endParaRPr lang="en-GB" sz="1200" dirty="0">
              <a:solidFill>
                <a:schemeClr val="bg1"/>
              </a:solidFill>
              <a:latin typeface="+mn-lt"/>
              <a:sym typeface="Trebuchet MS" panose="020B0603020202020204" pitchFamily="34" charset="0"/>
            </a:endParaRPr>
          </a:p>
        </p:txBody>
      </p:sp>
      <p:sp>
        <p:nvSpPr>
          <p:cNvPr id="11" name="Title 3"/>
          <p:cNvSpPr>
            <a:spLocks noGrp="1"/>
          </p:cNvSpPr>
          <p:nvPr>
            <p:ph type="title" hasCustomPrompt="1"/>
          </p:nvPr>
        </p:nvSpPr>
        <p:spPr>
          <a:xfrm>
            <a:off x="630000" y="622800"/>
            <a:ext cx="6256800"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400" b="0" i="0" u="none" kern="1200" spc="0">
                <a:solidFill>
                  <a:srgbClr val="FFFFFF"/>
                </a:solidFill>
                <a:latin typeface="+mj-lt"/>
                <a:sym typeface="Trebuchet MS" panose="020B0603020202020204" pitchFamily="34" charset="0"/>
              </a:defRPr>
            </a:lvl1pPr>
          </a:lstStyle>
          <a:p>
            <a:pPr lvl="0"/>
            <a:r>
              <a:rPr lang="en-GB" dirty="0"/>
              <a:t>Click to add title</a:t>
            </a:r>
          </a:p>
        </p:txBody>
      </p:sp>
      <p:sp>
        <p:nvSpPr>
          <p:cNvPr id="17"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eaLnBrk="1">
              <a:defRPr sz="1000">
                <a:solidFill>
                  <a:schemeClr val="bg1">
                    <a:lumMod val="50000"/>
                  </a:schemeClr>
                </a:solidFill>
                <a:latin typeface="+mn-lt"/>
                <a:sym typeface="Trebuchet MS" panose="020B0603020202020204" pitchFamily="34" charset="0"/>
              </a:defRPr>
            </a:lvl1pPr>
          </a:lstStyle>
          <a:p>
            <a:endParaRPr lang="en-GB" dirty="0"/>
          </a:p>
        </p:txBody>
      </p:sp>
      <p:sp>
        <p:nvSpPr>
          <p:cNvPr id="18" name="TextBox 17"/>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GB" sz="10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GB" sz="1000" kern="1200" dirty="0">
              <a:solidFill>
                <a:schemeClr val="bg1">
                  <a:lumMod val="50000"/>
                </a:schemeClr>
              </a:solidFill>
              <a:latin typeface="+mn-lt"/>
              <a:ea typeface="+mn-ea"/>
              <a:cs typeface="+mn-cs"/>
              <a:sym typeface="Trebuchet MS" panose="020B0603020202020204" pitchFamily="34" charset="0"/>
            </a:endParaRPr>
          </a:p>
        </p:txBody>
      </p:sp>
      <p:pic>
        <p:nvPicPr>
          <p:cNvPr id="9" name="Picture 8"/>
          <p:cNvPicPr>
            <a:picLocks noChangeAspect="1"/>
          </p:cNvPicPr>
          <p:nvPr userDrawn="1"/>
        </p:nvPicPr>
        <p:blipFill rotWithShape="1">
          <a:blip r:embed="rId6">
            <a:extLst>
              <a:ext uri="{28A0092B-C50C-407E-A947-70E740481C1C}">
                <a14:useLocalDpi xmlns:a14="http://schemas.microsoft.com/office/drawing/2010/main" val="0"/>
              </a:ext>
            </a:extLst>
          </a:blip>
          <a:srcRect t="9052" b="6867"/>
          <a:stretch/>
        </p:blipFill>
        <p:spPr>
          <a:xfrm rot="120000">
            <a:off x="6567628" y="3407803"/>
            <a:ext cx="2694666" cy="3456551"/>
          </a:xfrm>
          <a:custGeom>
            <a:avLst/>
            <a:gdLst>
              <a:gd name="connsiteX0" fmla="*/ 2068299 w 2694666"/>
              <a:gd name="connsiteY0" fmla="*/ 0 h 3456551"/>
              <a:gd name="connsiteX1" fmla="*/ 2694666 w 2694666"/>
              <a:gd name="connsiteY1" fmla="*/ 0 h 3456551"/>
              <a:gd name="connsiteX2" fmla="*/ 2694666 w 2694666"/>
              <a:gd name="connsiteY2" fmla="*/ 3456551 h 3456551"/>
              <a:gd name="connsiteX3" fmla="*/ 1434992 w 2694666"/>
              <a:gd name="connsiteY3" fmla="*/ 3456551 h 3456551"/>
              <a:gd name="connsiteX4" fmla="*/ 0 w 2694666"/>
              <a:gd name="connsiteY4" fmla="*/ 0 h 3456551"/>
              <a:gd name="connsiteX5" fmla="*/ 1825478 w 2694666"/>
              <a:gd name="connsiteY5" fmla="*/ 0 h 3456551"/>
              <a:gd name="connsiteX6" fmla="*/ 1138791 w 2694666"/>
              <a:gd name="connsiteY6" fmla="*/ 3456551 h 3456551"/>
              <a:gd name="connsiteX7" fmla="*/ 0 w 2694666"/>
              <a:gd name="connsiteY7"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94666" h="3456551">
                <a:moveTo>
                  <a:pt x="2068299" y="0"/>
                </a:moveTo>
                <a:lnTo>
                  <a:pt x="2694666" y="0"/>
                </a:lnTo>
                <a:lnTo>
                  <a:pt x="2694666" y="3456551"/>
                </a:lnTo>
                <a:lnTo>
                  <a:pt x="1434992" y="3456551"/>
                </a:lnTo>
                <a:close/>
                <a:moveTo>
                  <a:pt x="0" y="0"/>
                </a:moveTo>
                <a:lnTo>
                  <a:pt x="1825478" y="0"/>
                </a:lnTo>
                <a:lnTo>
                  <a:pt x="1138791" y="3456551"/>
                </a:lnTo>
                <a:lnTo>
                  <a:pt x="0" y="3456551"/>
                </a:lnTo>
                <a:close/>
              </a:path>
            </a:pathLst>
          </a:custGeom>
        </p:spPr>
      </p:pic>
      <p:sp>
        <p:nvSpPr>
          <p:cNvPr id="10"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mn-lt"/>
                <a:sym typeface="Trebuchet MS" panose="020B0603020202020204" pitchFamily="34" charset="0"/>
              </a:rPr>
              <a:t>Copyright © 2022 by Boston Consulting Group. All rights reserved.</a:t>
            </a:r>
          </a:p>
        </p:txBody>
      </p:sp>
      <p:sp>
        <p:nvSpPr>
          <p:cNvPr id="13" name="TextBox 12">
            <a:extLst>
              <a:ext uri="{FF2B5EF4-FFF2-40B4-BE49-F238E27FC236}">
                <a16:creationId xmlns:a16="http://schemas.microsoft.com/office/drawing/2014/main" id="{3337B847-1BCD-4940-A7BA-80C03CB5FDC0}"/>
              </a:ext>
            </a:extLst>
          </p:cNvPr>
          <p:cNvSpPr txBox="1"/>
          <p:nvPr userDrawn="1"/>
        </p:nvSpPr>
        <p:spPr>
          <a:xfrm>
            <a:off x="4750130" y="190005"/>
            <a:ext cx="2992582" cy="332399"/>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algn="ctr">
              <a:defRPr>
                <a:solidFill>
                  <a:schemeClr val="bg1"/>
                </a:solidFill>
              </a:defRPr>
            </a:lvl1pPr>
          </a:lstStyle>
          <a:p>
            <a:pPr lvl="0"/>
            <a:r>
              <a:rPr lang="en-US" dirty="0"/>
              <a:t>OFFICIAL-SENSITIVE</a:t>
            </a:r>
          </a:p>
        </p:txBody>
      </p:sp>
    </p:spTree>
    <p:extLst>
      <p:ext uri="{BB962C8B-B14F-4D97-AF65-F5344CB8AC3E}">
        <p14:creationId xmlns:p14="http://schemas.microsoft.com/office/powerpoint/2010/main" val="3340226089"/>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hf hdr="0" ftr="0" dt="0"/>
</p:sldLayout>
</file>

<file path=ppt/slideLayouts/slideLayout303.xml><?xml version="1.0" encoding="utf-8"?>
<p:sldLayout xmlns:a="http://schemas.openxmlformats.org/drawingml/2006/main" xmlns:r="http://schemas.openxmlformats.org/officeDocument/2006/relationships" xmlns:p="http://schemas.openxmlformats.org/presentationml/2006/main" showMasterSp="0" preserve="1" userDrawn="1">
  <p:cSld name="Big statement green">
    <p:bg>
      <p:bgPr>
        <a:gradFill>
          <a:gsLst>
            <a:gs pos="0">
              <a:schemeClr val="tx2"/>
            </a:gs>
            <a:gs pos="89000">
              <a:schemeClr val="accent2"/>
            </a:gs>
          </a:gsLst>
          <a:lin ang="8100000" scaled="1"/>
        </a:gradFill>
        <a:effectLst/>
      </p:bgPr>
    </p:bg>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1"/>
            </p:custDataLst>
            <p:extLst>
              <p:ext uri="{D42A27DB-BD31-4B8C-83A1-F6EECF244321}">
                <p14:modId xmlns:p14="http://schemas.microsoft.com/office/powerpoint/2010/main" val="91792071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3" imgH="363" progId="TCLayout.ActiveDocument.1">
                  <p:embed/>
                </p:oleObj>
              </mc:Choice>
              <mc:Fallback>
                <p:oleObj name="think-cell Slide" r:id="rId4" imgW="353" imgH="363" progId="TCLayout.ActiveDocument.1">
                  <p:embed/>
                  <p:pic>
                    <p:nvPicPr>
                      <p:cNvPr id="5" name="Object 4"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chemeClr val="tx2"/>
          </a:solidFill>
          <a:ln w="9525" cap="rnd" cmpd="sng" algn="ctr">
            <a:solidFill>
              <a:schemeClr val="tx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ts val="6000"/>
              </a:lnSpc>
              <a:spcBef>
                <a:spcPct val="0"/>
              </a:spcBef>
              <a:spcAft>
                <a:spcPct val="0"/>
              </a:spcAft>
            </a:pPr>
            <a:endParaRPr lang="en-GB" sz="5400" b="0" i="0" baseline="0" dirty="0">
              <a:solidFill>
                <a:srgbClr val="FFFFFF"/>
              </a:solidFill>
              <a:latin typeface="Trebuchet MS" panose="020B0603020202020204" pitchFamily="34" charset="0"/>
              <a:ea typeface="+mn-ea"/>
              <a:cs typeface="Arial" panose="020B0604020202020204" pitchFamily="34" charset="0"/>
              <a:sym typeface="Trebuchet MS" panose="020B0603020202020204" pitchFamily="34" charset="0"/>
            </a:endParaRPr>
          </a:p>
        </p:txBody>
      </p:sp>
      <p:sp>
        <p:nvSpPr>
          <p:cNvPr id="3" name="TextBox 2"/>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GB"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GB" sz="1000" kern="1200" dirty="0">
              <a:solidFill>
                <a:schemeClr val="bg1"/>
              </a:solidFill>
              <a:latin typeface="+mn-lt"/>
              <a:ea typeface="+mn-ea"/>
              <a:cs typeface="+mn-cs"/>
              <a:sym typeface="Trebuchet MS" panose="020B0603020202020204" pitchFamily="34" charset="0"/>
            </a:endParaRPr>
          </a:p>
        </p:txBody>
      </p:sp>
      <p:sp>
        <p:nvSpPr>
          <p:cNvPr id="4" name="Date Placeholder 3"/>
          <p:cNvSpPr>
            <a:spLocks noGrp="1"/>
          </p:cNvSpPr>
          <p:nvPr>
            <p:ph type="dt" sz="half" idx="10"/>
          </p:nvPr>
        </p:nvSpPr>
        <p:spPr>
          <a:xfrm>
            <a:off x="9677400" y="6405036"/>
            <a:ext cx="1482051" cy="153888"/>
          </a:xfrm>
          <a:prstGeom prst="rect">
            <a:avLst/>
          </a:prstGeom>
        </p:spPr>
        <p:txBody>
          <a:bodyPr/>
          <a:lstStyle>
            <a:lvl1pPr eaLnBrk="1">
              <a:defRPr>
                <a:solidFill>
                  <a:schemeClr val="bg1"/>
                </a:solidFill>
                <a:latin typeface="+mn-lt"/>
                <a:sym typeface="Trebuchet MS" panose="020B0603020202020204" pitchFamily="34" charset="0"/>
              </a:defRPr>
            </a:lvl1pPr>
          </a:lstStyle>
          <a:p>
            <a:endParaRPr lang="en-GB" dirty="0"/>
          </a:p>
        </p:txBody>
      </p:sp>
      <p:sp>
        <p:nvSpPr>
          <p:cNvPr id="8" name="Title 1"/>
          <p:cNvSpPr>
            <a:spLocks noGrp="1"/>
          </p:cNvSpPr>
          <p:nvPr>
            <p:ph type="title" hasCustomPrompt="1"/>
          </p:nvPr>
        </p:nvSpPr>
        <p:spPr>
          <a:xfrm>
            <a:off x="630000" y="3826333"/>
            <a:ext cx="10933200" cy="1606550"/>
          </a:xfrm>
        </p:spPr>
        <p:txBody>
          <a:bodyPr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bg1"/>
                </a:solidFill>
                <a:latin typeface="+mj-lt"/>
                <a:ea typeface="+mn-ea"/>
                <a:cs typeface="Arial" panose="020B0604020202020204" pitchFamily="34" charset="0"/>
                <a:sym typeface="Trebuchet MS" panose="020B0603020202020204" pitchFamily="34" charset="0"/>
              </a:defRPr>
            </a:lvl1pPr>
          </a:lstStyle>
          <a:p>
            <a:r>
              <a:rPr lang="en-GB" dirty="0"/>
              <a:t>Click to add big statement text</a:t>
            </a:r>
          </a:p>
        </p:txBody>
      </p:sp>
      <p:sp>
        <p:nvSpPr>
          <p:cNvPr id="7"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mn-lt"/>
                <a:sym typeface="Trebuchet MS" panose="020B0603020202020204" pitchFamily="34" charset="0"/>
              </a:rPr>
              <a:t>Copyright © 2022 by Boston Consulting Group. All rights reserved.</a:t>
            </a:r>
          </a:p>
        </p:txBody>
      </p:sp>
      <p:sp>
        <p:nvSpPr>
          <p:cNvPr id="9" name="TextBox 8">
            <a:extLst>
              <a:ext uri="{FF2B5EF4-FFF2-40B4-BE49-F238E27FC236}">
                <a16:creationId xmlns:a16="http://schemas.microsoft.com/office/drawing/2014/main" id="{3337B847-1BCD-4940-A7BA-80C03CB5FDC0}"/>
              </a:ext>
            </a:extLst>
          </p:cNvPr>
          <p:cNvSpPr txBox="1"/>
          <p:nvPr userDrawn="1"/>
        </p:nvSpPr>
        <p:spPr>
          <a:xfrm>
            <a:off x="4750130" y="190005"/>
            <a:ext cx="2992582" cy="332399"/>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algn="ctr">
              <a:defRPr>
                <a:solidFill>
                  <a:schemeClr val="bg1"/>
                </a:solidFill>
              </a:defRPr>
            </a:lvl1pPr>
          </a:lstStyle>
          <a:p>
            <a:pPr lvl="0"/>
            <a:r>
              <a:rPr lang="en-US" dirty="0"/>
              <a:t>OFFICIAL-SENSITIVE</a:t>
            </a:r>
          </a:p>
        </p:txBody>
      </p:sp>
    </p:spTree>
    <p:extLst>
      <p:ext uri="{BB962C8B-B14F-4D97-AF65-F5344CB8AC3E}">
        <p14:creationId xmlns:p14="http://schemas.microsoft.com/office/powerpoint/2010/main" val="380735082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ftr="0" dt="0"/>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userDrawn="1">
  <p:cSld name="Big statement icon">
    <p:bg>
      <p:bgPr>
        <a:solidFill>
          <a:schemeClr val="bg1">
            <a:lumMod val="95000"/>
          </a:schemeClr>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333429186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3" imgH="363" progId="TCLayout.ActiveDocument.1">
                  <p:embed/>
                </p:oleObj>
              </mc:Choice>
              <mc:Fallback>
                <p:oleObj name="think-cell Slide" r:id="rId4" imgW="353" imgH="363"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chemeClr val="tx2"/>
          </a:solidFill>
          <a:ln w="9525" cap="rnd" cmpd="sng" algn="ctr">
            <a:solidFill>
              <a:schemeClr val="tx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ts val="6000"/>
              </a:lnSpc>
              <a:spcBef>
                <a:spcPct val="0"/>
              </a:spcBef>
              <a:spcAft>
                <a:spcPct val="0"/>
              </a:spcAft>
            </a:pPr>
            <a:endParaRPr lang="en-GB" sz="5400" b="0" i="0" baseline="0" dirty="0">
              <a:solidFill>
                <a:srgbClr val="FFFFFF"/>
              </a:solidFill>
              <a:latin typeface="Trebuchet MS" panose="020B0603020202020204" pitchFamily="34" charset="0"/>
              <a:ea typeface="+mn-ea"/>
              <a:cs typeface="Arial" panose="020B0604020202020204" pitchFamily="34" charset="0"/>
              <a:sym typeface="Trebuchet MS" panose="020B0603020202020204" pitchFamily="34" charset="0"/>
            </a:endParaRPr>
          </a:p>
        </p:txBody>
      </p:sp>
      <p:sp>
        <p:nvSpPr>
          <p:cNvPr id="3" name="Date Placeholder 2"/>
          <p:cNvSpPr>
            <a:spLocks noGrp="1"/>
          </p:cNvSpPr>
          <p:nvPr>
            <p:ph type="dt" sz="half" idx="10"/>
          </p:nvPr>
        </p:nvSpPr>
        <p:spPr>
          <a:xfrm>
            <a:off x="9677400" y="6405036"/>
            <a:ext cx="1482051" cy="153888"/>
          </a:xfrm>
          <a:prstGeom prst="rect">
            <a:avLst/>
          </a:prstGeom>
        </p:spPr>
        <p:txBody>
          <a:bodyPr/>
          <a:lstStyle>
            <a:lvl1pPr eaLnBrk="1">
              <a:defRPr>
                <a:solidFill>
                  <a:schemeClr val="bg1">
                    <a:lumMod val="50000"/>
                  </a:schemeClr>
                </a:solidFill>
                <a:latin typeface="+mn-lt"/>
                <a:sym typeface="Trebuchet MS" panose="020B0603020202020204" pitchFamily="34" charset="0"/>
              </a:defRPr>
            </a:lvl1pPr>
          </a:lstStyle>
          <a:p>
            <a:endParaRPr lang="en-GB" dirty="0"/>
          </a:p>
        </p:txBody>
      </p:sp>
      <p:sp>
        <p:nvSpPr>
          <p:cNvPr id="6" name="Rectangle 5"/>
          <p:cNvSpPr/>
          <p:nvPr userDrawn="1"/>
        </p:nvSpPr>
        <p:spPr bwMode="white">
          <a:xfrm>
            <a:off x="630000" y="625475"/>
            <a:ext cx="932688" cy="932688"/>
          </a:xfrm>
          <a:prstGeom prst="rec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eaLnBrk="1"/>
            <a:endParaRPr lang="en-GB" sz="1200" dirty="0">
              <a:solidFill>
                <a:schemeClr val="bg1"/>
              </a:solidFill>
              <a:latin typeface="+mn-lt"/>
              <a:sym typeface="Trebuchet MS" panose="020B0603020202020204" pitchFamily="34" charset="0"/>
            </a:endParaRPr>
          </a:p>
        </p:txBody>
      </p:sp>
      <p:sp>
        <p:nvSpPr>
          <p:cNvPr id="7" name="Title 1"/>
          <p:cNvSpPr>
            <a:spLocks noGrp="1"/>
          </p:cNvSpPr>
          <p:nvPr>
            <p:ph type="title" hasCustomPrompt="1"/>
          </p:nvPr>
        </p:nvSpPr>
        <p:spPr>
          <a:xfrm>
            <a:off x="630000" y="3826333"/>
            <a:ext cx="10933200" cy="1606550"/>
          </a:xfrm>
          <a:prstGeom prst="rect">
            <a:avLst/>
          </a:prstGeom>
        </p:spPr>
        <p:txBody>
          <a:bodyPr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accent4"/>
                </a:solidFill>
                <a:latin typeface="+mj-lt"/>
                <a:ea typeface="+mn-ea"/>
                <a:cs typeface="Arial" panose="020B0604020202020204" pitchFamily="34" charset="0"/>
                <a:sym typeface="Trebuchet MS" panose="020B0603020202020204" pitchFamily="34" charset="0"/>
              </a:defRPr>
            </a:lvl1pPr>
          </a:lstStyle>
          <a:p>
            <a:r>
              <a:rPr lang="en-GB" dirty="0"/>
              <a:t>Click to add big statement text</a:t>
            </a:r>
          </a:p>
        </p:txBody>
      </p:sp>
    </p:spTree>
    <p:extLst>
      <p:ext uri="{BB962C8B-B14F-4D97-AF65-F5344CB8AC3E}">
        <p14:creationId xmlns:p14="http://schemas.microsoft.com/office/powerpoint/2010/main" val="40276671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ftr="0" dt="0"/>
</p:sldLayout>
</file>

<file path=ppt/slideLayouts/slideLayout305.xml><?xml version="1.0" encoding="utf-8"?>
<p:sldLayout xmlns:a="http://schemas.openxmlformats.org/drawingml/2006/main" xmlns:r="http://schemas.openxmlformats.org/officeDocument/2006/relationships" xmlns:p="http://schemas.openxmlformats.org/presentationml/2006/main" showMasterSp="0" preserve="1" userDrawn="1">
  <p:cSld name="Quote">
    <p:bg>
      <p:bgPr>
        <a:solidFill>
          <a:schemeClr val="accent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842619711"/>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324" imgH="324" progId="TCLayout.ActiveDocument.1">
                  <p:embed/>
                </p:oleObj>
              </mc:Choice>
              <mc:Fallback>
                <p:oleObj name="think-cell Slide" r:id="rId3" imgW="324" imgH="324"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6" name="TextBox 5"/>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GB"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GB" sz="1000" kern="1200" dirty="0">
              <a:solidFill>
                <a:schemeClr val="bg1"/>
              </a:solidFill>
              <a:latin typeface="+mn-lt"/>
              <a:ea typeface="+mn-ea"/>
              <a:cs typeface="+mn-cs"/>
              <a:sym typeface="Trebuchet MS" panose="020B0603020202020204" pitchFamily="34" charset="0"/>
            </a:endParaRPr>
          </a:p>
        </p:txBody>
      </p:sp>
      <p:pic>
        <p:nvPicPr>
          <p:cNvPr id="7" name="Picture 6"/>
          <p:cNvPicPr>
            <a:picLocks noChangeAspect="1"/>
          </p:cNvPicPr>
          <p:nvPr userDrawn="1"/>
        </p:nvPicPr>
        <p:blipFill rotWithShape="1">
          <a:blip r:embed="rId5">
            <a:extLst>
              <a:ext uri="{28A0092B-C50C-407E-A947-70E740481C1C}">
                <a14:useLocalDpi xmlns:a14="http://schemas.microsoft.com/office/drawing/2010/main" val="0"/>
              </a:ext>
            </a:extLst>
          </a:blip>
          <a:srcRect r="3634" b="1258"/>
          <a:stretch/>
        </p:blipFill>
        <p:spPr>
          <a:xfrm rot="16200000" flipH="1">
            <a:off x="6797461" y="101443"/>
            <a:ext cx="769257" cy="10019821"/>
          </a:xfrm>
          <a:custGeom>
            <a:avLst/>
            <a:gdLst>
              <a:gd name="connsiteX0" fmla="*/ 0 w 769257"/>
              <a:gd name="connsiteY0" fmla="*/ 0 h 10019821"/>
              <a:gd name="connsiteX1" fmla="*/ 0 w 769257"/>
              <a:gd name="connsiteY1" fmla="*/ 4631160 h 10019821"/>
              <a:gd name="connsiteX2" fmla="*/ 216750 w 769257"/>
              <a:gd name="connsiteY2" fmla="*/ 999646 h 10019821"/>
              <a:gd name="connsiteX3" fmla="*/ 197800 w 769257"/>
              <a:gd name="connsiteY3" fmla="*/ 10019821 h 10019821"/>
              <a:gd name="connsiteX4" fmla="*/ 769257 w 769257"/>
              <a:gd name="connsiteY4" fmla="*/ 10019821 h 10019821"/>
              <a:gd name="connsiteX5" fmla="*/ 769257 w 769257"/>
              <a:gd name="connsiteY5" fmla="*/ 0 h 1001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9257" h="10019821">
                <a:moveTo>
                  <a:pt x="0" y="0"/>
                </a:moveTo>
                <a:lnTo>
                  <a:pt x="0" y="4631160"/>
                </a:lnTo>
                <a:lnTo>
                  <a:pt x="216750" y="999646"/>
                </a:lnTo>
                <a:lnTo>
                  <a:pt x="197800" y="10019821"/>
                </a:lnTo>
                <a:lnTo>
                  <a:pt x="769257" y="10019821"/>
                </a:lnTo>
                <a:lnTo>
                  <a:pt x="769257" y="0"/>
                </a:lnTo>
                <a:close/>
              </a:path>
            </a:pathLst>
          </a:custGeom>
        </p:spPr>
      </p:pic>
      <p:sp>
        <p:nvSpPr>
          <p:cNvPr id="59" name="Freeform 58"/>
          <p:cNvSpPr>
            <a:spLocks/>
          </p:cNvSpPr>
          <p:nvPr/>
        </p:nvSpPr>
        <p:spPr bwMode="white">
          <a:xfrm flipH="1">
            <a:off x="0" y="0"/>
            <a:ext cx="12192000" cy="5867335"/>
          </a:xfrm>
          <a:custGeom>
            <a:avLst/>
            <a:gdLst>
              <a:gd name="connsiteX0" fmla="*/ 12192000 w 12192000"/>
              <a:gd name="connsiteY0" fmla="*/ 0 h 5867335"/>
              <a:gd name="connsiteX1" fmla="*/ 0 w 12192000"/>
              <a:gd name="connsiteY1" fmla="*/ 0 h 5867335"/>
              <a:gd name="connsiteX2" fmla="*/ 0 w 12192000"/>
              <a:gd name="connsiteY2" fmla="*/ 4945992 h 5867335"/>
              <a:gd name="connsiteX3" fmla="*/ 9041587 w 12192000"/>
              <a:gd name="connsiteY3" fmla="*/ 4945992 h 5867335"/>
              <a:gd name="connsiteX4" fmla="*/ 9974275 w 12192000"/>
              <a:gd name="connsiteY4" fmla="*/ 5867335 h 5867335"/>
              <a:gd name="connsiteX5" fmla="*/ 9974275 w 12192000"/>
              <a:gd name="connsiteY5" fmla="*/ 4945992 h 5867335"/>
              <a:gd name="connsiteX6" fmla="*/ 12192000 w 12192000"/>
              <a:gd name="connsiteY6" fmla="*/ 4945992 h 586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867335">
                <a:moveTo>
                  <a:pt x="12192000" y="0"/>
                </a:moveTo>
                <a:lnTo>
                  <a:pt x="0" y="0"/>
                </a:lnTo>
                <a:lnTo>
                  <a:pt x="0" y="4945992"/>
                </a:lnTo>
                <a:lnTo>
                  <a:pt x="9041587" y="4945992"/>
                </a:lnTo>
                <a:lnTo>
                  <a:pt x="9974275" y="5867335"/>
                </a:lnTo>
                <a:lnTo>
                  <a:pt x="9974275" y="4945992"/>
                </a:lnTo>
                <a:lnTo>
                  <a:pt x="12192000" y="4945992"/>
                </a:lnTo>
                <a:close/>
              </a:path>
            </a:pathLst>
          </a:custGeom>
          <a:solidFill>
            <a:schemeClr val="tx2"/>
          </a:solidFill>
          <a:ln>
            <a:noFill/>
          </a:ln>
          <a:effectLst/>
        </p:spPr>
        <p:txBody>
          <a:bodyPr vert="horz" wrap="square" lIns="91440" tIns="45720" rIns="91440" bIns="45720" numCol="1" anchor="t" anchorCtr="0" compatLnSpc="1">
            <a:prstTxWarp prst="textNoShape">
              <a:avLst/>
            </a:prstTxWarp>
            <a:noAutofit/>
          </a:bodyPr>
          <a:lstStyle/>
          <a:p>
            <a:pPr eaLnBrk="1"/>
            <a:endParaRPr lang="en-GB" dirty="0">
              <a:latin typeface="+mn-lt"/>
              <a:sym typeface="Trebuchet MS" panose="020B0603020202020204" pitchFamily="34" charset="0"/>
            </a:endParaRPr>
          </a:p>
        </p:txBody>
      </p:sp>
      <p:sp>
        <p:nvSpPr>
          <p:cNvPr id="8"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mn-lt"/>
                <a:sym typeface="Trebuchet MS" panose="020B0603020202020204" pitchFamily="34" charset="0"/>
              </a:rPr>
              <a:t>Copyright © 2022 by Boston Consulting Group. All rights reserved.</a:t>
            </a:r>
          </a:p>
        </p:txBody>
      </p:sp>
      <p:sp>
        <p:nvSpPr>
          <p:cNvPr id="9" name="TextBox 8">
            <a:extLst>
              <a:ext uri="{FF2B5EF4-FFF2-40B4-BE49-F238E27FC236}">
                <a16:creationId xmlns:a16="http://schemas.microsoft.com/office/drawing/2014/main" id="{3337B847-1BCD-4940-A7BA-80C03CB5FDC0}"/>
              </a:ext>
            </a:extLst>
          </p:cNvPr>
          <p:cNvSpPr txBox="1"/>
          <p:nvPr userDrawn="1"/>
        </p:nvSpPr>
        <p:spPr>
          <a:xfrm>
            <a:off x="4750130" y="190005"/>
            <a:ext cx="2992582" cy="332399"/>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algn="ctr">
              <a:defRPr>
                <a:solidFill>
                  <a:schemeClr val="bg1"/>
                </a:solidFill>
              </a:defRPr>
            </a:lvl1pPr>
          </a:lstStyle>
          <a:p>
            <a:pPr lvl="0"/>
            <a:r>
              <a:rPr lang="en-US" dirty="0"/>
              <a:t>OFFICIAL-SENSITIVE</a:t>
            </a:r>
          </a:p>
        </p:txBody>
      </p:sp>
    </p:spTree>
    <p:extLst>
      <p:ext uri="{BB962C8B-B14F-4D97-AF65-F5344CB8AC3E}">
        <p14:creationId xmlns:p14="http://schemas.microsoft.com/office/powerpoint/2010/main" val="2619159327"/>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hf hdr="0" ftr="0" dt="0"/>
</p:sldLayout>
</file>

<file path=ppt/slideLayouts/slideLayout306.xml><?xml version="1.0" encoding="utf-8"?>
<p:sldLayout xmlns:a="http://schemas.openxmlformats.org/drawingml/2006/main" xmlns:r="http://schemas.openxmlformats.org/officeDocument/2006/relationships" xmlns:p="http://schemas.openxmlformats.org/presentationml/2006/main" showMasterSp="0" preserve="1" userDrawn="1">
  <p:cSld name="Special gray">
    <p:bg>
      <p:bgPr>
        <a:solidFill>
          <a:srgbClr val="9A9A9A"/>
        </a:solidFill>
        <a:effectLst/>
      </p:bgPr>
    </p:bg>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userDrawn="1">
            <p:custDataLst>
              <p:tags r:id="rId1"/>
            </p:custDataLst>
            <p:extLst>
              <p:ext uri="{D42A27DB-BD31-4B8C-83A1-F6EECF244321}">
                <p14:modId xmlns:p14="http://schemas.microsoft.com/office/powerpoint/2010/main" val="372735800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3" imgH="363" progId="TCLayout.ActiveDocument.1">
                  <p:embed/>
                </p:oleObj>
              </mc:Choice>
              <mc:Fallback>
                <p:oleObj name="think-cell Slide" r:id="rId4" imgW="353" imgH="363" progId="TCLayout.ActiveDocument.1">
                  <p:embed/>
                  <p:pic>
                    <p:nvPicPr>
                      <p:cNvPr id="6" name="Object 5"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hidden="1"/>
          <p:cNvSpPr/>
          <p:nvPr userDrawn="1">
            <p:custDataLst>
              <p:tags r:id="rId2"/>
            </p:custDataLst>
          </p:nvPr>
        </p:nvSpPr>
        <p:spPr>
          <a:xfrm>
            <a:off x="0" y="0"/>
            <a:ext cx="158750" cy="158750"/>
          </a:xfrm>
          <a:prstGeom prst="rect">
            <a:avLst/>
          </a:prstGeom>
          <a:solidFill>
            <a:schemeClr val="tx2"/>
          </a:solidFill>
          <a:ln w="9525" cap="rnd" cmpd="sng" algn="ctr">
            <a:solidFill>
              <a:schemeClr val="tx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GB" sz="3400" b="0" i="0" baseline="0" dirty="0">
              <a:solidFill>
                <a:srgbClr val="FFFFFF"/>
              </a:solidFill>
              <a:latin typeface="Trebuchet MS" panose="020B0603020202020204" pitchFamily="34" charset="0"/>
              <a:ea typeface="+mj-ea"/>
              <a:cs typeface="+mj-cs"/>
              <a:sym typeface="Trebuchet MS" panose="020B0603020202020204" pitchFamily="34" charset="0"/>
            </a:endParaRPr>
          </a:p>
        </p:txBody>
      </p:sp>
      <p:sp>
        <p:nvSpPr>
          <p:cNvPr id="5" name="TextBox 4"/>
          <p:cNvSpPr txBox="1"/>
          <p:nvPr userDrawn="1"/>
        </p:nvSpPr>
        <p:spPr bwMode="white">
          <a:xfrm>
            <a:off x="11167872" y="6404400"/>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GB"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GB" sz="1000" kern="1200" dirty="0">
              <a:solidFill>
                <a:schemeClr val="bg1"/>
              </a:solidFill>
              <a:latin typeface="+mn-lt"/>
              <a:ea typeface="+mn-ea"/>
              <a:cs typeface="+mn-cs"/>
              <a:sym typeface="Trebuchet MS" panose="020B0603020202020204" pitchFamily="34" charset="0"/>
            </a:endParaRPr>
          </a:p>
        </p:txBody>
      </p:sp>
      <p:sp>
        <p:nvSpPr>
          <p:cNvPr id="2" name="Date Placeholder 1"/>
          <p:cNvSpPr>
            <a:spLocks noGrp="1"/>
          </p:cNvSpPr>
          <p:nvPr>
            <p:ph type="dt" sz="half" idx="14"/>
          </p:nvPr>
        </p:nvSpPr>
        <p:spPr bwMode="white">
          <a:xfrm>
            <a:off x="9677400" y="6405036"/>
            <a:ext cx="1482051" cy="153888"/>
          </a:xfrm>
          <a:prstGeom prst="rect">
            <a:avLst/>
          </a:prstGeom>
        </p:spPr>
        <p:txBody>
          <a:bodyPr/>
          <a:lstStyle>
            <a:lvl1pPr eaLnBrk="1">
              <a:defRPr>
                <a:solidFill>
                  <a:schemeClr val="bg1"/>
                </a:solidFill>
                <a:latin typeface="+mn-lt"/>
                <a:sym typeface="Trebuchet MS" panose="020B0603020202020204" pitchFamily="34" charset="0"/>
              </a:defRPr>
            </a:lvl1pPr>
          </a:lstStyle>
          <a:p>
            <a:endParaRPr lang="en-GB" dirty="0"/>
          </a:p>
        </p:txBody>
      </p:sp>
      <p:sp>
        <p:nvSpPr>
          <p:cNvPr id="4" name="Title 3"/>
          <p:cNvSpPr>
            <a:spLocks noGrp="1"/>
          </p:cNvSpPr>
          <p:nvPr>
            <p:ph type="title" hasCustomPrompt="1"/>
          </p:nvPr>
        </p:nvSpPr>
        <p:spPr>
          <a:xfrm>
            <a:off x="630000" y="622800"/>
            <a:ext cx="10933200" cy="470898"/>
          </a:xfrm>
        </p:spPr>
        <p:txBody>
          <a:bodyPr/>
          <a:lstStyle>
            <a:lvl1pPr>
              <a:defRPr sz="3400">
                <a:solidFill>
                  <a:schemeClr val="bg1"/>
                </a:solidFill>
                <a:latin typeface="+mj-lt"/>
                <a:sym typeface="Trebuchet MS" panose="020B0603020202020204" pitchFamily="34" charset="0"/>
              </a:defRPr>
            </a:lvl1pPr>
          </a:lstStyle>
          <a:p>
            <a:r>
              <a:rPr lang="en-GB" dirty="0"/>
              <a:t>Click to add title</a:t>
            </a:r>
          </a:p>
        </p:txBody>
      </p:sp>
      <p:sp>
        <p:nvSpPr>
          <p:cNvPr id="7"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mn-lt"/>
                <a:sym typeface="Trebuchet MS" panose="020B0603020202020204" pitchFamily="34" charset="0"/>
              </a:rPr>
              <a:t>Copyright © 2022 by Boston Consulting Group. All rights reserved.</a:t>
            </a:r>
          </a:p>
        </p:txBody>
      </p:sp>
      <p:sp>
        <p:nvSpPr>
          <p:cNvPr id="8" name="TextBox 7">
            <a:extLst>
              <a:ext uri="{FF2B5EF4-FFF2-40B4-BE49-F238E27FC236}">
                <a16:creationId xmlns:a16="http://schemas.microsoft.com/office/drawing/2014/main" id="{3337B847-1BCD-4940-A7BA-80C03CB5FDC0}"/>
              </a:ext>
            </a:extLst>
          </p:cNvPr>
          <p:cNvSpPr txBox="1"/>
          <p:nvPr userDrawn="1"/>
        </p:nvSpPr>
        <p:spPr>
          <a:xfrm>
            <a:off x="4750130" y="190005"/>
            <a:ext cx="2992582" cy="332399"/>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algn="ctr">
              <a:defRPr>
                <a:solidFill>
                  <a:schemeClr val="bg1"/>
                </a:solidFill>
              </a:defRPr>
            </a:lvl1pPr>
          </a:lstStyle>
          <a:p>
            <a:pPr lvl="0"/>
            <a:r>
              <a:rPr lang="en-US" dirty="0"/>
              <a:t>OFFICIAL-SENSITIVE</a:t>
            </a:r>
          </a:p>
        </p:txBody>
      </p:sp>
    </p:spTree>
    <p:extLst>
      <p:ext uri="{BB962C8B-B14F-4D97-AF65-F5344CB8AC3E}">
        <p14:creationId xmlns:p14="http://schemas.microsoft.com/office/powerpoint/2010/main" val="109750631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ftr="0" dt="0"/>
</p:sldLayout>
</file>

<file path=ppt/slideLayouts/slideLayout307.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2"/>
        </a:solidFill>
        <a:effectLst/>
      </p:bgPr>
    </p:bg>
    <p:spTree>
      <p:nvGrpSpPr>
        <p:cNvPr id="1" name=""/>
        <p:cNvGrpSpPr/>
        <p:nvPr/>
      </p:nvGrpSpPr>
      <p:grpSpPr>
        <a:xfrm>
          <a:off x="0" y="0"/>
          <a:ext cx="0" cy="0"/>
          <a:chOff x="0" y="0"/>
          <a:chExt cx="0" cy="0"/>
        </a:xfrm>
      </p:grpSpPr>
      <p:sp>
        <p:nvSpPr>
          <p:cNvPr id="5" name="Date Placeholder 4"/>
          <p:cNvSpPr>
            <a:spLocks noGrp="1"/>
          </p:cNvSpPr>
          <p:nvPr>
            <p:ph type="dt" sz="half" idx="12"/>
          </p:nvPr>
        </p:nvSpPr>
        <p:spPr>
          <a:xfrm>
            <a:off x="9677400" y="6405036"/>
            <a:ext cx="1482051" cy="153888"/>
          </a:xfrm>
          <a:prstGeom prst="rect">
            <a:avLst/>
          </a:prstGeom>
        </p:spPr>
        <p:txBody>
          <a:bodyPr/>
          <a:lstStyle>
            <a:lvl1pPr eaLnBrk="1">
              <a:defRPr>
                <a:solidFill>
                  <a:schemeClr val="bg1">
                    <a:lumMod val="50000"/>
                  </a:schemeClr>
                </a:solidFill>
                <a:latin typeface="+mn-lt"/>
                <a:sym typeface="Trebuchet MS" panose="020B0603020202020204" pitchFamily="34" charset="0"/>
              </a:defRPr>
            </a:lvl1pPr>
          </a:lstStyle>
          <a:p>
            <a:endParaRPr lang="en-GB" dirty="0"/>
          </a:p>
        </p:txBody>
      </p:sp>
    </p:spTree>
    <p:extLst>
      <p:ext uri="{BB962C8B-B14F-4D97-AF65-F5344CB8AC3E}">
        <p14:creationId xmlns:p14="http://schemas.microsoft.com/office/powerpoint/2010/main" val="253570878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ftr="0" dt="0"/>
</p:sldLayout>
</file>

<file path=ppt/slideLayouts/slideLayout308.xml><?xml version="1.0" encoding="utf-8"?>
<p:sldLayout xmlns:a="http://schemas.openxmlformats.org/drawingml/2006/main" xmlns:r="http://schemas.openxmlformats.org/officeDocument/2006/relationships" xmlns:p="http://schemas.openxmlformats.org/presentationml/2006/main" showMasterSp="0" preserve="1" userDrawn="1">
  <p:cSld name="Blank green">
    <p:bg>
      <p:bgPr>
        <a:gradFill>
          <a:gsLst>
            <a:gs pos="0">
              <a:schemeClr val="tx2"/>
            </a:gs>
            <a:gs pos="89000">
              <a:schemeClr val="accent2"/>
            </a:gs>
          </a:gsLst>
          <a:lin ang="8100000" scaled="1"/>
        </a:gradFill>
        <a:effectLst/>
      </p:bgPr>
    </p:bg>
    <p:spTree>
      <p:nvGrpSpPr>
        <p:cNvPr id="1" name=""/>
        <p:cNvGrpSpPr/>
        <p:nvPr/>
      </p:nvGrpSpPr>
      <p:grpSpPr>
        <a:xfrm>
          <a:off x="0" y="0"/>
          <a:ext cx="0" cy="0"/>
          <a:chOff x="0" y="0"/>
          <a:chExt cx="0" cy="0"/>
        </a:xfrm>
      </p:grpSpPr>
      <p:sp>
        <p:nvSpPr>
          <p:cNvPr id="7" name="TextBox 6"/>
          <p:cNvSpPr txBox="1"/>
          <p:nvPr userDrawn="1"/>
        </p:nvSpPr>
        <p:spPr bwMode="white">
          <a:xfrm>
            <a:off x="11167872" y="6404400"/>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GB"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GB" sz="1000" kern="1200" dirty="0">
              <a:solidFill>
                <a:schemeClr val="bg1"/>
              </a:solidFill>
              <a:latin typeface="+mn-lt"/>
              <a:ea typeface="+mn-ea"/>
              <a:cs typeface="+mn-cs"/>
              <a:sym typeface="Trebuchet MS" panose="020B0603020202020204" pitchFamily="34" charset="0"/>
            </a:endParaRPr>
          </a:p>
        </p:txBody>
      </p:sp>
      <p:sp>
        <p:nvSpPr>
          <p:cNvPr id="2" name="Date Placeholder 1"/>
          <p:cNvSpPr>
            <a:spLocks noGrp="1"/>
          </p:cNvSpPr>
          <p:nvPr>
            <p:ph type="dt" sz="half" idx="12"/>
          </p:nvPr>
        </p:nvSpPr>
        <p:spPr>
          <a:xfrm>
            <a:off x="9677400" y="6405036"/>
            <a:ext cx="1482051" cy="153888"/>
          </a:xfrm>
          <a:prstGeom prst="rect">
            <a:avLst/>
          </a:prstGeom>
        </p:spPr>
        <p:txBody>
          <a:bodyPr/>
          <a:lstStyle>
            <a:lvl1pPr eaLnBrk="1">
              <a:defRPr>
                <a:solidFill>
                  <a:schemeClr val="bg1"/>
                </a:solidFill>
                <a:latin typeface="+mn-lt"/>
                <a:sym typeface="Trebuchet MS" panose="020B0603020202020204" pitchFamily="34" charset="0"/>
              </a:defRPr>
            </a:lvl1pPr>
          </a:lstStyle>
          <a:p>
            <a:endParaRPr lang="en-GB" dirty="0"/>
          </a:p>
        </p:txBody>
      </p:sp>
      <p:sp>
        <p:nvSpPr>
          <p:cNvPr id="4"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mn-lt"/>
                <a:sym typeface="Trebuchet MS" panose="020B0603020202020204" pitchFamily="34" charset="0"/>
              </a:rPr>
              <a:t>Copyright © 2022 by Boston Consulting Group. All rights reserved.</a:t>
            </a:r>
          </a:p>
        </p:txBody>
      </p:sp>
      <p:sp>
        <p:nvSpPr>
          <p:cNvPr id="5" name="TextBox 4">
            <a:extLst>
              <a:ext uri="{FF2B5EF4-FFF2-40B4-BE49-F238E27FC236}">
                <a16:creationId xmlns:a16="http://schemas.microsoft.com/office/drawing/2014/main" id="{3337B847-1BCD-4940-A7BA-80C03CB5FDC0}"/>
              </a:ext>
            </a:extLst>
          </p:cNvPr>
          <p:cNvSpPr txBox="1"/>
          <p:nvPr userDrawn="1"/>
        </p:nvSpPr>
        <p:spPr>
          <a:xfrm>
            <a:off x="4750130" y="190005"/>
            <a:ext cx="2992582" cy="332399"/>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algn="ctr">
              <a:defRPr>
                <a:solidFill>
                  <a:schemeClr val="bg1"/>
                </a:solidFill>
              </a:defRPr>
            </a:lvl1pPr>
          </a:lstStyle>
          <a:p>
            <a:pPr lvl="0"/>
            <a:r>
              <a:rPr lang="en-US" dirty="0"/>
              <a:t>OFFICIAL-SENSITIVE</a:t>
            </a:r>
          </a:p>
        </p:txBody>
      </p:sp>
    </p:spTree>
    <p:extLst>
      <p:ext uri="{BB962C8B-B14F-4D97-AF65-F5344CB8AC3E}">
        <p14:creationId xmlns:p14="http://schemas.microsoft.com/office/powerpoint/2010/main" val="234609568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ftr="0" dt="0"/>
</p:sldLayout>
</file>

<file path=ppt/slideLayouts/slideLayout309.xml><?xml version="1.0" encoding="utf-8"?>
<p:sldLayout xmlns:a="http://schemas.openxmlformats.org/drawingml/2006/main" xmlns:r="http://schemas.openxmlformats.org/officeDocument/2006/relationships" xmlns:p="http://schemas.openxmlformats.org/presentationml/2006/main" preserve="1">
  <p:cSld name="Disclaimer">
    <p:bg>
      <p:bgPr>
        <a:solidFill>
          <a:schemeClr val="bg2"/>
        </a:solidFill>
        <a:effectLst/>
      </p:bgPr>
    </p:bg>
    <p:spTree>
      <p:nvGrpSpPr>
        <p:cNvPr id="1" name=""/>
        <p:cNvGrpSpPr/>
        <p:nvPr/>
      </p:nvGrpSpPr>
      <p:grpSpPr>
        <a:xfrm>
          <a:off x="0" y="0"/>
          <a:ext cx="0" cy="0"/>
          <a:chOff x="0" y="0"/>
          <a:chExt cx="0" cy="0"/>
        </a:xfrm>
      </p:grpSpPr>
      <p:sp>
        <p:nvSpPr>
          <p:cNvPr id="2" name="Rectangle 1"/>
          <p:cNvSpPr/>
          <p:nvPr userDrawn="1"/>
        </p:nvSpPr>
        <p:spPr>
          <a:xfrm>
            <a:off x="5021826" y="1664256"/>
            <a:ext cx="6209072" cy="3323987"/>
          </a:xfrm>
          <a:prstGeom prst="rect">
            <a:avLst/>
          </a:prstGeom>
        </p:spPr>
        <p:txBody>
          <a:bodyPr wrap="square" lIns="0" tIns="0" rIns="0" bIns="0" anchor="ctr">
            <a:spAutoFit/>
          </a:bodyPr>
          <a:lstStyle/>
          <a:p>
            <a:pPr indent="0">
              <a:lnSpc>
                <a:spcPct val="100000"/>
              </a:lnSpc>
            </a:pPr>
            <a:r>
              <a:rPr lang="en-US" sz="900" b="0" dirty="0">
                <a:latin typeface="+mn-lt"/>
                <a:sym typeface="Trebuchet MS" panose="020B0603020202020204" pitchFamily="34" charset="0"/>
              </a:rPr>
              <a:t>The services and materials provided by The Boston Consulting Group (BCG) are subject to BCG's Standard Terms </a:t>
            </a:r>
            <a:br>
              <a:rPr lang="en-US" sz="900" b="0" dirty="0">
                <a:latin typeface="+mn-lt"/>
                <a:sym typeface="Trebuchet MS" panose="020B0603020202020204" pitchFamily="34" charset="0"/>
              </a:rPr>
            </a:br>
            <a:r>
              <a:rPr lang="en-US" sz="900" b="0" dirty="0">
                <a:latin typeface="+mn-lt"/>
                <a:sym typeface="Trebuchet MS" panose="020B0603020202020204" pitchFamily="34" charset="0"/>
              </a:rPr>
              <a:t>(a copy of which is available upon request) or such other agreement as may have been previously executed by BCG. BCG does not provide legal, accounting, or tax advice. The Client is responsible for obtaining independent advice concerning these matters. This advice may affect the guidance given by BCG. Further, BCG has made no undertaking </a:t>
            </a:r>
            <a:br>
              <a:rPr lang="en-US" sz="900" b="0" dirty="0">
                <a:latin typeface="+mn-lt"/>
                <a:sym typeface="Trebuchet MS" panose="020B0603020202020204" pitchFamily="34" charset="0"/>
              </a:rPr>
            </a:br>
            <a:r>
              <a:rPr lang="en-US" sz="900" b="0" dirty="0">
                <a:latin typeface="+mn-lt"/>
                <a:sym typeface="Trebuchet MS" panose="020B0603020202020204" pitchFamily="34" charset="0"/>
              </a:rPr>
              <a:t>to update these materials after the date hereof, notwithstanding that such information may become outdated </a:t>
            </a:r>
            <a:br>
              <a:rPr lang="en-US" sz="900" b="0" dirty="0">
                <a:latin typeface="+mn-lt"/>
                <a:sym typeface="Trebuchet MS" panose="020B0603020202020204" pitchFamily="34" charset="0"/>
              </a:rPr>
            </a:br>
            <a:r>
              <a:rPr lang="en-US" sz="900" b="0" dirty="0">
                <a:latin typeface="+mn-lt"/>
                <a:sym typeface="Trebuchet MS" panose="020B0603020202020204" pitchFamily="34" charset="0"/>
              </a:rPr>
              <a:t>or inaccurate.</a:t>
            </a:r>
          </a:p>
          <a:p>
            <a:pPr indent="0">
              <a:lnSpc>
                <a:spcPct val="100000"/>
              </a:lnSpc>
            </a:pPr>
            <a:r>
              <a:rPr lang="en-US" sz="900" b="0" dirty="0">
                <a:latin typeface="+mn-lt"/>
                <a:sym typeface="Trebuchet MS" panose="020B0603020202020204" pitchFamily="34" charset="0"/>
              </a:rPr>
              <a:t> </a:t>
            </a:r>
          </a:p>
          <a:p>
            <a:pPr indent="0">
              <a:lnSpc>
                <a:spcPct val="100000"/>
              </a:lnSpc>
            </a:pPr>
            <a:r>
              <a:rPr lang="en-US" sz="900" b="0" dirty="0">
                <a:latin typeface="+mn-lt"/>
                <a:sym typeface="Trebuchet MS" panose="020B0603020202020204" pitchFamily="34" charset="0"/>
              </a:rPr>
              <a:t>The materials contained in this presentation are designed for the sole use by the board of directors or senior management of the Client and solely for the limited purposes described in the presentation. The materials shall not be copied or given to any person or entity other than the Client (“Third Party”) without the prior written consent of BCG. These materials serve only as the focus for discussion; they are incomplete without the accompanying oral commentary and may not be relied on as a stand-alone document. Further, Third Parties may not, and it is unreasonable for any Third Party to, rely on these materials for any purpose whatsoever. To the fullest extent permitted by law (and except to the extent otherwise agreed in a signed writing by BCG), BCG shall have no liability whatsoever to any Third Party, and any Third Party hereby waives any rights and claims it may have at any time against BCG with regard to the services, this presentation, or other materials, including the accuracy or completeness thereof. Receipt and review </a:t>
            </a:r>
            <a:br>
              <a:rPr lang="en-US" sz="900" b="0" dirty="0">
                <a:latin typeface="+mn-lt"/>
                <a:sym typeface="Trebuchet MS" panose="020B0603020202020204" pitchFamily="34" charset="0"/>
              </a:rPr>
            </a:br>
            <a:r>
              <a:rPr lang="en-US" sz="900" b="0" dirty="0">
                <a:latin typeface="+mn-lt"/>
                <a:sym typeface="Trebuchet MS" panose="020B0603020202020204" pitchFamily="34" charset="0"/>
              </a:rPr>
              <a:t>of this document shall be deemed agreement with and consideration for the foregoing.</a:t>
            </a:r>
          </a:p>
          <a:p>
            <a:pPr indent="0">
              <a:lnSpc>
                <a:spcPct val="100000"/>
              </a:lnSpc>
            </a:pPr>
            <a:endParaRPr lang="en-US" sz="900" b="0" dirty="0">
              <a:latin typeface="+mn-lt"/>
              <a:sym typeface="Trebuchet MS" panose="020B0603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900" b="0" dirty="0">
                <a:latin typeface="+mn-lt"/>
                <a:sym typeface="Trebuchet MS" panose="020B0603020202020204" pitchFamily="34" charset="0"/>
              </a:rPr>
              <a:t>BCG does not provide fairness opinions or valuations of market transactions, and these materials should not be relied </a:t>
            </a:r>
            <a:br>
              <a:rPr lang="en-US" sz="900" b="0" dirty="0">
                <a:latin typeface="+mn-lt"/>
                <a:sym typeface="Trebuchet MS" panose="020B0603020202020204" pitchFamily="34" charset="0"/>
              </a:rPr>
            </a:br>
            <a:r>
              <a:rPr lang="en-US" sz="900" b="0" dirty="0">
                <a:latin typeface="+mn-lt"/>
                <a:sym typeface="Trebuchet MS" panose="020B0603020202020204" pitchFamily="34" charset="0"/>
              </a:rPr>
              <a:t>on or construed as such. Further, the financial evaluations, projected market and financial information, and conclusions contained in these materials are based upon standard valuation methodologies, are not definitive forecasts, and are not guaranteed by BCG. BCG has used public and/or confidential data and assumptions provided to BCG by the Client. BCG has not independently verified the data and assumptions used in these analyses. Changes in the underlying data </a:t>
            </a:r>
            <a:br>
              <a:rPr lang="en-US" sz="900" b="0" dirty="0">
                <a:latin typeface="+mn-lt"/>
                <a:sym typeface="Trebuchet MS" panose="020B0603020202020204" pitchFamily="34" charset="0"/>
              </a:rPr>
            </a:br>
            <a:r>
              <a:rPr lang="en-US" sz="900" b="0" dirty="0">
                <a:latin typeface="+mn-lt"/>
                <a:sym typeface="Trebuchet MS" panose="020B0603020202020204" pitchFamily="34" charset="0"/>
              </a:rPr>
              <a:t>or operating assumptions will clearly impact the analyses and conclusions.</a:t>
            </a:r>
          </a:p>
        </p:txBody>
      </p:sp>
      <p:sp>
        <p:nvSpPr>
          <p:cNvPr id="3" name="Title 6"/>
          <p:cNvSpPr txBox="1">
            <a:spLocks/>
          </p:cNvSpPr>
          <p:nvPr userDrawn="1"/>
        </p:nvSpPr>
        <p:spPr>
          <a:xfrm>
            <a:off x="639044" y="2973076"/>
            <a:ext cx="3199529" cy="706347"/>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defRPr>
            </a:lvl1pPr>
          </a:lstStyle>
          <a:p>
            <a:r>
              <a:rPr lang="en-US" sz="5100" dirty="0">
                <a:gradFill>
                  <a:gsLst>
                    <a:gs pos="100000">
                      <a:schemeClr val="tx2"/>
                    </a:gs>
                    <a:gs pos="2000">
                      <a:schemeClr val="accent2"/>
                    </a:gs>
                  </a:gsLst>
                  <a:lin ang="2700000" scaled="0"/>
                </a:gradFill>
                <a:latin typeface="+mn-lt"/>
                <a:sym typeface="Trebuchet MS" panose="020B0603020202020204" pitchFamily="34" charset="0"/>
              </a:rPr>
              <a:t>Disclaimer</a:t>
            </a:r>
          </a:p>
        </p:txBody>
      </p:sp>
      <p:cxnSp>
        <p:nvCxnSpPr>
          <p:cNvPr id="4" name="Straight Connector 3"/>
          <p:cNvCxnSpPr/>
          <p:nvPr userDrawn="1"/>
        </p:nvCxnSpPr>
        <p:spPr>
          <a:xfrm>
            <a:off x="4367898" y="1630185"/>
            <a:ext cx="0" cy="3392129"/>
          </a:xfrm>
          <a:prstGeom prst="line">
            <a:avLst/>
          </a:prstGeom>
          <a:ln w="9525">
            <a:solidFill>
              <a:schemeClr val="tx2"/>
            </a:solidFill>
            <a:miter lim="800000"/>
            <a:headEnd type="none" w="sm" len="sm"/>
            <a:tailEnd type="none" w="sm" len="sm"/>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267218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15A47D-D07E-4816-A20D-10B321FCE7E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A4A7CFD7-EE26-4545-BC16-9FE4C00E00A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7C18865-E705-4EF3-B2AC-27B1C5AF39DA}"/>
              </a:ext>
            </a:extLst>
          </p:cNvPr>
          <p:cNvSpPr>
            <a:spLocks noGrp="1"/>
          </p:cNvSpPr>
          <p:nvPr>
            <p:ph type="dt" sz="half" idx="10"/>
          </p:nvPr>
        </p:nvSpPr>
        <p:spPr>
          <a:xfrm>
            <a:off x="838200" y="6089650"/>
            <a:ext cx="2743200" cy="365125"/>
          </a:xfrm>
        </p:spPr>
        <p:txBody>
          <a:bodyPr/>
          <a:lstStyle/>
          <a:p>
            <a:endParaRPr lang="en-GB"/>
          </a:p>
        </p:txBody>
      </p:sp>
      <p:sp>
        <p:nvSpPr>
          <p:cNvPr id="5" name="Footer Placeholder 4">
            <a:extLst>
              <a:ext uri="{FF2B5EF4-FFF2-40B4-BE49-F238E27FC236}">
                <a16:creationId xmlns:a16="http://schemas.microsoft.com/office/drawing/2014/main" id="{3668DAE8-EBB9-4B40-966A-2F3E8964ACFC}"/>
              </a:ext>
            </a:extLst>
          </p:cNvPr>
          <p:cNvSpPr>
            <a:spLocks noGrp="1"/>
          </p:cNvSpPr>
          <p:nvPr>
            <p:ph type="ftr" sz="quarter" idx="11"/>
          </p:nvPr>
        </p:nvSpPr>
        <p:spPr>
          <a:xfrm>
            <a:off x="4032250" y="6116638"/>
            <a:ext cx="4114800" cy="365125"/>
          </a:xfrm>
        </p:spPr>
        <p:txBody>
          <a:bodyPr/>
          <a:lstStyle/>
          <a:p>
            <a:endParaRPr lang="en-GB" dirty="0"/>
          </a:p>
        </p:txBody>
      </p:sp>
      <p:sp>
        <p:nvSpPr>
          <p:cNvPr id="6" name="Slide Number Placeholder 5">
            <a:extLst>
              <a:ext uri="{FF2B5EF4-FFF2-40B4-BE49-F238E27FC236}">
                <a16:creationId xmlns:a16="http://schemas.microsoft.com/office/drawing/2014/main" id="{2EE9B046-F81B-4C86-B29A-D14FC4B0831F}"/>
              </a:ext>
            </a:extLst>
          </p:cNvPr>
          <p:cNvSpPr>
            <a:spLocks noGrp="1"/>
          </p:cNvSpPr>
          <p:nvPr>
            <p:ph type="sldNum" sz="quarter" idx="12"/>
          </p:nvPr>
        </p:nvSpPr>
        <p:spPr>
          <a:xfrm>
            <a:off x="8597900" y="6116637"/>
            <a:ext cx="2743200" cy="365125"/>
          </a:xfrm>
        </p:spPr>
        <p:txBody>
          <a:bodyPr/>
          <a:lstStyle/>
          <a:p>
            <a:fld id="{391F6EB8-9891-4050-938B-0703392E4F5D}" type="slidenum">
              <a:rPr lang="en-GB" smtClean="0"/>
              <a:t>‹#›</a:t>
            </a:fld>
            <a:endParaRPr lang="en-GB"/>
          </a:p>
        </p:txBody>
      </p:sp>
      <p:sp>
        <p:nvSpPr>
          <p:cNvPr id="7" name="Title 1">
            <a:extLst>
              <a:ext uri="{FF2B5EF4-FFF2-40B4-BE49-F238E27FC236}">
                <a16:creationId xmlns:a16="http://schemas.microsoft.com/office/drawing/2014/main" id="{60041ECD-6FF4-4B58-9871-D03650245688}"/>
              </a:ext>
            </a:extLst>
          </p:cNvPr>
          <p:cNvSpPr txBox="1">
            <a:spLocks/>
          </p:cNvSpPr>
          <p:nvPr userDrawn="1"/>
        </p:nvSpPr>
        <p:spPr>
          <a:xfrm>
            <a:off x="216131" y="1"/>
            <a:ext cx="9601200" cy="100584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r>
              <a:rPr lang="en-US"/>
              <a:t>Click to edit Master title style</a:t>
            </a:r>
            <a:endParaRPr lang="en-GB" dirty="0"/>
          </a:p>
        </p:txBody>
      </p:sp>
    </p:spTree>
    <p:extLst>
      <p:ext uri="{BB962C8B-B14F-4D97-AF65-F5344CB8AC3E}">
        <p14:creationId xmlns:p14="http://schemas.microsoft.com/office/powerpoint/2010/main" val="4208300271"/>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preserve="1">
  <p:cSld name="Layout guide">
    <p:spTree>
      <p:nvGrpSpPr>
        <p:cNvPr id="1" name=""/>
        <p:cNvGrpSpPr/>
        <p:nvPr/>
      </p:nvGrpSpPr>
      <p:grpSpPr>
        <a:xfrm>
          <a:off x="0" y="0"/>
          <a:ext cx="0" cy="0"/>
          <a:chOff x="0" y="0"/>
          <a:chExt cx="0" cy="0"/>
        </a:xfrm>
      </p:grpSpPr>
      <p:grpSp>
        <p:nvGrpSpPr>
          <p:cNvPr id="49" name="Group 48"/>
          <p:cNvGrpSpPr/>
          <p:nvPr userDrawn="1"/>
        </p:nvGrpSpPr>
        <p:grpSpPr>
          <a:xfrm>
            <a:off x="-600" y="-1"/>
            <a:ext cx="12193800" cy="6858001"/>
            <a:chOff x="-600" y="-1"/>
            <a:chExt cx="12193800" cy="6858001"/>
          </a:xfrm>
        </p:grpSpPr>
        <p:sp>
          <p:nvSpPr>
            <p:cNvPr id="50" name="No fly zone"/>
            <p:cNvSpPr/>
            <p:nvPr/>
          </p:nvSpPr>
          <p:spPr>
            <a:xfrm>
              <a:off x="0" y="-1"/>
              <a:ext cx="12193200" cy="6858000"/>
            </a:xfrm>
            <a:custGeom>
              <a:avLst/>
              <a:gdLst>
                <a:gd name="connsiteX0" fmla="*/ 630001 w 12193200"/>
                <a:gd name="connsiteY0" fmla="*/ 622800 h 6858000"/>
                <a:gd name="connsiteX1" fmla="*/ 630001 w 12193200"/>
                <a:gd name="connsiteY1" fmla="*/ 6160597 h 6858000"/>
                <a:gd name="connsiteX2" fmla="*/ 11562000 w 12193200"/>
                <a:gd name="connsiteY2" fmla="*/ 6160597 h 6858000"/>
                <a:gd name="connsiteX3" fmla="*/ 11562000 w 12193200"/>
                <a:gd name="connsiteY3" fmla="*/ 622800 h 6858000"/>
                <a:gd name="connsiteX4" fmla="*/ 0 w 12193200"/>
                <a:gd name="connsiteY4" fmla="*/ 0 h 6858000"/>
                <a:gd name="connsiteX5" fmla="*/ 12193200 w 12193200"/>
                <a:gd name="connsiteY5" fmla="*/ 0 h 6858000"/>
                <a:gd name="connsiteX6" fmla="*/ 12193200 w 12193200"/>
                <a:gd name="connsiteY6" fmla="*/ 622800 h 6858000"/>
                <a:gd name="connsiteX7" fmla="*/ 12192000 w 12193200"/>
                <a:gd name="connsiteY7" fmla="*/ 622800 h 6858000"/>
                <a:gd name="connsiteX8" fmla="*/ 12192000 w 12193200"/>
                <a:gd name="connsiteY8" fmla="*/ 6160597 h 6858000"/>
                <a:gd name="connsiteX9" fmla="*/ 12193200 w 12193200"/>
                <a:gd name="connsiteY9" fmla="*/ 6160597 h 6858000"/>
                <a:gd name="connsiteX10" fmla="*/ 12193200 w 12193200"/>
                <a:gd name="connsiteY10" fmla="*/ 6858000 h 6858000"/>
                <a:gd name="connsiteX11" fmla="*/ 12192000 w 12193200"/>
                <a:gd name="connsiteY11" fmla="*/ 6858000 h 6858000"/>
                <a:gd name="connsiteX12" fmla="*/ 11562000 w 12193200"/>
                <a:gd name="connsiteY12" fmla="*/ 6858000 h 6858000"/>
                <a:gd name="connsiteX13" fmla="*/ 630001 w 12193200"/>
                <a:gd name="connsiteY13" fmla="*/ 6858000 h 6858000"/>
                <a:gd name="connsiteX14" fmla="*/ 1 w 12193200"/>
                <a:gd name="connsiteY14" fmla="*/ 6858000 h 6858000"/>
                <a:gd name="connsiteX15" fmla="*/ 1 w 12193200"/>
                <a:gd name="connsiteY15" fmla="*/ 6160597 h 6858000"/>
                <a:gd name="connsiteX16" fmla="*/ 1 w 12193200"/>
                <a:gd name="connsiteY16" fmla="*/ 622800 h 6858000"/>
                <a:gd name="connsiteX17" fmla="*/ 0 w 12193200"/>
                <a:gd name="connsiteY17" fmla="*/ 6228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193200" h="6858000">
                  <a:moveTo>
                    <a:pt x="630001" y="622800"/>
                  </a:moveTo>
                  <a:lnTo>
                    <a:pt x="630001" y="6160597"/>
                  </a:lnTo>
                  <a:lnTo>
                    <a:pt x="11562000" y="6160597"/>
                  </a:lnTo>
                  <a:lnTo>
                    <a:pt x="11562000" y="622800"/>
                  </a:lnTo>
                  <a:close/>
                  <a:moveTo>
                    <a:pt x="0" y="0"/>
                  </a:moveTo>
                  <a:lnTo>
                    <a:pt x="12193200" y="0"/>
                  </a:lnTo>
                  <a:lnTo>
                    <a:pt x="12193200" y="622800"/>
                  </a:lnTo>
                  <a:lnTo>
                    <a:pt x="12192000" y="622800"/>
                  </a:lnTo>
                  <a:lnTo>
                    <a:pt x="12192000" y="6160597"/>
                  </a:lnTo>
                  <a:lnTo>
                    <a:pt x="12193200" y="6160597"/>
                  </a:lnTo>
                  <a:lnTo>
                    <a:pt x="12193200" y="6858000"/>
                  </a:lnTo>
                  <a:lnTo>
                    <a:pt x="12192000" y="6858000"/>
                  </a:lnTo>
                  <a:lnTo>
                    <a:pt x="11562000" y="6858000"/>
                  </a:lnTo>
                  <a:lnTo>
                    <a:pt x="630001" y="6858000"/>
                  </a:lnTo>
                  <a:lnTo>
                    <a:pt x="1" y="6858000"/>
                  </a:lnTo>
                  <a:lnTo>
                    <a:pt x="1" y="6160597"/>
                  </a:lnTo>
                  <a:lnTo>
                    <a:pt x="1" y="622800"/>
                  </a:lnTo>
                  <a:lnTo>
                    <a:pt x="0" y="622800"/>
                  </a:lnTo>
                  <a:close/>
                </a:path>
              </a:pathLst>
            </a:custGeom>
            <a:solidFill>
              <a:srgbClr val="FFEFEF">
                <a:alpha val="4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a:endParaRPr lang="en-GB" dirty="0">
                <a:solidFill>
                  <a:schemeClr val="tx1"/>
                </a:solidFill>
                <a:latin typeface="+mn-lt"/>
              </a:endParaRPr>
            </a:p>
          </p:txBody>
        </p:sp>
        <p:grpSp>
          <p:nvGrpSpPr>
            <p:cNvPr id="51" name="Baselines / anchors"/>
            <p:cNvGrpSpPr/>
            <p:nvPr userDrawn="1"/>
          </p:nvGrpSpPr>
          <p:grpSpPr>
            <a:xfrm>
              <a:off x="-600" y="622800"/>
              <a:ext cx="12193200" cy="5536800"/>
              <a:chOff x="12623800" y="622800"/>
              <a:chExt cx="11176000" cy="5536800"/>
            </a:xfrm>
          </p:grpSpPr>
          <p:cxnSp>
            <p:nvCxnSpPr>
              <p:cNvPr id="77" name="Straight Connector 76"/>
              <p:cNvCxnSpPr/>
              <p:nvPr/>
            </p:nvCxnSpPr>
            <p:spPr>
              <a:xfrm>
                <a:off x="12623800" y="6228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12623800" y="91421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12623800" y="120562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12623800" y="1497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a:off x="12623800" y="178844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12623800" y="207985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12623800" y="237126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12623800" y="266267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12623800" y="295408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12623800" y="3245499"/>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12623800" y="353691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12623800" y="382832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a:off x="12623800" y="411973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a:off x="12623800" y="4411143"/>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a:off x="12623800" y="470255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12623800" y="499396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p:nvCxnSpPr>
            <p:spPr>
              <a:xfrm>
                <a:off x="12623800" y="528537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a:off x="12623800" y="557678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a:xfrm>
                <a:off x="12623800" y="586819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a:off x="12623800" y="6159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grpSp>
        <p:grpSp>
          <p:nvGrpSpPr>
            <p:cNvPr id="52" name="Gutter space"/>
            <p:cNvGrpSpPr/>
            <p:nvPr userDrawn="1"/>
          </p:nvGrpSpPr>
          <p:grpSpPr>
            <a:xfrm>
              <a:off x="1277000" y="623550"/>
              <a:ext cx="9638000" cy="5537047"/>
              <a:chOff x="1277000" y="623550"/>
              <a:chExt cx="9638000" cy="5537047"/>
            </a:xfrm>
          </p:grpSpPr>
          <p:sp>
            <p:nvSpPr>
              <p:cNvPr id="66" name="Rectangle 34"/>
              <p:cNvSpPr>
                <a:spLocks noChangeArrowheads="1"/>
              </p:cNvSpPr>
              <p:nvPr/>
            </p:nvSpPr>
            <p:spPr bwMode="auto">
              <a:xfrm>
                <a:off x="688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a:endParaRPr lang="en-GB" dirty="0">
                  <a:latin typeface="+mn-lt"/>
                </a:endParaRPr>
              </a:p>
            </p:txBody>
          </p:sp>
          <p:sp>
            <p:nvSpPr>
              <p:cNvPr id="67" name="Rectangle 35"/>
              <p:cNvSpPr>
                <a:spLocks noChangeArrowheads="1"/>
              </p:cNvSpPr>
              <p:nvPr/>
            </p:nvSpPr>
            <p:spPr bwMode="auto">
              <a:xfrm>
                <a:off x="875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a:endParaRPr lang="en-GB" dirty="0">
                  <a:latin typeface="+mn-lt"/>
                </a:endParaRPr>
              </a:p>
            </p:txBody>
          </p:sp>
          <p:sp>
            <p:nvSpPr>
              <p:cNvPr id="68" name="Rectangle 36"/>
              <p:cNvSpPr>
                <a:spLocks noChangeArrowheads="1"/>
              </p:cNvSpPr>
              <p:nvPr/>
            </p:nvSpPr>
            <p:spPr bwMode="auto">
              <a:xfrm>
                <a:off x="782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a:endParaRPr lang="en-GB" dirty="0">
                  <a:latin typeface="+mn-lt"/>
                </a:endParaRPr>
              </a:p>
            </p:txBody>
          </p:sp>
          <p:sp>
            <p:nvSpPr>
              <p:cNvPr id="69" name="Rectangle 37"/>
              <p:cNvSpPr>
                <a:spLocks noChangeArrowheads="1"/>
              </p:cNvSpPr>
              <p:nvPr/>
            </p:nvSpPr>
            <p:spPr bwMode="auto">
              <a:xfrm>
                <a:off x="969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a:endParaRPr lang="en-GB" dirty="0">
                  <a:latin typeface="+mn-lt"/>
                </a:endParaRPr>
              </a:p>
            </p:txBody>
          </p:sp>
          <p:sp>
            <p:nvSpPr>
              <p:cNvPr id="70" name="Rectangle 38"/>
              <p:cNvSpPr>
                <a:spLocks noChangeArrowheads="1"/>
              </p:cNvSpPr>
              <p:nvPr/>
            </p:nvSpPr>
            <p:spPr bwMode="auto">
              <a:xfrm>
                <a:off x="1062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a:endParaRPr lang="en-GB" dirty="0">
                  <a:latin typeface="+mn-lt"/>
                </a:endParaRPr>
              </a:p>
            </p:txBody>
          </p:sp>
          <p:sp>
            <p:nvSpPr>
              <p:cNvPr id="71" name="Rectangle 39"/>
              <p:cNvSpPr>
                <a:spLocks noChangeArrowheads="1"/>
              </p:cNvSpPr>
              <p:nvPr/>
            </p:nvSpPr>
            <p:spPr bwMode="auto">
              <a:xfrm>
                <a:off x="595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a:endParaRPr lang="en-GB" dirty="0">
                  <a:latin typeface="+mn-lt"/>
                </a:endParaRPr>
              </a:p>
            </p:txBody>
          </p:sp>
          <p:sp>
            <p:nvSpPr>
              <p:cNvPr id="72" name="Rectangle 40"/>
              <p:cNvSpPr>
                <a:spLocks noChangeArrowheads="1"/>
              </p:cNvSpPr>
              <p:nvPr/>
            </p:nvSpPr>
            <p:spPr bwMode="auto">
              <a:xfrm>
                <a:off x="127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a:endParaRPr lang="en-GB" dirty="0">
                  <a:latin typeface="+mn-lt"/>
                </a:endParaRPr>
              </a:p>
            </p:txBody>
          </p:sp>
          <p:sp>
            <p:nvSpPr>
              <p:cNvPr id="73" name="Rectangle 41"/>
              <p:cNvSpPr>
                <a:spLocks noChangeArrowheads="1"/>
              </p:cNvSpPr>
              <p:nvPr/>
            </p:nvSpPr>
            <p:spPr bwMode="auto">
              <a:xfrm>
                <a:off x="221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a:endParaRPr lang="en-GB" dirty="0">
                  <a:latin typeface="+mn-lt"/>
                </a:endParaRPr>
              </a:p>
            </p:txBody>
          </p:sp>
          <p:sp>
            <p:nvSpPr>
              <p:cNvPr id="74" name="Rectangle 42"/>
              <p:cNvSpPr>
                <a:spLocks noChangeArrowheads="1"/>
              </p:cNvSpPr>
              <p:nvPr/>
            </p:nvSpPr>
            <p:spPr bwMode="auto">
              <a:xfrm>
                <a:off x="314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a:endParaRPr lang="en-GB" dirty="0">
                  <a:latin typeface="+mn-lt"/>
                </a:endParaRPr>
              </a:p>
            </p:txBody>
          </p:sp>
          <p:sp>
            <p:nvSpPr>
              <p:cNvPr id="75" name="Rectangle 43"/>
              <p:cNvSpPr>
                <a:spLocks noChangeArrowheads="1"/>
              </p:cNvSpPr>
              <p:nvPr/>
            </p:nvSpPr>
            <p:spPr bwMode="auto">
              <a:xfrm>
                <a:off x="408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a:endParaRPr lang="en-GB" dirty="0">
                  <a:latin typeface="+mn-lt"/>
                </a:endParaRPr>
              </a:p>
            </p:txBody>
          </p:sp>
          <p:sp>
            <p:nvSpPr>
              <p:cNvPr id="76" name="Rectangle 44"/>
              <p:cNvSpPr>
                <a:spLocks noChangeArrowheads="1"/>
              </p:cNvSpPr>
              <p:nvPr/>
            </p:nvSpPr>
            <p:spPr bwMode="auto">
              <a:xfrm>
                <a:off x="501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a:endParaRPr lang="en-GB" dirty="0">
                  <a:latin typeface="+mn-lt"/>
                </a:endParaRPr>
              </a:p>
            </p:txBody>
          </p:sp>
        </p:grpSp>
        <p:sp>
          <p:nvSpPr>
            <p:cNvPr id="53" name="Slide edges"/>
            <p:cNvSpPr>
              <a:spLocks/>
            </p:cNvSpPr>
            <p:nvPr/>
          </p:nvSpPr>
          <p:spPr bwMode="auto">
            <a:xfrm>
              <a:off x="-600" y="0"/>
              <a:ext cx="12193200" cy="6858000"/>
            </a:xfrm>
            <a:custGeom>
              <a:avLst/>
              <a:gdLst>
                <a:gd name="T0" fmla="*/ 6024 w 6026"/>
                <a:gd name="T1" fmla="*/ 3394 h 3396"/>
                <a:gd name="T2" fmla="*/ 6024 w 6026"/>
                <a:gd name="T3" fmla="*/ 3391 h 3396"/>
                <a:gd name="T4" fmla="*/ 5 w 6026"/>
                <a:gd name="T5" fmla="*/ 3391 h 3396"/>
                <a:gd name="T6" fmla="*/ 5 w 6026"/>
                <a:gd name="T7" fmla="*/ 5 h 3396"/>
                <a:gd name="T8" fmla="*/ 6021 w 6026"/>
                <a:gd name="T9" fmla="*/ 5 h 3396"/>
                <a:gd name="T10" fmla="*/ 6021 w 6026"/>
                <a:gd name="T11" fmla="*/ 3394 h 3396"/>
                <a:gd name="T12" fmla="*/ 6024 w 6026"/>
                <a:gd name="T13" fmla="*/ 3394 h 3396"/>
                <a:gd name="T14" fmla="*/ 6024 w 6026"/>
                <a:gd name="T15" fmla="*/ 3391 h 3396"/>
                <a:gd name="T16" fmla="*/ 6024 w 6026"/>
                <a:gd name="T17" fmla="*/ 3394 h 3396"/>
                <a:gd name="T18" fmla="*/ 6026 w 6026"/>
                <a:gd name="T19" fmla="*/ 3394 h 3396"/>
                <a:gd name="T20" fmla="*/ 6026 w 6026"/>
                <a:gd name="T21" fmla="*/ 0 h 3396"/>
                <a:gd name="T22" fmla="*/ 0 w 6026"/>
                <a:gd name="T23" fmla="*/ 0 h 3396"/>
                <a:gd name="T24" fmla="*/ 0 w 6026"/>
                <a:gd name="T25" fmla="*/ 3396 h 3396"/>
                <a:gd name="T26" fmla="*/ 6026 w 6026"/>
                <a:gd name="T27" fmla="*/ 3396 h 3396"/>
                <a:gd name="T28" fmla="*/ 6026 w 6026"/>
                <a:gd name="T29" fmla="*/ 3394 h 3396"/>
                <a:gd name="T30" fmla="*/ 6024 w 6026"/>
                <a:gd name="T31" fmla="*/ 3394 h 3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26" h="3396">
                  <a:moveTo>
                    <a:pt x="6024" y="3394"/>
                  </a:moveTo>
                  <a:lnTo>
                    <a:pt x="6024" y="3391"/>
                  </a:lnTo>
                  <a:lnTo>
                    <a:pt x="5" y="3391"/>
                  </a:lnTo>
                  <a:lnTo>
                    <a:pt x="5" y="5"/>
                  </a:lnTo>
                  <a:lnTo>
                    <a:pt x="6021" y="5"/>
                  </a:lnTo>
                  <a:lnTo>
                    <a:pt x="6021" y="3394"/>
                  </a:lnTo>
                  <a:lnTo>
                    <a:pt x="6024" y="3394"/>
                  </a:lnTo>
                  <a:lnTo>
                    <a:pt x="6024" y="3391"/>
                  </a:lnTo>
                  <a:lnTo>
                    <a:pt x="6024" y="3394"/>
                  </a:lnTo>
                  <a:lnTo>
                    <a:pt x="6026" y="3394"/>
                  </a:lnTo>
                  <a:lnTo>
                    <a:pt x="6026" y="0"/>
                  </a:lnTo>
                  <a:lnTo>
                    <a:pt x="0" y="0"/>
                  </a:lnTo>
                  <a:lnTo>
                    <a:pt x="0" y="3396"/>
                  </a:lnTo>
                  <a:lnTo>
                    <a:pt x="6026" y="3396"/>
                  </a:lnTo>
                  <a:lnTo>
                    <a:pt x="6026" y="3394"/>
                  </a:lnTo>
                  <a:lnTo>
                    <a:pt x="6024" y="3394"/>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575757"/>
                </a:solidFill>
                <a:effectLst/>
                <a:uLnTx/>
                <a:uFillTx/>
                <a:latin typeface="+mn-lt"/>
                <a:ea typeface="+mn-ea"/>
                <a:cs typeface="+mn-cs"/>
              </a:endParaRPr>
            </a:p>
          </p:txBody>
        </p:sp>
        <p:sp>
          <p:nvSpPr>
            <p:cNvPr id="54" name="Footnote measure"/>
            <p:cNvSpPr>
              <a:spLocks noChangeArrowheads="1"/>
            </p:cNvSpPr>
            <p:nvPr/>
          </p:nvSpPr>
          <p:spPr bwMode="auto">
            <a:xfrm>
              <a:off x="629400" y="6159600"/>
              <a:ext cx="10933200" cy="378584"/>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a:endParaRPr lang="en-GB" dirty="0">
                <a:latin typeface="+mn-lt"/>
              </a:endParaRPr>
            </a:p>
          </p:txBody>
        </p:sp>
        <p:sp>
          <p:nvSpPr>
            <p:cNvPr id="57" name="Whitespace measure"/>
            <p:cNvSpPr>
              <a:spLocks noChangeArrowheads="1"/>
            </p:cNvSpPr>
            <p:nvPr/>
          </p:nvSpPr>
          <p:spPr bwMode="auto">
            <a:xfrm>
              <a:off x="629400" y="1497600"/>
              <a:ext cx="10932229" cy="583200"/>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a:endParaRPr lang="en-GB" dirty="0">
                <a:latin typeface="+mn-lt"/>
              </a:endParaRPr>
            </a:p>
          </p:txBody>
        </p:sp>
        <p:grpSp>
          <p:nvGrpSpPr>
            <p:cNvPr id="58" name="Five column measure"/>
            <p:cNvGrpSpPr/>
            <p:nvPr userDrawn="1"/>
          </p:nvGrpSpPr>
          <p:grpSpPr>
            <a:xfrm>
              <a:off x="629400" y="5975122"/>
              <a:ext cx="10933200" cy="79536"/>
              <a:chOff x="629400" y="5975122"/>
              <a:chExt cx="10933200" cy="79536"/>
            </a:xfrm>
          </p:grpSpPr>
          <p:sp>
            <p:nvSpPr>
              <p:cNvPr id="61" name="Rectangle 5"/>
              <p:cNvSpPr>
                <a:spLocks noChangeArrowheads="1"/>
              </p:cNvSpPr>
              <p:nvPr/>
            </p:nvSpPr>
            <p:spPr bwMode="auto">
              <a:xfrm>
                <a:off x="2880128" y="5975122"/>
                <a:ext cx="1930288"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a:endParaRPr lang="en-GB" dirty="0">
                  <a:latin typeface="+mn-lt"/>
                </a:endParaRPr>
              </a:p>
            </p:txBody>
          </p:sp>
          <p:sp>
            <p:nvSpPr>
              <p:cNvPr id="62" name="Rectangle 7"/>
              <p:cNvSpPr>
                <a:spLocks noChangeArrowheads="1"/>
              </p:cNvSpPr>
              <p:nvPr/>
            </p:nvSpPr>
            <p:spPr bwMode="auto">
              <a:xfrm>
                <a:off x="9626194"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a:endParaRPr lang="en-GB" dirty="0">
                  <a:latin typeface="+mn-lt"/>
                </a:endParaRPr>
              </a:p>
            </p:txBody>
          </p:sp>
          <p:sp>
            <p:nvSpPr>
              <p:cNvPr id="63" name="Rectangle 9"/>
              <p:cNvSpPr>
                <a:spLocks noChangeArrowheads="1"/>
              </p:cNvSpPr>
              <p:nvPr/>
            </p:nvSpPr>
            <p:spPr bwMode="auto">
              <a:xfrm>
                <a:off x="7372407"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a:endParaRPr lang="en-GB" dirty="0">
                  <a:latin typeface="+mn-lt"/>
                </a:endParaRPr>
              </a:p>
            </p:txBody>
          </p:sp>
          <p:sp>
            <p:nvSpPr>
              <p:cNvPr id="64" name="Rectangle 11"/>
              <p:cNvSpPr>
                <a:spLocks noChangeArrowheads="1"/>
              </p:cNvSpPr>
              <p:nvPr/>
            </p:nvSpPr>
            <p:spPr bwMode="auto">
              <a:xfrm>
                <a:off x="5127797" y="5975122"/>
                <a:ext cx="1927229"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a:endParaRPr lang="en-GB" dirty="0">
                  <a:latin typeface="+mn-lt"/>
                </a:endParaRPr>
              </a:p>
            </p:txBody>
          </p:sp>
          <p:sp>
            <p:nvSpPr>
              <p:cNvPr id="65" name="Rectangle 13"/>
              <p:cNvSpPr>
                <a:spLocks noChangeArrowheads="1"/>
              </p:cNvSpPr>
              <p:nvPr/>
            </p:nvSpPr>
            <p:spPr bwMode="auto">
              <a:xfrm>
                <a:off x="629400" y="5975122"/>
                <a:ext cx="1933347"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a:endParaRPr lang="en-GB" dirty="0">
                  <a:latin typeface="+mn-lt"/>
                </a:endParaRPr>
              </a:p>
            </p:txBody>
          </p:sp>
        </p:grpSp>
        <p:sp>
          <p:nvSpPr>
            <p:cNvPr id="59" name="Live area"/>
            <p:cNvSpPr/>
            <p:nvPr/>
          </p:nvSpPr>
          <p:spPr>
            <a:xfrm>
              <a:off x="629400" y="2080801"/>
              <a:ext cx="10933200" cy="4078800"/>
            </a:xfrm>
            <a:custGeom>
              <a:avLst/>
              <a:gdLst>
                <a:gd name="connsiteX0" fmla="*/ 0 w 10931999"/>
                <a:gd name="connsiteY0" fmla="*/ 0 h 5537797"/>
                <a:gd name="connsiteX1" fmla="*/ 10931999 w 10931999"/>
                <a:gd name="connsiteY1" fmla="*/ 0 h 5537797"/>
                <a:gd name="connsiteX2" fmla="*/ 10931999 w 10931999"/>
                <a:gd name="connsiteY2" fmla="*/ 5537797 h 5537797"/>
                <a:gd name="connsiteX3" fmla="*/ 0 w 10931999"/>
                <a:gd name="connsiteY3" fmla="*/ 5537797 h 5537797"/>
              </a:gdLst>
              <a:ahLst/>
              <a:cxnLst>
                <a:cxn ang="0">
                  <a:pos x="connsiteX0" y="connsiteY0"/>
                </a:cxn>
                <a:cxn ang="0">
                  <a:pos x="connsiteX1" y="connsiteY1"/>
                </a:cxn>
                <a:cxn ang="0">
                  <a:pos x="connsiteX2" y="connsiteY2"/>
                </a:cxn>
                <a:cxn ang="0">
                  <a:pos x="connsiteX3" y="connsiteY3"/>
                </a:cxn>
              </a:cxnLst>
              <a:rect l="l" t="t" r="r" b="b"/>
              <a:pathLst>
                <a:path w="10931999" h="5537797">
                  <a:moveTo>
                    <a:pt x="0" y="0"/>
                  </a:moveTo>
                  <a:lnTo>
                    <a:pt x="10931999" y="0"/>
                  </a:lnTo>
                  <a:lnTo>
                    <a:pt x="10931999" y="5537797"/>
                  </a:lnTo>
                  <a:lnTo>
                    <a:pt x="0" y="5537797"/>
                  </a:lnTo>
                  <a:close/>
                </a:path>
              </a:pathLst>
            </a:custGeom>
            <a:noFill/>
            <a:ln w="9525">
              <a:solidFill>
                <a:srgbClr val="E71C57">
                  <a:alpha val="35000"/>
                </a:srgb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eaLnBrk="1">
                <a:lnSpc>
                  <a:spcPct val="90000"/>
                </a:lnSpc>
                <a:spcAft>
                  <a:spcPts val="1000"/>
                </a:spcAft>
              </a:pPr>
              <a:endParaRPr lang="en-GB" sz="1200" dirty="0">
                <a:solidFill>
                  <a:schemeClr val="bg1"/>
                </a:solidFill>
                <a:latin typeface="+mn-lt"/>
              </a:endParaRPr>
            </a:p>
          </p:txBody>
        </p:sp>
        <p:sp>
          <p:nvSpPr>
            <p:cNvPr id="60" name="Footnote example"/>
            <p:cNvSpPr txBox="1"/>
            <p:nvPr/>
          </p:nvSpPr>
          <p:spPr>
            <a:xfrm>
              <a:off x="630000" y="6144442"/>
              <a:ext cx="9030914" cy="415498"/>
            </a:xfrm>
            <a:prstGeom prst="rect">
              <a:avLst/>
            </a:prstGeom>
            <a:noFill/>
          </p:spPr>
          <p:txBody>
            <a:bodyPr wrap="square" lIns="0" tIns="0" rIns="0" bIns="0" rtlCol="0" anchor="b">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GB" sz="1000" b="0" i="0" u="none" strike="noStrike" kern="1200" cap="none" spc="0" normalizeH="0" baseline="0" noProof="0" dirty="0">
                  <a:ln>
                    <a:noFill/>
                  </a:ln>
                  <a:solidFill>
                    <a:schemeClr val="bg1">
                      <a:lumMod val="50000"/>
                    </a:schemeClr>
                  </a:solidFill>
                  <a:effectLst/>
                  <a:uLnTx/>
                  <a:uFillTx/>
                  <a:latin typeface="+mn-lt"/>
                  <a:ea typeface="+mn-ea"/>
                  <a:cs typeface="+mn-cs"/>
                  <a:sym typeface="Trebuchet MS" panose="020B0603020202020204" pitchFamily="34" charset="0"/>
                </a:rPr>
                <a:t>1. </a:t>
              </a:r>
              <a:r>
                <a:rPr kumimoji="0" lang="en-GB" sz="1000" b="0" i="0" u="none" strike="noStrike" kern="1200" cap="none" spc="0" normalizeH="0" baseline="0" noProof="0" dirty="0" err="1">
                  <a:ln>
                    <a:noFill/>
                  </a:ln>
                  <a:solidFill>
                    <a:schemeClr val="bg1">
                      <a:lumMod val="50000"/>
                    </a:schemeClr>
                  </a:solidFill>
                  <a:effectLst/>
                  <a:uLnTx/>
                  <a:uFillTx/>
                  <a:latin typeface="+mn-lt"/>
                  <a:ea typeface="+mn-ea"/>
                  <a:cs typeface="+mn-cs"/>
                  <a:sym typeface="Trebuchet MS" panose="020B0603020202020204" pitchFamily="34" charset="0"/>
                </a:rPr>
                <a:t>xxxx</a:t>
              </a:r>
              <a:r>
                <a:rPr kumimoji="0" lang="en-GB" sz="1000" b="0" i="0" u="none" strike="noStrike" kern="1200" cap="none" spc="0" normalizeH="0" baseline="0" noProof="0" dirty="0">
                  <a:ln>
                    <a:noFill/>
                  </a:ln>
                  <a:solidFill>
                    <a:schemeClr val="bg1">
                      <a:lumMod val="50000"/>
                    </a:schemeClr>
                  </a:solidFill>
                  <a:effectLst/>
                  <a:uLnTx/>
                  <a:uFillTx/>
                  <a:latin typeface="+mn-lt"/>
                  <a:ea typeface="+mn-ea"/>
                  <a:cs typeface="+mn-cs"/>
                  <a:sym typeface="Trebuchet MS" panose="020B0603020202020204" pitchFamily="34" charset="0"/>
                </a:rPr>
                <a:t>  2. </a:t>
              </a:r>
              <a:r>
                <a:rPr kumimoji="0" lang="en-GB" sz="1000" b="0" i="0" u="none" strike="noStrike" kern="1200" cap="none" spc="0" normalizeH="0" baseline="0" noProof="0" dirty="0" err="1">
                  <a:ln>
                    <a:noFill/>
                  </a:ln>
                  <a:solidFill>
                    <a:schemeClr val="bg1">
                      <a:lumMod val="50000"/>
                    </a:schemeClr>
                  </a:solidFill>
                  <a:effectLst/>
                  <a:uLnTx/>
                  <a:uFillTx/>
                  <a:latin typeface="+mn-lt"/>
                  <a:ea typeface="+mn-ea"/>
                  <a:cs typeface="+mn-cs"/>
                  <a:sym typeface="Trebuchet MS" panose="020B0603020202020204" pitchFamily="34" charset="0"/>
                </a:rPr>
                <a:t>xxxx</a:t>
              </a:r>
              <a:r>
                <a:rPr kumimoji="0" lang="en-GB" sz="1000" b="0" i="0" u="none" strike="noStrike" kern="1200" cap="none" spc="0" normalizeH="0" baseline="0" noProof="0" dirty="0">
                  <a:ln>
                    <a:noFill/>
                  </a:ln>
                  <a:solidFill>
                    <a:schemeClr val="bg1">
                      <a:lumMod val="50000"/>
                    </a:schemeClr>
                  </a:solidFill>
                  <a:effectLst/>
                  <a:uLnTx/>
                  <a:uFillTx/>
                  <a:latin typeface="+mn-lt"/>
                  <a:ea typeface="+mn-ea"/>
                  <a:cs typeface="+mn-cs"/>
                  <a:sym typeface="Trebuchet MS" panose="020B0603020202020204" pitchFamily="34" charset="0"/>
                </a:rPr>
                <a:t>  3. List footnotes in numerical order. Footnote numbers are not bracketed. Use 10pt font</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GB" sz="1000" b="0" i="0" u="none" strike="noStrike" kern="1200" cap="none" spc="0" normalizeH="0" baseline="0" noProof="0" dirty="0">
                  <a:ln>
                    <a:noFill/>
                  </a:ln>
                  <a:solidFill>
                    <a:schemeClr val="bg1">
                      <a:lumMod val="50000"/>
                    </a:schemeClr>
                  </a:solidFill>
                  <a:effectLst/>
                  <a:uLnTx/>
                  <a:uFillTx/>
                  <a:latin typeface="+mn-lt"/>
                  <a:ea typeface="+mn-ea"/>
                  <a:cs typeface="+mn-cs"/>
                  <a:sym typeface="Trebuchet MS" panose="020B0603020202020204" pitchFamily="34" charset="0"/>
                </a:rPr>
                <a:t>Note: Do not put a period at the end of the note or the source</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GB" sz="1000" b="0" i="0" u="none" strike="noStrike" kern="1200" cap="none" spc="0" normalizeH="0" baseline="0" noProof="0" dirty="0">
                  <a:ln>
                    <a:noFill/>
                  </a:ln>
                  <a:solidFill>
                    <a:schemeClr val="bg1">
                      <a:lumMod val="50000"/>
                    </a:schemeClr>
                  </a:solidFill>
                  <a:effectLst/>
                  <a:uLnTx/>
                  <a:uFillTx/>
                  <a:latin typeface="+mn-lt"/>
                  <a:ea typeface="+mn-ea"/>
                  <a:cs typeface="+mn-cs"/>
                  <a:sym typeface="Trebuchet MS" panose="020B0603020202020204" pitchFamily="34" charset="0"/>
                </a:rPr>
                <a:t>Source: Include a source for every chart that you use. Separate sources with a semicolon; BCG-related sources go at the end</a:t>
              </a:r>
            </a:p>
          </p:txBody>
        </p:sp>
      </p:grpSp>
      <p:sp>
        <p:nvSpPr>
          <p:cNvPr id="2" name="Date Placeholder 1"/>
          <p:cNvSpPr>
            <a:spLocks noGrp="1"/>
          </p:cNvSpPr>
          <p:nvPr>
            <p:ph type="dt" sz="half" idx="10"/>
          </p:nvPr>
        </p:nvSpPr>
        <p:spPr/>
        <p:txBody>
          <a:bodyPr/>
          <a:lstStyle>
            <a:lvl1pPr eaLnBrk="1">
              <a:defRPr>
                <a:solidFill>
                  <a:schemeClr val="bg1">
                    <a:lumMod val="50000"/>
                  </a:schemeClr>
                </a:solidFill>
                <a:latin typeface="+mn-lt"/>
                <a:sym typeface="Trebuchet MS" panose="020B0603020202020204" pitchFamily="34" charset="0"/>
              </a:defRPr>
            </a:lvl1pPr>
          </a:lstStyle>
          <a:p>
            <a:endParaRPr lang="en-GB" dirty="0"/>
          </a:p>
        </p:txBody>
      </p:sp>
    </p:spTree>
    <p:extLst>
      <p:ext uri="{BB962C8B-B14F-4D97-AF65-F5344CB8AC3E}">
        <p14:creationId xmlns:p14="http://schemas.microsoft.com/office/powerpoint/2010/main" val="168050153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ftr="0" dt="0"/>
</p:sldLayout>
</file>

<file path=ppt/slideLayouts/slideLayout311.xml><?xml version="1.0" encoding="utf-8"?>
<p:sldLayout xmlns:a="http://schemas.openxmlformats.org/drawingml/2006/main" xmlns:r="http://schemas.openxmlformats.org/officeDocument/2006/relationships" xmlns:p="http://schemas.openxmlformats.org/presentationml/2006/main" showMasterSp="0" preserve="1" userDrawn="1">
  <p:cSld name="D. Title Sl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206052276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84" imgH="384" progId="TCLayout.ActiveDocument.1">
                  <p:embed/>
                </p:oleObj>
              </mc:Choice>
              <mc:Fallback>
                <p:oleObj name="think-cell Slide" r:id="rId4" imgW="384" imgH="384"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3000"/>
              </a:lnSpc>
              <a:spcBef>
                <a:spcPct val="0"/>
              </a:spcBef>
              <a:spcAft>
                <a:spcPct val="0"/>
              </a:spcAft>
            </a:pPr>
            <a:endParaRPr lang="en-GB" sz="5400" b="0" i="0" baseline="0" dirty="0">
              <a:solidFill>
                <a:srgbClr val="FFFFFF"/>
              </a:solidFill>
              <a:latin typeface="Trebuchet MS" panose="020B0603020202020204" pitchFamily="34" charset="0"/>
              <a:ea typeface="+mj-ea"/>
              <a:cs typeface="+mj-cs"/>
              <a:sym typeface="Trebuchet MS" panose="020B0603020202020204" pitchFamily="34" charset="0"/>
            </a:endParaRPr>
          </a:p>
        </p:txBody>
      </p:sp>
      <p:sp>
        <p:nvSpPr>
          <p:cNvPr id="16" name="Rectangle 15"/>
          <p:cNvSpPr/>
          <p:nvPr userDrawn="1"/>
        </p:nvSpPr>
        <p:spPr>
          <a:xfrm>
            <a:off x="0" y="0"/>
            <a:ext cx="12192000" cy="5207267"/>
          </a:xfrm>
          <a:prstGeom prst="rect">
            <a:avLst/>
          </a:prstGeom>
          <a:solidFill>
            <a:srgbClr val="9A9A9A"/>
          </a:solidFill>
          <a:ln w="9525" cap="rnd" cmpd="sng" algn="ctr">
            <a:solidFill>
              <a:srgbClr val="9A9A9A"/>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eaLnBrk="1"/>
            <a:endParaRPr lang="en-GB" sz="1200" dirty="0">
              <a:solidFill>
                <a:srgbClr val="FFFFFF"/>
              </a:solidFill>
            </a:endParaRPr>
          </a:p>
        </p:txBody>
      </p:sp>
      <p:sp>
        <p:nvSpPr>
          <p:cNvPr id="17" name="Rectangle 16"/>
          <p:cNvSpPr/>
          <p:nvPr userDrawn="1"/>
        </p:nvSpPr>
        <p:spPr>
          <a:xfrm>
            <a:off x="0" y="5279183"/>
            <a:ext cx="12192000" cy="1578817"/>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eaLnBrk="1">
              <a:lnSpc>
                <a:spcPct val="90000"/>
              </a:lnSpc>
              <a:spcAft>
                <a:spcPts val="1000"/>
              </a:spcAft>
            </a:pPr>
            <a:endParaRPr lang="en-GB" sz="1200" dirty="0">
              <a:solidFill>
                <a:schemeClr val="bg1"/>
              </a:solidFill>
              <a:latin typeface="+mn-lt"/>
              <a:sym typeface="Trebuchet MS" panose="020B0603020202020204" pitchFamily="34" charset="0"/>
            </a:endParaRPr>
          </a:p>
        </p:txBody>
      </p:sp>
      <p:sp>
        <p:nvSpPr>
          <p:cNvPr id="23" name="Rectangle 22"/>
          <p:cNvSpPr/>
          <p:nvPr userDrawn="1"/>
        </p:nvSpPr>
        <p:spPr bwMode="black">
          <a:xfrm>
            <a:off x="630936" y="626200"/>
            <a:ext cx="8125200" cy="5529600"/>
          </a:xfrm>
          <a:prstGeom prst="rect">
            <a:avLst/>
          </a:prstGeom>
          <a:solidFill>
            <a:srgbClr val="295E7E"/>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eaLnBrk="1">
              <a:lnSpc>
                <a:spcPct val="95000"/>
              </a:lnSpc>
            </a:pPr>
            <a:endParaRPr lang="en-GB" sz="2000" dirty="0">
              <a:solidFill>
                <a:prstClr val="white"/>
              </a:solidFill>
              <a:latin typeface="+mn-lt"/>
              <a:sym typeface="Trebuchet MS" panose="020B0603020202020204" pitchFamily="34" charset="0"/>
            </a:endParaRPr>
          </a:p>
        </p:txBody>
      </p:sp>
      <p:sp>
        <p:nvSpPr>
          <p:cNvPr id="24" name="Text Placeholder 6"/>
          <p:cNvSpPr>
            <a:spLocks noGrp="1"/>
          </p:cNvSpPr>
          <p:nvPr>
            <p:ph type="body" sz="quarter" idx="12" hasCustomPrompt="1"/>
          </p:nvPr>
        </p:nvSpPr>
        <p:spPr bwMode="black">
          <a:xfrm>
            <a:off x="1117415" y="6207842"/>
            <a:ext cx="6868800" cy="327148"/>
          </a:xfrm>
          <a:prstGeom prst="rect">
            <a:avLst/>
          </a:prstGeom>
          <a:noFill/>
        </p:spPr>
        <p:txBody>
          <a:bodyPr anchor="ctr"/>
          <a:lstStyle>
            <a:lvl1pPr algn="l">
              <a:lnSpc>
                <a:spcPct val="110000"/>
              </a:lnSpc>
              <a:buNone/>
              <a:defRPr sz="1200" b="1" cap="all" baseline="0">
                <a:solidFill>
                  <a:srgbClr val="4472C4"/>
                </a:solidFill>
                <a:latin typeface="+mn-lt"/>
                <a:sym typeface="Trebuchet MS" panose="020B0603020202020204" pitchFamily="34" charset="0"/>
              </a:defRPr>
            </a:lvl1pPr>
            <a:lvl2pPr algn="ctr">
              <a:buNone/>
              <a:defRPr/>
            </a:lvl2pPr>
            <a:lvl3pPr marL="0" indent="0" algn="ctr">
              <a:buNone/>
              <a:defRPr/>
            </a:lvl3pPr>
            <a:lvl4pPr marL="228600" indent="0" algn="ctr">
              <a:buNone/>
              <a:defRPr/>
            </a:lvl4pPr>
            <a:lvl5pPr marL="457200" indent="0" algn="ctr">
              <a:buNone/>
              <a:defRPr/>
            </a:lvl5pPr>
          </a:lstStyle>
          <a:p>
            <a:pPr lvl="0"/>
            <a:r>
              <a:rPr lang="en-GB" dirty="0"/>
              <a:t>Click to edit date/place</a:t>
            </a:r>
          </a:p>
        </p:txBody>
      </p:sp>
      <p:sp>
        <p:nvSpPr>
          <p:cNvPr id="25" name="Subtitle 2"/>
          <p:cNvSpPr>
            <a:spLocks noGrp="1"/>
          </p:cNvSpPr>
          <p:nvPr>
            <p:ph type="subTitle" idx="1" hasCustomPrompt="1"/>
          </p:nvPr>
        </p:nvSpPr>
        <p:spPr bwMode="white">
          <a:xfrm>
            <a:off x="1117415" y="5495706"/>
            <a:ext cx="6868800" cy="436195"/>
          </a:xfrm>
          <a:prstGeom prst="rect">
            <a:avLst/>
          </a:prstGeom>
        </p:spPr>
        <p:txBody>
          <a:bodyPr anchor="ctr"/>
          <a:lstStyle>
            <a:lvl1pPr marL="0" indent="0" algn="l">
              <a:lnSpc>
                <a:spcPct val="110000"/>
              </a:lnSpc>
              <a:buNone/>
              <a:defRPr sz="1600" baseline="0">
                <a:solidFill>
                  <a:schemeClr val="bg1"/>
                </a:solidFill>
                <a:latin typeface="+mn-lt"/>
                <a:sym typeface="Trebuchet MS" panose="020B06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Subtitle in sentence case</a:t>
            </a:r>
          </a:p>
        </p:txBody>
      </p:sp>
      <p:sp>
        <p:nvSpPr>
          <p:cNvPr id="28" name="Title 1"/>
          <p:cNvSpPr>
            <a:spLocks noGrp="1"/>
          </p:cNvSpPr>
          <p:nvPr>
            <p:ph type="ctrTitle" hasCustomPrompt="1"/>
          </p:nvPr>
        </p:nvSpPr>
        <p:spPr bwMode="ltGray">
          <a:xfrm>
            <a:off x="1117415" y="1886242"/>
            <a:ext cx="6868800" cy="3138423"/>
          </a:xfrm>
          <a:prstGeom prst="rect">
            <a:avLst/>
          </a:prstGeom>
        </p:spPr>
        <p:txBody>
          <a:bodyPr anchor="b">
            <a:normAutofit/>
          </a:bodyPr>
          <a:lstStyle>
            <a:lvl1pPr algn="l">
              <a:lnSpc>
                <a:spcPct val="93000"/>
              </a:lnSpc>
              <a:defRPr sz="5400" baseline="0">
                <a:solidFill>
                  <a:schemeClr val="bg1"/>
                </a:solidFill>
                <a:latin typeface="+mj-lt"/>
                <a:sym typeface="Trebuchet MS" panose="020B0603020202020204" pitchFamily="34" charset="0"/>
              </a:defRPr>
            </a:lvl1pPr>
          </a:lstStyle>
          <a:p>
            <a:r>
              <a:rPr lang="en-GB" dirty="0"/>
              <a:t>Title in Title Case</a:t>
            </a:r>
          </a:p>
        </p:txBody>
      </p:sp>
    </p:spTree>
    <p:extLst>
      <p:ext uri="{BB962C8B-B14F-4D97-AF65-F5344CB8AC3E}">
        <p14:creationId xmlns:p14="http://schemas.microsoft.com/office/powerpoint/2010/main" val="402367159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ftr="0" dt="0"/>
  <p:extLst>
    <p:ext uri="{DCECCB84-F9BA-43D5-87BE-67443E8EF086}">
      <p15:sldGuideLst xmlns:p15="http://schemas.microsoft.com/office/powerpoint/2012/main"/>
    </p:ext>
  </p:extLst>
</p:sldLayout>
</file>

<file path=ppt/slideLayouts/slideLayout312.xml><?xml version="1.0" encoding="utf-8"?>
<p:sldLayout xmlns:a="http://schemas.openxmlformats.org/drawingml/2006/main" xmlns:r="http://schemas.openxmlformats.org/officeDocument/2006/relationships" xmlns:p="http://schemas.openxmlformats.org/presentationml/2006/main" preserve="1" userDrawn="1">
  <p:cSld name="D. Title Only">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108736309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3" imgH="363" progId="TCLayout.ActiveDocument.1">
                  <p:embed/>
                </p:oleObj>
              </mc:Choice>
              <mc:Fallback>
                <p:oleObj name="think-cell Slide" r:id="rId4" imgW="353" imgH="363"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chemeClr val="tx2"/>
          </a:solidFill>
          <a:ln w="9525" cap="rnd" cmpd="sng" algn="ctr">
            <a:solidFill>
              <a:schemeClr val="tx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GB" sz="2400" b="0" i="0" baseline="0" dirty="0">
              <a:solidFill>
                <a:srgbClr val="FFFFFF"/>
              </a:solidFill>
              <a:latin typeface="Trebuchet MS" panose="020B0603020202020204" pitchFamily="34" charset="0"/>
              <a:ea typeface="+mj-ea"/>
              <a:cs typeface="+mj-cs"/>
              <a:sym typeface="Trebuchet MS" panose="020B0603020202020204" pitchFamily="34" charset="0"/>
            </a:endParaRPr>
          </a:p>
        </p:txBody>
      </p:sp>
      <p:sp>
        <p:nvSpPr>
          <p:cNvPr id="57" name="Date Placeholder 56"/>
          <p:cNvSpPr>
            <a:spLocks noGrp="1"/>
          </p:cNvSpPr>
          <p:nvPr>
            <p:ph type="dt" sz="half" idx="14"/>
          </p:nvPr>
        </p:nvSpPr>
        <p:spPr/>
        <p:txBody>
          <a:bodyPr/>
          <a:lstStyle>
            <a:lvl1pPr eaLnBrk="1">
              <a:defRPr>
                <a:solidFill>
                  <a:schemeClr val="bg1">
                    <a:lumMod val="50000"/>
                  </a:schemeClr>
                </a:solidFill>
                <a:latin typeface="+mn-lt"/>
                <a:sym typeface="Trebuchet MS" panose="020B0603020202020204" pitchFamily="34" charset="0"/>
              </a:defRPr>
            </a:lvl1pPr>
          </a:lstStyle>
          <a:p>
            <a:endParaRPr lang="en-GB" dirty="0"/>
          </a:p>
        </p:txBody>
      </p:sp>
      <p:sp>
        <p:nvSpPr>
          <p:cNvPr id="8" name="Title 7"/>
          <p:cNvSpPr>
            <a:spLocks noGrp="1"/>
          </p:cNvSpPr>
          <p:nvPr>
            <p:ph type="title" hasCustomPrompt="1"/>
          </p:nvPr>
        </p:nvSpPr>
        <p:spPr>
          <a:xfrm>
            <a:off x="630000" y="622800"/>
            <a:ext cx="10933350" cy="332399"/>
          </a:xfrm>
        </p:spPr>
        <p:txBody>
          <a:bodyPr/>
          <a:lstStyle>
            <a:lvl1pPr>
              <a:defRPr>
                <a:latin typeface="+mj-lt"/>
                <a:sym typeface="Trebuchet MS" panose="020B0603020202020204" pitchFamily="34" charset="0"/>
              </a:defRPr>
            </a:lvl1pPr>
          </a:lstStyle>
          <a:p>
            <a:r>
              <a:rPr lang="en-GB" dirty="0"/>
              <a:t>Click to add title</a:t>
            </a:r>
          </a:p>
        </p:txBody>
      </p:sp>
    </p:spTree>
    <p:extLst>
      <p:ext uri="{BB962C8B-B14F-4D97-AF65-F5344CB8AC3E}">
        <p14:creationId xmlns:p14="http://schemas.microsoft.com/office/powerpoint/2010/main" val="343334797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ftr="0" dt="0"/>
  <p:extLst>
    <p:ext uri="{DCECCB84-F9BA-43D5-87BE-67443E8EF086}">
      <p15:sldGuideLst xmlns:p15="http://schemas.microsoft.com/office/powerpoint/2012/main">
        <p15:guide id="1" orient="horz" pos="4320">
          <p15:clr>
            <a:srgbClr val="FBAE40"/>
          </p15:clr>
        </p15:guide>
      </p15:sldGuideLst>
    </p:ext>
  </p:extLst>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userDrawn="1">
  <p:cSld name="D. Title and Text">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134825695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3" imgH="363" progId="TCLayout.ActiveDocument.1">
                  <p:embed/>
                </p:oleObj>
              </mc:Choice>
              <mc:Fallback>
                <p:oleObj name="think-cell Slide" r:id="rId4" imgW="353" imgH="363"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hidden="1"/>
          <p:cNvSpPr/>
          <p:nvPr userDrawn="1">
            <p:custDataLst>
              <p:tags r:id="rId2"/>
            </p:custDataLst>
          </p:nvPr>
        </p:nvSpPr>
        <p:spPr>
          <a:xfrm>
            <a:off x="0" y="0"/>
            <a:ext cx="158750" cy="158750"/>
          </a:xfrm>
          <a:prstGeom prst="rect">
            <a:avLst/>
          </a:prstGeom>
          <a:solidFill>
            <a:schemeClr val="tx2"/>
          </a:solidFill>
          <a:ln w="9525" cap="rnd" cmpd="sng" algn="ctr">
            <a:solidFill>
              <a:schemeClr val="tx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GB" sz="2400" b="0" i="0" baseline="0" dirty="0">
              <a:solidFill>
                <a:srgbClr val="FFFFFF"/>
              </a:solidFill>
              <a:latin typeface="Trebuchet MS" panose="020B0603020202020204" pitchFamily="34" charset="0"/>
              <a:ea typeface="+mj-ea"/>
              <a:cs typeface="+mj-cs"/>
              <a:sym typeface="Trebuchet MS" panose="020B0603020202020204" pitchFamily="34" charset="0"/>
            </a:endParaRPr>
          </a:p>
        </p:txBody>
      </p:sp>
      <p:sp>
        <p:nvSpPr>
          <p:cNvPr id="2" name="Title 1">
            <a:extLst>
              <a:ext uri="{FF2B5EF4-FFF2-40B4-BE49-F238E27FC236}">
                <a16:creationId xmlns:a16="http://schemas.microsoft.com/office/drawing/2014/main" id="{AB083126-25E7-42D8-B799-608CFD4DF6C3}"/>
              </a:ext>
            </a:extLst>
          </p:cNvPr>
          <p:cNvSpPr>
            <a:spLocks noGrp="1"/>
          </p:cNvSpPr>
          <p:nvPr>
            <p:ph type="title" hasCustomPrompt="1"/>
          </p:nvPr>
        </p:nvSpPr>
        <p:spPr/>
        <p:txBody>
          <a:bodyPr/>
          <a:lstStyle/>
          <a:p>
            <a:r>
              <a:rPr lang="en-GB" dirty="0"/>
              <a:t>Click to add title</a:t>
            </a:r>
          </a:p>
        </p:txBody>
      </p:sp>
      <p:sp>
        <p:nvSpPr>
          <p:cNvPr id="6" name="Text Placeholder 5">
            <a:extLst>
              <a:ext uri="{FF2B5EF4-FFF2-40B4-BE49-F238E27FC236}">
                <a16:creationId xmlns:a16="http://schemas.microsoft.com/office/drawing/2014/main" id="{FAD1DA01-0E73-44DE-A132-B4FF1E70A315}"/>
              </a:ext>
            </a:extLst>
          </p:cNvPr>
          <p:cNvSpPr>
            <a:spLocks noGrp="1"/>
          </p:cNvSpPr>
          <p:nvPr>
            <p:ph type="body" sz="quarter" idx="10"/>
          </p:nvPr>
        </p:nvSpPr>
        <p:spPr>
          <a:xfrm>
            <a:off x="629400" y="2085628"/>
            <a:ext cx="10933950" cy="4072976"/>
          </a:xfrm>
        </p:spPr>
        <p:txBody>
          <a:bodyPr/>
          <a:lstStyle>
            <a:lvl1pPr>
              <a:lnSpc>
                <a:spcPct val="100000"/>
              </a:lnSpc>
              <a:spcBef>
                <a:spcPts val="0"/>
              </a:spcBef>
              <a:spcAft>
                <a:spcPts val="0"/>
              </a:spcAft>
              <a:defRPr/>
            </a:lvl1pPr>
            <a:lvl2pPr>
              <a:lnSpc>
                <a:spcPct val="100000"/>
              </a:lnSpc>
              <a:spcBef>
                <a:spcPts val="0"/>
              </a:spcBef>
              <a:spcAft>
                <a:spcPts val="0"/>
              </a:spcAft>
              <a:defRPr/>
            </a:lvl2pPr>
            <a:lvl3pPr>
              <a:lnSpc>
                <a:spcPct val="100000"/>
              </a:lnSpc>
              <a:spcBef>
                <a:spcPts val="0"/>
              </a:spcBef>
              <a:spcAft>
                <a:spcPts val="0"/>
              </a:spcAft>
              <a:defRPr/>
            </a:lvl3pPr>
            <a:lvl4pPr>
              <a:lnSpc>
                <a:spcPct val="100000"/>
              </a:lnSpc>
              <a:spcBef>
                <a:spcPts val="0"/>
              </a:spcBef>
              <a:spcAft>
                <a:spcPts val="0"/>
              </a:spcAft>
              <a:defRPr/>
            </a:lvl4pPr>
            <a:lvl5pPr>
              <a:lnSpc>
                <a:spcPct val="100000"/>
              </a:lnSpc>
              <a:spcBef>
                <a:spcPts val="0"/>
              </a:spcBef>
              <a:spcAft>
                <a:spcPts val="0"/>
              </a:spcAft>
              <a:defRPr/>
            </a:lvl5pPr>
          </a:lstStyle>
          <a:p>
            <a:pPr lvl="0"/>
            <a:r>
              <a:rPr lang="en-GB" dirty="0"/>
              <a:t>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124558639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ftr="0" dt="0"/>
</p:sldLayout>
</file>

<file path=ppt/slideLayouts/slideLayout314.xml><?xml version="1.0" encoding="utf-8"?>
<p:sldLayout xmlns:a="http://schemas.openxmlformats.org/drawingml/2006/main" xmlns:r="http://schemas.openxmlformats.org/officeDocument/2006/relationships" xmlns:p="http://schemas.openxmlformats.org/presentationml/2006/main" preserve="1" userDrawn="1">
  <p:cSld name="D. Gray slice heading">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242696351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3" imgH="363" progId="TCLayout.ActiveDocument.1">
                  <p:embed/>
                </p:oleObj>
              </mc:Choice>
              <mc:Fallback>
                <p:oleObj name="think-cell Slide" r:id="rId4" imgW="353" imgH="363"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chemeClr val="tx2"/>
          </a:solidFill>
          <a:ln w="9525" cap="rnd" cmpd="sng" algn="ctr">
            <a:solidFill>
              <a:schemeClr val="tx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GB" sz="2400" b="0" i="0" baseline="0" dirty="0">
              <a:solidFill>
                <a:srgbClr val="FFFFFF"/>
              </a:solidFill>
              <a:latin typeface="Trebuchet MS" panose="020B0603020202020204" pitchFamily="34" charset="0"/>
              <a:ea typeface="+mj-ea"/>
              <a:cs typeface="+mj-cs"/>
              <a:sym typeface="Trebuchet MS" panose="020B0603020202020204" pitchFamily="34" charset="0"/>
            </a:endParaRPr>
          </a:p>
        </p:txBody>
      </p:sp>
      <p:sp>
        <p:nvSpPr>
          <p:cNvPr id="4" name="Date Placeholder 3"/>
          <p:cNvSpPr>
            <a:spLocks noGrp="1"/>
          </p:cNvSpPr>
          <p:nvPr>
            <p:ph type="dt" sz="half" idx="14"/>
          </p:nvPr>
        </p:nvSpPr>
        <p:spPr/>
        <p:txBody>
          <a:bodyPr/>
          <a:lstStyle>
            <a:lvl1pPr eaLnBrk="1">
              <a:defRPr>
                <a:solidFill>
                  <a:schemeClr val="bg1">
                    <a:lumMod val="50000"/>
                  </a:schemeClr>
                </a:solidFill>
                <a:latin typeface="+mn-lt"/>
                <a:sym typeface="Trebuchet MS" panose="020B0603020202020204" pitchFamily="34" charset="0"/>
              </a:defRPr>
            </a:lvl1pPr>
          </a:lstStyle>
          <a:p>
            <a:endParaRPr lang="en-GB" dirty="0"/>
          </a:p>
        </p:txBody>
      </p:sp>
      <p:sp>
        <p:nvSpPr>
          <p:cNvPr id="7" name="Rectangle 6"/>
          <p:cNvSpPr/>
          <p:nvPr userDrawn="1"/>
        </p:nvSpPr>
        <p:spPr bwMode="white">
          <a:xfrm>
            <a:off x="1" y="-1309"/>
            <a:ext cx="4694400" cy="6859309"/>
          </a:xfrm>
          <a:prstGeom prst="rect">
            <a:avLst/>
          </a:pr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eaLnBrk="1">
              <a:lnSpc>
                <a:spcPct val="90000"/>
              </a:lnSpc>
              <a:spcAft>
                <a:spcPts val="1000"/>
              </a:spcAft>
            </a:pPr>
            <a:endParaRPr lang="en-GB" sz="1200" dirty="0">
              <a:solidFill>
                <a:schemeClr val="bg1"/>
              </a:solidFill>
              <a:latin typeface="+mn-lt"/>
              <a:sym typeface="Trebuchet MS" panose="020B0603020202020204" pitchFamily="34" charset="0"/>
            </a:endParaRPr>
          </a:p>
        </p:txBody>
      </p:sp>
      <p:sp>
        <p:nvSpPr>
          <p:cNvPr id="8" name="Subtitle 2"/>
          <p:cNvSpPr>
            <a:spLocks noGrp="1"/>
          </p:cNvSpPr>
          <p:nvPr>
            <p:ph type="subTitle" idx="13" hasCustomPrompt="1"/>
          </p:nvPr>
        </p:nvSpPr>
        <p:spPr>
          <a:xfrm>
            <a:off x="630000" y="2158987"/>
            <a:ext cx="3744000" cy="541687"/>
          </a:xfrm>
          <a:prstGeom prst="rect">
            <a:avLst/>
          </a:prstGeom>
        </p:spPr>
        <p:txBody>
          <a:bodyPr>
            <a:noAutofit/>
          </a:bodyPr>
          <a:lstStyle>
            <a:lvl1pPr marL="0" indent="0" algn="l">
              <a:buNone/>
              <a:defRPr sz="1600">
                <a:solidFill>
                  <a:schemeClr val="tx2"/>
                </a:solidFill>
                <a:latin typeface="+mn-lt"/>
                <a:sym typeface="Trebuchet MS" panose="020B06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add subtitle</a:t>
            </a:r>
          </a:p>
        </p:txBody>
      </p:sp>
      <p:sp>
        <p:nvSpPr>
          <p:cNvPr id="9" name="Title 4"/>
          <p:cNvSpPr>
            <a:spLocks noGrp="1"/>
          </p:cNvSpPr>
          <p:nvPr>
            <p:ph type="title" hasCustomPrompt="1"/>
          </p:nvPr>
        </p:nvSpPr>
        <p:spPr>
          <a:xfrm>
            <a:off x="630000" y="1227048"/>
            <a:ext cx="3744000" cy="664797"/>
          </a:xfrm>
        </p:spPr>
        <p:txBody>
          <a:bodyPr anchor="t">
            <a:noAutofit/>
          </a:bodyPr>
          <a:lstStyle>
            <a:lvl1pPr>
              <a:defRPr sz="2400">
                <a:solidFill>
                  <a:schemeClr val="tx2"/>
                </a:solidFill>
                <a:latin typeface="+mj-lt"/>
                <a:sym typeface="Trebuchet MS" panose="020B0603020202020204" pitchFamily="34" charset="0"/>
              </a:defRPr>
            </a:lvl1pPr>
          </a:lstStyle>
          <a:p>
            <a:r>
              <a:rPr lang="en-GB" dirty="0"/>
              <a:t>Click to add title</a:t>
            </a:r>
          </a:p>
        </p:txBody>
      </p:sp>
    </p:spTree>
    <p:extLst>
      <p:ext uri="{BB962C8B-B14F-4D97-AF65-F5344CB8AC3E}">
        <p14:creationId xmlns:p14="http://schemas.microsoft.com/office/powerpoint/2010/main" val="17140203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ft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15.xml><?xml version="1.0" encoding="utf-8"?>
<p:sldLayout xmlns:a="http://schemas.openxmlformats.org/drawingml/2006/main" xmlns:r="http://schemas.openxmlformats.org/officeDocument/2006/relationships" xmlns:p="http://schemas.openxmlformats.org/presentationml/2006/main" preserve="1" userDrawn="1">
  <p:cSld name="D. Section header box">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282361608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3" imgH="363" progId="TCLayout.ActiveDocument.1">
                  <p:embed/>
                </p:oleObj>
              </mc:Choice>
              <mc:Fallback>
                <p:oleObj name="think-cell Slide" r:id="rId4" imgW="353" imgH="363"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chemeClr val="tx2"/>
          </a:solidFill>
          <a:ln w="9525" cap="rnd" cmpd="sng" algn="ctr">
            <a:solidFill>
              <a:schemeClr val="tx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ts val="6000"/>
              </a:lnSpc>
              <a:spcBef>
                <a:spcPct val="0"/>
              </a:spcBef>
              <a:spcAft>
                <a:spcPct val="0"/>
              </a:spcAft>
            </a:pPr>
            <a:endParaRPr lang="en-GB" sz="5400" b="0" i="0" baseline="0" dirty="0">
              <a:solidFill>
                <a:srgbClr val="FFFFFF"/>
              </a:solidFill>
              <a:latin typeface="Trebuchet MS" panose="020B0603020202020204" pitchFamily="34" charset="0"/>
              <a:ea typeface="+mn-ea"/>
              <a:cs typeface="Arial" panose="020B0604020202020204" pitchFamily="34" charset="0"/>
              <a:sym typeface="Trebuchet MS" panose="020B0603020202020204" pitchFamily="34" charset="0"/>
            </a:endParaRPr>
          </a:p>
        </p:txBody>
      </p:sp>
      <p:sp>
        <p:nvSpPr>
          <p:cNvPr id="9" name="Date Placeholder 8"/>
          <p:cNvSpPr>
            <a:spLocks noGrp="1"/>
          </p:cNvSpPr>
          <p:nvPr>
            <p:ph type="dt" sz="half" idx="10"/>
          </p:nvPr>
        </p:nvSpPr>
        <p:spPr/>
        <p:txBody>
          <a:bodyPr/>
          <a:lstStyle>
            <a:lvl1pPr eaLnBrk="1">
              <a:defRPr>
                <a:solidFill>
                  <a:schemeClr val="bg1">
                    <a:lumMod val="50000"/>
                  </a:schemeClr>
                </a:solidFill>
                <a:latin typeface="+mn-lt"/>
                <a:sym typeface="Trebuchet MS" panose="020B0603020202020204" pitchFamily="34" charset="0"/>
              </a:defRPr>
            </a:lvl1pPr>
          </a:lstStyle>
          <a:p>
            <a:endParaRPr lang="en-GB" dirty="0"/>
          </a:p>
        </p:txBody>
      </p:sp>
      <p:sp>
        <p:nvSpPr>
          <p:cNvPr id="8" name="Title 1"/>
          <p:cNvSpPr>
            <a:spLocks noGrp="1"/>
          </p:cNvSpPr>
          <p:nvPr>
            <p:ph type="title" hasCustomPrompt="1"/>
          </p:nvPr>
        </p:nvSpPr>
        <p:spPr bwMode="blackWhite">
          <a:xfrm>
            <a:off x="1284742" y="2668041"/>
            <a:ext cx="9620491" cy="3201026"/>
          </a:xfrm>
          <a:prstGeom prst="rect">
            <a:avLst/>
          </a:prstGeom>
          <a:ln w="9525">
            <a:noFill/>
          </a:ln>
          <a:extLst>
            <a:ext uri="{91240B29-F687-4F45-9708-019B960494DF}">
              <a14:hiddenLine xmlns:a14="http://schemas.microsoft.com/office/drawing/2010/main" w="9525">
                <a:solidFill>
                  <a:schemeClr val="bg1"/>
                </a:solidFill>
              </a14:hiddenLine>
            </a:ext>
          </a:extLst>
        </p:spPr>
        <p:txBody>
          <a:bodyPr lIns="274320" tIns="274320" rIns="274320" bIns="137160"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tx2"/>
                </a:solidFill>
                <a:latin typeface="+mj-lt"/>
                <a:ea typeface="+mn-ea"/>
                <a:cs typeface="Arial" panose="020B0604020202020204" pitchFamily="34" charset="0"/>
                <a:sym typeface="Trebuchet MS" panose="020B0603020202020204" pitchFamily="34" charset="0"/>
              </a:defRPr>
            </a:lvl1pPr>
          </a:lstStyle>
          <a:p>
            <a:r>
              <a:rPr lang="en-GB" dirty="0"/>
              <a:t>Click to add section title</a:t>
            </a:r>
          </a:p>
        </p:txBody>
      </p:sp>
      <p:sp>
        <p:nvSpPr>
          <p:cNvPr id="11" name="Rectangle 10"/>
          <p:cNvSpPr/>
          <p:nvPr userDrawn="1"/>
        </p:nvSpPr>
        <p:spPr bwMode="white">
          <a:xfrm>
            <a:off x="1280693" y="1424081"/>
            <a:ext cx="951721" cy="951721"/>
          </a:xfrm>
          <a:prstGeom prst="rect">
            <a:avLst/>
          </a:prstGeom>
          <a:noFill/>
          <a:ln>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eaLnBrk="1"/>
            <a:endParaRPr lang="en-GB" sz="1200" dirty="0">
              <a:solidFill>
                <a:schemeClr val="bg1"/>
              </a:solidFill>
              <a:latin typeface="+mn-lt"/>
              <a:sym typeface="Trebuchet MS" panose="020B0603020202020204" pitchFamily="34" charset="0"/>
            </a:endParaRPr>
          </a:p>
        </p:txBody>
      </p:sp>
    </p:spTree>
    <p:extLst>
      <p:ext uri="{BB962C8B-B14F-4D97-AF65-F5344CB8AC3E}">
        <p14:creationId xmlns:p14="http://schemas.microsoft.com/office/powerpoint/2010/main" val="142533418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ftr="0" dt="0"/>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userDrawn="1">
  <p:cSld name="D. Section header line">
    <p:bg bwMode="blackWhite">
      <p:bgPr>
        <a:solidFill>
          <a:schemeClr val="bg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94675484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3" imgH="363" progId="TCLayout.ActiveDocument.1">
                  <p:embed/>
                </p:oleObj>
              </mc:Choice>
              <mc:Fallback>
                <p:oleObj name="think-cell Slide" r:id="rId4" imgW="353" imgH="363"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chemeClr val="tx2"/>
          </a:solidFill>
          <a:ln w="9525" cap="rnd" cmpd="sng" algn="ctr">
            <a:solidFill>
              <a:schemeClr val="tx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GB" sz="5400" b="0" i="0" baseline="0" dirty="0">
              <a:solidFill>
                <a:srgbClr val="FFFFFF"/>
              </a:solidFill>
              <a:latin typeface="Trebuchet MS" panose="020B0603020202020204" pitchFamily="34" charset="0"/>
              <a:ea typeface="+mj-ea"/>
              <a:cs typeface="+mj-cs"/>
              <a:sym typeface="Trebuchet MS" panose="020B0603020202020204" pitchFamily="34" charset="0"/>
            </a:endParaRPr>
          </a:p>
        </p:txBody>
      </p:sp>
      <p:sp>
        <p:nvSpPr>
          <p:cNvPr id="9" name="Date Placeholder 8"/>
          <p:cNvSpPr>
            <a:spLocks noGrp="1"/>
          </p:cNvSpPr>
          <p:nvPr>
            <p:ph type="dt" sz="half" idx="10"/>
          </p:nvPr>
        </p:nvSpPr>
        <p:spPr/>
        <p:txBody>
          <a:bodyPr/>
          <a:lstStyle>
            <a:lvl1pPr eaLnBrk="1">
              <a:defRPr>
                <a:solidFill>
                  <a:schemeClr val="bg1">
                    <a:lumMod val="50000"/>
                  </a:schemeClr>
                </a:solidFill>
                <a:latin typeface="+mn-lt"/>
                <a:sym typeface="Trebuchet MS" panose="020B0603020202020204" pitchFamily="34" charset="0"/>
              </a:defRPr>
            </a:lvl1pPr>
          </a:lstStyle>
          <a:p>
            <a:endParaRPr lang="en-GB" dirty="0"/>
          </a:p>
        </p:txBody>
      </p:sp>
      <p:sp>
        <p:nvSpPr>
          <p:cNvPr id="7" name="Title 1"/>
          <p:cNvSpPr>
            <a:spLocks noGrp="1"/>
          </p:cNvSpPr>
          <p:nvPr>
            <p:ph type="title" hasCustomPrompt="1"/>
          </p:nvPr>
        </p:nvSpPr>
        <p:spPr bwMode="blackWhite">
          <a:xfrm>
            <a:off x="630000" y="3826800"/>
            <a:ext cx="10936800" cy="2041200"/>
          </a:xfrm>
        </p:spPr>
        <p:txBody>
          <a:bodyPr anchor="t">
            <a:noAutofit/>
          </a:bodyPr>
          <a:lstStyle>
            <a:lvl1pPr>
              <a:defRPr sz="5400">
                <a:solidFill>
                  <a:schemeClr val="tx2"/>
                </a:solidFill>
                <a:latin typeface="+mj-lt"/>
                <a:sym typeface="Trebuchet MS" panose="020B0603020202020204" pitchFamily="34" charset="0"/>
              </a:defRPr>
            </a:lvl1pPr>
          </a:lstStyle>
          <a:p>
            <a:r>
              <a:rPr lang="en-GB" dirty="0"/>
              <a:t>Click to add section title</a:t>
            </a:r>
          </a:p>
        </p:txBody>
      </p:sp>
      <p:cxnSp>
        <p:nvCxnSpPr>
          <p:cNvPr id="10" name="Straight Connector 9"/>
          <p:cNvCxnSpPr/>
          <p:nvPr userDrawn="1"/>
        </p:nvCxnSpPr>
        <p:spPr bwMode="white">
          <a:xfrm>
            <a:off x="630000" y="3680016"/>
            <a:ext cx="11558587" cy="0"/>
          </a:xfrm>
          <a:prstGeom prst="line">
            <a:avLst/>
          </a:prstGeom>
          <a:ln w="19050" cmpd="sng">
            <a:solidFill>
              <a:schemeClr val="tx2"/>
            </a:solidFill>
            <a:miter lim="800000"/>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9392720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ftr="0" dt="0"/>
</p:sldLayout>
</file>

<file path=ppt/slideLayouts/slideLayout317.xml><?xml version="1.0" encoding="utf-8"?>
<p:sldLayout xmlns:a="http://schemas.openxmlformats.org/drawingml/2006/main" xmlns:r="http://schemas.openxmlformats.org/officeDocument/2006/relationships" xmlns:p="http://schemas.openxmlformats.org/presentationml/2006/main" showMasterSp="0" preserve="1" userDrawn="1">
  <p:cSld name="D. White one third">
    <p:bg>
      <p:bgPr>
        <a:gradFill>
          <a:gsLst>
            <a:gs pos="0">
              <a:schemeClr val="tx2"/>
            </a:gs>
            <a:gs pos="89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2286058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3" imgH="363" progId="TCLayout.ActiveDocument.1">
                  <p:embed/>
                </p:oleObj>
              </mc:Choice>
              <mc:Fallback>
                <p:oleObj name="think-cell Slide" r:id="rId4" imgW="353" imgH="363"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chemeClr val="tx2"/>
          </a:solidFill>
          <a:ln w="9525" cap="rnd" cmpd="sng" algn="ctr">
            <a:solidFill>
              <a:schemeClr val="tx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GB" sz="2400" b="0" i="0" baseline="0" dirty="0">
              <a:solidFill>
                <a:srgbClr val="FFFFFF"/>
              </a:solidFill>
              <a:latin typeface="Trebuchet MS" panose="020B0603020202020204" pitchFamily="34" charset="0"/>
              <a:ea typeface="+mj-ea"/>
              <a:cs typeface="+mj-cs"/>
              <a:sym typeface="Trebuchet MS" panose="020B0603020202020204" pitchFamily="34" charset="0"/>
            </a:endParaRPr>
          </a:p>
        </p:txBody>
      </p:sp>
      <p:pic>
        <p:nvPicPr>
          <p:cNvPr id="10" name="Picture 9"/>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V="1">
            <a:off x="4064994" y="0"/>
            <a:ext cx="416951" cy="6858000"/>
          </a:xfrm>
          <a:prstGeom prst="rect">
            <a:avLst/>
          </a:prstGeom>
        </p:spPr>
      </p:pic>
      <p:sp>
        <p:nvSpPr>
          <p:cNvPr id="18" name="Date Placeholder 1"/>
          <p:cNvSpPr>
            <a:spLocks noGrp="1"/>
          </p:cNvSpPr>
          <p:nvPr>
            <p:ph type="dt" sz="half" idx="31"/>
          </p:nvPr>
        </p:nvSpPr>
        <p:spPr>
          <a:xfrm>
            <a:off x="9677400" y="6405036"/>
            <a:ext cx="1482051" cy="153888"/>
          </a:xfrm>
          <a:prstGeom prst="rect">
            <a:avLst/>
          </a:prstGeom>
        </p:spPr>
        <p:txBody>
          <a:bodyPr/>
          <a:lstStyle>
            <a:lvl1pPr eaLnBrk="1">
              <a:defRPr>
                <a:solidFill>
                  <a:schemeClr val="bg1"/>
                </a:solidFill>
                <a:latin typeface="+mn-lt"/>
                <a:sym typeface="Trebuchet MS" panose="020B0603020202020204" pitchFamily="34" charset="0"/>
              </a:defRPr>
            </a:lvl1pPr>
          </a:lstStyle>
          <a:p>
            <a:endParaRPr lang="en-GB" dirty="0"/>
          </a:p>
        </p:txBody>
      </p:sp>
      <p:sp>
        <p:nvSpPr>
          <p:cNvPr id="20" name="TextBox 19"/>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GB"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GB" sz="1000" kern="1200" dirty="0">
              <a:solidFill>
                <a:schemeClr val="bg1"/>
              </a:solidFill>
              <a:latin typeface="+mn-lt"/>
              <a:ea typeface="+mn-ea"/>
              <a:cs typeface="+mn-cs"/>
              <a:sym typeface="Trebuchet MS" panose="020B0603020202020204" pitchFamily="34" charset="0"/>
            </a:endParaRPr>
          </a:p>
        </p:txBody>
      </p:sp>
      <p:sp>
        <p:nvSpPr>
          <p:cNvPr id="24" name="Rectangle 23"/>
          <p:cNvSpPr/>
          <p:nvPr userDrawn="1"/>
        </p:nvSpPr>
        <p:spPr bwMode="white">
          <a:xfrm>
            <a:off x="0" y="0"/>
            <a:ext cx="4079508"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eaLnBrk="1"/>
            <a:endParaRPr lang="en-GB" sz="1200" dirty="0">
              <a:solidFill>
                <a:schemeClr val="bg1"/>
              </a:solidFill>
              <a:latin typeface="+mn-lt"/>
              <a:sym typeface="Trebuchet MS" panose="020B0603020202020204" pitchFamily="34" charset="0"/>
            </a:endParaRPr>
          </a:p>
        </p:txBody>
      </p:sp>
      <p:sp>
        <p:nvSpPr>
          <p:cNvPr id="25" name="Title 4"/>
          <p:cNvSpPr>
            <a:spLocks noGrp="1"/>
          </p:cNvSpPr>
          <p:nvPr>
            <p:ph type="title" hasCustomPrompt="1"/>
          </p:nvPr>
        </p:nvSpPr>
        <p:spPr>
          <a:xfrm>
            <a:off x="630000" y="2681103"/>
            <a:ext cx="3127881" cy="1495794"/>
          </a:xfrm>
          <a:prstGeom prst="rect">
            <a:avLst/>
          </a:prstGeom>
        </p:spPr>
        <p:txBody>
          <a:bodyPr anchor="ctr">
            <a:noAutofit/>
          </a:bodyPr>
          <a:lstStyle>
            <a:lvl1pPr>
              <a:defRPr sz="2400">
                <a:solidFill>
                  <a:schemeClr val="tx2"/>
                </a:solidFill>
                <a:latin typeface="+mj-lt"/>
                <a:sym typeface="Trebuchet MS" panose="020B0603020202020204" pitchFamily="34" charset="0"/>
              </a:defRPr>
            </a:lvl1pPr>
          </a:lstStyle>
          <a:p>
            <a:r>
              <a:rPr lang="en-GB" dirty="0"/>
              <a:t>Click to add title</a:t>
            </a:r>
          </a:p>
        </p:txBody>
      </p:sp>
      <p:sp>
        <p:nvSpPr>
          <p:cNvPr id="9"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mn-lt"/>
                <a:sym typeface="Trebuchet MS" panose="020B0603020202020204" pitchFamily="34" charset="0"/>
              </a:rPr>
              <a:t>Copyright © 2022 by Boston Consulting Group. All rights reserved.</a:t>
            </a:r>
          </a:p>
        </p:txBody>
      </p:sp>
      <p:sp>
        <p:nvSpPr>
          <p:cNvPr id="11" name="TextBox 10">
            <a:extLst>
              <a:ext uri="{FF2B5EF4-FFF2-40B4-BE49-F238E27FC236}">
                <a16:creationId xmlns:a16="http://schemas.microsoft.com/office/drawing/2014/main" id="{3337B847-1BCD-4940-A7BA-80C03CB5FDC0}"/>
              </a:ext>
            </a:extLst>
          </p:cNvPr>
          <p:cNvSpPr txBox="1"/>
          <p:nvPr userDrawn="1"/>
        </p:nvSpPr>
        <p:spPr>
          <a:xfrm>
            <a:off x="4750130" y="190005"/>
            <a:ext cx="2992582" cy="332399"/>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solidFill>
                  <a:schemeClr val="tx1"/>
                </a:solidFill>
              </a:rPr>
              <a:t>OFFICIAL-SENSITIVE</a:t>
            </a:r>
          </a:p>
        </p:txBody>
      </p:sp>
    </p:spTree>
    <p:extLst>
      <p:ext uri="{BB962C8B-B14F-4D97-AF65-F5344CB8AC3E}">
        <p14:creationId xmlns:p14="http://schemas.microsoft.com/office/powerpoint/2010/main" val="1565067520"/>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hf hdr="0" ftr="0" dt="0"/>
</p:sldLayout>
</file>

<file path=ppt/slideLayouts/slideLayout318.xml><?xml version="1.0" encoding="utf-8"?>
<p:sldLayout xmlns:a="http://schemas.openxmlformats.org/drawingml/2006/main" xmlns:r="http://schemas.openxmlformats.org/officeDocument/2006/relationships" xmlns:p="http://schemas.openxmlformats.org/presentationml/2006/main" showMasterSp="0" preserve="1" userDrawn="1">
  <p:cSld name="D. Green highlight">
    <p:bg>
      <p:bgPr>
        <a:gradFill>
          <a:gsLst>
            <a:gs pos="0">
              <a:schemeClr val="tx2"/>
            </a:gs>
            <a:gs pos="89000">
              <a:schemeClr val="accent2"/>
            </a:gs>
          </a:gsLst>
          <a:lin ang="8100000" scaled="1"/>
        </a:gra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426012341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3" imgH="363" progId="TCLayout.ActiveDocument.1">
                  <p:embed/>
                </p:oleObj>
              </mc:Choice>
              <mc:Fallback>
                <p:oleObj name="think-cell Slide" r:id="rId4" imgW="353" imgH="363"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hidden="1"/>
          <p:cNvSpPr/>
          <p:nvPr userDrawn="1">
            <p:custDataLst>
              <p:tags r:id="rId2"/>
            </p:custDataLst>
          </p:nvPr>
        </p:nvSpPr>
        <p:spPr>
          <a:xfrm>
            <a:off x="0" y="0"/>
            <a:ext cx="158750" cy="158750"/>
          </a:xfrm>
          <a:prstGeom prst="rect">
            <a:avLst/>
          </a:prstGeom>
          <a:solidFill>
            <a:schemeClr val="tx2"/>
          </a:solidFill>
          <a:ln w="9525" cap="rnd" cmpd="sng" algn="ctr">
            <a:solidFill>
              <a:schemeClr val="tx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GB" sz="2400" b="0" i="0" baseline="0" dirty="0">
              <a:solidFill>
                <a:srgbClr val="FFFFFF"/>
              </a:solidFill>
              <a:latin typeface="Trebuchet MS" panose="020B0603020202020204" pitchFamily="34" charset="0"/>
              <a:ea typeface="+mj-ea"/>
              <a:cs typeface="+mj-cs"/>
              <a:sym typeface="Trebuchet MS" panose="020B0603020202020204" pitchFamily="34" charset="0"/>
            </a:endParaRPr>
          </a:p>
        </p:txBody>
      </p:sp>
      <p:pic>
        <p:nvPicPr>
          <p:cNvPr id="10" name="Picture 9"/>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V="1">
            <a:off x="7165606" y="0"/>
            <a:ext cx="416951" cy="6858000"/>
          </a:xfrm>
          <a:prstGeom prst="rect">
            <a:avLst/>
          </a:prstGeom>
        </p:spPr>
      </p:pic>
      <p:sp>
        <p:nvSpPr>
          <p:cNvPr id="14" name="Rectangle 13"/>
          <p:cNvSpPr/>
          <p:nvPr userDrawn="1"/>
        </p:nvSpPr>
        <p:spPr bwMode="white">
          <a:xfrm>
            <a:off x="0" y="0"/>
            <a:ext cx="7171956"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eaLnBrk="1"/>
            <a:endParaRPr lang="en-GB" sz="1200" dirty="0">
              <a:solidFill>
                <a:schemeClr val="bg1"/>
              </a:solidFill>
              <a:latin typeface="+mn-lt"/>
              <a:sym typeface="Trebuchet MS" panose="020B0603020202020204" pitchFamily="34" charset="0"/>
            </a:endParaRPr>
          </a:p>
        </p:txBody>
      </p:sp>
      <p:sp>
        <p:nvSpPr>
          <p:cNvPr id="18" name="Date Placeholder 2"/>
          <p:cNvSpPr>
            <a:spLocks noGrp="1"/>
          </p:cNvSpPr>
          <p:nvPr>
            <p:ph type="dt" sz="half" idx="10"/>
          </p:nvPr>
        </p:nvSpPr>
        <p:spPr>
          <a:xfrm>
            <a:off x="9677400" y="6405036"/>
            <a:ext cx="1482051" cy="153888"/>
          </a:xfrm>
          <a:prstGeom prst="rect">
            <a:avLst/>
          </a:prstGeom>
        </p:spPr>
        <p:txBody>
          <a:bodyPr/>
          <a:lstStyle>
            <a:lvl1pPr eaLnBrk="1">
              <a:defRPr>
                <a:solidFill>
                  <a:schemeClr val="bg1"/>
                </a:solidFill>
                <a:latin typeface="+mn-lt"/>
                <a:sym typeface="Trebuchet MS" panose="020B0603020202020204" pitchFamily="34" charset="0"/>
              </a:defRPr>
            </a:lvl1pPr>
          </a:lstStyle>
          <a:p>
            <a:endParaRPr lang="en-GB" dirty="0"/>
          </a:p>
        </p:txBody>
      </p:sp>
      <p:sp>
        <p:nvSpPr>
          <p:cNvPr id="19" name="TextBox 18"/>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GB"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GB" sz="1000" kern="1200" dirty="0">
              <a:solidFill>
                <a:schemeClr val="bg1"/>
              </a:solidFill>
              <a:latin typeface="+mn-lt"/>
              <a:ea typeface="+mn-ea"/>
              <a:cs typeface="+mn-cs"/>
              <a:sym typeface="Trebuchet MS" panose="020B0603020202020204" pitchFamily="34" charset="0"/>
            </a:endParaRPr>
          </a:p>
        </p:txBody>
      </p:sp>
      <p:sp>
        <p:nvSpPr>
          <p:cNvPr id="2" name="Title 1"/>
          <p:cNvSpPr>
            <a:spLocks noGrp="1"/>
          </p:cNvSpPr>
          <p:nvPr>
            <p:ph type="title" hasCustomPrompt="1"/>
          </p:nvPr>
        </p:nvSpPr>
        <p:spPr>
          <a:xfrm>
            <a:off x="630000" y="622800"/>
            <a:ext cx="6276529" cy="332399"/>
          </a:xfrm>
          <a:prstGeom prst="rect">
            <a:avLst/>
          </a:prstGeom>
        </p:spPr>
        <p:txBody>
          <a:bodyPr/>
          <a:lstStyle>
            <a:lvl1pPr>
              <a:defRPr>
                <a:latin typeface="+mj-lt"/>
                <a:sym typeface="Trebuchet MS" panose="020B0603020202020204" pitchFamily="34" charset="0"/>
              </a:defRPr>
            </a:lvl1pPr>
          </a:lstStyle>
          <a:p>
            <a:r>
              <a:rPr lang="en-GB" dirty="0"/>
              <a:t>Click to add title</a:t>
            </a:r>
          </a:p>
        </p:txBody>
      </p:sp>
      <p:sp>
        <p:nvSpPr>
          <p:cNvPr id="9"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mn-lt"/>
                <a:sym typeface="Trebuchet MS" panose="020B0603020202020204" pitchFamily="34" charset="0"/>
              </a:rPr>
              <a:t>Copyright © 2022 by Boston Consulting Group. All rights reserved.</a:t>
            </a:r>
          </a:p>
        </p:txBody>
      </p:sp>
      <p:sp>
        <p:nvSpPr>
          <p:cNvPr id="11" name="TextBox 10">
            <a:extLst>
              <a:ext uri="{FF2B5EF4-FFF2-40B4-BE49-F238E27FC236}">
                <a16:creationId xmlns:a16="http://schemas.microsoft.com/office/drawing/2014/main" id="{3337B847-1BCD-4940-A7BA-80C03CB5FDC0}"/>
              </a:ext>
            </a:extLst>
          </p:cNvPr>
          <p:cNvSpPr txBox="1"/>
          <p:nvPr userDrawn="1"/>
        </p:nvSpPr>
        <p:spPr>
          <a:xfrm>
            <a:off x="4750130" y="190005"/>
            <a:ext cx="2992582" cy="332399"/>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solidFill>
                  <a:schemeClr val="tx1"/>
                </a:solidFill>
              </a:rPr>
              <a:t>OFFICIAL-SENSITIVE</a:t>
            </a:r>
          </a:p>
        </p:txBody>
      </p:sp>
    </p:spTree>
    <p:extLst>
      <p:ext uri="{BB962C8B-B14F-4D97-AF65-F5344CB8AC3E}">
        <p14:creationId xmlns:p14="http://schemas.microsoft.com/office/powerpoint/2010/main" val="4174817128"/>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hf hdr="0" ftr="0" dt="0"/>
</p:sldLayout>
</file>

<file path=ppt/slideLayouts/slideLayout319.xml><?xml version="1.0" encoding="utf-8"?>
<p:sldLayout xmlns:a="http://schemas.openxmlformats.org/drawingml/2006/main" xmlns:r="http://schemas.openxmlformats.org/officeDocument/2006/relationships" xmlns:p="http://schemas.openxmlformats.org/presentationml/2006/main" showMasterSp="0" preserve="1" userDrawn="1">
  <p:cSld name="D. Four column green">
    <p:bg>
      <p:bgPr>
        <a:gradFill>
          <a:gsLst>
            <a:gs pos="0">
              <a:schemeClr val="tx2"/>
            </a:gs>
            <a:gs pos="89000">
              <a:schemeClr val="accent2"/>
            </a:gs>
          </a:gsLst>
          <a:lin ang="8100000" scaled="1"/>
        </a:gra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318184818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3" imgH="363" progId="TCLayout.ActiveDocument.1">
                  <p:embed/>
                </p:oleObj>
              </mc:Choice>
              <mc:Fallback>
                <p:oleObj name="think-cell Slide" r:id="rId4" imgW="353" imgH="363"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hidden="1"/>
          <p:cNvSpPr/>
          <p:nvPr userDrawn="1">
            <p:custDataLst>
              <p:tags r:id="rId2"/>
            </p:custDataLst>
          </p:nvPr>
        </p:nvSpPr>
        <p:spPr>
          <a:xfrm>
            <a:off x="0" y="0"/>
            <a:ext cx="158750" cy="158750"/>
          </a:xfrm>
          <a:prstGeom prst="rect">
            <a:avLst/>
          </a:prstGeom>
          <a:solidFill>
            <a:schemeClr val="tx2"/>
          </a:solidFill>
          <a:ln w="9525" cap="rnd" cmpd="sng" algn="ctr">
            <a:solidFill>
              <a:schemeClr val="tx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GB" sz="2400" b="0" i="0" baseline="0" dirty="0">
              <a:solidFill>
                <a:srgbClr val="FFFFFF"/>
              </a:solidFill>
              <a:latin typeface="Trebuchet MS" panose="020B0603020202020204" pitchFamily="34" charset="0"/>
              <a:ea typeface="+mj-ea"/>
              <a:cs typeface="+mj-cs"/>
              <a:sym typeface="Trebuchet MS" panose="020B0603020202020204" pitchFamily="34" charset="0"/>
            </a:endParaRPr>
          </a:p>
        </p:txBody>
      </p:sp>
      <p:pic>
        <p:nvPicPr>
          <p:cNvPr id="16" name="Picture 15"/>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V="1">
            <a:off x="9029246" y="0"/>
            <a:ext cx="416951" cy="6858000"/>
          </a:xfrm>
          <a:prstGeom prst="rect">
            <a:avLst/>
          </a:prstGeom>
        </p:spPr>
      </p:pic>
      <p:sp>
        <p:nvSpPr>
          <p:cNvPr id="10" name="Rectangle 9"/>
          <p:cNvSpPr/>
          <p:nvPr userDrawn="1"/>
        </p:nvSpPr>
        <p:spPr bwMode="white">
          <a:xfrm>
            <a:off x="0" y="0"/>
            <a:ext cx="903427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eaLnBrk="1"/>
            <a:endParaRPr lang="en-GB" sz="1200" dirty="0">
              <a:solidFill>
                <a:schemeClr val="bg1"/>
              </a:solidFill>
              <a:latin typeface="+mn-lt"/>
              <a:sym typeface="Trebuchet MS" panose="020B0603020202020204" pitchFamily="34" charset="0"/>
            </a:endParaRPr>
          </a:p>
        </p:txBody>
      </p:sp>
      <p:sp>
        <p:nvSpPr>
          <p:cNvPr id="13" name="Date Placeholder 4"/>
          <p:cNvSpPr>
            <a:spLocks noGrp="1"/>
          </p:cNvSpPr>
          <p:nvPr>
            <p:ph type="dt" sz="half" idx="10"/>
          </p:nvPr>
        </p:nvSpPr>
        <p:spPr>
          <a:xfrm>
            <a:off x="9677400" y="6405036"/>
            <a:ext cx="1482051" cy="153888"/>
          </a:xfrm>
        </p:spPr>
        <p:txBody>
          <a:bodyPr/>
          <a:lstStyle>
            <a:lvl1pPr eaLnBrk="1">
              <a:defRPr>
                <a:solidFill>
                  <a:schemeClr val="bg1"/>
                </a:solidFill>
                <a:latin typeface="+mn-lt"/>
                <a:sym typeface="Trebuchet MS" panose="020B0603020202020204" pitchFamily="34" charset="0"/>
              </a:defRPr>
            </a:lvl1pPr>
          </a:lstStyle>
          <a:p>
            <a:endParaRPr lang="en-GB" dirty="0"/>
          </a:p>
        </p:txBody>
      </p:sp>
      <p:sp>
        <p:nvSpPr>
          <p:cNvPr id="15" name="TextBox 14"/>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GB"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GB" sz="1000" kern="1200" dirty="0">
              <a:solidFill>
                <a:schemeClr val="bg1"/>
              </a:solidFill>
              <a:latin typeface="+mn-lt"/>
              <a:ea typeface="+mn-ea"/>
              <a:cs typeface="+mn-cs"/>
              <a:sym typeface="Trebuchet MS" panose="020B0603020202020204" pitchFamily="34" charset="0"/>
            </a:endParaRPr>
          </a:p>
        </p:txBody>
      </p:sp>
      <p:sp>
        <p:nvSpPr>
          <p:cNvPr id="2" name="Title 1"/>
          <p:cNvSpPr>
            <a:spLocks noGrp="1"/>
          </p:cNvSpPr>
          <p:nvPr>
            <p:ph type="title" hasCustomPrompt="1"/>
          </p:nvPr>
        </p:nvSpPr>
        <p:spPr>
          <a:xfrm>
            <a:off x="630000" y="622800"/>
            <a:ext cx="8101584" cy="332399"/>
          </a:xfrm>
          <a:prstGeom prst="rect">
            <a:avLst/>
          </a:prstGeom>
        </p:spPr>
        <p:txBody>
          <a:bodyPr/>
          <a:lstStyle>
            <a:lvl1pPr>
              <a:defRPr>
                <a:latin typeface="+mj-lt"/>
                <a:sym typeface="Trebuchet MS" panose="020B0603020202020204" pitchFamily="34" charset="0"/>
              </a:defRPr>
            </a:lvl1pPr>
          </a:lstStyle>
          <a:p>
            <a:r>
              <a:rPr lang="en-GB" dirty="0"/>
              <a:t>Click to add title</a:t>
            </a:r>
          </a:p>
        </p:txBody>
      </p:sp>
      <p:sp>
        <p:nvSpPr>
          <p:cNvPr id="9"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mn-lt"/>
                <a:sym typeface="Trebuchet MS" panose="020B0603020202020204" pitchFamily="34" charset="0"/>
              </a:rPr>
              <a:t>Copyright © 2022 by Boston Consulting Group. All rights reserved.</a:t>
            </a:r>
          </a:p>
        </p:txBody>
      </p:sp>
      <p:sp>
        <p:nvSpPr>
          <p:cNvPr id="11" name="TextBox 10">
            <a:extLst>
              <a:ext uri="{FF2B5EF4-FFF2-40B4-BE49-F238E27FC236}">
                <a16:creationId xmlns:a16="http://schemas.microsoft.com/office/drawing/2014/main" id="{3337B847-1BCD-4940-A7BA-80C03CB5FDC0}"/>
              </a:ext>
            </a:extLst>
          </p:cNvPr>
          <p:cNvSpPr txBox="1"/>
          <p:nvPr userDrawn="1"/>
        </p:nvSpPr>
        <p:spPr>
          <a:xfrm>
            <a:off x="4750130" y="190005"/>
            <a:ext cx="2992582" cy="332399"/>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solidFill>
                  <a:schemeClr val="tx1"/>
                </a:solidFill>
              </a:rPr>
              <a:t>OFFICIAL-SENSITIVE</a:t>
            </a:r>
          </a:p>
        </p:txBody>
      </p:sp>
    </p:spTree>
    <p:extLst>
      <p:ext uri="{BB962C8B-B14F-4D97-AF65-F5344CB8AC3E}">
        <p14:creationId xmlns:p14="http://schemas.microsoft.com/office/powerpoint/2010/main" val="3404933112"/>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hf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5EDD6F4-2C55-4387-B5C3-DE73ACB557F0}"/>
              </a:ext>
            </a:extLst>
          </p:cNvPr>
          <p:cNvSpPr>
            <a:spLocks noGrp="1"/>
          </p:cNvSpPr>
          <p:nvPr>
            <p:ph sz="half" idx="1"/>
          </p:nvPr>
        </p:nvSpPr>
        <p:spPr>
          <a:xfrm>
            <a:off x="838200" y="1321724"/>
            <a:ext cx="5181600" cy="48552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4B320971-7F83-4315-9CE2-D2067E1DA990}"/>
              </a:ext>
            </a:extLst>
          </p:cNvPr>
          <p:cNvSpPr>
            <a:spLocks noGrp="1"/>
          </p:cNvSpPr>
          <p:nvPr>
            <p:ph sz="half" idx="2"/>
          </p:nvPr>
        </p:nvSpPr>
        <p:spPr>
          <a:xfrm>
            <a:off x="6172200" y="1321724"/>
            <a:ext cx="5181600" cy="485523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a:extLst>
              <a:ext uri="{FF2B5EF4-FFF2-40B4-BE49-F238E27FC236}">
                <a16:creationId xmlns:a16="http://schemas.microsoft.com/office/drawing/2014/main" id="{46F6AD5E-E896-4628-B430-2E22EF749B52}"/>
              </a:ext>
            </a:extLst>
          </p:cNvPr>
          <p:cNvSpPr>
            <a:spLocks noGrp="1"/>
          </p:cNvSpPr>
          <p:nvPr>
            <p:ph type="dt" sz="half" idx="10"/>
          </p:nvPr>
        </p:nvSpPr>
        <p:spPr/>
        <p:txBody>
          <a:bodyPr/>
          <a:lstStyle/>
          <a:p>
            <a:endParaRPr lang="en-GB"/>
          </a:p>
        </p:txBody>
      </p:sp>
      <p:sp>
        <p:nvSpPr>
          <p:cNvPr id="6" name="Footer Placeholder 5">
            <a:extLst>
              <a:ext uri="{FF2B5EF4-FFF2-40B4-BE49-F238E27FC236}">
                <a16:creationId xmlns:a16="http://schemas.microsoft.com/office/drawing/2014/main" id="{BFFFA59B-8B08-4160-A012-9892956DEF0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9E8304F-D6EF-4FAB-8789-52EA7DD0F146}"/>
              </a:ext>
            </a:extLst>
          </p:cNvPr>
          <p:cNvSpPr>
            <a:spLocks noGrp="1"/>
          </p:cNvSpPr>
          <p:nvPr>
            <p:ph type="sldNum" sz="quarter" idx="12"/>
          </p:nvPr>
        </p:nvSpPr>
        <p:spPr/>
        <p:txBody>
          <a:bodyPr/>
          <a:lstStyle/>
          <a:p>
            <a:fld id="{391F6EB8-9891-4050-938B-0703392E4F5D}" type="slidenum">
              <a:rPr lang="en-GB" smtClean="0"/>
              <a:t>‹#›</a:t>
            </a:fld>
            <a:endParaRPr lang="en-GB"/>
          </a:p>
        </p:txBody>
      </p:sp>
      <p:sp>
        <p:nvSpPr>
          <p:cNvPr id="8" name="Title 1">
            <a:extLst>
              <a:ext uri="{FF2B5EF4-FFF2-40B4-BE49-F238E27FC236}">
                <a16:creationId xmlns:a16="http://schemas.microsoft.com/office/drawing/2014/main" id="{827F11FB-DD30-4D32-9034-D36C1341C23E}"/>
              </a:ext>
            </a:extLst>
          </p:cNvPr>
          <p:cNvSpPr>
            <a:spLocks noGrp="1"/>
          </p:cNvSpPr>
          <p:nvPr>
            <p:ph type="title"/>
          </p:nvPr>
        </p:nvSpPr>
        <p:spPr>
          <a:xfrm>
            <a:off x="216131" y="1"/>
            <a:ext cx="9601200" cy="1005840"/>
          </a:xfrm>
        </p:spPr>
        <p:txBody>
          <a:bodyPr/>
          <a:lstStyle>
            <a:lvl1pPr>
              <a:defRPr b="1">
                <a:solidFill>
                  <a:schemeClr val="bg1"/>
                </a:solidFill>
              </a:defRPr>
            </a:lvl1pPr>
          </a:lstStyle>
          <a:p>
            <a:r>
              <a:rPr lang="en-US" dirty="0"/>
              <a:t>Click to edit Master title style</a:t>
            </a:r>
            <a:endParaRPr lang="en-GB" dirty="0"/>
          </a:p>
        </p:txBody>
      </p:sp>
    </p:spTree>
    <p:extLst>
      <p:ext uri="{BB962C8B-B14F-4D97-AF65-F5344CB8AC3E}">
        <p14:creationId xmlns:p14="http://schemas.microsoft.com/office/powerpoint/2010/main" val="2633271625"/>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showMasterSp="0" preserve="1" userDrawn="1">
  <p:cSld name="D. Green one third">
    <p:bg>
      <p:bgPr>
        <a:gradFill>
          <a:gsLst>
            <a:gs pos="0">
              <a:schemeClr val="tx2"/>
            </a:gs>
            <a:gs pos="89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138879239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3" imgH="363" progId="TCLayout.ActiveDocument.1">
                  <p:embed/>
                </p:oleObj>
              </mc:Choice>
              <mc:Fallback>
                <p:oleObj name="think-cell Slide" r:id="rId4" imgW="353" imgH="363"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chemeClr val="tx2"/>
          </a:solidFill>
          <a:ln w="9525" cap="rnd" cmpd="sng" algn="ctr">
            <a:solidFill>
              <a:schemeClr val="tx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GB" sz="2400" b="0" i="0" baseline="0" dirty="0">
              <a:solidFill>
                <a:srgbClr val="FFFFFF"/>
              </a:solidFill>
              <a:latin typeface="Trebuchet MS" panose="020B0603020202020204" pitchFamily="34" charset="0"/>
              <a:ea typeface="+mj-ea"/>
              <a:cs typeface="+mj-cs"/>
              <a:sym typeface="Trebuchet MS" panose="020B0603020202020204" pitchFamily="34" charset="0"/>
            </a:endParaRPr>
          </a:p>
        </p:txBody>
      </p:sp>
      <p:pic>
        <p:nvPicPr>
          <p:cNvPr id="23" name="Picture 22"/>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H="1">
            <a:off x="3671068" y="0"/>
            <a:ext cx="416951" cy="6858000"/>
          </a:xfrm>
          <a:prstGeom prst="rect">
            <a:avLst/>
          </a:prstGeom>
        </p:spPr>
      </p:pic>
      <p:sp>
        <p:nvSpPr>
          <p:cNvPr id="24" name="Title 4"/>
          <p:cNvSpPr>
            <a:spLocks noGrp="1"/>
          </p:cNvSpPr>
          <p:nvPr>
            <p:ph type="title" hasCustomPrompt="1"/>
          </p:nvPr>
        </p:nvSpPr>
        <p:spPr>
          <a:xfrm>
            <a:off x="630000" y="2681103"/>
            <a:ext cx="3127881" cy="1495794"/>
          </a:xfrm>
          <a:prstGeom prst="rect">
            <a:avLst/>
          </a:prstGeom>
        </p:spPr>
        <p:txBody>
          <a:bodyPr anchor="ctr">
            <a:noAutofit/>
          </a:bodyPr>
          <a:lstStyle>
            <a:lvl1pPr>
              <a:defRPr sz="2400">
                <a:solidFill>
                  <a:schemeClr val="bg1"/>
                </a:solidFill>
                <a:latin typeface="+mj-lt"/>
                <a:sym typeface="Trebuchet MS" panose="020B0603020202020204" pitchFamily="34" charset="0"/>
              </a:defRPr>
            </a:lvl1pPr>
          </a:lstStyle>
          <a:p>
            <a:r>
              <a:rPr lang="en-GB" dirty="0"/>
              <a:t>Click to add title</a:t>
            </a:r>
          </a:p>
        </p:txBody>
      </p:sp>
      <p:sp>
        <p:nvSpPr>
          <p:cNvPr id="26" name="Rectangle 25"/>
          <p:cNvSpPr/>
          <p:nvPr userDrawn="1"/>
        </p:nvSpPr>
        <p:spPr bwMode="ltGray">
          <a:xfrm>
            <a:off x="4080763" y="-1309"/>
            <a:ext cx="8111237" cy="68593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eaLnBrk="1"/>
            <a:endParaRPr lang="en-GB" sz="1200" dirty="0">
              <a:solidFill>
                <a:schemeClr val="bg1"/>
              </a:solidFill>
              <a:latin typeface="+mn-lt"/>
              <a:sym typeface="Trebuchet MS" panose="020B0603020202020204" pitchFamily="34" charset="0"/>
            </a:endParaRPr>
          </a:p>
        </p:txBody>
      </p:sp>
      <p:sp>
        <p:nvSpPr>
          <p:cNvPr id="25" name="Date Placeholder 1"/>
          <p:cNvSpPr>
            <a:spLocks noGrp="1"/>
          </p:cNvSpPr>
          <p:nvPr>
            <p:ph type="dt" sz="half" idx="29"/>
          </p:nvPr>
        </p:nvSpPr>
        <p:spPr>
          <a:xfrm>
            <a:off x="9677400" y="6405036"/>
            <a:ext cx="1482051" cy="153888"/>
          </a:xfrm>
          <a:prstGeom prst="rect">
            <a:avLst/>
          </a:prstGeom>
        </p:spPr>
        <p:txBody>
          <a:bodyPr/>
          <a:lstStyle>
            <a:lvl1pPr eaLnBrk="1">
              <a:defRPr>
                <a:solidFill>
                  <a:schemeClr val="bg1">
                    <a:lumMod val="50000"/>
                  </a:schemeClr>
                </a:solidFill>
                <a:latin typeface="+mn-lt"/>
                <a:sym typeface="Trebuchet MS" panose="020B0603020202020204" pitchFamily="34" charset="0"/>
              </a:defRPr>
            </a:lvl1pPr>
          </a:lstStyle>
          <a:p>
            <a:endParaRPr lang="en-GB" dirty="0"/>
          </a:p>
        </p:txBody>
      </p:sp>
      <p:sp>
        <p:nvSpPr>
          <p:cNvPr id="28" name="TextBox 27"/>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GB" sz="10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GB" sz="1000" kern="1200" dirty="0">
              <a:solidFill>
                <a:schemeClr val="bg1">
                  <a:lumMod val="50000"/>
                </a:schemeClr>
              </a:solidFill>
              <a:latin typeface="+mn-lt"/>
              <a:ea typeface="+mn-ea"/>
              <a:cs typeface="+mn-cs"/>
              <a:sym typeface="Trebuchet MS" panose="020B0603020202020204" pitchFamily="34" charset="0"/>
            </a:endParaRPr>
          </a:p>
        </p:txBody>
      </p:sp>
      <p:sp>
        <p:nvSpPr>
          <p:cNvPr id="9"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mn-lt"/>
                <a:sym typeface="Trebuchet MS" panose="020B0603020202020204" pitchFamily="34" charset="0"/>
              </a:rPr>
              <a:t>Copyright © 2022 by Boston Consulting Group. All rights reserved.</a:t>
            </a:r>
          </a:p>
        </p:txBody>
      </p:sp>
      <p:sp>
        <p:nvSpPr>
          <p:cNvPr id="10" name="TextBox 9">
            <a:extLst>
              <a:ext uri="{FF2B5EF4-FFF2-40B4-BE49-F238E27FC236}">
                <a16:creationId xmlns:a16="http://schemas.microsoft.com/office/drawing/2014/main" id="{3337B847-1BCD-4940-A7BA-80C03CB5FDC0}"/>
              </a:ext>
            </a:extLst>
          </p:cNvPr>
          <p:cNvSpPr txBox="1"/>
          <p:nvPr userDrawn="1"/>
        </p:nvSpPr>
        <p:spPr>
          <a:xfrm>
            <a:off x="4750130" y="190005"/>
            <a:ext cx="2992582" cy="332399"/>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solidFill>
                  <a:schemeClr val="tx1"/>
                </a:solidFill>
              </a:rPr>
              <a:t>OFFICIAL-SENSITIVE</a:t>
            </a:r>
          </a:p>
        </p:txBody>
      </p:sp>
    </p:spTree>
    <p:extLst>
      <p:ext uri="{BB962C8B-B14F-4D97-AF65-F5344CB8AC3E}">
        <p14:creationId xmlns:p14="http://schemas.microsoft.com/office/powerpoint/2010/main" val="2685836446"/>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hf hdr="0" ftr="0" dt="0"/>
</p:sldLayout>
</file>

<file path=ppt/slideLayouts/slideLayout321.xml><?xml version="1.0" encoding="utf-8"?>
<p:sldLayout xmlns:a="http://schemas.openxmlformats.org/drawingml/2006/main" xmlns:r="http://schemas.openxmlformats.org/officeDocument/2006/relationships" xmlns:p="http://schemas.openxmlformats.org/presentationml/2006/main" showMasterSp="0" preserve="1" userDrawn="1">
  <p:cSld name="D. Green half">
    <p:bg>
      <p:bgPr>
        <a:gradFill>
          <a:gsLst>
            <a:gs pos="0">
              <a:schemeClr val="tx2"/>
            </a:gs>
            <a:gs pos="89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164075399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3" imgH="363" progId="TCLayout.ActiveDocument.1">
                  <p:embed/>
                </p:oleObj>
              </mc:Choice>
              <mc:Fallback>
                <p:oleObj name="think-cell Slide" r:id="rId4" imgW="353" imgH="363"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chemeClr val="tx2"/>
          </a:solidFill>
          <a:ln w="9525" cap="rnd" cmpd="sng" algn="ctr">
            <a:solidFill>
              <a:schemeClr val="tx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GB" sz="4400" b="0" i="0" baseline="0" dirty="0">
              <a:solidFill>
                <a:srgbClr val="FFFFFF"/>
              </a:solidFill>
              <a:latin typeface="Trebuchet MS" panose="020B0603020202020204" pitchFamily="34" charset="0"/>
              <a:ea typeface="+mj-ea"/>
              <a:cs typeface="+mj-cs"/>
              <a:sym typeface="Trebuchet MS" panose="020B0603020202020204" pitchFamily="34" charset="0"/>
            </a:endParaRPr>
          </a:p>
        </p:txBody>
      </p:sp>
      <p:pic>
        <p:nvPicPr>
          <p:cNvPr id="10" name="Picture 9"/>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H="1">
            <a:off x="5689582" y="0"/>
            <a:ext cx="416951" cy="6858000"/>
          </a:xfrm>
          <a:prstGeom prst="rect">
            <a:avLst/>
          </a:prstGeom>
        </p:spPr>
      </p:pic>
      <p:sp>
        <p:nvSpPr>
          <p:cNvPr id="11" name="Rectangle 10"/>
          <p:cNvSpPr/>
          <p:nvPr userDrawn="1"/>
        </p:nvSpPr>
        <p:spPr>
          <a:xfrm>
            <a:off x="6096000" y="0"/>
            <a:ext cx="6096000" cy="685800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eaLnBrk="1">
              <a:lnSpc>
                <a:spcPct val="90000"/>
              </a:lnSpc>
              <a:spcAft>
                <a:spcPts val="1000"/>
              </a:spcAft>
            </a:pPr>
            <a:endParaRPr lang="en-GB" sz="1200" dirty="0">
              <a:solidFill>
                <a:schemeClr val="bg1"/>
              </a:solidFill>
              <a:latin typeface="+mn-lt"/>
              <a:sym typeface="Trebuchet MS" panose="020B0603020202020204" pitchFamily="34" charset="0"/>
            </a:endParaRPr>
          </a:p>
        </p:txBody>
      </p:sp>
      <p:sp>
        <p:nvSpPr>
          <p:cNvPr id="12" name="Picture Placeholder 18"/>
          <p:cNvSpPr>
            <a:spLocks noGrp="1"/>
          </p:cNvSpPr>
          <p:nvPr>
            <p:ph type="pic" sz="quarter" idx="14" hasCustomPrompt="1"/>
          </p:nvPr>
        </p:nvSpPr>
        <p:spPr>
          <a:xfrm>
            <a:off x="6092021" y="0"/>
            <a:ext cx="6099977" cy="6858000"/>
          </a:xfrm>
          <a:prstGeom prst="rect">
            <a:avLst/>
          </a:prstGeom>
          <a:noFill/>
        </p:spPr>
        <p:txBody>
          <a:bodyPr lIns="914400" tIns="914400" rIns="914400" bIns="914400"/>
          <a:lstStyle>
            <a:lvl1pPr algn="ctr">
              <a:defRPr sz="1800" baseline="0">
                <a:latin typeface="Trebuchet MS" panose="020B0603020202020204" pitchFamily="34" charset="0"/>
                <a:sym typeface="Trebuchet MS" panose="020B0603020202020204" pitchFamily="34" charset="0"/>
              </a:defRPr>
            </a:lvl1pPr>
          </a:lstStyle>
          <a:p>
            <a:r>
              <a:rPr lang="en-GB" dirty="0"/>
              <a:t>Click icon below to insert an image or remove this placeholder to use the whitespace in another way</a:t>
            </a:r>
          </a:p>
        </p:txBody>
      </p:sp>
      <p:sp>
        <p:nvSpPr>
          <p:cNvPr id="13" name="Title 1"/>
          <p:cNvSpPr>
            <a:spLocks noGrp="1"/>
          </p:cNvSpPr>
          <p:nvPr>
            <p:ph type="title" hasCustomPrompt="1"/>
          </p:nvPr>
        </p:nvSpPr>
        <p:spPr bwMode="blackWhite">
          <a:xfrm>
            <a:off x="630000" y="1785600"/>
            <a:ext cx="4388400" cy="3286800"/>
          </a:xfrm>
          <a:prstGeom prst="rect">
            <a:avLst/>
          </a:prstGeom>
          <a:noFill/>
        </p:spPr>
        <p:txBody>
          <a:bodyPr wrap="square" lIns="0" tIns="0" rIns="320040" bIns="0" anchor="ctr">
            <a:noAutofit/>
          </a:bodyPr>
          <a:lstStyle>
            <a:lvl1pPr>
              <a:defRPr sz="4400">
                <a:solidFill>
                  <a:schemeClr val="bg1"/>
                </a:solidFill>
                <a:latin typeface="+mj-lt"/>
                <a:sym typeface="Trebuchet MS" panose="020B0603020202020204" pitchFamily="34" charset="0"/>
              </a:defRPr>
            </a:lvl1pPr>
          </a:lstStyle>
          <a:p>
            <a:r>
              <a:rPr lang="en-GB" dirty="0"/>
              <a:t>Click to add title</a:t>
            </a:r>
          </a:p>
        </p:txBody>
      </p:sp>
      <p:sp>
        <p:nvSpPr>
          <p:cNvPr id="14" name="TextBox 13"/>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GB" sz="10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GB" sz="800" kern="1200" dirty="0">
              <a:solidFill>
                <a:schemeClr val="bg1">
                  <a:lumMod val="50000"/>
                </a:schemeClr>
              </a:solidFill>
              <a:latin typeface="+mn-lt"/>
              <a:ea typeface="+mn-ea"/>
              <a:cs typeface="+mn-cs"/>
              <a:sym typeface="Trebuchet MS" panose="020B0603020202020204" pitchFamily="34" charset="0"/>
            </a:endParaRPr>
          </a:p>
        </p:txBody>
      </p:sp>
      <p:sp>
        <p:nvSpPr>
          <p:cNvPr id="15" name="Date Placeholder 2"/>
          <p:cNvSpPr>
            <a:spLocks noGrp="1"/>
          </p:cNvSpPr>
          <p:nvPr>
            <p:ph type="dt" sz="half" idx="15"/>
          </p:nvPr>
        </p:nvSpPr>
        <p:spPr>
          <a:xfrm>
            <a:off x="9677400" y="6405036"/>
            <a:ext cx="1482051" cy="153888"/>
          </a:xfrm>
          <a:prstGeom prst="rect">
            <a:avLst/>
          </a:prstGeom>
        </p:spPr>
        <p:txBody>
          <a:bodyPr/>
          <a:lstStyle>
            <a:lvl1pPr eaLnBrk="1">
              <a:defRPr>
                <a:solidFill>
                  <a:schemeClr val="bg1">
                    <a:lumMod val="50000"/>
                  </a:schemeClr>
                </a:solidFill>
                <a:latin typeface="+mn-lt"/>
                <a:sym typeface="Trebuchet MS" panose="020B0603020202020204" pitchFamily="34" charset="0"/>
              </a:defRPr>
            </a:lvl1pPr>
          </a:lstStyle>
          <a:p>
            <a:endParaRPr lang="en-GB" dirty="0"/>
          </a:p>
        </p:txBody>
      </p:sp>
      <p:sp>
        <p:nvSpPr>
          <p:cNvPr id="16"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mn-lt"/>
                <a:sym typeface="Trebuchet MS" panose="020B0603020202020204" pitchFamily="34" charset="0"/>
              </a:rPr>
              <a:t>Copyright © 2022 by Boston Consulting Group. All rights reserved.</a:t>
            </a:r>
          </a:p>
        </p:txBody>
      </p:sp>
      <p:sp>
        <p:nvSpPr>
          <p:cNvPr id="17" name="TextBox 16">
            <a:extLst>
              <a:ext uri="{FF2B5EF4-FFF2-40B4-BE49-F238E27FC236}">
                <a16:creationId xmlns:a16="http://schemas.microsoft.com/office/drawing/2014/main" id="{3337B847-1BCD-4940-A7BA-80C03CB5FDC0}"/>
              </a:ext>
            </a:extLst>
          </p:cNvPr>
          <p:cNvSpPr txBox="1"/>
          <p:nvPr userDrawn="1"/>
        </p:nvSpPr>
        <p:spPr>
          <a:xfrm>
            <a:off x="4750130" y="190005"/>
            <a:ext cx="2992582" cy="332399"/>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solidFill>
                  <a:schemeClr val="tx1"/>
                </a:solidFill>
              </a:rPr>
              <a:t>OFFICIAL-SENSITIVE</a:t>
            </a:r>
          </a:p>
        </p:txBody>
      </p:sp>
    </p:spTree>
    <p:extLst>
      <p:ext uri="{BB962C8B-B14F-4D97-AF65-F5344CB8AC3E}">
        <p14:creationId xmlns:p14="http://schemas.microsoft.com/office/powerpoint/2010/main" val="2396277070"/>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hf hdr="0" ftr="0" dt="0"/>
</p:sldLayout>
</file>

<file path=ppt/slideLayouts/slideLayout322.xml><?xml version="1.0" encoding="utf-8"?>
<p:sldLayout xmlns:a="http://schemas.openxmlformats.org/drawingml/2006/main" xmlns:r="http://schemas.openxmlformats.org/officeDocument/2006/relationships" xmlns:p="http://schemas.openxmlformats.org/presentationml/2006/main" showMasterSp="0" preserve="1" userDrawn="1">
  <p:cSld name="D. Green two third">
    <p:bg>
      <p:bgPr>
        <a:gradFill>
          <a:gsLst>
            <a:gs pos="0">
              <a:schemeClr val="tx2"/>
            </a:gs>
            <a:gs pos="89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263130422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3" imgH="363" progId="TCLayout.ActiveDocument.1">
                  <p:embed/>
                </p:oleObj>
              </mc:Choice>
              <mc:Fallback>
                <p:oleObj name="think-cell Slide" r:id="rId4" imgW="353" imgH="363"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chemeClr val="tx2"/>
          </a:solidFill>
          <a:ln w="9525" cap="rnd" cmpd="sng" algn="ctr">
            <a:solidFill>
              <a:schemeClr val="tx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GB" sz="4400" b="0" i="0" baseline="0" dirty="0">
              <a:solidFill>
                <a:srgbClr val="FFFFFF"/>
              </a:solidFill>
              <a:latin typeface="Trebuchet MS" panose="020B0603020202020204" pitchFamily="34" charset="0"/>
              <a:ea typeface="+mj-ea"/>
              <a:cs typeface="+mj-cs"/>
              <a:sym typeface="Trebuchet MS" panose="020B0603020202020204" pitchFamily="34" charset="0"/>
            </a:endParaRPr>
          </a:p>
        </p:txBody>
      </p:sp>
      <p:pic>
        <p:nvPicPr>
          <p:cNvPr id="10" name="Picture 9"/>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H="1">
            <a:off x="7409849" y="0"/>
            <a:ext cx="416951" cy="6858000"/>
          </a:xfrm>
          <a:prstGeom prst="rect">
            <a:avLst/>
          </a:prstGeom>
        </p:spPr>
      </p:pic>
      <p:sp>
        <p:nvSpPr>
          <p:cNvPr id="11" name="Rectangle 10"/>
          <p:cNvSpPr/>
          <p:nvPr userDrawn="1"/>
        </p:nvSpPr>
        <p:spPr bwMode="gray">
          <a:xfrm>
            <a:off x="7819543" y="0"/>
            <a:ext cx="4372457"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eaLnBrk="1"/>
            <a:endParaRPr lang="en-GB" sz="1200" dirty="0">
              <a:solidFill>
                <a:schemeClr val="bg1"/>
              </a:solidFill>
              <a:latin typeface="+mn-lt"/>
              <a:sym typeface="Trebuchet MS" panose="020B0603020202020204" pitchFamily="34" charset="0"/>
            </a:endParaRPr>
          </a:p>
        </p:txBody>
      </p:sp>
      <p:sp>
        <p:nvSpPr>
          <p:cNvPr id="12" name="Picture Placeholder 5"/>
          <p:cNvSpPr>
            <a:spLocks noGrp="1"/>
          </p:cNvSpPr>
          <p:nvPr>
            <p:ph type="pic" sz="quarter" idx="11" hasCustomPrompt="1"/>
          </p:nvPr>
        </p:nvSpPr>
        <p:spPr>
          <a:xfrm>
            <a:off x="7820025" y="0"/>
            <a:ext cx="4371975" cy="6858000"/>
          </a:xfrm>
          <a:prstGeom prst="rect">
            <a:avLst/>
          </a:prstGeom>
          <a:noFill/>
        </p:spPr>
        <p:txBody>
          <a:bodyPr lIns="182880" tIns="914400" rIns="182880" bIns="914400"/>
          <a:lstStyle>
            <a:lvl1pPr algn="ctr">
              <a:defRPr sz="1600">
                <a:solidFill>
                  <a:schemeClr val="tx1"/>
                </a:solidFill>
                <a:latin typeface="Trebuchet MS" panose="020B0603020202020204" pitchFamily="34" charset="0"/>
                <a:sym typeface="Trebuchet MS" panose="020B0603020202020204" pitchFamily="34" charset="0"/>
              </a:defRPr>
            </a:lvl1pPr>
          </a:lstStyle>
          <a:p>
            <a:r>
              <a:rPr lang="en-GB" dirty="0"/>
              <a:t>Click icon below to insert an image or remove this placeholder to use the whitespace in another way</a:t>
            </a:r>
          </a:p>
        </p:txBody>
      </p:sp>
      <p:sp>
        <p:nvSpPr>
          <p:cNvPr id="13" name="Date Placeholder 2"/>
          <p:cNvSpPr>
            <a:spLocks noGrp="1"/>
          </p:cNvSpPr>
          <p:nvPr>
            <p:ph type="dt" sz="half" idx="12"/>
          </p:nvPr>
        </p:nvSpPr>
        <p:spPr>
          <a:xfrm>
            <a:off x="9677400" y="6405036"/>
            <a:ext cx="1482051" cy="153888"/>
          </a:xfrm>
          <a:prstGeom prst="rect">
            <a:avLst/>
          </a:prstGeom>
        </p:spPr>
        <p:txBody>
          <a:bodyPr/>
          <a:lstStyle>
            <a:lvl1pPr eaLnBrk="1">
              <a:defRPr>
                <a:solidFill>
                  <a:schemeClr val="bg1">
                    <a:lumMod val="50000"/>
                  </a:schemeClr>
                </a:solidFill>
                <a:latin typeface="+mn-lt"/>
                <a:sym typeface="Trebuchet MS" panose="020B0603020202020204" pitchFamily="34" charset="0"/>
              </a:defRPr>
            </a:lvl1pPr>
          </a:lstStyle>
          <a:p>
            <a:endParaRPr lang="en-GB" dirty="0"/>
          </a:p>
        </p:txBody>
      </p:sp>
      <p:sp>
        <p:nvSpPr>
          <p:cNvPr id="15" name="Title 1"/>
          <p:cNvSpPr>
            <a:spLocks noGrp="1"/>
          </p:cNvSpPr>
          <p:nvPr>
            <p:ph type="title" hasCustomPrompt="1"/>
          </p:nvPr>
        </p:nvSpPr>
        <p:spPr bwMode="black">
          <a:xfrm>
            <a:off x="630936" y="1785600"/>
            <a:ext cx="6247552" cy="3286800"/>
          </a:xfrm>
          <a:prstGeom prst="rect">
            <a:avLst/>
          </a:prstGeom>
        </p:spPr>
        <p:txBody>
          <a:bodyPr anchor="ctr">
            <a:noAutofit/>
          </a:bodyPr>
          <a:lstStyle>
            <a:lvl1pPr>
              <a:defRPr sz="4400">
                <a:solidFill>
                  <a:schemeClr val="bg1"/>
                </a:solidFill>
                <a:latin typeface="+mj-lt"/>
                <a:sym typeface="Trebuchet MS" panose="020B0603020202020204" pitchFamily="34" charset="0"/>
              </a:defRPr>
            </a:lvl1pPr>
          </a:lstStyle>
          <a:p>
            <a:r>
              <a:rPr lang="en-GB" dirty="0"/>
              <a:t>Click to add title</a:t>
            </a:r>
          </a:p>
        </p:txBody>
      </p:sp>
      <p:sp>
        <p:nvSpPr>
          <p:cNvPr id="14" name="TextBox 13"/>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GB" sz="10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GB" sz="800" kern="1200" dirty="0">
              <a:solidFill>
                <a:schemeClr val="bg1">
                  <a:lumMod val="50000"/>
                </a:schemeClr>
              </a:solidFill>
              <a:latin typeface="+mn-lt"/>
              <a:ea typeface="+mn-ea"/>
              <a:cs typeface="+mn-cs"/>
              <a:sym typeface="Trebuchet MS" panose="020B0603020202020204" pitchFamily="34" charset="0"/>
            </a:endParaRPr>
          </a:p>
        </p:txBody>
      </p:sp>
      <p:sp>
        <p:nvSpPr>
          <p:cNvPr id="16"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mn-lt"/>
                <a:sym typeface="Trebuchet MS" panose="020B0603020202020204" pitchFamily="34" charset="0"/>
              </a:rPr>
              <a:t>Copyright © 2022 by Boston Consulting Group. All rights reserved.</a:t>
            </a:r>
          </a:p>
        </p:txBody>
      </p:sp>
      <p:sp>
        <p:nvSpPr>
          <p:cNvPr id="17" name="TextBox 16">
            <a:extLst>
              <a:ext uri="{FF2B5EF4-FFF2-40B4-BE49-F238E27FC236}">
                <a16:creationId xmlns:a16="http://schemas.microsoft.com/office/drawing/2014/main" id="{3337B847-1BCD-4940-A7BA-80C03CB5FDC0}"/>
              </a:ext>
            </a:extLst>
          </p:cNvPr>
          <p:cNvSpPr txBox="1"/>
          <p:nvPr userDrawn="1"/>
        </p:nvSpPr>
        <p:spPr>
          <a:xfrm>
            <a:off x="4750130" y="190005"/>
            <a:ext cx="2992582" cy="332399"/>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algn="ctr">
              <a:defRPr>
                <a:solidFill>
                  <a:schemeClr val="bg1"/>
                </a:solidFill>
              </a:defRPr>
            </a:lvl1pPr>
          </a:lstStyle>
          <a:p>
            <a:pPr lvl="0"/>
            <a:r>
              <a:rPr lang="en-US" dirty="0"/>
              <a:t>OFFICIAL-SENSITIVE</a:t>
            </a:r>
          </a:p>
        </p:txBody>
      </p:sp>
    </p:spTree>
    <p:extLst>
      <p:ext uri="{BB962C8B-B14F-4D97-AF65-F5344CB8AC3E}">
        <p14:creationId xmlns:p14="http://schemas.microsoft.com/office/powerpoint/2010/main" val="1607058178"/>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hf hdr="0" ftr="0" dt="0"/>
</p:sldLayout>
</file>

<file path=ppt/slideLayouts/slideLayout323.xml><?xml version="1.0" encoding="utf-8"?>
<p:sldLayout xmlns:a="http://schemas.openxmlformats.org/drawingml/2006/main" xmlns:r="http://schemas.openxmlformats.org/officeDocument/2006/relationships" xmlns:p="http://schemas.openxmlformats.org/presentationml/2006/main" showMasterSp="0" preserve="1" userDrawn="1">
  <p:cSld name="D. Left arrow">
    <p:bg>
      <p:bgPr>
        <a:gradFill>
          <a:gsLst>
            <a:gs pos="0">
              <a:schemeClr val="tx2"/>
            </a:gs>
            <a:gs pos="89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2899227979"/>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324" imgH="324" progId="TCLayout.ActiveDocument.1">
                  <p:embed/>
                </p:oleObj>
              </mc:Choice>
              <mc:Fallback>
                <p:oleObj name="think-cell Slide" r:id="rId4" imgW="324" imgH="324" progId="TCLayout.ActiveDocument.1">
                  <p:embed/>
                  <p:pic>
                    <p:nvPicPr>
                      <p:cNvPr id="3" name="Object 2"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chemeClr val="tx2"/>
          </a:solidFill>
          <a:ln w="9525" cap="rnd" cmpd="sng" algn="ctr">
            <a:solidFill>
              <a:schemeClr val="tx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GB" sz="2400" b="0" i="0" baseline="0" dirty="0">
              <a:solidFill>
                <a:srgbClr val="FFFFFF"/>
              </a:solidFill>
              <a:latin typeface="Trebuchet MS" panose="020B0603020202020204" pitchFamily="34" charset="0"/>
              <a:ea typeface="+mj-ea"/>
              <a:cs typeface="+mj-cs"/>
              <a:sym typeface="Trebuchet MS" panose="020B0603020202020204" pitchFamily="34" charset="0"/>
            </a:endParaRPr>
          </a:p>
        </p:txBody>
      </p:sp>
      <p:sp>
        <p:nvSpPr>
          <p:cNvPr id="10" name="Freeform 14"/>
          <p:cNvSpPr/>
          <p:nvPr userDrawn="1"/>
        </p:nvSpPr>
        <p:spPr bwMode="ltGray">
          <a:xfrm>
            <a:off x="1524" y="131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eaLnBrk="1">
              <a:lnSpc>
                <a:spcPct val="90000"/>
              </a:lnSpc>
              <a:spcAft>
                <a:spcPts val="1000"/>
              </a:spcAft>
            </a:pPr>
            <a:endParaRPr lang="en-GB" sz="1200" dirty="0">
              <a:solidFill>
                <a:prstClr val="white"/>
              </a:solidFill>
              <a:latin typeface="+mn-lt"/>
              <a:sym typeface="Trebuchet MS" panose="020B0603020202020204" pitchFamily="34" charset="0"/>
            </a:endParaRPr>
          </a:p>
        </p:txBody>
      </p:sp>
      <p:sp>
        <p:nvSpPr>
          <p:cNvPr id="13" name="Date Placeholder 4"/>
          <p:cNvSpPr>
            <a:spLocks noGrp="1"/>
          </p:cNvSpPr>
          <p:nvPr>
            <p:ph type="dt" sz="half" idx="10"/>
          </p:nvPr>
        </p:nvSpPr>
        <p:spPr>
          <a:xfrm>
            <a:off x="9677400" y="6405036"/>
            <a:ext cx="1482051" cy="153888"/>
          </a:xfrm>
          <a:prstGeom prst="rect">
            <a:avLst/>
          </a:prstGeom>
        </p:spPr>
        <p:txBody>
          <a:bodyPr/>
          <a:lstStyle>
            <a:lvl1pPr eaLnBrk="1">
              <a:defRPr>
                <a:solidFill>
                  <a:schemeClr val="bg1"/>
                </a:solidFill>
                <a:latin typeface="+mn-lt"/>
                <a:sym typeface="Trebuchet MS" panose="020B0603020202020204" pitchFamily="34" charset="0"/>
              </a:defRPr>
            </a:lvl1pPr>
          </a:lstStyle>
          <a:p>
            <a:endParaRPr lang="en-GB" dirty="0"/>
          </a:p>
        </p:txBody>
      </p:sp>
      <p:sp>
        <p:nvSpPr>
          <p:cNvPr id="18" name="TextBox 17"/>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GB"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GB" sz="1000" kern="1200" dirty="0">
              <a:solidFill>
                <a:schemeClr val="bg1"/>
              </a:solidFill>
              <a:latin typeface="+mn-lt"/>
              <a:ea typeface="+mn-ea"/>
              <a:cs typeface="+mn-cs"/>
              <a:sym typeface="Trebuchet MS" panose="020B0603020202020204" pitchFamily="34" charset="0"/>
            </a:endParaRPr>
          </a:p>
        </p:txBody>
      </p:sp>
      <p:sp>
        <p:nvSpPr>
          <p:cNvPr id="20" name="Title 2"/>
          <p:cNvSpPr>
            <a:spLocks noGrp="1"/>
          </p:cNvSpPr>
          <p:nvPr>
            <p:ph type="title" hasCustomPrompt="1"/>
          </p:nvPr>
        </p:nvSpPr>
        <p:spPr>
          <a:xfrm>
            <a:off x="630000" y="2764203"/>
            <a:ext cx="2478638" cy="1314311"/>
          </a:xfrm>
          <a:prstGeom prst="rect">
            <a:avLst/>
          </a:prstGeom>
        </p:spPr>
        <p:txBody>
          <a:bodyPr anchor="ctr">
            <a:noAutofit/>
          </a:bodyPr>
          <a:lstStyle>
            <a:lvl1pPr>
              <a:defRPr sz="2400">
                <a:solidFill>
                  <a:schemeClr val="tx2"/>
                </a:solidFill>
                <a:latin typeface="+mj-lt"/>
                <a:sym typeface="Trebuchet MS" panose="020B0603020202020204" pitchFamily="34" charset="0"/>
              </a:defRPr>
            </a:lvl1pPr>
          </a:lstStyle>
          <a:p>
            <a:r>
              <a:rPr lang="en-GB" dirty="0">
                <a:solidFill>
                  <a:schemeClr val="tx2"/>
                </a:solidFill>
              </a:rPr>
              <a:t>Click to add title</a:t>
            </a:r>
          </a:p>
        </p:txBody>
      </p:sp>
      <p:pic>
        <p:nvPicPr>
          <p:cNvPr id="12" name="Picture 11"/>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3132442" y="3590399"/>
            <a:ext cx="1365250" cy="3382962"/>
          </a:xfrm>
          <a:custGeom>
            <a:avLst/>
            <a:gdLst>
              <a:gd name="connsiteX0" fmla="*/ 919541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264716 h 3382962"/>
              <a:gd name="connsiteX5" fmla="*/ 129871 w 1365250"/>
              <a:gd name="connsiteY5" fmla="*/ 3267601 h 3382962"/>
              <a:gd name="connsiteX6" fmla="*/ 0 w 1365250"/>
              <a:gd name="connsiteY6" fmla="*/ 0 h 3382962"/>
              <a:gd name="connsiteX7" fmla="*/ 909386 w 1365250"/>
              <a:gd name="connsiteY7" fmla="*/ 0 h 3382962"/>
              <a:gd name="connsiteX8" fmla="*/ 0 w 1365250"/>
              <a:gd name="connsiteY8" fmla="*/ 298560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19541" y="0"/>
                </a:moveTo>
                <a:lnTo>
                  <a:pt x="1365250" y="0"/>
                </a:lnTo>
                <a:lnTo>
                  <a:pt x="1365250" y="3382962"/>
                </a:lnTo>
                <a:lnTo>
                  <a:pt x="0" y="3382962"/>
                </a:lnTo>
                <a:lnTo>
                  <a:pt x="0" y="3264716"/>
                </a:lnTo>
                <a:lnTo>
                  <a:pt x="129871" y="3267601"/>
                </a:lnTo>
                <a:close/>
                <a:moveTo>
                  <a:pt x="0" y="0"/>
                </a:moveTo>
                <a:lnTo>
                  <a:pt x="909386" y="0"/>
                </a:lnTo>
                <a:lnTo>
                  <a:pt x="0" y="2985607"/>
                </a:lnTo>
                <a:close/>
              </a:path>
            </a:pathLst>
          </a:custGeom>
          <a:noFill/>
          <a:extLst>
            <a:ext uri="{909E8E84-426E-40DD-AFC4-6F175D3DCCD1}">
              <a14:hiddenFill xmlns:a14="http://schemas.microsoft.com/office/drawing/2010/main">
                <a:solidFill>
                  <a:srgbClr val="FFFFFF"/>
                </a:solidFill>
              </a14:hiddenFill>
            </a:ext>
          </a:extLst>
        </p:spPr>
      </p:pic>
      <p:sp>
        <p:nvSpPr>
          <p:cNvPr id="9"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mn-lt"/>
                <a:sym typeface="Trebuchet MS" panose="020B0603020202020204" pitchFamily="34" charset="0"/>
              </a:rPr>
              <a:t>Copyright © 2022 by Boston Consulting Group. All rights reserved.</a:t>
            </a:r>
          </a:p>
        </p:txBody>
      </p:sp>
      <p:sp>
        <p:nvSpPr>
          <p:cNvPr id="11" name="TextBox 10">
            <a:extLst>
              <a:ext uri="{FF2B5EF4-FFF2-40B4-BE49-F238E27FC236}">
                <a16:creationId xmlns:a16="http://schemas.microsoft.com/office/drawing/2014/main" id="{3337B847-1BCD-4940-A7BA-80C03CB5FDC0}"/>
              </a:ext>
            </a:extLst>
          </p:cNvPr>
          <p:cNvSpPr txBox="1"/>
          <p:nvPr userDrawn="1"/>
        </p:nvSpPr>
        <p:spPr>
          <a:xfrm>
            <a:off x="4750130" y="190005"/>
            <a:ext cx="2992582" cy="332399"/>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algn="ctr">
              <a:defRPr>
                <a:solidFill>
                  <a:schemeClr val="bg1"/>
                </a:solidFill>
              </a:defRPr>
            </a:lvl1pPr>
          </a:lstStyle>
          <a:p>
            <a:pPr lvl="0"/>
            <a:r>
              <a:rPr lang="en-US" dirty="0"/>
              <a:t>OFFICIAL-SENSITIVE</a:t>
            </a:r>
          </a:p>
        </p:txBody>
      </p:sp>
    </p:spTree>
    <p:extLst>
      <p:ext uri="{BB962C8B-B14F-4D97-AF65-F5344CB8AC3E}">
        <p14:creationId xmlns:p14="http://schemas.microsoft.com/office/powerpoint/2010/main" val="1390958906"/>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hf hdr="0" ftr="0" dt="0"/>
</p:sldLayout>
</file>

<file path=ppt/slideLayouts/slideLayout324.xml><?xml version="1.0" encoding="utf-8"?>
<p:sldLayout xmlns:a="http://schemas.openxmlformats.org/drawingml/2006/main" xmlns:r="http://schemas.openxmlformats.org/officeDocument/2006/relationships" xmlns:p="http://schemas.openxmlformats.org/presentationml/2006/main" showMasterSp="0" preserve="1" userDrawn="1">
  <p:cSld name="D. Green left arrow">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243402118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3" imgH="363" progId="TCLayout.ActiveDocument.1">
                  <p:embed/>
                </p:oleObj>
              </mc:Choice>
              <mc:Fallback>
                <p:oleObj name="think-cell Slide" r:id="rId4" imgW="353" imgH="363"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chemeClr val="tx2"/>
          </a:solidFill>
          <a:ln w="9525" cap="rnd" cmpd="sng" algn="ctr">
            <a:solidFill>
              <a:schemeClr val="tx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GB" sz="2400" b="0" i="0" baseline="0" dirty="0">
              <a:solidFill>
                <a:srgbClr val="FFFFFF"/>
              </a:solidFill>
              <a:latin typeface="Trebuchet MS" panose="020B0603020202020204" pitchFamily="34" charset="0"/>
              <a:ea typeface="+mj-ea"/>
              <a:cs typeface="+mj-cs"/>
              <a:sym typeface="Trebuchet MS" panose="020B0603020202020204" pitchFamily="34" charset="0"/>
            </a:endParaRPr>
          </a:p>
        </p:txBody>
      </p:sp>
      <p:sp>
        <p:nvSpPr>
          <p:cNvPr id="10" name="Freeform 14"/>
          <p:cNvSpPr/>
          <p:nvPr userDrawn="1"/>
        </p:nvSpPr>
        <p:spPr bwMode="ltGray">
          <a:xfrm>
            <a:off x="1524" y="131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gradFill>
            <a:gsLst>
              <a:gs pos="0">
                <a:schemeClr val="tx2"/>
              </a:gs>
              <a:gs pos="89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eaLnBrk="1">
              <a:lnSpc>
                <a:spcPct val="90000"/>
              </a:lnSpc>
              <a:spcAft>
                <a:spcPts val="1000"/>
              </a:spcAft>
            </a:pPr>
            <a:endParaRPr lang="en-GB" sz="1200" dirty="0">
              <a:solidFill>
                <a:prstClr val="white"/>
              </a:solidFill>
              <a:latin typeface="+mn-lt"/>
              <a:sym typeface="Trebuchet MS" panose="020B0603020202020204" pitchFamily="34" charset="0"/>
            </a:endParaRPr>
          </a:p>
        </p:txBody>
      </p:sp>
      <p:sp>
        <p:nvSpPr>
          <p:cNvPr id="5" name="Title 4"/>
          <p:cNvSpPr>
            <a:spLocks noGrp="1"/>
          </p:cNvSpPr>
          <p:nvPr>
            <p:ph type="title" hasCustomPrompt="1"/>
          </p:nvPr>
        </p:nvSpPr>
        <p:spPr>
          <a:xfrm>
            <a:off x="630000" y="2764203"/>
            <a:ext cx="2478638" cy="1314311"/>
          </a:xfrm>
        </p:spPr>
        <p:txBody>
          <a:bodyPr anchor="ctr" anchorCtr="0">
            <a:noAutofit/>
          </a:bodyPr>
          <a:lstStyle>
            <a:lvl1pPr>
              <a:defRPr>
                <a:solidFill>
                  <a:srgbClr val="FFFFFF"/>
                </a:solidFill>
                <a:latin typeface="+mj-lt"/>
              </a:defRPr>
            </a:lvl1pPr>
          </a:lstStyle>
          <a:p>
            <a:r>
              <a:rPr lang="en-GB" dirty="0"/>
              <a:t>Click to add title</a:t>
            </a:r>
          </a:p>
        </p:txBody>
      </p:sp>
      <p:sp>
        <p:nvSpPr>
          <p:cNvPr id="15"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eaLnBrk="1">
              <a:defRPr sz="1000">
                <a:solidFill>
                  <a:schemeClr val="bg1">
                    <a:lumMod val="50000"/>
                  </a:schemeClr>
                </a:solidFill>
                <a:latin typeface="+mn-lt"/>
                <a:sym typeface="Trebuchet MS" panose="020B0603020202020204" pitchFamily="34" charset="0"/>
              </a:defRPr>
            </a:lvl1pPr>
          </a:lstStyle>
          <a:p>
            <a:endParaRPr lang="en-GB" dirty="0"/>
          </a:p>
        </p:txBody>
      </p:sp>
      <p:sp>
        <p:nvSpPr>
          <p:cNvPr id="16" name="TextBox 15"/>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GB" sz="10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GB" sz="1000" kern="1200" dirty="0">
              <a:solidFill>
                <a:schemeClr val="bg1">
                  <a:lumMod val="50000"/>
                </a:schemeClr>
              </a:solidFill>
              <a:latin typeface="+mn-lt"/>
              <a:ea typeface="+mn-ea"/>
              <a:cs typeface="+mn-cs"/>
              <a:sym typeface="Trebuchet MS" panose="020B0603020202020204" pitchFamily="34" charset="0"/>
            </a:endParaRPr>
          </a:p>
        </p:txBody>
      </p:sp>
      <p:pic>
        <p:nvPicPr>
          <p:cNvPr id="9" name="Picture 8"/>
          <p:cNvPicPr>
            <a:picLocks noChangeAspect="1"/>
          </p:cNvPicPr>
          <p:nvPr userDrawn="1"/>
        </p:nvPicPr>
        <p:blipFill rotWithShape="1">
          <a:blip r:embed="rId6">
            <a:extLst>
              <a:ext uri="{28A0092B-C50C-407E-A947-70E740481C1C}">
                <a14:useLocalDpi xmlns:a14="http://schemas.microsoft.com/office/drawing/2010/main" val="0"/>
              </a:ext>
            </a:extLst>
          </a:blip>
          <a:srcRect t="6216" b="7716"/>
          <a:stretch/>
        </p:blipFill>
        <p:spPr>
          <a:xfrm rot="120000">
            <a:off x="2174642" y="3402828"/>
            <a:ext cx="2694666" cy="3461745"/>
          </a:xfrm>
          <a:custGeom>
            <a:avLst/>
            <a:gdLst>
              <a:gd name="connsiteX0" fmla="*/ 0 w 2694666"/>
              <a:gd name="connsiteY0" fmla="*/ 0 h 3461745"/>
              <a:gd name="connsiteX1" fmla="*/ 2694666 w 2694666"/>
              <a:gd name="connsiteY1" fmla="*/ 0 h 3461745"/>
              <a:gd name="connsiteX2" fmla="*/ 2694666 w 2694666"/>
              <a:gd name="connsiteY2" fmla="*/ 3461745 h 3461745"/>
              <a:gd name="connsiteX3" fmla="*/ 1325678 w 2694666"/>
              <a:gd name="connsiteY3" fmla="*/ 3461745 h 3461745"/>
              <a:gd name="connsiteX4" fmla="*/ 1671729 w 2694666"/>
              <a:gd name="connsiteY4" fmla="*/ 3449661 h 3461745"/>
              <a:gd name="connsiteX5" fmla="*/ 1894583 w 2694666"/>
              <a:gd name="connsiteY5" fmla="*/ 6023 h 3461745"/>
              <a:gd name="connsiteX6" fmla="*/ 1847153 w 2694666"/>
              <a:gd name="connsiteY6" fmla="*/ 12445 h 3461745"/>
              <a:gd name="connsiteX7" fmla="*/ 1149427 w 2694666"/>
              <a:gd name="connsiteY7" fmla="*/ 3461745 h 3461745"/>
              <a:gd name="connsiteX8" fmla="*/ 0 w 2694666"/>
              <a:gd name="connsiteY8" fmla="*/ 3461745 h 3461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4666" h="3461745">
                <a:moveTo>
                  <a:pt x="0" y="0"/>
                </a:moveTo>
                <a:lnTo>
                  <a:pt x="2694666" y="0"/>
                </a:lnTo>
                <a:lnTo>
                  <a:pt x="2694666" y="3461745"/>
                </a:lnTo>
                <a:lnTo>
                  <a:pt x="1325678" y="3461745"/>
                </a:lnTo>
                <a:lnTo>
                  <a:pt x="1671729" y="3449661"/>
                </a:lnTo>
                <a:lnTo>
                  <a:pt x="1894583" y="6023"/>
                </a:lnTo>
                <a:lnTo>
                  <a:pt x="1847153" y="12445"/>
                </a:lnTo>
                <a:lnTo>
                  <a:pt x="1149427" y="3461745"/>
                </a:lnTo>
                <a:lnTo>
                  <a:pt x="0" y="3461745"/>
                </a:lnTo>
                <a:close/>
              </a:path>
            </a:pathLst>
          </a:custGeom>
        </p:spPr>
      </p:pic>
      <p:sp>
        <p:nvSpPr>
          <p:cNvPr id="11"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mn-lt"/>
                <a:sym typeface="Trebuchet MS" panose="020B0603020202020204" pitchFamily="34" charset="0"/>
              </a:rPr>
              <a:t>Copyright © 2022 by Boston Consulting Group. All rights reserved.</a:t>
            </a:r>
          </a:p>
        </p:txBody>
      </p:sp>
    </p:spTree>
    <p:extLst>
      <p:ext uri="{BB962C8B-B14F-4D97-AF65-F5344CB8AC3E}">
        <p14:creationId xmlns:p14="http://schemas.microsoft.com/office/powerpoint/2010/main" val="1978384499"/>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hf hdr="0" ftr="0" dt="0"/>
</p:sldLayout>
</file>

<file path=ppt/slideLayouts/slideLayout325.xml><?xml version="1.0" encoding="utf-8"?>
<p:sldLayout xmlns:a="http://schemas.openxmlformats.org/drawingml/2006/main" xmlns:r="http://schemas.openxmlformats.org/officeDocument/2006/relationships" xmlns:p="http://schemas.openxmlformats.org/presentationml/2006/main" showMasterSp="0" preserve="1" userDrawn="1">
  <p:cSld name="D. Arrow one third">
    <p:bg>
      <p:bgPr>
        <a:gradFill>
          <a:gsLst>
            <a:gs pos="0">
              <a:schemeClr val="tx2"/>
            </a:gs>
            <a:gs pos="89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113066475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3" imgH="363" progId="TCLayout.ActiveDocument.1">
                  <p:embed/>
                </p:oleObj>
              </mc:Choice>
              <mc:Fallback>
                <p:oleObj name="think-cell Slide" r:id="rId4" imgW="353" imgH="363"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chemeClr val="tx2"/>
          </a:solidFill>
          <a:ln w="9525" cap="rnd" cmpd="sng" algn="ctr">
            <a:solidFill>
              <a:schemeClr val="tx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GB" sz="4400" b="0" i="0" baseline="0" dirty="0">
              <a:solidFill>
                <a:srgbClr val="FFFFFF"/>
              </a:solidFill>
              <a:latin typeface="Trebuchet MS" panose="020B0603020202020204" pitchFamily="34" charset="0"/>
              <a:ea typeface="+mj-ea"/>
              <a:cs typeface="+mj-cs"/>
              <a:sym typeface="Trebuchet MS" panose="020B0603020202020204" pitchFamily="34" charset="0"/>
            </a:endParaRPr>
          </a:p>
        </p:txBody>
      </p:sp>
      <p:sp>
        <p:nvSpPr>
          <p:cNvPr id="9" name="TextBox 8"/>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GB"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GB" sz="800" kern="1200" dirty="0">
              <a:solidFill>
                <a:schemeClr val="bg1"/>
              </a:solidFill>
              <a:latin typeface="+mn-lt"/>
              <a:ea typeface="+mn-ea"/>
              <a:cs typeface="+mn-cs"/>
              <a:sym typeface="Trebuchet MS" panose="020B0603020202020204" pitchFamily="34" charset="0"/>
            </a:endParaRPr>
          </a:p>
        </p:txBody>
      </p:sp>
      <p:sp>
        <p:nvSpPr>
          <p:cNvPr id="10" name="Date Placeholder 7"/>
          <p:cNvSpPr>
            <a:spLocks noGrp="1"/>
          </p:cNvSpPr>
          <p:nvPr>
            <p:ph type="dt" sz="half" idx="11"/>
          </p:nvPr>
        </p:nvSpPr>
        <p:spPr>
          <a:xfrm>
            <a:off x="9677400" y="6405036"/>
            <a:ext cx="1482051" cy="153888"/>
          </a:xfrm>
          <a:prstGeom prst="rect">
            <a:avLst/>
          </a:prstGeom>
        </p:spPr>
        <p:txBody>
          <a:bodyPr/>
          <a:lstStyle>
            <a:lvl1pPr eaLnBrk="1">
              <a:defRPr>
                <a:solidFill>
                  <a:schemeClr val="bg1"/>
                </a:solidFill>
                <a:latin typeface="+mn-lt"/>
                <a:sym typeface="Trebuchet MS" panose="020B0603020202020204" pitchFamily="34" charset="0"/>
              </a:defRPr>
            </a:lvl1pPr>
          </a:lstStyle>
          <a:p>
            <a:endParaRPr lang="en-GB" dirty="0"/>
          </a:p>
        </p:txBody>
      </p:sp>
      <p:sp>
        <p:nvSpPr>
          <p:cNvPr id="19" name="Pentagon 3"/>
          <p:cNvSpPr/>
          <p:nvPr userDrawn="1"/>
        </p:nvSpPr>
        <p:spPr bwMode="white">
          <a:xfrm>
            <a:off x="1" y="0"/>
            <a:ext cx="5426920" cy="6858000"/>
          </a:xfrm>
          <a:prstGeom prst="homePlate">
            <a:avLst>
              <a:gd name="adj" fmla="val 1293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eaLnBrk="1">
              <a:lnSpc>
                <a:spcPct val="90000"/>
              </a:lnSpc>
              <a:spcAft>
                <a:spcPts val="1000"/>
              </a:spcAft>
            </a:pPr>
            <a:endParaRPr lang="en-GB" sz="1200" dirty="0">
              <a:solidFill>
                <a:prstClr val="white"/>
              </a:solidFill>
              <a:latin typeface="+mn-lt"/>
              <a:sym typeface="Trebuchet MS" panose="020B0603020202020204" pitchFamily="34" charset="0"/>
            </a:endParaRPr>
          </a:p>
        </p:txBody>
      </p:sp>
      <p:sp>
        <p:nvSpPr>
          <p:cNvPr id="20" name="Title 1"/>
          <p:cNvSpPr>
            <a:spLocks noGrp="1"/>
          </p:cNvSpPr>
          <p:nvPr>
            <p:ph type="title" hasCustomPrompt="1"/>
          </p:nvPr>
        </p:nvSpPr>
        <p:spPr>
          <a:xfrm>
            <a:off x="630000" y="1785600"/>
            <a:ext cx="4062235" cy="3286800"/>
          </a:xfrm>
          <a:prstGeom prst="rect">
            <a:avLst/>
          </a:prstGeom>
        </p:spPr>
        <p:txBody>
          <a:bodyPr anchor="ctr">
            <a:noAutofit/>
          </a:bodyPr>
          <a:lstStyle>
            <a:lvl1pPr>
              <a:defRPr sz="4400" b="0">
                <a:solidFill>
                  <a:schemeClr val="tx2"/>
                </a:solidFill>
                <a:latin typeface="+mj-lt"/>
                <a:sym typeface="Trebuchet MS" panose="020B0603020202020204" pitchFamily="34" charset="0"/>
              </a:defRPr>
            </a:lvl1pPr>
          </a:lstStyle>
          <a:p>
            <a:r>
              <a:rPr lang="en-GB" dirty="0"/>
              <a:t>Click to add title</a:t>
            </a:r>
          </a:p>
        </p:txBody>
      </p:sp>
      <p:pic>
        <p:nvPicPr>
          <p:cNvPr id="11" name="Picture 10"/>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4581525" y="3394392"/>
            <a:ext cx="1298575" cy="3571875"/>
          </a:xfrm>
          <a:custGeom>
            <a:avLst/>
            <a:gdLst>
              <a:gd name="connsiteX0" fmla="*/ 0 w 1298575"/>
              <a:gd name="connsiteY0" fmla="*/ 0 h 3571875"/>
              <a:gd name="connsiteX1" fmla="*/ 1298575 w 1298575"/>
              <a:gd name="connsiteY1" fmla="*/ 0 h 3571875"/>
              <a:gd name="connsiteX2" fmla="*/ 1298575 w 1298575"/>
              <a:gd name="connsiteY2" fmla="*/ 3571875 h 3571875"/>
              <a:gd name="connsiteX3" fmla="*/ 0 w 1298575"/>
              <a:gd name="connsiteY3" fmla="*/ 3571875 h 3571875"/>
              <a:gd name="connsiteX4" fmla="*/ 0 w 1298575"/>
              <a:gd name="connsiteY4" fmla="*/ 3465683 h 3571875"/>
              <a:gd name="connsiteX5" fmla="*/ 139700 w 1298575"/>
              <a:gd name="connsiteY5" fmla="*/ 3466783 h 3571875"/>
              <a:gd name="connsiteX6" fmla="*/ 841375 w 1298575"/>
              <a:gd name="connsiteY6" fmla="*/ 21908 h 3571875"/>
              <a:gd name="connsiteX7" fmla="*/ 0 w 1298575"/>
              <a:gd name="connsiteY7" fmla="*/ 2642743 h 357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8575" h="3571875">
                <a:moveTo>
                  <a:pt x="0" y="0"/>
                </a:moveTo>
                <a:lnTo>
                  <a:pt x="1298575" y="0"/>
                </a:lnTo>
                <a:lnTo>
                  <a:pt x="1298575" y="3571875"/>
                </a:lnTo>
                <a:lnTo>
                  <a:pt x="0" y="3571875"/>
                </a:lnTo>
                <a:lnTo>
                  <a:pt x="0" y="3465683"/>
                </a:lnTo>
                <a:lnTo>
                  <a:pt x="139700" y="3466783"/>
                </a:lnTo>
                <a:lnTo>
                  <a:pt x="841375" y="21908"/>
                </a:lnTo>
                <a:lnTo>
                  <a:pt x="0" y="2642743"/>
                </a:lnTo>
                <a:close/>
              </a:path>
            </a:pathLst>
          </a:custGeom>
          <a:noFill/>
          <a:extLst>
            <a:ext uri="{909E8E84-426E-40DD-AFC4-6F175D3DCCD1}">
              <a14:hiddenFill xmlns:a14="http://schemas.microsoft.com/office/drawing/2010/main">
                <a:solidFill>
                  <a:srgbClr val="FFFFFF"/>
                </a:solidFill>
              </a14:hiddenFill>
            </a:ext>
          </a:extLst>
        </p:spPr>
      </p:pic>
      <p:sp>
        <p:nvSpPr>
          <p:cNvPr id="12"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mn-lt"/>
                <a:sym typeface="Trebuchet MS" panose="020B0603020202020204" pitchFamily="34" charset="0"/>
              </a:rPr>
              <a:t>Copyright © 2022 by Boston Consulting Group. All rights reserved.</a:t>
            </a:r>
          </a:p>
        </p:txBody>
      </p:sp>
      <p:sp>
        <p:nvSpPr>
          <p:cNvPr id="13" name="TextBox 12">
            <a:extLst>
              <a:ext uri="{FF2B5EF4-FFF2-40B4-BE49-F238E27FC236}">
                <a16:creationId xmlns:a16="http://schemas.microsoft.com/office/drawing/2014/main" id="{3337B847-1BCD-4940-A7BA-80C03CB5FDC0}"/>
              </a:ext>
            </a:extLst>
          </p:cNvPr>
          <p:cNvSpPr txBox="1"/>
          <p:nvPr userDrawn="1"/>
        </p:nvSpPr>
        <p:spPr>
          <a:xfrm>
            <a:off x="4750130" y="190005"/>
            <a:ext cx="2992582" cy="332399"/>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algn="ctr">
              <a:defRPr>
                <a:solidFill>
                  <a:schemeClr val="bg1"/>
                </a:solidFill>
              </a:defRPr>
            </a:lvl1pPr>
          </a:lstStyle>
          <a:p>
            <a:pPr lvl="0"/>
            <a:r>
              <a:rPr lang="en-US" dirty="0"/>
              <a:t>OFFICIAL-SENSITIVE</a:t>
            </a:r>
          </a:p>
        </p:txBody>
      </p:sp>
    </p:spTree>
    <p:extLst>
      <p:ext uri="{BB962C8B-B14F-4D97-AF65-F5344CB8AC3E}">
        <p14:creationId xmlns:p14="http://schemas.microsoft.com/office/powerpoint/2010/main" val="2933935313"/>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hf hdr="0" ftr="0" dt="0"/>
</p:sldLayout>
</file>

<file path=ppt/slideLayouts/slideLayout326.xml><?xml version="1.0" encoding="utf-8"?>
<p:sldLayout xmlns:a="http://schemas.openxmlformats.org/drawingml/2006/main" xmlns:r="http://schemas.openxmlformats.org/officeDocument/2006/relationships" xmlns:p="http://schemas.openxmlformats.org/presentationml/2006/main" showMasterSp="0" preserve="1" userDrawn="1">
  <p:cSld name="D. Green arrow one third">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386584344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3" imgH="363" progId="TCLayout.ActiveDocument.1">
                  <p:embed/>
                </p:oleObj>
              </mc:Choice>
              <mc:Fallback>
                <p:oleObj name="think-cell Slide" r:id="rId4" imgW="353" imgH="363"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chemeClr val="tx2"/>
          </a:solidFill>
          <a:ln w="9525" cap="rnd" cmpd="sng" algn="ctr">
            <a:solidFill>
              <a:schemeClr val="tx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GB" sz="4400" b="0" i="0" baseline="0" dirty="0">
              <a:solidFill>
                <a:srgbClr val="FFFFFF"/>
              </a:solidFill>
              <a:latin typeface="Trebuchet MS" panose="020B0603020202020204" pitchFamily="34" charset="0"/>
              <a:ea typeface="+mj-ea"/>
              <a:cs typeface="+mj-cs"/>
              <a:sym typeface="Trebuchet MS" panose="020B0603020202020204" pitchFamily="34" charset="0"/>
            </a:endParaRPr>
          </a:p>
        </p:txBody>
      </p:sp>
      <p:sp>
        <p:nvSpPr>
          <p:cNvPr id="19" name="Pentagon 3"/>
          <p:cNvSpPr/>
          <p:nvPr userDrawn="1"/>
        </p:nvSpPr>
        <p:spPr bwMode="white">
          <a:xfrm>
            <a:off x="1" y="0"/>
            <a:ext cx="5426920" cy="6858000"/>
          </a:xfrm>
          <a:prstGeom prst="homePlate">
            <a:avLst>
              <a:gd name="adj" fmla="val 12939"/>
            </a:avLst>
          </a:prstGeom>
          <a:gradFill>
            <a:gsLst>
              <a:gs pos="0">
                <a:schemeClr val="tx2"/>
              </a:gs>
              <a:gs pos="89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eaLnBrk="1">
              <a:lnSpc>
                <a:spcPct val="90000"/>
              </a:lnSpc>
              <a:spcAft>
                <a:spcPts val="1000"/>
              </a:spcAft>
            </a:pPr>
            <a:endParaRPr lang="en-GB" sz="1200" dirty="0">
              <a:solidFill>
                <a:prstClr val="white"/>
              </a:solidFill>
              <a:latin typeface="+mn-lt"/>
              <a:sym typeface="Trebuchet MS" panose="020B0603020202020204" pitchFamily="34" charset="0"/>
            </a:endParaRPr>
          </a:p>
        </p:txBody>
      </p:sp>
      <p:sp>
        <p:nvSpPr>
          <p:cNvPr id="20" name="Title 1"/>
          <p:cNvSpPr>
            <a:spLocks noGrp="1"/>
          </p:cNvSpPr>
          <p:nvPr>
            <p:ph type="title" hasCustomPrompt="1"/>
          </p:nvPr>
        </p:nvSpPr>
        <p:spPr>
          <a:xfrm>
            <a:off x="630000" y="1785600"/>
            <a:ext cx="4062235" cy="3286800"/>
          </a:xfrm>
          <a:prstGeom prst="rect">
            <a:avLst/>
          </a:prstGeom>
        </p:spPr>
        <p:txBody>
          <a:bodyPr anchor="ctr">
            <a:noAutofit/>
          </a:bodyPr>
          <a:lstStyle>
            <a:lvl1pPr>
              <a:defRPr sz="4400" b="0">
                <a:solidFill>
                  <a:srgbClr val="FFFFFF"/>
                </a:solidFill>
                <a:latin typeface="+mj-lt"/>
                <a:sym typeface="Trebuchet MS" panose="020B0603020202020204" pitchFamily="34" charset="0"/>
              </a:defRPr>
            </a:lvl1pPr>
          </a:lstStyle>
          <a:p>
            <a:r>
              <a:rPr lang="en-GB" dirty="0"/>
              <a:t>Click to add title</a:t>
            </a:r>
          </a:p>
        </p:txBody>
      </p:sp>
      <p:sp>
        <p:nvSpPr>
          <p:cNvPr id="13"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eaLnBrk="1">
              <a:defRPr sz="1000">
                <a:solidFill>
                  <a:schemeClr val="bg1">
                    <a:lumMod val="50000"/>
                  </a:schemeClr>
                </a:solidFill>
                <a:latin typeface="+mn-lt"/>
                <a:sym typeface="Trebuchet MS" panose="020B0603020202020204" pitchFamily="34" charset="0"/>
              </a:defRPr>
            </a:lvl1pPr>
          </a:lstStyle>
          <a:p>
            <a:endParaRPr lang="en-GB" dirty="0"/>
          </a:p>
        </p:txBody>
      </p:sp>
      <p:sp>
        <p:nvSpPr>
          <p:cNvPr id="14" name="TextBox 13"/>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GB" sz="10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GB" sz="1000" kern="1200" dirty="0">
              <a:solidFill>
                <a:schemeClr val="bg1">
                  <a:lumMod val="50000"/>
                </a:schemeClr>
              </a:solidFill>
              <a:latin typeface="+mn-lt"/>
              <a:ea typeface="+mn-ea"/>
              <a:cs typeface="+mn-cs"/>
              <a:sym typeface="Trebuchet MS" panose="020B0603020202020204" pitchFamily="34" charset="0"/>
            </a:endParaRPr>
          </a:p>
        </p:txBody>
      </p:sp>
      <p:pic>
        <p:nvPicPr>
          <p:cNvPr id="9" name="Picture 8"/>
          <p:cNvPicPr>
            <a:picLocks noChangeAspect="1"/>
          </p:cNvPicPr>
          <p:nvPr userDrawn="1"/>
        </p:nvPicPr>
        <p:blipFill rotWithShape="1">
          <a:blip r:embed="rId6">
            <a:extLst>
              <a:ext uri="{28A0092B-C50C-407E-A947-70E740481C1C}">
                <a14:useLocalDpi xmlns:a14="http://schemas.microsoft.com/office/drawing/2010/main" val="0"/>
              </a:ext>
            </a:extLst>
          </a:blip>
          <a:srcRect t="7562" b="6867"/>
          <a:stretch/>
        </p:blipFill>
        <p:spPr>
          <a:xfrm>
            <a:off x="3578059" y="3416300"/>
            <a:ext cx="2694666" cy="3441700"/>
          </a:xfrm>
          <a:custGeom>
            <a:avLst/>
            <a:gdLst>
              <a:gd name="connsiteX0" fmla="*/ 2040063 w 2694666"/>
              <a:gd name="connsiteY0" fmla="*/ 0 h 3441700"/>
              <a:gd name="connsiteX1" fmla="*/ 2694666 w 2694666"/>
              <a:gd name="connsiteY1" fmla="*/ 0 h 3441700"/>
              <a:gd name="connsiteX2" fmla="*/ 2694666 w 2694666"/>
              <a:gd name="connsiteY2" fmla="*/ 3441700 h 3441700"/>
              <a:gd name="connsiteX3" fmla="*/ 1510783 w 2694666"/>
              <a:gd name="connsiteY3" fmla="*/ 3441700 h 3441700"/>
              <a:gd name="connsiteX4" fmla="*/ 1816742 w 2694666"/>
              <a:gd name="connsiteY4" fmla="*/ 365420 h 3441700"/>
              <a:gd name="connsiteX5" fmla="*/ 2022641 w 2694666"/>
              <a:gd name="connsiteY5" fmla="*/ 379413 h 3441700"/>
              <a:gd name="connsiteX6" fmla="*/ 0 w 2694666"/>
              <a:gd name="connsiteY6" fmla="*/ 0 h 3441700"/>
              <a:gd name="connsiteX7" fmla="*/ 1846270 w 2694666"/>
              <a:gd name="connsiteY7" fmla="*/ 0 h 3441700"/>
              <a:gd name="connsiteX8" fmla="*/ 1848810 w 2694666"/>
              <a:gd name="connsiteY8" fmla="*/ 12700 h 3441700"/>
              <a:gd name="connsiteX9" fmla="*/ 1777372 w 2694666"/>
              <a:gd name="connsiteY9" fmla="*/ 362744 h 3441700"/>
              <a:gd name="connsiteX10" fmla="*/ 1780172 w 2694666"/>
              <a:gd name="connsiteY10" fmla="*/ 362934 h 3441700"/>
              <a:gd name="connsiteX11" fmla="*/ 1144340 w 2694666"/>
              <a:gd name="connsiteY11" fmla="*/ 3441700 h 3441700"/>
              <a:gd name="connsiteX12" fmla="*/ 0 w 2694666"/>
              <a:gd name="connsiteY12" fmla="*/ 3441700 h 344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4666" h="3441700">
                <a:moveTo>
                  <a:pt x="2040063" y="0"/>
                </a:moveTo>
                <a:lnTo>
                  <a:pt x="2694666" y="0"/>
                </a:lnTo>
                <a:lnTo>
                  <a:pt x="2694666" y="3441700"/>
                </a:lnTo>
                <a:lnTo>
                  <a:pt x="1510783" y="3441700"/>
                </a:lnTo>
                <a:lnTo>
                  <a:pt x="1816742" y="365420"/>
                </a:lnTo>
                <a:lnTo>
                  <a:pt x="2022641" y="379413"/>
                </a:lnTo>
                <a:close/>
                <a:moveTo>
                  <a:pt x="0" y="0"/>
                </a:moveTo>
                <a:lnTo>
                  <a:pt x="1846270" y="0"/>
                </a:lnTo>
                <a:lnTo>
                  <a:pt x="1848810" y="12700"/>
                </a:lnTo>
                <a:lnTo>
                  <a:pt x="1777372" y="362744"/>
                </a:lnTo>
                <a:lnTo>
                  <a:pt x="1780172" y="362934"/>
                </a:lnTo>
                <a:lnTo>
                  <a:pt x="1144340" y="3441700"/>
                </a:lnTo>
                <a:lnTo>
                  <a:pt x="0" y="3441700"/>
                </a:lnTo>
                <a:close/>
              </a:path>
            </a:pathLst>
          </a:custGeom>
        </p:spPr>
      </p:pic>
      <p:sp>
        <p:nvSpPr>
          <p:cNvPr id="10"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mn-lt"/>
                <a:sym typeface="Trebuchet MS" panose="020B0603020202020204" pitchFamily="34" charset="0"/>
              </a:rPr>
              <a:t>Copyright © 2022 by Boston Consulting Group. All rights reserved.</a:t>
            </a:r>
          </a:p>
        </p:txBody>
      </p:sp>
      <p:sp>
        <p:nvSpPr>
          <p:cNvPr id="11" name="TextBox 10">
            <a:extLst>
              <a:ext uri="{FF2B5EF4-FFF2-40B4-BE49-F238E27FC236}">
                <a16:creationId xmlns:a16="http://schemas.microsoft.com/office/drawing/2014/main" id="{3337B847-1BCD-4940-A7BA-80C03CB5FDC0}"/>
              </a:ext>
            </a:extLst>
          </p:cNvPr>
          <p:cNvSpPr txBox="1"/>
          <p:nvPr userDrawn="1"/>
        </p:nvSpPr>
        <p:spPr>
          <a:xfrm>
            <a:off x="4750130" y="190005"/>
            <a:ext cx="2992582" cy="332399"/>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solidFill>
                  <a:schemeClr val="tx1"/>
                </a:solidFill>
              </a:rPr>
              <a:t>OFFICIAL-SENSITIVE</a:t>
            </a:r>
          </a:p>
        </p:txBody>
      </p:sp>
    </p:spTree>
    <p:extLst>
      <p:ext uri="{BB962C8B-B14F-4D97-AF65-F5344CB8AC3E}">
        <p14:creationId xmlns:p14="http://schemas.microsoft.com/office/powerpoint/2010/main" val="943474435"/>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hf hdr="0" ftr="0" dt="0"/>
</p:sldLayout>
</file>

<file path=ppt/slideLayouts/slideLayout327.xml><?xml version="1.0" encoding="utf-8"?>
<p:sldLayout xmlns:a="http://schemas.openxmlformats.org/drawingml/2006/main" xmlns:r="http://schemas.openxmlformats.org/officeDocument/2006/relationships" xmlns:p="http://schemas.openxmlformats.org/presentationml/2006/main" showMasterSp="0" preserve="1" userDrawn="1">
  <p:cSld name="D. Arrow half">
    <p:bg>
      <p:bgPr>
        <a:gradFill>
          <a:gsLst>
            <a:gs pos="0">
              <a:schemeClr val="tx2"/>
            </a:gs>
            <a:gs pos="89000">
              <a:schemeClr val="accent2"/>
            </a:gs>
          </a:gsLst>
          <a:lin ang="8100000" scaled="1"/>
        </a:gra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145768602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3" imgH="363" progId="TCLayout.ActiveDocument.1">
                  <p:embed/>
                </p:oleObj>
              </mc:Choice>
              <mc:Fallback>
                <p:oleObj name="think-cell Slide" r:id="rId4" imgW="353" imgH="363"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chemeClr val="tx2"/>
          </a:solidFill>
          <a:ln w="9525" cap="rnd" cmpd="sng" algn="ctr">
            <a:solidFill>
              <a:schemeClr val="tx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GB" sz="2400" b="0" i="0" baseline="0" dirty="0">
              <a:solidFill>
                <a:srgbClr val="FFFFFF"/>
              </a:solidFill>
              <a:latin typeface="Trebuchet MS" panose="020B0603020202020204" pitchFamily="34" charset="0"/>
              <a:ea typeface="+mj-ea"/>
              <a:cs typeface="+mj-cs"/>
              <a:sym typeface="Trebuchet MS" panose="020B0603020202020204" pitchFamily="34" charset="0"/>
            </a:endParaRPr>
          </a:p>
        </p:txBody>
      </p:sp>
      <p:sp>
        <p:nvSpPr>
          <p:cNvPr id="9" name="Pentagon 8"/>
          <p:cNvSpPr/>
          <p:nvPr/>
        </p:nvSpPr>
        <p:spPr bwMode="white">
          <a:xfrm>
            <a:off x="0" y="0"/>
            <a:ext cx="6363546" cy="6858000"/>
          </a:xfrm>
          <a:prstGeom prst="homePlate">
            <a:avLst>
              <a:gd name="adj" fmla="val 1293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eaLnBrk="1">
              <a:lnSpc>
                <a:spcPct val="90000"/>
              </a:lnSpc>
              <a:spcAft>
                <a:spcPts val="1000"/>
              </a:spcAft>
            </a:pPr>
            <a:endParaRPr lang="en-GB" sz="1200" dirty="0">
              <a:solidFill>
                <a:prstClr val="white"/>
              </a:solidFill>
              <a:latin typeface="+mn-lt"/>
              <a:sym typeface="Trebuchet MS" panose="020B0603020202020204" pitchFamily="34" charset="0"/>
            </a:endParaRPr>
          </a:p>
        </p:txBody>
      </p:sp>
      <p:sp>
        <p:nvSpPr>
          <p:cNvPr id="3" name="Title 2"/>
          <p:cNvSpPr>
            <a:spLocks noGrp="1"/>
          </p:cNvSpPr>
          <p:nvPr>
            <p:ph type="title" hasCustomPrompt="1"/>
          </p:nvPr>
        </p:nvSpPr>
        <p:spPr>
          <a:xfrm>
            <a:off x="630000" y="622800"/>
            <a:ext cx="4747822" cy="332399"/>
          </a:xfrm>
          <a:prstGeom prst="rect">
            <a:avLst/>
          </a:prstGeom>
        </p:spPr>
        <p:txBody>
          <a:bodyPr/>
          <a:lstStyle>
            <a:lvl1pPr>
              <a:defRPr>
                <a:latin typeface="+mj-lt"/>
                <a:sym typeface="Trebuchet MS" panose="020B0603020202020204" pitchFamily="34" charset="0"/>
              </a:defRPr>
            </a:lvl1pPr>
          </a:lstStyle>
          <a:p>
            <a:r>
              <a:rPr lang="en-GB" dirty="0"/>
              <a:t>Click to add title</a:t>
            </a:r>
          </a:p>
        </p:txBody>
      </p:sp>
      <p:sp>
        <p:nvSpPr>
          <p:cNvPr id="13" name="Date Placeholder 4"/>
          <p:cNvSpPr>
            <a:spLocks noGrp="1"/>
          </p:cNvSpPr>
          <p:nvPr>
            <p:ph type="dt" sz="half" idx="10"/>
          </p:nvPr>
        </p:nvSpPr>
        <p:spPr>
          <a:xfrm>
            <a:off x="9677400" y="6405036"/>
            <a:ext cx="1482051" cy="153888"/>
          </a:xfrm>
        </p:spPr>
        <p:txBody>
          <a:bodyPr/>
          <a:lstStyle>
            <a:lvl1pPr eaLnBrk="1">
              <a:defRPr>
                <a:solidFill>
                  <a:schemeClr val="bg1"/>
                </a:solidFill>
                <a:latin typeface="+mn-lt"/>
                <a:sym typeface="Trebuchet MS" panose="020B0603020202020204" pitchFamily="34" charset="0"/>
              </a:defRPr>
            </a:lvl1pPr>
          </a:lstStyle>
          <a:p>
            <a:endParaRPr lang="en-GB" dirty="0"/>
          </a:p>
        </p:txBody>
      </p:sp>
      <p:sp>
        <p:nvSpPr>
          <p:cNvPr id="16" name="TextBox 15"/>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GB"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GB" sz="1000" kern="1200" dirty="0">
              <a:solidFill>
                <a:schemeClr val="bg1"/>
              </a:solidFill>
              <a:latin typeface="+mn-lt"/>
              <a:ea typeface="+mn-ea"/>
              <a:cs typeface="+mn-cs"/>
              <a:sym typeface="Trebuchet MS" panose="020B0603020202020204" pitchFamily="34" charset="0"/>
            </a:endParaRPr>
          </a:p>
        </p:txBody>
      </p:sp>
      <p:pic>
        <p:nvPicPr>
          <p:cNvPr id="10" name="Picture 9"/>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5397806" y="3589606"/>
            <a:ext cx="1365250" cy="3382962"/>
          </a:xfrm>
          <a:custGeom>
            <a:avLst/>
            <a:gdLst>
              <a:gd name="connsiteX0" fmla="*/ 920598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320782 h 3382962"/>
              <a:gd name="connsiteX5" fmla="*/ 126694 w 1365250"/>
              <a:gd name="connsiteY5" fmla="*/ 3320782 h 3382962"/>
              <a:gd name="connsiteX6" fmla="*/ 0 w 1365250"/>
              <a:gd name="connsiteY6" fmla="*/ 0 h 3382962"/>
              <a:gd name="connsiteX7" fmla="*/ 908172 w 1365250"/>
              <a:gd name="connsiteY7" fmla="*/ 0 h 3382962"/>
              <a:gd name="connsiteX8" fmla="*/ 0 w 1365250"/>
              <a:gd name="connsiteY8" fmla="*/ 289035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20598" y="0"/>
                </a:moveTo>
                <a:lnTo>
                  <a:pt x="1365250" y="0"/>
                </a:lnTo>
                <a:lnTo>
                  <a:pt x="1365250" y="3382962"/>
                </a:lnTo>
                <a:lnTo>
                  <a:pt x="0" y="3382962"/>
                </a:lnTo>
                <a:lnTo>
                  <a:pt x="0" y="3320782"/>
                </a:lnTo>
                <a:lnTo>
                  <a:pt x="126694" y="3320782"/>
                </a:lnTo>
                <a:close/>
                <a:moveTo>
                  <a:pt x="0" y="0"/>
                </a:moveTo>
                <a:lnTo>
                  <a:pt x="908172" y="0"/>
                </a:lnTo>
                <a:lnTo>
                  <a:pt x="0" y="2890357"/>
                </a:lnTo>
                <a:close/>
              </a:path>
            </a:pathLst>
          </a:custGeom>
          <a:noFill/>
          <a:extLst>
            <a:ext uri="{909E8E84-426E-40DD-AFC4-6F175D3DCCD1}">
              <a14:hiddenFill xmlns:a14="http://schemas.microsoft.com/office/drawing/2010/main">
                <a:solidFill>
                  <a:srgbClr val="FFFFFF"/>
                </a:solidFill>
              </a14:hiddenFill>
            </a:ext>
          </a:extLst>
        </p:spPr>
      </p:pic>
      <p:sp>
        <p:nvSpPr>
          <p:cNvPr id="11"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mn-lt"/>
                <a:sym typeface="Trebuchet MS" panose="020B0603020202020204" pitchFamily="34" charset="0"/>
              </a:rPr>
              <a:t>Copyright © 2022 by Boston Consulting Group. All rights reserved.</a:t>
            </a:r>
          </a:p>
        </p:txBody>
      </p:sp>
      <p:sp>
        <p:nvSpPr>
          <p:cNvPr id="12" name="TextBox 11">
            <a:extLst>
              <a:ext uri="{FF2B5EF4-FFF2-40B4-BE49-F238E27FC236}">
                <a16:creationId xmlns:a16="http://schemas.microsoft.com/office/drawing/2014/main" id="{3337B847-1BCD-4940-A7BA-80C03CB5FDC0}"/>
              </a:ext>
            </a:extLst>
          </p:cNvPr>
          <p:cNvSpPr txBox="1"/>
          <p:nvPr userDrawn="1"/>
        </p:nvSpPr>
        <p:spPr>
          <a:xfrm>
            <a:off x="4750130" y="190005"/>
            <a:ext cx="2992582" cy="332399"/>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solidFill>
                  <a:schemeClr val="tx1"/>
                </a:solidFill>
              </a:rPr>
              <a:t>OFFICIAL-SENSITIVE</a:t>
            </a:r>
          </a:p>
        </p:txBody>
      </p:sp>
    </p:spTree>
    <p:extLst>
      <p:ext uri="{BB962C8B-B14F-4D97-AF65-F5344CB8AC3E}">
        <p14:creationId xmlns:p14="http://schemas.microsoft.com/office/powerpoint/2010/main" val="386808049"/>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hf hdr="0" ftr="0" dt="0"/>
</p:sldLayout>
</file>

<file path=ppt/slideLayouts/slideLayout328.xml><?xml version="1.0" encoding="utf-8"?>
<p:sldLayout xmlns:a="http://schemas.openxmlformats.org/drawingml/2006/main" xmlns:r="http://schemas.openxmlformats.org/officeDocument/2006/relationships" xmlns:p="http://schemas.openxmlformats.org/presentationml/2006/main" showMasterSp="0" preserve="1" userDrawn="1">
  <p:cSld name="D. Green arrow half">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41757049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3" imgH="363" progId="TCLayout.ActiveDocument.1">
                  <p:embed/>
                </p:oleObj>
              </mc:Choice>
              <mc:Fallback>
                <p:oleObj name="think-cell Slide" r:id="rId4" imgW="353" imgH="363"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chemeClr val="tx2"/>
          </a:solidFill>
          <a:ln w="9525" cap="rnd" cmpd="sng" algn="ctr">
            <a:solidFill>
              <a:schemeClr val="tx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GB" sz="2400" b="0" i="0" baseline="0" dirty="0">
              <a:solidFill>
                <a:srgbClr val="FFFFFF"/>
              </a:solidFill>
              <a:latin typeface="Trebuchet MS" panose="020B0603020202020204" pitchFamily="34" charset="0"/>
              <a:ea typeface="+mj-ea"/>
              <a:cs typeface="+mj-cs"/>
              <a:sym typeface="Trebuchet MS" panose="020B0603020202020204" pitchFamily="34" charset="0"/>
            </a:endParaRPr>
          </a:p>
        </p:txBody>
      </p:sp>
      <p:sp>
        <p:nvSpPr>
          <p:cNvPr id="9" name="Pentagon 8"/>
          <p:cNvSpPr/>
          <p:nvPr/>
        </p:nvSpPr>
        <p:spPr bwMode="white">
          <a:xfrm>
            <a:off x="0" y="0"/>
            <a:ext cx="6363546" cy="6858000"/>
          </a:xfrm>
          <a:prstGeom prst="homePlate">
            <a:avLst>
              <a:gd name="adj" fmla="val 12939"/>
            </a:avLst>
          </a:prstGeom>
          <a:gradFill>
            <a:gsLst>
              <a:gs pos="0">
                <a:schemeClr val="tx2"/>
              </a:gs>
              <a:gs pos="89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eaLnBrk="1">
              <a:lnSpc>
                <a:spcPct val="90000"/>
              </a:lnSpc>
              <a:spcAft>
                <a:spcPts val="1000"/>
              </a:spcAft>
            </a:pPr>
            <a:endParaRPr lang="en-GB" sz="1200" dirty="0">
              <a:solidFill>
                <a:prstClr val="white"/>
              </a:solidFill>
              <a:latin typeface="+mn-lt"/>
              <a:sym typeface="Trebuchet MS" panose="020B0603020202020204" pitchFamily="34" charset="0"/>
            </a:endParaRPr>
          </a:p>
        </p:txBody>
      </p:sp>
      <p:sp>
        <p:nvSpPr>
          <p:cNvPr id="3" name="Title 2"/>
          <p:cNvSpPr>
            <a:spLocks noGrp="1"/>
          </p:cNvSpPr>
          <p:nvPr>
            <p:ph type="title" hasCustomPrompt="1"/>
          </p:nvPr>
        </p:nvSpPr>
        <p:spPr>
          <a:xfrm>
            <a:off x="630000" y="622800"/>
            <a:ext cx="4747822" cy="332399"/>
          </a:xfrm>
          <a:prstGeom prst="rect">
            <a:avLst/>
          </a:prstGeom>
        </p:spPr>
        <p:txBody>
          <a:bodyPr/>
          <a:lstStyle>
            <a:lvl1pPr>
              <a:defRPr>
                <a:solidFill>
                  <a:srgbClr val="FFFFFF"/>
                </a:solidFill>
                <a:latin typeface="+mj-lt"/>
                <a:sym typeface="Trebuchet MS" panose="020B0603020202020204" pitchFamily="34" charset="0"/>
              </a:defRPr>
            </a:lvl1pPr>
          </a:lstStyle>
          <a:p>
            <a:r>
              <a:rPr lang="en-GB" dirty="0"/>
              <a:t>Click to add title</a:t>
            </a:r>
          </a:p>
        </p:txBody>
      </p:sp>
      <p:sp>
        <p:nvSpPr>
          <p:cNvPr id="11"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eaLnBrk="1">
              <a:defRPr sz="1000">
                <a:solidFill>
                  <a:schemeClr val="bg1">
                    <a:lumMod val="50000"/>
                  </a:schemeClr>
                </a:solidFill>
                <a:latin typeface="+mn-lt"/>
                <a:sym typeface="Trebuchet MS" panose="020B0603020202020204" pitchFamily="34" charset="0"/>
              </a:defRPr>
            </a:lvl1pPr>
          </a:lstStyle>
          <a:p>
            <a:endParaRPr lang="en-GB" dirty="0"/>
          </a:p>
        </p:txBody>
      </p:sp>
      <p:sp>
        <p:nvSpPr>
          <p:cNvPr id="14" name="TextBox 13"/>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GB" sz="10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GB" sz="1000" kern="1200" dirty="0">
              <a:solidFill>
                <a:schemeClr val="bg1">
                  <a:lumMod val="50000"/>
                </a:schemeClr>
              </a:solidFill>
              <a:latin typeface="+mn-lt"/>
              <a:ea typeface="+mn-ea"/>
              <a:cs typeface="+mn-cs"/>
              <a:sym typeface="Trebuchet MS" panose="020B0603020202020204" pitchFamily="34" charset="0"/>
            </a:endParaRPr>
          </a:p>
        </p:txBody>
      </p:sp>
      <p:pic>
        <p:nvPicPr>
          <p:cNvPr id="10" name="Picture 9"/>
          <p:cNvPicPr>
            <a:picLocks noChangeAspect="1"/>
          </p:cNvPicPr>
          <p:nvPr userDrawn="1"/>
        </p:nvPicPr>
        <p:blipFill rotWithShape="1">
          <a:blip r:embed="rId6">
            <a:extLst>
              <a:ext uri="{28A0092B-C50C-407E-A947-70E740481C1C}">
                <a14:useLocalDpi xmlns:a14="http://schemas.microsoft.com/office/drawing/2010/main" val="0"/>
              </a:ext>
            </a:extLst>
          </a:blip>
          <a:srcRect t="9052" b="6867"/>
          <a:stretch/>
        </p:blipFill>
        <p:spPr>
          <a:xfrm rot="120000">
            <a:off x="4460172" y="3407803"/>
            <a:ext cx="2694666" cy="3456551"/>
          </a:xfrm>
          <a:custGeom>
            <a:avLst/>
            <a:gdLst>
              <a:gd name="connsiteX0" fmla="*/ 2136534 w 2694666"/>
              <a:gd name="connsiteY0" fmla="*/ 0 h 3456551"/>
              <a:gd name="connsiteX1" fmla="*/ 2694666 w 2694666"/>
              <a:gd name="connsiteY1" fmla="*/ 0 h 3456551"/>
              <a:gd name="connsiteX2" fmla="*/ 2694666 w 2694666"/>
              <a:gd name="connsiteY2" fmla="*/ 3456551 h 3456551"/>
              <a:gd name="connsiteX3" fmla="*/ 1957033 w 2694666"/>
              <a:gd name="connsiteY3" fmla="*/ 3456551 h 3456551"/>
              <a:gd name="connsiteX4" fmla="*/ 1856842 w 2694666"/>
              <a:gd name="connsiteY4" fmla="*/ 432620 h 3456551"/>
              <a:gd name="connsiteX5" fmla="*/ 1914577 w 2694666"/>
              <a:gd name="connsiteY5" fmla="*/ 426057 h 3456551"/>
              <a:gd name="connsiteX6" fmla="*/ 0 w 2694666"/>
              <a:gd name="connsiteY6" fmla="*/ 0 h 3456551"/>
              <a:gd name="connsiteX7" fmla="*/ 1841687 w 2694666"/>
              <a:gd name="connsiteY7" fmla="*/ 0 h 3456551"/>
              <a:gd name="connsiteX8" fmla="*/ 1142595 w 2694666"/>
              <a:gd name="connsiteY8" fmla="*/ 3456551 h 3456551"/>
              <a:gd name="connsiteX9" fmla="*/ 0 w 2694666"/>
              <a:gd name="connsiteY9"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94666" h="3456551">
                <a:moveTo>
                  <a:pt x="2136534" y="0"/>
                </a:moveTo>
                <a:lnTo>
                  <a:pt x="2694666" y="0"/>
                </a:lnTo>
                <a:lnTo>
                  <a:pt x="2694666" y="3456551"/>
                </a:lnTo>
                <a:lnTo>
                  <a:pt x="1957033" y="3456551"/>
                </a:lnTo>
                <a:lnTo>
                  <a:pt x="1856842" y="432620"/>
                </a:lnTo>
                <a:lnTo>
                  <a:pt x="1914577" y="426057"/>
                </a:lnTo>
                <a:close/>
                <a:moveTo>
                  <a:pt x="0" y="0"/>
                </a:moveTo>
                <a:lnTo>
                  <a:pt x="1841687" y="0"/>
                </a:lnTo>
                <a:lnTo>
                  <a:pt x="1142595" y="3456551"/>
                </a:lnTo>
                <a:lnTo>
                  <a:pt x="0" y="3456551"/>
                </a:lnTo>
                <a:close/>
              </a:path>
            </a:pathLst>
          </a:custGeom>
        </p:spPr>
      </p:pic>
      <p:sp>
        <p:nvSpPr>
          <p:cNvPr id="12"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mn-lt"/>
                <a:sym typeface="Trebuchet MS" panose="020B0603020202020204" pitchFamily="34" charset="0"/>
              </a:rPr>
              <a:t>Copyright © 2022 by Boston Consulting Group. All rights reserved.</a:t>
            </a:r>
          </a:p>
        </p:txBody>
      </p:sp>
      <p:sp>
        <p:nvSpPr>
          <p:cNvPr id="13" name="TextBox 12">
            <a:extLst>
              <a:ext uri="{FF2B5EF4-FFF2-40B4-BE49-F238E27FC236}">
                <a16:creationId xmlns:a16="http://schemas.microsoft.com/office/drawing/2014/main" id="{3337B847-1BCD-4940-A7BA-80C03CB5FDC0}"/>
              </a:ext>
            </a:extLst>
          </p:cNvPr>
          <p:cNvSpPr txBox="1"/>
          <p:nvPr userDrawn="1"/>
        </p:nvSpPr>
        <p:spPr>
          <a:xfrm>
            <a:off x="4750130" y="190005"/>
            <a:ext cx="2992582" cy="332399"/>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solidFill>
                  <a:schemeClr val="tx1"/>
                </a:solidFill>
              </a:rPr>
              <a:t>OFFICIAL-SENSITIVE</a:t>
            </a:r>
          </a:p>
        </p:txBody>
      </p:sp>
    </p:spTree>
    <p:extLst>
      <p:ext uri="{BB962C8B-B14F-4D97-AF65-F5344CB8AC3E}">
        <p14:creationId xmlns:p14="http://schemas.microsoft.com/office/powerpoint/2010/main" val="484558670"/>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hf hdr="0" ftr="0" dt="0"/>
</p:sldLayout>
</file>

<file path=ppt/slideLayouts/slideLayout329.xml><?xml version="1.0" encoding="utf-8"?>
<p:sldLayout xmlns:a="http://schemas.openxmlformats.org/drawingml/2006/main" xmlns:r="http://schemas.openxmlformats.org/officeDocument/2006/relationships" xmlns:p="http://schemas.openxmlformats.org/presentationml/2006/main" showMasterSp="0" preserve="1" userDrawn="1">
  <p:cSld name="D. Arrow two third">
    <p:bg>
      <p:bgPr>
        <a:gradFill>
          <a:gsLst>
            <a:gs pos="0">
              <a:schemeClr val="tx2"/>
            </a:gs>
            <a:gs pos="89000">
              <a:schemeClr val="accent2"/>
            </a:gs>
          </a:gsLst>
          <a:lin ang="8100000" scaled="1"/>
        </a:gra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242568495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3" imgH="363" progId="TCLayout.ActiveDocument.1">
                  <p:embed/>
                </p:oleObj>
              </mc:Choice>
              <mc:Fallback>
                <p:oleObj name="think-cell Slide" r:id="rId4" imgW="353" imgH="363"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hidden="1"/>
          <p:cNvSpPr/>
          <p:nvPr userDrawn="1">
            <p:custDataLst>
              <p:tags r:id="rId2"/>
            </p:custDataLst>
          </p:nvPr>
        </p:nvSpPr>
        <p:spPr>
          <a:xfrm>
            <a:off x="0" y="0"/>
            <a:ext cx="158750" cy="158750"/>
          </a:xfrm>
          <a:prstGeom prst="rect">
            <a:avLst/>
          </a:prstGeom>
          <a:solidFill>
            <a:schemeClr val="tx2"/>
          </a:solidFill>
          <a:ln w="9525" cap="rnd" cmpd="sng" algn="ctr">
            <a:solidFill>
              <a:schemeClr val="tx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GB" sz="2400" b="0" i="0" baseline="0" dirty="0">
              <a:solidFill>
                <a:srgbClr val="FFFFFF"/>
              </a:solidFill>
              <a:latin typeface="Trebuchet MS" panose="020B0603020202020204" pitchFamily="34" charset="0"/>
              <a:ea typeface="+mj-ea"/>
              <a:cs typeface="+mj-cs"/>
              <a:sym typeface="Trebuchet MS" panose="020B0603020202020204" pitchFamily="34" charset="0"/>
            </a:endParaRPr>
          </a:p>
        </p:txBody>
      </p:sp>
      <p:sp>
        <p:nvSpPr>
          <p:cNvPr id="12" name="Freeform 18"/>
          <p:cNvSpPr/>
          <p:nvPr userDrawn="1"/>
        </p:nvSpPr>
        <p:spPr bwMode="white">
          <a:xfrm>
            <a:off x="0"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eaLnBrk="1">
              <a:lnSpc>
                <a:spcPct val="90000"/>
              </a:lnSpc>
              <a:spcAft>
                <a:spcPts val="1000"/>
              </a:spcAft>
            </a:pPr>
            <a:endParaRPr lang="en-GB" sz="1200" dirty="0">
              <a:solidFill>
                <a:schemeClr val="bg1"/>
              </a:solidFill>
              <a:latin typeface="+mn-lt"/>
              <a:sym typeface="Trebuchet MS" panose="020B0603020202020204" pitchFamily="34" charset="0"/>
            </a:endParaRPr>
          </a:p>
        </p:txBody>
      </p:sp>
      <p:sp>
        <p:nvSpPr>
          <p:cNvPr id="13" name="Date Placeholder 4"/>
          <p:cNvSpPr>
            <a:spLocks noGrp="1"/>
          </p:cNvSpPr>
          <p:nvPr>
            <p:ph type="dt" sz="half" idx="10"/>
          </p:nvPr>
        </p:nvSpPr>
        <p:spPr>
          <a:xfrm>
            <a:off x="9677400" y="6405036"/>
            <a:ext cx="1482051" cy="153888"/>
          </a:xfrm>
        </p:spPr>
        <p:txBody>
          <a:bodyPr/>
          <a:lstStyle>
            <a:lvl1pPr eaLnBrk="1">
              <a:defRPr>
                <a:solidFill>
                  <a:schemeClr val="bg1"/>
                </a:solidFill>
                <a:latin typeface="+mn-lt"/>
                <a:sym typeface="Trebuchet MS" panose="020B0603020202020204" pitchFamily="34" charset="0"/>
              </a:defRPr>
            </a:lvl1pPr>
          </a:lstStyle>
          <a:p>
            <a:endParaRPr lang="en-GB" dirty="0"/>
          </a:p>
        </p:txBody>
      </p:sp>
      <p:sp>
        <p:nvSpPr>
          <p:cNvPr id="15" name="TextBox 14"/>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GB"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GB" sz="1000" kern="1200" dirty="0">
              <a:solidFill>
                <a:schemeClr val="bg1"/>
              </a:solidFill>
              <a:latin typeface="+mn-lt"/>
              <a:ea typeface="+mn-ea"/>
              <a:cs typeface="+mn-cs"/>
              <a:sym typeface="Trebuchet MS" panose="020B0603020202020204" pitchFamily="34" charset="0"/>
            </a:endParaRPr>
          </a:p>
        </p:txBody>
      </p:sp>
      <p:sp>
        <p:nvSpPr>
          <p:cNvPr id="2" name="Title 1"/>
          <p:cNvSpPr>
            <a:spLocks noGrp="1"/>
          </p:cNvSpPr>
          <p:nvPr>
            <p:ph type="title" hasCustomPrompt="1"/>
          </p:nvPr>
        </p:nvSpPr>
        <p:spPr>
          <a:xfrm>
            <a:off x="630000" y="622800"/>
            <a:ext cx="6254496" cy="332399"/>
          </a:xfrm>
          <a:prstGeom prst="rect">
            <a:avLst/>
          </a:prstGeom>
        </p:spPr>
        <p:txBody>
          <a:bodyPr/>
          <a:lstStyle>
            <a:lvl1pPr>
              <a:defRPr>
                <a:latin typeface="+mj-lt"/>
                <a:sym typeface="Trebuchet MS" panose="020B0603020202020204" pitchFamily="34" charset="0"/>
              </a:defRPr>
            </a:lvl1pPr>
          </a:lstStyle>
          <a:p>
            <a:r>
              <a:rPr lang="en-GB" dirty="0"/>
              <a:t>Click to add title</a:t>
            </a:r>
          </a:p>
        </p:txBody>
      </p:sp>
      <p:pic>
        <p:nvPicPr>
          <p:cNvPr id="11" name="Picture 10"/>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7490339" y="3589606"/>
            <a:ext cx="1365250" cy="3382962"/>
          </a:xfrm>
          <a:custGeom>
            <a:avLst/>
            <a:gdLst>
              <a:gd name="connsiteX0" fmla="*/ 911531 w 1365250"/>
              <a:gd name="connsiteY0" fmla="*/ 0 h 3382962"/>
              <a:gd name="connsiteX1" fmla="*/ 1365250 w 1365250"/>
              <a:gd name="connsiteY1" fmla="*/ 0 h 3382962"/>
              <a:gd name="connsiteX2" fmla="*/ 1365250 w 1365250"/>
              <a:gd name="connsiteY2" fmla="*/ 3382962 h 3382962"/>
              <a:gd name="connsiteX3" fmla="*/ 107988 w 1365250"/>
              <a:gd name="connsiteY3" fmla="*/ 3382962 h 3382962"/>
              <a:gd name="connsiteX4" fmla="*/ 111422 w 1365250"/>
              <a:gd name="connsiteY4" fmla="*/ 3368118 h 3382962"/>
              <a:gd name="connsiteX5" fmla="*/ 129661 w 1365250"/>
              <a:gd name="connsiteY5" fmla="*/ 3368407 h 3382962"/>
              <a:gd name="connsiteX6" fmla="*/ 890411 w 1365250"/>
              <a:gd name="connsiteY6" fmla="*/ 0 h 3382962"/>
              <a:gd name="connsiteX7" fmla="*/ 897808 w 1365250"/>
              <a:gd name="connsiteY7" fmla="*/ 0 h 3382962"/>
              <a:gd name="connsiteX8" fmla="*/ 870584 w 1365250"/>
              <a:gd name="connsiteY8" fmla="*/ 85726 h 3382962"/>
              <a:gd name="connsiteX9" fmla="*/ 0 w 1365250"/>
              <a:gd name="connsiteY9" fmla="*/ 0 h 3382962"/>
              <a:gd name="connsiteX10" fmla="*/ 852736 w 1365250"/>
              <a:gd name="connsiteY10" fmla="*/ 0 h 3382962"/>
              <a:gd name="connsiteX11" fmla="*/ 0 w 1365250"/>
              <a:gd name="connsiteY11" fmla="*/ 1883543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65250" h="3382962">
                <a:moveTo>
                  <a:pt x="911531" y="0"/>
                </a:moveTo>
                <a:lnTo>
                  <a:pt x="1365250" y="0"/>
                </a:lnTo>
                <a:lnTo>
                  <a:pt x="1365250" y="3382962"/>
                </a:lnTo>
                <a:lnTo>
                  <a:pt x="107988" y="3382962"/>
                </a:lnTo>
                <a:lnTo>
                  <a:pt x="111422" y="3368118"/>
                </a:lnTo>
                <a:lnTo>
                  <a:pt x="129661" y="3368407"/>
                </a:lnTo>
                <a:close/>
                <a:moveTo>
                  <a:pt x="890411" y="0"/>
                </a:moveTo>
                <a:lnTo>
                  <a:pt x="897808" y="0"/>
                </a:lnTo>
                <a:lnTo>
                  <a:pt x="870584" y="85726"/>
                </a:lnTo>
                <a:close/>
                <a:moveTo>
                  <a:pt x="0" y="0"/>
                </a:moveTo>
                <a:lnTo>
                  <a:pt x="852736" y="0"/>
                </a:lnTo>
                <a:lnTo>
                  <a:pt x="0" y="1883543"/>
                </a:lnTo>
                <a:close/>
              </a:path>
            </a:pathLst>
          </a:custGeom>
          <a:noFill/>
          <a:extLst>
            <a:ext uri="{909E8E84-426E-40DD-AFC4-6F175D3DCCD1}">
              <a14:hiddenFill xmlns:a14="http://schemas.microsoft.com/office/drawing/2010/main">
                <a:solidFill>
                  <a:srgbClr val="FFFFFF"/>
                </a:solidFill>
              </a14:hiddenFill>
            </a:ext>
          </a:extLst>
        </p:spPr>
      </p:pic>
      <p:sp>
        <p:nvSpPr>
          <p:cNvPr id="9"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mn-lt"/>
                <a:sym typeface="Trebuchet MS" panose="020B0603020202020204" pitchFamily="34" charset="0"/>
              </a:rPr>
              <a:t>Copyright © 2022 by Boston Consulting Group. All rights reserved.</a:t>
            </a:r>
          </a:p>
        </p:txBody>
      </p:sp>
      <p:sp>
        <p:nvSpPr>
          <p:cNvPr id="10" name="TextBox 9">
            <a:extLst>
              <a:ext uri="{FF2B5EF4-FFF2-40B4-BE49-F238E27FC236}">
                <a16:creationId xmlns:a16="http://schemas.microsoft.com/office/drawing/2014/main" id="{3337B847-1BCD-4940-A7BA-80C03CB5FDC0}"/>
              </a:ext>
            </a:extLst>
          </p:cNvPr>
          <p:cNvSpPr txBox="1"/>
          <p:nvPr userDrawn="1"/>
        </p:nvSpPr>
        <p:spPr>
          <a:xfrm>
            <a:off x="4750130" y="190005"/>
            <a:ext cx="2992582" cy="332399"/>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solidFill>
                  <a:schemeClr val="tx1"/>
                </a:solidFill>
              </a:rPr>
              <a:t>OFFICIAL-SENSITIVE</a:t>
            </a:r>
          </a:p>
        </p:txBody>
      </p:sp>
    </p:spTree>
    <p:extLst>
      <p:ext uri="{BB962C8B-B14F-4D97-AF65-F5344CB8AC3E}">
        <p14:creationId xmlns:p14="http://schemas.microsoft.com/office/powerpoint/2010/main" val="1257361117"/>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hf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6AB31F-3D0D-487E-ACD0-50726B0F22F3}"/>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D8FB3AE-C9FE-47B3-86B8-A5B95815956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CF621B7-C360-43B9-90AD-28E48815BDD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7F6703AA-232E-499D-A378-48CDD6BD3E1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0710EBC-457D-4084-981C-7BC41F5F0EA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37F09368-B29E-4473-B23A-D2EA8A63819B}"/>
              </a:ext>
            </a:extLst>
          </p:cNvPr>
          <p:cNvSpPr>
            <a:spLocks noGrp="1"/>
          </p:cNvSpPr>
          <p:nvPr>
            <p:ph type="dt" sz="half" idx="10"/>
          </p:nvPr>
        </p:nvSpPr>
        <p:spPr/>
        <p:txBody>
          <a:bodyPr/>
          <a:lstStyle/>
          <a:p>
            <a:endParaRPr lang="en-GB"/>
          </a:p>
        </p:txBody>
      </p:sp>
      <p:sp>
        <p:nvSpPr>
          <p:cNvPr id="8" name="Footer Placeholder 7">
            <a:extLst>
              <a:ext uri="{FF2B5EF4-FFF2-40B4-BE49-F238E27FC236}">
                <a16:creationId xmlns:a16="http://schemas.microsoft.com/office/drawing/2014/main" id="{1A04C4B4-E52A-42CF-B2CE-8A0A0581A925}"/>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275608DD-915D-4DD0-9021-C1F01D60897A}"/>
              </a:ext>
            </a:extLst>
          </p:cNvPr>
          <p:cNvSpPr>
            <a:spLocks noGrp="1"/>
          </p:cNvSpPr>
          <p:nvPr>
            <p:ph type="sldNum" sz="quarter" idx="12"/>
          </p:nvPr>
        </p:nvSpPr>
        <p:spPr/>
        <p:txBody>
          <a:bodyPr/>
          <a:lstStyle/>
          <a:p>
            <a:fld id="{391F6EB8-9891-4050-938B-0703392E4F5D}" type="slidenum">
              <a:rPr lang="en-GB" smtClean="0"/>
              <a:t>‹#›</a:t>
            </a:fld>
            <a:endParaRPr lang="en-GB"/>
          </a:p>
        </p:txBody>
      </p:sp>
    </p:spTree>
    <p:extLst>
      <p:ext uri="{BB962C8B-B14F-4D97-AF65-F5344CB8AC3E}">
        <p14:creationId xmlns:p14="http://schemas.microsoft.com/office/powerpoint/2010/main" val="605580152"/>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showMasterSp="0" preserve="1" userDrawn="1">
  <p:cSld name="D. Green arrow two third">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179028046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3" imgH="363" progId="TCLayout.ActiveDocument.1">
                  <p:embed/>
                </p:oleObj>
              </mc:Choice>
              <mc:Fallback>
                <p:oleObj name="think-cell Slide" r:id="rId4" imgW="353" imgH="363"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hidden="1"/>
          <p:cNvSpPr/>
          <p:nvPr userDrawn="1">
            <p:custDataLst>
              <p:tags r:id="rId2"/>
            </p:custDataLst>
          </p:nvPr>
        </p:nvSpPr>
        <p:spPr>
          <a:xfrm>
            <a:off x="0" y="0"/>
            <a:ext cx="158750" cy="158750"/>
          </a:xfrm>
          <a:prstGeom prst="rect">
            <a:avLst/>
          </a:prstGeom>
          <a:solidFill>
            <a:schemeClr val="tx2"/>
          </a:solidFill>
          <a:ln w="9525" cap="rnd" cmpd="sng" algn="ctr">
            <a:solidFill>
              <a:schemeClr val="tx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GB" sz="2400" b="0" i="0" baseline="0" dirty="0">
              <a:solidFill>
                <a:srgbClr val="FFFFFF"/>
              </a:solidFill>
              <a:latin typeface="Trebuchet MS" panose="020B0603020202020204" pitchFamily="34" charset="0"/>
              <a:ea typeface="+mj-ea"/>
              <a:cs typeface="+mj-cs"/>
              <a:sym typeface="Trebuchet MS" panose="020B0603020202020204" pitchFamily="34" charset="0"/>
            </a:endParaRPr>
          </a:p>
        </p:txBody>
      </p:sp>
      <p:sp>
        <p:nvSpPr>
          <p:cNvPr id="12" name="Freeform 18"/>
          <p:cNvSpPr/>
          <p:nvPr userDrawn="1"/>
        </p:nvSpPr>
        <p:spPr bwMode="white">
          <a:xfrm>
            <a:off x="0"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gradFill>
            <a:gsLst>
              <a:gs pos="0">
                <a:schemeClr val="tx2"/>
              </a:gs>
              <a:gs pos="89000">
                <a:schemeClr val="accent2"/>
              </a:gs>
            </a:gsLst>
            <a:lin ang="8100000" scaled="1"/>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eaLnBrk="1">
              <a:lnSpc>
                <a:spcPct val="90000"/>
              </a:lnSpc>
              <a:spcAft>
                <a:spcPts val="1000"/>
              </a:spcAft>
            </a:pPr>
            <a:endParaRPr lang="en-GB" sz="1200" dirty="0">
              <a:solidFill>
                <a:schemeClr val="bg1"/>
              </a:solidFill>
              <a:latin typeface="+mn-lt"/>
              <a:sym typeface="Trebuchet MS" panose="020B0603020202020204" pitchFamily="34" charset="0"/>
            </a:endParaRPr>
          </a:p>
        </p:txBody>
      </p:sp>
      <p:sp>
        <p:nvSpPr>
          <p:cNvPr id="2" name="Title 1"/>
          <p:cNvSpPr>
            <a:spLocks noGrp="1"/>
          </p:cNvSpPr>
          <p:nvPr>
            <p:ph type="title" hasCustomPrompt="1"/>
          </p:nvPr>
        </p:nvSpPr>
        <p:spPr>
          <a:xfrm>
            <a:off x="630000" y="622800"/>
            <a:ext cx="6254496" cy="332399"/>
          </a:xfrm>
          <a:prstGeom prst="rect">
            <a:avLst/>
          </a:prstGeom>
        </p:spPr>
        <p:txBody>
          <a:bodyPr/>
          <a:lstStyle>
            <a:lvl1pPr>
              <a:defRPr>
                <a:solidFill>
                  <a:srgbClr val="FFFFFF"/>
                </a:solidFill>
                <a:latin typeface="+mj-lt"/>
                <a:sym typeface="Trebuchet MS" panose="020B0603020202020204" pitchFamily="34" charset="0"/>
              </a:defRPr>
            </a:lvl1pPr>
          </a:lstStyle>
          <a:p>
            <a:r>
              <a:rPr lang="en-GB" dirty="0"/>
              <a:t>Click to add title</a:t>
            </a:r>
          </a:p>
        </p:txBody>
      </p:sp>
      <p:sp>
        <p:nvSpPr>
          <p:cNvPr id="17"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eaLnBrk="1">
              <a:defRPr sz="1000">
                <a:solidFill>
                  <a:schemeClr val="bg1">
                    <a:lumMod val="50000"/>
                  </a:schemeClr>
                </a:solidFill>
                <a:latin typeface="+mn-lt"/>
                <a:sym typeface="Trebuchet MS" panose="020B0603020202020204" pitchFamily="34" charset="0"/>
              </a:defRPr>
            </a:lvl1pPr>
          </a:lstStyle>
          <a:p>
            <a:endParaRPr lang="en-GB" dirty="0"/>
          </a:p>
        </p:txBody>
      </p:sp>
      <p:sp>
        <p:nvSpPr>
          <p:cNvPr id="18" name="TextBox 17"/>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GB" sz="10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GB" sz="1000" kern="1200" dirty="0">
              <a:solidFill>
                <a:schemeClr val="bg1">
                  <a:lumMod val="50000"/>
                </a:schemeClr>
              </a:solidFill>
              <a:latin typeface="+mn-lt"/>
              <a:ea typeface="+mn-ea"/>
              <a:cs typeface="+mn-cs"/>
              <a:sym typeface="Trebuchet MS" panose="020B0603020202020204" pitchFamily="34" charset="0"/>
            </a:endParaRPr>
          </a:p>
        </p:txBody>
      </p:sp>
      <p:pic>
        <p:nvPicPr>
          <p:cNvPr id="9" name="Picture 8"/>
          <p:cNvPicPr>
            <a:picLocks noChangeAspect="1"/>
          </p:cNvPicPr>
          <p:nvPr userDrawn="1"/>
        </p:nvPicPr>
        <p:blipFill rotWithShape="1">
          <a:blip r:embed="rId6">
            <a:extLst>
              <a:ext uri="{28A0092B-C50C-407E-A947-70E740481C1C}">
                <a14:useLocalDpi xmlns:a14="http://schemas.microsoft.com/office/drawing/2010/main" val="0"/>
              </a:ext>
            </a:extLst>
          </a:blip>
          <a:srcRect t="9052" b="6867"/>
          <a:stretch/>
        </p:blipFill>
        <p:spPr>
          <a:xfrm rot="120000">
            <a:off x="6567628" y="3407803"/>
            <a:ext cx="2694666" cy="3456551"/>
          </a:xfrm>
          <a:custGeom>
            <a:avLst/>
            <a:gdLst>
              <a:gd name="connsiteX0" fmla="*/ 2068299 w 2694666"/>
              <a:gd name="connsiteY0" fmla="*/ 0 h 3456551"/>
              <a:gd name="connsiteX1" fmla="*/ 2694666 w 2694666"/>
              <a:gd name="connsiteY1" fmla="*/ 0 h 3456551"/>
              <a:gd name="connsiteX2" fmla="*/ 2694666 w 2694666"/>
              <a:gd name="connsiteY2" fmla="*/ 3456551 h 3456551"/>
              <a:gd name="connsiteX3" fmla="*/ 1434992 w 2694666"/>
              <a:gd name="connsiteY3" fmla="*/ 3456551 h 3456551"/>
              <a:gd name="connsiteX4" fmla="*/ 0 w 2694666"/>
              <a:gd name="connsiteY4" fmla="*/ 0 h 3456551"/>
              <a:gd name="connsiteX5" fmla="*/ 1825478 w 2694666"/>
              <a:gd name="connsiteY5" fmla="*/ 0 h 3456551"/>
              <a:gd name="connsiteX6" fmla="*/ 1138791 w 2694666"/>
              <a:gd name="connsiteY6" fmla="*/ 3456551 h 3456551"/>
              <a:gd name="connsiteX7" fmla="*/ 0 w 2694666"/>
              <a:gd name="connsiteY7"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94666" h="3456551">
                <a:moveTo>
                  <a:pt x="2068299" y="0"/>
                </a:moveTo>
                <a:lnTo>
                  <a:pt x="2694666" y="0"/>
                </a:lnTo>
                <a:lnTo>
                  <a:pt x="2694666" y="3456551"/>
                </a:lnTo>
                <a:lnTo>
                  <a:pt x="1434992" y="3456551"/>
                </a:lnTo>
                <a:close/>
                <a:moveTo>
                  <a:pt x="0" y="0"/>
                </a:moveTo>
                <a:lnTo>
                  <a:pt x="1825478" y="0"/>
                </a:lnTo>
                <a:lnTo>
                  <a:pt x="1138791" y="3456551"/>
                </a:lnTo>
                <a:lnTo>
                  <a:pt x="0" y="3456551"/>
                </a:lnTo>
                <a:close/>
              </a:path>
            </a:pathLst>
          </a:custGeom>
        </p:spPr>
      </p:pic>
      <p:sp>
        <p:nvSpPr>
          <p:cNvPr id="10"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mn-lt"/>
                <a:sym typeface="Trebuchet MS" panose="020B0603020202020204" pitchFamily="34" charset="0"/>
              </a:rPr>
              <a:t>Copyright © 2022 by Boston Consulting Group. All rights reserved.</a:t>
            </a:r>
          </a:p>
        </p:txBody>
      </p:sp>
      <p:sp>
        <p:nvSpPr>
          <p:cNvPr id="11" name="TextBox 10">
            <a:extLst>
              <a:ext uri="{FF2B5EF4-FFF2-40B4-BE49-F238E27FC236}">
                <a16:creationId xmlns:a16="http://schemas.microsoft.com/office/drawing/2014/main" id="{3337B847-1BCD-4940-A7BA-80C03CB5FDC0}"/>
              </a:ext>
            </a:extLst>
          </p:cNvPr>
          <p:cNvSpPr txBox="1"/>
          <p:nvPr userDrawn="1"/>
        </p:nvSpPr>
        <p:spPr>
          <a:xfrm>
            <a:off x="4750130" y="190005"/>
            <a:ext cx="2992582" cy="332399"/>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algn="ctr">
              <a:defRPr>
                <a:solidFill>
                  <a:schemeClr val="bg1"/>
                </a:solidFill>
              </a:defRPr>
            </a:lvl1pPr>
          </a:lstStyle>
          <a:p>
            <a:pPr lvl="0"/>
            <a:r>
              <a:rPr lang="en-US" dirty="0"/>
              <a:t>OFFICIAL-SENSITIVE</a:t>
            </a:r>
          </a:p>
        </p:txBody>
      </p:sp>
    </p:spTree>
    <p:extLst>
      <p:ext uri="{BB962C8B-B14F-4D97-AF65-F5344CB8AC3E}">
        <p14:creationId xmlns:p14="http://schemas.microsoft.com/office/powerpoint/2010/main" val="576559629"/>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hf hdr="0" ftr="0" dt="0"/>
</p:sldLayout>
</file>

<file path=ppt/slideLayouts/slideLayout331.xml><?xml version="1.0" encoding="utf-8"?>
<p:sldLayout xmlns:a="http://schemas.openxmlformats.org/drawingml/2006/main" xmlns:r="http://schemas.openxmlformats.org/officeDocument/2006/relationships" xmlns:p="http://schemas.openxmlformats.org/presentationml/2006/main" showMasterSp="0" preserve="1" userDrawn="1">
  <p:cSld name="D. Big statement green">
    <p:bg>
      <p:bgPr>
        <a:gradFill>
          <a:gsLst>
            <a:gs pos="0">
              <a:schemeClr val="tx2"/>
            </a:gs>
            <a:gs pos="89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278110815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3" imgH="363" progId="TCLayout.ActiveDocument.1">
                  <p:embed/>
                </p:oleObj>
              </mc:Choice>
              <mc:Fallback>
                <p:oleObj name="think-cell Slide" r:id="rId4" imgW="353" imgH="363"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chemeClr val="tx2"/>
          </a:solidFill>
          <a:ln w="9525" cap="rnd" cmpd="sng" algn="ctr">
            <a:solidFill>
              <a:schemeClr val="tx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ts val="6000"/>
              </a:lnSpc>
              <a:spcBef>
                <a:spcPct val="0"/>
              </a:spcBef>
              <a:spcAft>
                <a:spcPct val="0"/>
              </a:spcAft>
            </a:pPr>
            <a:endParaRPr lang="en-GB" sz="5400" b="0" i="0" baseline="0" dirty="0">
              <a:solidFill>
                <a:srgbClr val="FFFFFF"/>
              </a:solidFill>
              <a:latin typeface="Trebuchet MS" panose="020B0603020202020204" pitchFamily="34" charset="0"/>
              <a:ea typeface="+mn-ea"/>
              <a:cs typeface="Arial" panose="020B0604020202020204" pitchFamily="34" charset="0"/>
              <a:sym typeface="Trebuchet MS" panose="020B0603020202020204" pitchFamily="34" charset="0"/>
            </a:endParaRPr>
          </a:p>
        </p:txBody>
      </p:sp>
      <p:sp>
        <p:nvSpPr>
          <p:cNvPr id="7" name="Date Placeholder 4"/>
          <p:cNvSpPr>
            <a:spLocks noGrp="1"/>
          </p:cNvSpPr>
          <p:nvPr>
            <p:ph type="dt" sz="half" idx="10"/>
          </p:nvPr>
        </p:nvSpPr>
        <p:spPr>
          <a:xfrm>
            <a:off x="9677400" y="6405036"/>
            <a:ext cx="1482051" cy="153888"/>
          </a:xfrm>
        </p:spPr>
        <p:txBody>
          <a:bodyPr/>
          <a:lstStyle>
            <a:lvl1pPr eaLnBrk="1">
              <a:defRPr>
                <a:solidFill>
                  <a:schemeClr val="bg1"/>
                </a:solidFill>
                <a:latin typeface="+mn-lt"/>
                <a:sym typeface="Trebuchet MS" panose="020B0603020202020204" pitchFamily="34" charset="0"/>
              </a:defRPr>
            </a:lvl1pPr>
          </a:lstStyle>
          <a:p>
            <a:endParaRPr lang="en-GB" dirty="0"/>
          </a:p>
        </p:txBody>
      </p:sp>
      <p:sp>
        <p:nvSpPr>
          <p:cNvPr id="10" name="TextBox 9"/>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GB"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GB" sz="1000" kern="1200" dirty="0">
              <a:solidFill>
                <a:schemeClr val="bg1"/>
              </a:solidFill>
              <a:latin typeface="+mn-lt"/>
              <a:ea typeface="+mn-ea"/>
              <a:cs typeface="+mn-cs"/>
              <a:sym typeface="Trebuchet MS" panose="020B0603020202020204" pitchFamily="34" charset="0"/>
            </a:endParaRPr>
          </a:p>
        </p:txBody>
      </p:sp>
      <p:sp>
        <p:nvSpPr>
          <p:cNvPr id="11" name="Title 1"/>
          <p:cNvSpPr>
            <a:spLocks noGrp="1"/>
          </p:cNvSpPr>
          <p:nvPr>
            <p:ph type="title" hasCustomPrompt="1"/>
          </p:nvPr>
        </p:nvSpPr>
        <p:spPr>
          <a:xfrm>
            <a:off x="630000" y="3826333"/>
            <a:ext cx="10933200" cy="1606550"/>
          </a:xfrm>
        </p:spPr>
        <p:txBody>
          <a:bodyPr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bg1"/>
                </a:solidFill>
                <a:latin typeface="+mj-lt"/>
                <a:ea typeface="+mn-ea"/>
                <a:cs typeface="Arial" panose="020B0604020202020204" pitchFamily="34" charset="0"/>
                <a:sym typeface="Trebuchet MS" panose="020B0603020202020204" pitchFamily="34" charset="0"/>
              </a:defRPr>
            </a:lvl1pPr>
          </a:lstStyle>
          <a:p>
            <a:r>
              <a:rPr lang="en-GB" dirty="0"/>
              <a:t>Click to add big statement text</a:t>
            </a:r>
          </a:p>
        </p:txBody>
      </p:sp>
      <p:sp>
        <p:nvSpPr>
          <p:cNvPr id="8"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mn-lt"/>
                <a:sym typeface="Trebuchet MS" panose="020B0603020202020204" pitchFamily="34" charset="0"/>
              </a:rPr>
              <a:t>Copyright © 2022 by Boston Consulting Group. All rights reserved.</a:t>
            </a:r>
          </a:p>
        </p:txBody>
      </p:sp>
      <p:sp>
        <p:nvSpPr>
          <p:cNvPr id="9" name="TextBox 8">
            <a:extLst>
              <a:ext uri="{FF2B5EF4-FFF2-40B4-BE49-F238E27FC236}">
                <a16:creationId xmlns:a16="http://schemas.microsoft.com/office/drawing/2014/main" id="{3337B847-1BCD-4940-A7BA-80C03CB5FDC0}"/>
              </a:ext>
            </a:extLst>
          </p:cNvPr>
          <p:cNvSpPr txBox="1"/>
          <p:nvPr userDrawn="1"/>
        </p:nvSpPr>
        <p:spPr>
          <a:xfrm>
            <a:off x="4750130" y="190005"/>
            <a:ext cx="2992582" cy="332399"/>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algn="ctr">
              <a:defRPr>
                <a:solidFill>
                  <a:schemeClr val="bg1"/>
                </a:solidFill>
              </a:defRPr>
            </a:lvl1pPr>
          </a:lstStyle>
          <a:p>
            <a:pPr lvl="0"/>
            <a:r>
              <a:rPr lang="en-US" dirty="0"/>
              <a:t>OFFICIAL-SENSITIVE</a:t>
            </a:r>
          </a:p>
        </p:txBody>
      </p:sp>
    </p:spTree>
    <p:extLst>
      <p:ext uri="{BB962C8B-B14F-4D97-AF65-F5344CB8AC3E}">
        <p14:creationId xmlns:p14="http://schemas.microsoft.com/office/powerpoint/2010/main" val="62327216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ftr="0" dt="0"/>
</p:sldLayout>
</file>

<file path=ppt/slideLayouts/slideLayout332.xml><?xml version="1.0" encoding="utf-8"?>
<p:sldLayout xmlns:a="http://schemas.openxmlformats.org/drawingml/2006/main" xmlns:r="http://schemas.openxmlformats.org/officeDocument/2006/relationships" xmlns:p="http://schemas.openxmlformats.org/presentationml/2006/main" preserve="1" userDrawn="1">
  <p:cSld name="D. Big statement icon">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186955231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3" imgH="363" progId="TCLayout.ActiveDocument.1">
                  <p:embed/>
                </p:oleObj>
              </mc:Choice>
              <mc:Fallback>
                <p:oleObj name="think-cell Slide" r:id="rId4" imgW="353" imgH="363"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chemeClr val="tx2"/>
          </a:solidFill>
          <a:ln w="9525" cap="rnd" cmpd="sng" algn="ctr">
            <a:solidFill>
              <a:schemeClr val="tx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ts val="6000"/>
              </a:lnSpc>
              <a:spcBef>
                <a:spcPct val="0"/>
              </a:spcBef>
              <a:spcAft>
                <a:spcPct val="0"/>
              </a:spcAft>
            </a:pPr>
            <a:endParaRPr lang="en-GB" sz="5400" b="0" i="0" baseline="0" dirty="0">
              <a:solidFill>
                <a:srgbClr val="FFFFFF"/>
              </a:solidFill>
              <a:latin typeface="Trebuchet MS" panose="020B0603020202020204" pitchFamily="34" charset="0"/>
              <a:ea typeface="+mn-ea"/>
              <a:cs typeface="Arial" panose="020B0604020202020204" pitchFamily="34" charset="0"/>
              <a:sym typeface="Trebuchet MS" panose="020B0603020202020204" pitchFamily="34" charset="0"/>
            </a:endParaRPr>
          </a:p>
        </p:txBody>
      </p:sp>
      <p:sp>
        <p:nvSpPr>
          <p:cNvPr id="8" name="Date Placeholder 7"/>
          <p:cNvSpPr>
            <a:spLocks noGrp="1"/>
          </p:cNvSpPr>
          <p:nvPr>
            <p:ph type="dt" sz="half" idx="10"/>
          </p:nvPr>
        </p:nvSpPr>
        <p:spPr/>
        <p:txBody>
          <a:bodyPr/>
          <a:lstStyle>
            <a:lvl1pPr eaLnBrk="1">
              <a:defRPr>
                <a:latin typeface="+mn-lt"/>
                <a:sym typeface="Trebuchet MS" panose="020B0603020202020204" pitchFamily="34" charset="0"/>
              </a:defRPr>
            </a:lvl1pPr>
          </a:lstStyle>
          <a:p>
            <a:endParaRPr lang="en-GB" dirty="0"/>
          </a:p>
        </p:txBody>
      </p:sp>
      <p:sp>
        <p:nvSpPr>
          <p:cNvPr id="6" name="Rectangle 5"/>
          <p:cNvSpPr/>
          <p:nvPr userDrawn="1"/>
        </p:nvSpPr>
        <p:spPr bwMode="white">
          <a:xfrm>
            <a:off x="630000" y="625475"/>
            <a:ext cx="932688" cy="932688"/>
          </a:xfrm>
          <a:prstGeom prst="rec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eaLnBrk="1"/>
            <a:endParaRPr lang="en-GB" sz="1200" dirty="0">
              <a:solidFill>
                <a:schemeClr val="bg1"/>
              </a:solidFill>
              <a:latin typeface="+mn-lt"/>
              <a:sym typeface="Trebuchet MS" panose="020B0603020202020204" pitchFamily="34" charset="0"/>
            </a:endParaRPr>
          </a:p>
        </p:txBody>
      </p:sp>
      <p:sp>
        <p:nvSpPr>
          <p:cNvPr id="7" name="Title 1"/>
          <p:cNvSpPr>
            <a:spLocks noGrp="1"/>
          </p:cNvSpPr>
          <p:nvPr>
            <p:ph type="title" hasCustomPrompt="1"/>
          </p:nvPr>
        </p:nvSpPr>
        <p:spPr>
          <a:xfrm>
            <a:off x="630000" y="3826333"/>
            <a:ext cx="10933200" cy="1606550"/>
          </a:xfrm>
          <a:prstGeom prst="rect">
            <a:avLst/>
          </a:prstGeom>
        </p:spPr>
        <p:txBody>
          <a:bodyPr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accent4"/>
                </a:solidFill>
                <a:latin typeface="+mj-lt"/>
                <a:ea typeface="+mn-ea"/>
                <a:cs typeface="Arial" panose="020B0604020202020204" pitchFamily="34" charset="0"/>
                <a:sym typeface="Trebuchet MS" panose="020B0603020202020204" pitchFamily="34" charset="0"/>
              </a:defRPr>
            </a:lvl1pPr>
          </a:lstStyle>
          <a:p>
            <a:r>
              <a:rPr lang="en-GB" dirty="0"/>
              <a:t>Click to add big statement text</a:t>
            </a:r>
          </a:p>
        </p:txBody>
      </p:sp>
    </p:spTree>
    <p:extLst>
      <p:ext uri="{BB962C8B-B14F-4D97-AF65-F5344CB8AC3E}">
        <p14:creationId xmlns:p14="http://schemas.microsoft.com/office/powerpoint/2010/main" val="203498148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ftr="0" dt="0"/>
</p:sldLayout>
</file>

<file path=ppt/slideLayouts/slideLayout333.xml><?xml version="1.0" encoding="utf-8"?>
<p:sldLayout xmlns:a="http://schemas.openxmlformats.org/drawingml/2006/main" xmlns:r="http://schemas.openxmlformats.org/officeDocument/2006/relationships" xmlns:p="http://schemas.openxmlformats.org/presentationml/2006/main" showMasterSp="0" preserve="1" userDrawn="1">
  <p:cSld name="D. Quote">
    <p:bg>
      <p:bgPr>
        <a:solidFill>
          <a:schemeClr val="accent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4066580690"/>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384" imgH="384" progId="TCLayout.ActiveDocument.1">
                  <p:embed/>
                </p:oleObj>
              </mc:Choice>
              <mc:Fallback>
                <p:oleObj name="think-cell Slide" r:id="rId3" imgW="384" imgH="384" progId="TCLayout.ActiveDocument.1">
                  <p:embed/>
                  <p:pic>
                    <p:nvPicPr>
                      <p:cNvPr id="3" name="Object 2"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6" name="TextBox 5"/>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GB"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GB" sz="1000" kern="1200" dirty="0">
              <a:solidFill>
                <a:schemeClr val="bg1"/>
              </a:solidFill>
              <a:latin typeface="+mn-lt"/>
              <a:ea typeface="+mn-ea"/>
              <a:cs typeface="+mn-cs"/>
              <a:sym typeface="Trebuchet MS" panose="020B0603020202020204" pitchFamily="34" charset="0"/>
            </a:endParaRPr>
          </a:p>
        </p:txBody>
      </p:sp>
      <p:sp>
        <p:nvSpPr>
          <p:cNvPr id="2" name="Date Placeholder 1"/>
          <p:cNvSpPr>
            <a:spLocks noGrp="1"/>
          </p:cNvSpPr>
          <p:nvPr>
            <p:ph type="dt" sz="half" idx="10"/>
          </p:nvPr>
        </p:nvSpPr>
        <p:spPr/>
        <p:txBody>
          <a:bodyPr/>
          <a:lstStyle>
            <a:lvl1pPr eaLnBrk="1">
              <a:defRPr>
                <a:solidFill>
                  <a:schemeClr val="bg1"/>
                </a:solidFill>
                <a:latin typeface="+mn-lt"/>
                <a:sym typeface="Trebuchet MS" panose="020B0603020202020204" pitchFamily="34" charset="0"/>
              </a:defRPr>
            </a:lvl1pPr>
          </a:lstStyle>
          <a:p>
            <a:endParaRPr lang="en-GB" dirty="0"/>
          </a:p>
        </p:txBody>
      </p:sp>
      <p:pic>
        <p:nvPicPr>
          <p:cNvPr id="7" name="Picture 6"/>
          <p:cNvPicPr>
            <a:picLocks noChangeAspect="1"/>
          </p:cNvPicPr>
          <p:nvPr userDrawn="1"/>
        </p:nvPicPr>
        <p:blipFill rotWithShape="1">
          <a:blip r:embed="rId5">
            <a:extLst>
              <a:ext uri="{28A0092B-C50C-407E-A947-70E740481C1C}">
                <a14:useLocalDpi xmlns:a14="http://schemas.microsoft.com/office/drawing/2010/main" val="0"/>
              </a:ext>
            </a:extLst>
          </a:blip>
          <a:srcRect r="3634" b="1258"/>
          <a:stretch/>
        </p:blipFill>
        <p:spPr>
          <a:xfrm rot="16200000" flipH="1">
            <a:off x="6797461" y="101443"/>
            <a:ext cx="769257" cy="10019821"/>
          </a:xfrm>
          <a:custGeom>
            <a:avLst/>
            <a:gdLst>
              <a:gd name="connsiteX0" fmla="*/ 0 w 769257"/>
              <a:gd name="connsiteY0" fmla="*/ 0 h 10019821"/>
              <a:gd name="connsiteX1" fmla="*/ 0 w 769257"/>
              <a:gd name="connsiteY1" fmla="*/ 4631160 h 10019821"/>
              <a:gd name="connsiteX2" fmla="*/ 216750 w 769257"/>
              <a:gd name="connsiteY2" fmla="*/ 999646 h 10019821"/>
              <a:gd name="connsiteX3" fmla="*/ 197800 w 769257"/>
              <a:gd name="connsiteY3" fmla="*/ 10019821 h 10019821"/>
              <a:gd name="connsiteX4" fmla="*/ 769257 w 769257"/>
              <a:gd name="connsiteY4" fmla="*/ 10019821 h 10019821"/>
              <a:gd name="connsiteX5" fmla="*/ 769257 w 769257"/>
              <a:gd name="connsiteY5" fmla="*/ 0 h 1001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9257" h="10019821">
                <a:moveTo>
                  <a:pt x="0" y="0"/>
                </a:moveTo>
                <a:lnTo>
                  <a:pt x="0" y="4631160"/>
                </a:lnTo>
                <a:lnTo>
                  <a:pt x="216750" y="999646"/>
                </a:lnTo>
                <a:lnTo>
                  <a:pt x="197800" y="10019821"/>
                </a:lnTo>
                <a:lnTo>
                  <a:pt x="769257" y="10019821"/>
                </a:lnTo>
                <a:lnTo>
                  <a:pt x="769257" y="0"/>
                </a:lnTo>
                <a:close/>
              </a:path>
            </a:pathLst>
          </a:custGeom>
        </p:spPr>
      </p:pic>
      <p:sp>
        <p:nvSpPr>
          <p:cNvPr id="59" name="Freeform 58"/>
          <p:cNvSpPr>
            <a:spLocks/>
          </p:cNvSpPr>
          <p:nvPr/>
        </p:nvSpPr>
        <p:spPr bwMode="white">
          <a:xfrm flipH="1">
            <a:off x="0" y="0"/>
            <a:ext cx="12192000" cy="5867335"/>
          </a:xfrm>
          <a:custGeom>
            <a:avLst/>
            <a:gdLst>
              <a:gd name="connsiteX0" fmla="*/ 12192000 w 12192000"/>
              <a:gd name="connsiteY0" fmla="*/ 0 h 5867335"/>
              <a:gd name="connsiteX1" fmla="*/ 0 w 12192000"/>
              <a:gd name="connsiteY1" fmla="*/ 0 h 5867335"/>
              <a:gd name="connsiteX2" fmla="*/ 0 w 12192000"/>
              <a:gd name="connsiteY2" fmla="*/ 4945992 h 5867335"/>
              <a:gd name="connsiteX3" fmla="*/ 9041587 w 12192000"/>
              <a:gd name="connsiteY3" fmla="*/ 4945992 h 5867335"/>
              <a:gd name="connsiteX4" fmla="*/ 9974275 w 12192000"/>
              <a:gd name="connsiteY4" fmla="*/ 5867335 h 5867335"/>
              <a:gd name="connsiteX5" fmla="*/ 9974275 w 12192000"/>
              <a:gd name="connsiteY5" fmla="*/ 4945992 h 5867335"/>
              <a:gd name="connsiteX6" fmla="*/ 12192000 w 12192000"/>
              <a:gd name="connsiteY6" fmla="*/ 4945992 h 586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867335">
                <a:moveTo>
                  <a:pt x="12192000" y="0"/>
                </a:moveTo>
                <a:lnTo>
                  <a:pt x="0" y="0"/>
                </a:lnTo>
                <a:lnTo>
                  <a:pt x="0" y="4945992"/>
                </a:lnTo>
                <a:lnTo>
                  <a:pt x="9041587" y="4945992"/>
                </a:lnTo>
                <a:lnTo>
                  <a:pt x="9974275" y="5867335"/>
                </a:lnTo>
                <a:lnTo>
                  <a:pt x="9974275" y="4945992"/>
                </a:lnTo>
                <a:lnTo>
                  <a:pt x="12192000" y="4945992"/>
                </a:lnTo>
                <a:close/>
              </a:path>
            </a:pathLst>
          </a:custGeom>
          <a:solidFill>
            <a:schemeClr val="tx2"/>
          </a:solidFill>
          <a:ln>
            <a:noFill/>
          </a:ln>
          <a:effectLst/>
        </p:spPr>
        <p:txBody>
          <a:bodyPr vert="horz" wrap="square" lIns="91440" tIns="45720" rIns="91440" bIns="45720" numCol="1" anchor="t" anchorCtr="0" compatLnSpc="1">
            <a:prstTxWarp prst="textNoShape">
              <a:avLst/>
            </a:prstTxWarp>
            <a:noAutofit/>
          </a:bodyPr>
          <a:lstStyle/>
          <a:p>
            <a:pPr eaLnBrk="1"/>
            <a:endParaRPr lang="en-GB" dirty="0">
              <a:latin typeface="+mn-lt"/>
              <a:sym typeface="Trebuchet MS" panose="020B0603020202020204" pitchFamily="34" charset="0"/>
            </a:endParaRPr>
          </a:p>
        </p:txBody>
      </p:sp>
      <p:sp>
        <p:nvSpPr>
          <p:cNvPr id="8"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mn-lt"/>
                <a:sym typeface="Trebuchet MS" panose="020B0603020202020204" pitchFamily="34" charset="0"/>
              </a:rPr>
              <a:t>Copyright © 2022 by Boston Consulting Group. All rights reserved.</a:t>
            </a:r>
          </a:p>
        </p:txBody>
      </p:sp>
      <p:sp>
        <p:nvSpPr>
          <p:cNvPr id="9" name="TextBox 8">
            <a:extLst>
              <a:ext uri="{FF2B5EF4-FFF2-40B4-BE49-F238E27FC236}">
                <a16:creationId xmlns:a16="http://schemas.microsoft.com/office/drawing/2014/main" id="{3337B847-1BCD-4940-A7BA-80C03CB5FDC0}"/>
              </a:ext>
            </a:extLst>
          </p:cNvPr>
          <p:cNvSpPr txBox="1"/>
          <p:nvPr userDrawn="1"/>
        </p:nvSpPr>
        <p:spPr>
          <a:xfrm>
            <a:off x="4750130" y="190005"/>
            <a:ext cx="2992582" cy="332399"/>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algn="ctr">
              <a:defRPr>
                <a:solidFill>
                  <a:schemeClr val="bg1"/>
                </a:solidFill>
              </a:defRPr>
            </a:lvl1pPr>
          </a:lstStyle>
          <a:p>
            <a:pPr lvl="0"/>
            <a:r>
              <a:rPr lang="en-US" dirty="0"/>
              <a:t>OFFICIAL-SENSITIVE</a:t>
            </a:r>
          </a:p>
        </p:txBody>
      </p:sp>
    </p:spTree>
    <p:extLst>
      <p:ext uri="{BB962C8B-B14F-4D97-AF65-F5344CB8AC3E}">
        <p14:creationId xmlns:p14="http://schemas.microsoft.com/office/powerpoint/2010/main" val="1833433623"/>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hf hdr="0" ftr="0" dt="0"/>
</p:sldLayout>
</file>

<file path=ppt/slideLayouts/slideLayout334.xml><?xml version="1.0" encoding="utf-8"?>
<p:sldLayout xmlns:a="http://schemas.openxmlformats.org/drawingml/2006/main" xmlns:r="http://schemas.openxmlformats.org/officeDocument/2006/relationships" xmlns:p="http://schemas.openxmlformats.org/presentationml/2006/main" showMasterSp="0" preserve="1" userDrawn="1">
  <p:cSld name="D. Special gray">
    <p:bg>
      <p:bgPr>
        <a:solidFill>
          <a:schemeClr val="accent5"/>
        </a:solidFill>
        <a:effectLst/>
      </p:bgPr>
    </p:bg>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userDrawn="1">
            <p:custDataLst>
              <p:tags r:id="rId1"/>
            </p:custDataLst>
            <p:extLst>
              <p:ext uri="{D42A27DB-BD31-4B8C-83A1-F6EECF244321}">
                <p14:modId xmlns:p14="http://schemas.microsoft.com/office/powerpoint/2010/main" val="165147421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3" imgH="363" progId="TCLayout.ActiveDocument.1">
                  <p:embed/>
                </p:oleObj>
              </mc:Choice>
              <mc:Fallback>
                <p:oleObj name="think-cell Slide" r:id="rId4" imgW="353" imgH="363" progId="TCLayout.ActiveDocument.1">
                  <p:embed/>
                  <p:pic>
                    <p:nvPicPr>
                      <p:cNvPr id="6" name="Object 5"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p:cNvSpPr/>
          <p:nvPr userDrawn="1">
            <p:custDataLst>
              <p:tags r:id="rId2"/>
            </p:custDataLst>
          </p:nvPr>
        </p:nvSpPr>
        <p:spPr>
          <a:xfrm>
            <a:off x="0" y="0"/>
            <a:ext cx="158750" cy="158750"/>
          </a:xfrm>
          <a:prstGeom prst="rect">
            <a:avLst/>
          </a:prstGeom>
          <a:solidFill>
            <a:schemeClr val="tx2"/>
          </a:solidFill>
          <a:ln w="9525" cap="rnd" cmpd="sng" algn="ctr">
            <a:solidFill>
              <a:schemeClr val="tx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GB" sz="2400" b="0" i="0" baseline="0" dirty="0">
              <a:solidFill>
                <a:srgbClr val="FFFFFF"/>
              </a:solidFill>
              <a:latin typeface="Trebuchet MS" panose="020B0603020202020204" pitchFamily="34" charset="0"/>
              <a:ea typeface="+mj-ea"/>
              <a:cs typeface="+mj-cs"/>
              <a:sym typeface="Trebuchet MS" panose="020B0603020202020204" pitchFamily="34" charset="0"/>
            </a:endParaRPr>
          </a:p>
        </p:txBody>
      </p:sp>
      <p:sp>
        <p:nvSpPr>
          <p:cNvPr id="5" name="TextBox 4"/>
          <p:cNvSpPr txBox="1"/>
          <p:nvPr/>
        </p:nvSpPr>
        <p:spPr bwMode="white">
          <a:xfrm>
            <a:off x="11167872" y="6404400"/>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GB"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GB" sz="1000" kern="1200" dirty="0">
              <a:solidFill>
                <a:schemeClr val="bg1"/>
              </a:solidFill>
              <a:latin typeface="+mn-lt"/>
              <a:ea typeface="+mn-ea"/>
              <a:cs typeface="+mn-cs"/>
              <a:sym typeface="Trebuchet MS" panose="020B0603020202020204" pitchFamily="34" charset="0"/>
            </a:endParaRPr>
          </a:p>
        </p:txBody>
      </p:sp>
      <p:sp>
        <p:nvSpPr>
          <p:cNvPr id="3" name="Date Placeholder 2"/>
          <p:cNvSpPr>
            <a:spLocks noGrp="1"/>
          </p:cNvSpPr>
          <p:nvPr>
            <p:ph type="dt" sz="half" idx="10"/>
          </p:nvPr>
        </p:nvSpPr>
        <p:spPr/>
        <p:txBody>
          <a:bodyPr/>
          <a:lstStyle>
            <a:lvl1pPr eaLnBrk="1">
              <a:defRPr>
                <a:solidFill>
                  <a:schemeClr val="bg1"/>
                </a:solidFill>
                <a:latin typeface="+mn-lt"/>
                <a:sym typeface="Trebuchet MS" panose="020B0603020202020204" pitchFamily="34" charset="0"/>
              </a:defRPr>
            </a:lvl1pPr>
          </a:lstStyle>
          <a:p>
            <a:endParaRPr lang="en-GB" dirty="0"/>
          </a:p>
        </p:txBody>
      </p:sp>
      <p:sp>
        <p:nvSpPr>
          <p:cNvPr id="2" name="Title 1"/>
          <p:cNvSpPr>
            <a:spLocks noGrp="1"/>
          </p:cNvSpPr>
          <p:nvPr>
            <p:ph type="title" hasCustomPrompt="1"/>
          </p:nvPr>
        </p:nvSpPr>
        <p:spPr>
          <a:xfrm>
            <a:off x="630000" y="622800"/>
            <a:ext cx="10933200" cy="332399"/>
          </a:xfrm>
        </p:spPr>
        <p:txBody>
          <a:bodyPr/>
          <a:lstStyle>
            <a:lvl1pPr>
              <a:defRPr>
                <a:solidFill>
                  <a:schemeClr val="bg1"/>
                </a:solidFill>
                <a:latin typeface="+mj-lt"/>
                <a:sym typeface="Trebuchet MS" panose="020B0603020202020204" pitchFamily="34" charset="0"/>
              </a:defRPr>
            </a:lvl1pPr>
          </a:lstStyle>
          <a:p>
            <a:r>
              <a:rPr lang="en-GB" dirty="0"/>
              <a:t>Click to add title</a:t>
            </a:r>
          </a:p>
        </p:txBody>
      </p:sp>
      <p:sp>
        <p:nvSpPr>
          <p:cNvPr id="7"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mn-lt"/>
                <a:sym typeface="Trebuchet MS" panose="020B0603020202020204" pitchFamily="34" charset="0"/>
              </a:rPr>
              <a:t>Copyright © 2022 by Boston Consulting Group. All rights reserved.</a:t>
            </a:r>
          </a:p>
        </p:txBody>
      </p:sp>
      <p:sp>
        <p:nvSpPr>
          <p:cNvPr id="8" name="TextBox 7">
            <a:extLst>
              <a:ext uri="{FF2B5EF4-FFF2-40B4-BE49-F238E27FC236}">
                <a16:creationId xmlns:a16="http://schemas.microsoft.com/office/drawing/2014/main" id="{3337B847-1BCD-4940-A7BA-80C03CB5FDC0}"/>
              </a:ext>
            </a:extLst>
          </p:cNvPr>
          <p:cNvSpPr txBox="1"/>
          <p:nvPr userDrawn="1"/>
        </p:nvSpPr>
        <p:spPr>
          <a:xfrm>
            <a:off x="4750130" y="190005"/>
            <a:ext cx="2992582" cy="332399"/>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algn="ctr">
              <a:defRPr>
                <a:solidFill>
                  <a:schemeClr val="bg1"/>
                </a:solidFill>
              </a:defRPr>
            </a:lvl1pPr>
          </a:lstStyle>
          <a:p>
            <a:pPr lvl="0"/>
            <a:r>
              <a:rPr lang="en-US" dirty="0"/>
              <a:t>OFFICIAL-SENSITIVE</a:t>
            </a:r>
          </a:p>
        </p:txBody>
      </p:sp>
    </p:spTree>
    <p:extLst>
      <p:ext uri="{BB962C8B-B14F-4D97-AF65-F5344CB8AC3E}">
        <p14:creationId xmlns:p14="http://schemas.microsoft.com/office/powerpoint/2010/main" val="66831048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ftr="0" dt="0"/>
</p:sldLayout>
</file>

<file path=ppt/slideLayouts/slideLayout335.xml><?xml version="1.0" encoding="utf-8"?>
<p:sldLayout xmlns:a="http://schemas.openxmlformats.org/drawingml/2006/main" xmlns:r="http://schemas.openxmlformats.org/officeDocument/2006/relationships" xmlns:p="http://schemas.openxmlformats.org/presentationml/2006/main" showMasterSp="0" preserve="1" userDrawn="1">
  <p:cSld name="D. Table of contents">
    <p:bg>
      <p:bgPr>
        <a:gradFill>
          <a:gsLst>
            <a:gs pos="0">
              <a:schemeClr val="tx2"/>
            </a:gs>
            <a:gs pos="89000">
              <a:schemeClr val="accent2"/>
            </a:gs>
          </a:gsLst>
          <a:lin ang="8100000" scaled="1"/>
        </a:gradFill>
        <a:effectLst/>
      </p:bgPr>
    </p:bg>
    <p:spTree>
      <p:nvGrpSpPr>
        <p:cNvPr id="1" name=""/>
        <p:cNvGrpSpPr/>
        <p:nvPr/>
      </p:nvGrpSpPr>
      <p:grpSpPr>
        <a:xfrm>
          <a:off x="0" y="0"/>
          <a:ext cx="0" cy="0"/>
          <a:chOff x="0" y="0"/>
          <a:chExt cx="0" cy="0"/>
        </a:xfrm>
      </p:grpSpPr>
      <p:sp>
        <p:nvSpPr>
          <p:cNvPr id="13" name="Freeform 12"/>
          <p:cNvSpPr/>
          <p:nvPr/>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eaLnBrk="1">
              <a:lnSpc>
                <a:spcPct val="90000"/>
              </a:lnSpc>
              <a:spcAft>
                <a:spcPts val="1000"/>
              </a:spcAft>
            </a:pPr>
            <a:endParaRPr lang="en-GB" sz="1200" dirty="0">
              <a:solidFill>
                <a:prstClr val="white"/>
              </a:solidFill>
              <a:latin typeface="+mn-lt"/>
              <a:sym typeface="Trebuchet MS" panose="020B0603020202020204" pitchFamily="34" charset="0"/>
            </a:endParaRPr>
          </a:p>
        </p:txBody>
      </p:sp>
      <p:sp>
        <p:nvSpPr>
          <p:cNvPr id="17" name="Freeform 12"/>
          <p:cNvSpPr/>
          <p:nvPr userDrawn="1"/>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eaLnBrk="1">
              <a:lnSpc>
                <a:spcPct val="90000"/>
              </a:lnSpc>
              <a:spcAft>
                <a:spcPts val="1000"/>
              </a:spcAft>
            </a:pPr>
            <a:endParaRPr lang="en-GB" sz="1200" dirty="0">
              <a:solidFill>
                <a:prstClr val="white"/>
              </a:solidFill>
              <a:latin typeface="+mn-lt"/>
              <a:sym typeface="Trebuchet MS" panose="020B0603020202020204" pitchFamily="34" charset="0"/>
            </a:endParaRPr>
          </a:p>
        </p:txBody>
      </p:sp>
      <p:sp>
        <p:nvSpPr>
          <p:cNvPr id="20" name="TextBox 19"/>
          <p:cNvSpPr txBox="1"/>
          <p:nvPr userDrawn="1"/>
        </p:nvSpPr>
        <p:spPr>
          <a:xfrm>
            <a:off x="630000" y="2577934"/>
            <a:ext cx="2819400" cy="1761764"/>
          </a:xfrm>
          <a:prstGeom prst="rect">
            <a:avLst/>
          </a:prstGeom>
          <a:noFill/>
        </p:spPr>
        <p:txBody>
          <a:bodyPr wrap="square" lIns="0" tIns="0" rIns="0" bIns="0" rtlCol="0" anchor="ctr">
            <a:spAutoFit/>
          </a:bodyPr>
          <a:lstStyle/>
          <a:p>
            <a:pPr marL="0" indent="0">
              <a:lnSpc>
                <a:spcPct val="106000"/>
              </a:lnSpc>
              <a:spcAft>
                <a:spcPts val="700"/>
              </a:spcAft>
              <a:buFontTx/>
              <a:buNone/>
            </a:pPr>
            <a:r>
              <a:rPr lang="en-GB" sz="5400" dirty="0">
                <a:solidFill>
                  <a:schemeClr val="tx2"/>
                </a:solidFill>
                <a:latin typeface="+mn-lt"/>
                <a:sym typeface="Trebuchet MS" panose="020B0603020202020204" pitchFamily="34" charset="0"/>
              </a:rPr>
              <a:t>Table of contents</a:t>
            </a:r>
          </a:p>
        </p:txBody>
      </p:sp>
      <p:sp>
        <p:nvSpPr>
          <p:cNvPr id="15" name="Date Placeholder 4"/>
          <p:cNvSpPr>
            <a:spLocks noGrp="1"/>
          </p:cNvSpPr>
          <p:nvPr>
            <p:ph type="dt" sz="half" idx="10"/>
          </p:nvPr>
        </p:nvSpPr>
        <p:spPr>
          <a:xfrm>
            <a:off x="9677400" y="6405036"/>
            <a:ext cx="1482051" cy="153888"/>
          </a:xfrm>
        </p:spPr>
        <p:txBody>
          <a:bodyPr/>
          <a:lstStyle>
            <a:lvl1pPr eaLnBrk="1">
              <a:defRPr>
                <a:solidFill>
                  <a:schemeClr val="bg1"/>
                </a:solidFill>
                <a:latin typeface="+mn-lt"/>
                <a:sym typeface="Trebuchet MS" panose="020B0603020202020204" pitchFamily="34" charset="0"/>
              </a:defRPr>
            </a:lvl1pPr>
          </a:lstStyle>
          <a:p>
            <a:endParaRPr lang="en-GB" dirty="0"/>
          </a:p>
        </p:txBody>
      </p:sp>
      <p:sp>
        <p:nvSpPr>
          <p:cNvPr id="19" name="TextBox 18"/>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GB"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GB" sz="1000" kern="1200" dirty="0">
              <a:solidFill>
                <a:schemeClr val="bg1"/>
              </a:solidFill>
              <a:latin typeface="+mn-lt"/>
              <a:ea typeface="+mn-ea"/>
              <a:cs typeface="+mn-cs"/>
              <a:sym typeface="Trebuchet MS" panose="020B0603020202020204" pitchFamily="34" charset="0"/>
            </a:endParaRPr>
          </a:p>
        </p:txBody>
      </p:sp>
      <p:pic>
        <p:nvPicPr>
          <p:cNvPr id="10" name="Picture 9"/>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108638" y="3586748"/>
            <a:ext cx="1365250" cy="3382962"/>
          </a:xfrm>
          <a:custGeom>
            <a:avLst/>
            <a:gdLst>
              <a:gd name="connsiteX0" fmla="*/ 942801 w 1365250"/>
              <a:gd name="connsiteY0" fmla="*/ 0 h 3382962"/>
              <a:gd name="connsiteX1" fmla="*/ 1365250 w 1365250"/>
              <a:gd name="connsiteY1" fmla="*/ 0 h 3382962"/>
              <a:gd name="connsiteX2" fmla="*/ 1365250 w 1365250"/>
              <a:gd name="connsiteY2" fmla="*/ 3382962 h 3382962"/>
              <a:gd name="connsiteX3" fmla="*/ 128720 w 1365250"/>
              <a:gd name="connsiteY3" fmla="*/ 3382962 h 3382962"/>
              <a:gd name="connsiteX4" fmla="*/ 0 w 1365250"/>
              <a:gd name="connsiteY4" fmla="*/ 0 h 3382962"/>
              <a:gd name="connsiteX5" fmla="*/ 929501 w 1365250"/>
              <a:gd name="connsiteY5" fmla="*/ 0 h 3382962"/>
              <a:gd name="connsiteX6" fmla="*/ 0 w 1365250"/>
              <a:gd name="connsiteY6" fmla="*/ 2860398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5250" h="3382962">
                <a:moveTo>
                  <a:pt x="942801" y="0"/>
                </a:moveTo>
                <a:lnTo>
                  <a:pt x="1365250" y="0"/>
                </a:lnTo>
                <a:lnTo>
                  <a:pt x="1365250" y="3382962"/>
                </a:lnTo>
                <a:lnTo>
                  <a:pt x="128720" y="3382962"/>
                </a:lnTo>
                <a:close/>
                <a:moveTo>
                  <a:pt x="0" y="0"/>
                </a:moveTo>
                <a:lnTo>
                  <a:pt x="929501" y="0"/>
                </a:lnTo>
                <a:lnTo>
                  <a:pt x="0" y="2860398"/>
                </a:lnTo>
                <a:close/>
              </a:path>
            </a:pathLst>
          </a:custGeom>
          <a:noFill/>
          <a:extLst>
            <a:ext uri="{909E8E84-426E-40DD-AFC4-6F175D3DCCD1}">
              <a14:hiddenFill xmlns:a14="http://schemas.microsoft.com/office/drawing/2010/main">
                <a:solidFill>
                  <a:srgbClr val="FFFFFF"/>
                </a:solidFill>
              </a14:hiddenFill>
            </a:ext>
          </a:extLst>
        </p:spPr>
      </p:pic>
      <p:sp>
        <p:nvSpPr>
          <p:cNvPr id="8"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mn-lt"/>
                <a:sym typeface="Trebuchet MS" panose="020B0603020202020204" pitchFamily="34" charset="0"/>
              </a:rPr>
              <a:t>Copyright © 2022 by Boston Consulting Group. All rights reserved.</a:t>
            </a:r>
          </a:p>
        </p:txBody>
      </p:sp>
      <p:sp>
        <p:nvSpPr>
          <p:cNvPr id="9" name="TextBox 8">
            <a:extLst>
              <a:ext uri="{FF2B5EF4-FFF2-40B4-BE49-F238E27FC236}">
                <a16:creationId xmlns:a16="http://schemas.microsoft.com/office/drawing/2014/main" id="{3337B847-1BCD-4940-A7BA-80C03CB5FDC0}"/>
              </a:ext>
            </a:extLst>
          </p:cNvPr>
          <p:cNvSpPr txBox="1"/>
          <p:nvPr userDrawn="1"/>
        </p:nvSpPr>
        <p:spPr>
          <a:xfrm>
            <a:off x="4750130" y="190005"/>
            <a:ext cx="2992582" cy="332399"/>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algn="ctr">
              <a:defRPr>
                <a:solidFill>
                  <a:schemeClr val="bg1"/>
                </a:solidFill>
              </a:defRPr>
            </a:lvl1pPr>
          </a:lstStyle>
          <a:p>
            <a:pPr lvl="0"/>
            <a:r>
              <a:rPr lang="en-US" dirty="0"/>
              <a:t>OFFICIAL-SENSITIVE</a:t>
            </a:r>
          </a:p>
        </p:txBody>
      </p:sp>
    </p:spTree>
    <p:extLst>
      <p:ext uri="{BB962C8B-B14F-4D97-AF65-F5344CB8AC3E}">
        <p14:creationId xmlns:p14="http://schemas.microsoft.com/office/powerpoint/2010/main" val="167175128"/>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hf hdr="0" ftr="0" dt="0"/>
</p:sldLayout>
</file>

<file path=ppt/slideLayouts/slideLayout336.xml><?xml version="1.0" encoding="utf-8"?>
<p:sldLayout xmlns:a="http://schemas.openxmlformats.org/drawingml/2006/main" xmlns:r="http://schemas.openxmlformats.org/officeDocument/2006/relationships" xmlns:p="http://schemas.openxmlformats.org/presentationml/2006/main" showMasterSp="0" preserve="1">
  <p:cSld name="D. Blank green">
    <p:bg>
      <p:bgPr>
        <a:gradFill>
          <a:gsLst>
            <a:gs pos="0">
              <a:schemeClr val="tx2"/>
            </a:gs>
            <a:gs pos="89000">
              <a:schemeClr val="accent2"/>
            </a:gs>
          </a:gsLst>
          <a:lin ang="8100000" scaled="1"/>
        </a:gradFill>
        <a:effectLst/>
      </p:bgPr>
    </p:bg>
    <p:spTree>
      <p:nvGrpSpPr>
        <p:cNvPr id="1" name=""/>
        <p:cNvGrpSpPr/>
        <p:nvPr/>
      </p:nvGrpSpPr>
      <p:grpSpPr>
        <a:xfrm>
          <a:off x="0" y="0"/>
          <a:ext cx="0" cy="0"/>
          <a:chOff x="0" y="0"/>
          <a:chExt cx="0" cy="0"/>
        </a:xfrm>
      </p:grpSpPr>
      <p:sp>
        <p:nvSpPr>
          <p:cNvPr id="6" name="Date Placeholder 4"/>
          <p:cNvSpPr>
            <a:spLocks noGrp="1"/>
          </p:cNvSpPr>
          <p:nvPr>
            <p:ph type="dt" sz="half" idx="10"/>
          </p:nvPr>
        </p:nvSpPr>
        <p:spPr>
          <a:xfrm>
            <a:off x="9677400" y="6405036"/>
            <a:ext cx="1482051" cy="153888"/>
          </a:xfrm>
        </p:spPr>
        <p:txBody>
          <a:bodyPr/>
          <a:lstStyle>
            <a:lvl1pPr eaLnBrk="1">
              <a:defRPr>
                <a:solidFill>
                  <a:schemeClr val="bg1"/>
                </a:solidFill>
                <a:latin typeface="+mn-lt"/>
                <a:sym typeface="Trebuchet MS" panose="020B0603020202020204" pitchFamily="34" charset="0"/>
              </a:defRPr>
            </a:lvl1pPr>
          </a:lstStyle>
          <a:p>
            <a:endParaRPr lang="en-GB" dirty="0"/>
          </a:p>
        </p:txBody>
      </p:sp>
      <p:sp>
        <p:nvSpPr>
          <p:cNvPr id="11" name="TextBox 10"/>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GB"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GB" sz="1000" kern="1200" dirty="0">
              <a:solidFill>
                <a:schemeClr val="bg1"/>
              </a:solidFill>
              <a:latin typeface="+mn-lt"/>
              <a:ea typeface="+mn-ea"/>
              <a:cs typeface="+mn-cs"/>
              <a:sym typeface="Trebuchet MS" panose="020B0603020202020204" pitchFamily="34" charset="0"/>
            </a:endParaRPr>
          </a:p>
        </p:txBody>
      </p:sp>
      <p:sp>
        <p:nvSpPr>
          <p:cNvPr id="4"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mn-lt"/>
                <a:sym typeface="Trebuchet MS" panose="020B0603020202020204" pitchFamily="34" charset="0"/>
              </a:rPr>
              <a:t>Copyright © 2022 by Boston Consulting Group. All rights reserved.</a:t>
            </a:r>
          </a:p>
        </p:txBody>
      </p:sp>
      <p:sp>
        <p:nvSpPr>
          <p:cNvPr id="5" name="TextBox 4">
            <a:extLst>
              <a:ext uri="{FF2B5EF4-FFF2-40B4-BE49-F238E27FC236}">
                <a16:creationId xmlns:a16="http://schemas.microsoft.com/office/drawing/2014/main" id="{3337B847-1BCD-4940-A7BA-80C03CB5FDC0}"/>
              </a:ext>
            </a:extLst>
          </p:cNvPr>
          <p:cNvSpPr txBox="1"/>
          <p:nvPr userDrawn="1"/>
        </p:nvSpPr>
        <p:spPr>
          <a:xfrm>
            <a:off x="4750130" y="190005"/>
            <a:ext cx="2992582" cy="332399"/>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algn="ctr">
              <a:defRPr>
                <a:solidFill>
                  <a:schemeClr val="bg1"/>
                </a:solidFill>
              </a:defRPr>
            </a:lvl1pPr>
          </a:lstStyle>
          <a:p>
            <a:pPr lvl="0"/>
            <a:r>
              <a:rPr lang="en-US" dirty="0"/>
              <a:t>OFFICIAL-SENSITIVE</a:t>
            </a:r>
          </a:p>
        </p:txBody>
      </p:sp>
    </p:spTree>
    <p:extLst>
      <p:ext uri="{BB962C8B-B14F-4D97-AF65-F5344CB8AC3E}">
        <p14:creationId xmlns:p14="http://schemas.microsoft.com/office/powerpoint/2010/main" val="75335012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ftr="0" dt="0"/>
</p:sldLayout>
</file>

<file path=ppt/slideLayouts/slideLayout337.xml><?xml version="1.0" encoding="utf-8"?>
<p:sldLayout xmlns:a="http://schemas.openxmlformats.org/drawingml/2006/main" xmlns:r="http://schemas.openxmlformats.org/officeDocument/2006/relationships" xmlns:p="http://schemas.openxmlformats.org/presentationml/2006/main" preserve="1">
  <p:cSld name="D. Blank">
    <p:bg>
      <p:bgPr>
        <a:solidFill>
          <a:schemeClr val="bg1"/>
        </a:solidFill>
        <a:effectLst/>
      </p:bgPr>
    </p:bg>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lvl1pPr eaLnBrk="1">
              <a:defRPr>
                <a:latin typeface="+mn-lt"/>
                <a:sym typeface="Trebuchet MS" panose="020B0603020202020204" pitchFamily="34" charset="0"/>
              </a:defRPr>
            </a:lvl1pPr>
          </a:lstStyle>
          <a:p>
            <a:endParaRPr lang="en-GB" dirty="0"/>
          </a:p>
        </p:txBody>
      </p:sp>
    </p:spTree>
    <p:extLst>
      <p:ext uri="{BB962C8B-B14F-4D97-AF65-F5344CB8AC3E}">
        <p14:creationId xmlns:p14="http://schemas.microsoft.com/office/powerpoint/2010/main" val="412359242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ftr="0" dt="0"/>
</p:sldLayout>
</file>

<file path=ppt/slideLayouts/slideLayout338.xml><?xml version="1.0" encoding="utf-8"?>
<p:sldLayout xmlns:a="http://schemas.openxmlformats.org/drawingml/2006/main" xmlns:r="http://schemas.openxmlformats.org/officeDocument/2006/relationships" xmlns:p="http://schemas.openxmlformats.org/presentationml/2006/main" preserve="1">
  <p:cSld name="D. Disclaimer">
    <p:spTree>
      <p:nvGrpSpPr>
        <p:cNvPr id="1" name=""/>
        <p:cNvGrpSpPr/>
        <p:nvPr/>
      </p:nvGrpSpPr>
      <p:grpSpPr>
        <a:xfrm>
          <a:off x="0" y="0"/>
          <a:ext cx="0" cy="0"/>
          <a:chOff x="0" y="0"/>
          <a:chExt cx="0" cy="0"/>
        </a:xfrm>
      </p:grpSpPr>
      <p:sp>
        <p:nvSpPr>
          <p:cNvPr id="2" name="Rectangle 1"/>
          <p:cNvSpPr/>
          <p:nvPr userDrawn="1"/>
        </p:nvSpPr>
        <p:spPr>
          <a:xfrm>
            <a:off x="5021826" y="1664256"/>
            <a:ext cx="6209072" cy="3323987"/>
          </a:xfrm>
          <a:prstGeom prst="rect">
            <a:avLst/>
          </a:prstGeom>
        </p:spPr>
        <p:txBody>
          <a:bodyPr wrap="square" lIns="0" tIns="0" rIns="0" bIns="0" anchor="ctr">
            <a:spAutoFit/>
          </a:bodyPr>
          <a:lstStyle/>
          <a:p>
            <a:pPr indent="0">
              <a:lnSpc>
                <a:spcPct val="100000"/>
              </a:lnSpc>
            </a:pPr>
            <a:r>
              <a:rPr lang="en-US" sz="900" b="0" dirty="0">
                <a:latin typeface="+mn-lt"/>
                <a:sym typeface="Trebuchet MS" panose="020B0603020202020204" pitchFamily="34" charset="0"/>
              </a:rPr>
              <a:t>The services and materials provided by The Boston Consulting Group (BCG) are subject to BCG's Standard Terms </a:t>
            </a:r>
            <a:br>
              <a:rPr lang="en-US" sz="900" b="0" dirty="0">
                <a:latin typeface="+mn-lt"/>
                <a:sym typeface="Trebuchet MS" panose="020B0603020202020204" pitchFamily="34" charset="0"/>
              </a:rPr>
            </a:br>
            <a:r>
              <a:rPr lang="en-US" sz="900" b="0" dirty="0">
                <a:latin typeface="+mn-lt"/>
                <a:sym typeface="Trebuchet MS" panose="020B0603020202020204" pitchFamily="34" charset="0"/>
              </a:rPr>
              <a:t>(a copy of which is available upon request) or such other agreement as may have been previously executed by BCG. BCG does not provide legal, accounting, or tax advice. The Client is responsible for obtaining independent advice concerning these matters. This advice may affect the guidance given by BCG. Further, BCG has made no undertaking </a:t>
            </a:r>
            <a:br>
              <a:rPr lang="en-US" sz="900" b="0" dirty="0">
                <a:latin typeface="+mn-lt"/>
                <a:sym typeface="Trebuchet MS" panose="020B0603020202020204" pitchFamily="34" charset="0"/>
              </a:rPr>
            </a:br>
            <a:r>
              <a:rPr lang="en-US" sz="900" b="0" dirty="0">
                <a:latin typeface="+mn-lt"/>
                <a:sym typeface="Trebuchet MS" panose="020B0603020202020204" pitchFamily="34" charset="0"/>
              </a:rPr>
              <a:t>to update these materials after the date hereof, notwithstanding that such information may become outdated </a:t>
            </a:r>
            <a:br>
              <a:rPr lang="en-US" sz="900" b="0" dirty="0">
                <a:latin typeface="+mn-lt"/>
                <a:sym typeface="Trebuchet MS" panose="020B0603020202020204" pitchFamily="34" charset="0"/>
              </a:rPr>
            </a:br>
            <a:r>
              <a:rPr lang="en-US" sz="900" b="0" dirty="0">
                <a:latin typeface="+mn-lt"/>
                <a:sym typeface="Trebuchet MS" panose="020B0603020202020204" pitchFamily="34" charset="0"/>
              </a:rPr>
              <a:t>or inaccurate.</a:t>
            </a:r>
          </a:p>
          <a:p>
            <a:pPr indent="0">
              <a:lnSpc>
                <a:spcPct val="100000"/>
              </a:lnSpc>
            </a:pPr>
            <a:r>
              <a:rPr lang="en-US" sz="900" b="0" dirty="0">
                <a:latin typeface="+mn-lt"/>
                <a:sym typeface="Trebuchet MS" panose="020B0603020202020204" pitchFamily="34" charset="0"/>
              </a:rPr>
              <a:t> </a:t>
            </a:r>
          </a:p>
          <a:p>
            <a:pPr indent="0">
              <a:lnSpc>
                <a:spcPct val="100000"/>
              </a:lnSpc>
            </a:pPr>
            <a:r>
              <a:rPr lang="en-US" sz="900" b="0" dirty="0">
                <a:latin typeface="+mn-lt"/>
                <a:sym typeface="Trebuchet MS" panose="020B0603020202020204" pitchFamily="34" charset="0"/>
              </a:rPr>
              <a:t>The materials contained in this presentation are designed for the sole use by the board of directors or senior management of the Client and solely for the limited purposes described in the presentation. The materials shall not be copied or given to any person or entity other than the Client (“Third Party”) without the prior written consent of BCG. These materials serve only as the focus for discussion; they are incomplete without the accompanying oral commentary and may not be relied on as a stand-alone document. Further, Third Parties may not, and it is unreasonable for any Third Party to, rely on these materials for any purpose whatsoever. To the fullest extent permitted by law (and except to the extent otherwise agreed in a signed writing by BCG), BCG shall have no liability whatsoever to any Third Party, and any Third Party hereby waives any rights and claims it may have at any time against BCG with regard to the services, this presentation, or other materials, including the accuracy or completeness thereof. Receipt and review </a:t>
            </a:r>
            <a:br>
              <a:rPr lang="en-US" sz="900" b="0" dirty="0">
                <a:latin typeface="+mn-lt"/>
                <a:sym typeface="Trebuchet MS" panose="020B0603020202020204" pitchFamily="34" charset="0"/>
              </a:rPr>
            </a:br>
            <a:r>
              <a:rPr lang="en-US" sz="900" b="0" dirty="0">
                <a:latin typeface="+mn-lt"/>
                <a:sym typeface="Trebuchet MS" panose="020B0603020202020204" pitchFamily="34" charset="0"/>
              </a:rPr>
              <a:t>of this document shall be deemed agreement with and consideration for the foregoing.</a:t>
            </a:r>
          </a:p>
          <a:p>
            <a:pPr indent="0">
              <a:lnSpc>
                <a:spcPct val="100000"/>
              </a:lnSpc>
            </a:pPr>
            <a:endParaRPr lang="en-US" sz="900" b="0" dirty="0">
              <a:latin typeface="+mn-lt"/>
              <a:sym typeface="Trebuchet MS" panose="020B0603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900" b="0" dirty="0">
                <a:latin typeface="+mn-lt"/>
                <a:sym typeface="Trebuchet MS" panose="020B0603020202020204" pitchFamily="34" charset="0"/>
              </a:rPr>
              <a:t>BCG does not provide fairness opinions or valuations of market transactions, and these materials should not be relied </a:t>
            </a:r>
            <a:br>
              <a:rPr lang="en-US" sz="900" b="0" dirty="0">
                <a:latin typeface="+mn-lt"/>
                <a:sym typeface="Trebuchet MS" panose="020B0603020202020204" pitchFamily="34" charset="0"/>
              </a:rPr>
            </a:br>
            <a:r>
              <a:rPr lang="en-US" sz="900" b="0" dirty="0">
                <a:latin typeface="+mn-lt"/>
                <a:sym typeface="Trebuchet MS" panose="020B0603020202020204" pitchFamily="34" charset="0"/>
              </a:rPr>
              <a:t>on or construed as such. Further, the financial evaluations, projected market and financial information, and conclusions contained in these materials are based upon standard valuation methodologies, are not definitive forecasts, and are not guaranteed by BCG. BCG has used public and/or confidential data and assumptions provided to BCG by the Client. BCG has not independently verified the data and assumptions used in these analyses. Changes in the underlying data </a:t>
            </a:r>
            <a:br>
              <a:rPr lang="en-US" sz="900" b="0" dirty="0">
                <a:latin typeface="+mn-lt"/>
                <a:sym typeface="Trebuchet MS" panose="020B0603020202020204" pitchFamily="34" charset="0"/>
              </a:rPr>
            </a:br>
            <a:r>
              <a:rPr lang="en-US" sz="900" b="0" dirty="0">
                <a:latin typeface="+mn-lt"/>
                <a:sym typeface="Trebuchet MS" panose="020B0603020202020204" pitchFamily="34" charset="0"/>
              </a:rPr>
              <a:t>or operating assumptions will clearly impact the analyses and conclusions.</a:t>
            </a:r>
          </a:p>
        </p:txBody>
      </p:sp>
      <p:sp>
        <p:nvSpPr>
          <p:cNvPr id="3" name="Title 6"/>
          <p:cNvSpPr txBox="1">
            <a:spLocks/>
          </p:cNvSpPr>
          <p:nvPr userDrawn="1"/>
        </p:nvSpPr>
        <p:spPr>
          <a:xfrm>
            <a:off x="639044" y="2973076"/>
            <a:ext cx="3199529" cy="706347"/>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defRPr>
            </a:lvl1pPr>
          </a:lstStyle>
          <a:p>
            <a:r>
              <a:rPr lang="en-US" sz="5100" dirty="0">
                <a:gradFill>
                  <a:gsLst>
                    <a:gs pos="100000">
                      <a:schemeClr val="tx2"/>
                    </a:gs>
                    <a:gs pos="2000">
                      <a:schemeClr val="accent2"/>
                    </a:gs>
                  </a:gsLst>
                  <a:lin ang="2700000" scaled="0"/>
                </a:gradFill>
                <a:latin typeface="+mn-lt"/>
                <a:sym typeface="Trebuchet MS" panose="020B0603020202020204" pitchFamily="34" charset="0"/>
              </a:rPr>
              <a:t>Disclaimer</a:t>
            </a:r>
          </a:p>
        </p:txBody>
      </p:sp>
      <p:cxnSp>
        <p:nvCxnSpPr>
          <p:cNvPr id="4" name="Straight Connector 3"/>
          <p:cNvCxnSpPr/>
          <p:nvPr userDrawn="1"/>
        </p:nvCxnSpPr>
        <p:spPr>
          <a:xfrm>
            <a:off x="4367898" y="1630185"/>
            <a:ext cx="0" cy="3392129"/>
          </a:xfrm>
          <a:prstGeom prst="line">
            <a:avLst/>
          </a:prstGeom>
          <a:ln w="9525">
            <a:solidFill>
              <a:schemeClr val="tx2"/>
            </a:solidFill>
            <a:miter lim="800000"/>
            <a:headEnd type="none" w="sm" len="sm"/>
            <a:tailEnd type="none" w="sm" len="sm"/>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5390687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ftr="0" dt="0"/>
</p:sldLayout>
</file>

<file path=ppt/slideLayouts/slideLayout339.xml><?xml version="1.0" encoding="utf-8"?>
<p:sldLayout xmlns:a="http://schemas.openxmlformats.org/drawingml/2006/main" xmlns:r="http://schemas.openxmlformats.org/officeDocument/2006/relationships" xmlns:p="http://schemas.openxmlformats.org/presentationml/2006/main" preserve="1">
  <p:cSld name="D. Layout guide">
    <p:spTree>
      <p:nvGrpSpPr>
        <p:cNvPr id="1" name=""/>
        <p:cNvGrpSpPr/>
        <p:nvPr/>
      </p:nvGrpSpPr>
      <p:grpSpPr>
        <a:xfrm>
          <a:off x="0" y="0"/>
          <a:ext cx="0" cy="0"/>
          <a:chOff x="0" y="0"/>
          <a:chExt cx="0" cy="0"/>
        </a:xfrm>
      </p:grpSpPr>
      <p:grpSp>
        <p:nvGrpSpPr>
          <p:cNvPr id="144" name="Group 143"/>
          <p:cNvGrpSpPr/>
          <p:nvPr userDrawn="1"/>
        </p:nvGrpSpPr>
        <p:grpSpPr>
          <a:xfrm>
            <a:off x="-600" y="-1"/>
            <a:ext cx="12193800" cy="6858001"/>
            <a:chOff x="-600" y="-1"/>
            <a:chExt cx="12193800" cy="6858001"/>
          </a:xfrm>
        </p:grpSpPr>
        <p:sp>
          <p:nvSpPr>
            <p:cNvPr id="145" name="No fly zone"/>
            <p:cNvSpPr/>
            <p:nvPr/>
          </p:nvSpPr>
          <p:spPr>
            <a:xfrm>
              <a:off x="0" y="-1"/>
              <a:ext cx="12193200" cy="6858000"/>
            </a:xfrm>
            <a:custGeom>
              <a:avLst/>
              <a:gdLst>
                <a:gd name="connsiteX0" fmla="*/ 630001 w 12193200"/>
                <a:gd name="connsiteY0" fmla="*/ 622800 h 6858000"/>
                <a:gd name="connsiteX1" fmla="*/ 630001 w 12193200"/>
                <a:gd name="connsiteY1" fmla="*/ 6160597 h 6858000"/>
                <a:gd name="connsiteX2" fmla="*/ 11562000 w 12193200"/>
                <a:gd name="connsiteY2" fmla="*/ 6160597 h 6858000"/>
                <a:gd name="connsiteX3" fmla="*/ 11562000 w 12193200"/>
                <a:gd name="connsiteY3" fmla="*/ 622800 h 6858000"/>
                <a:gd name="connsiteX4" fmla="*/ 0 w 12193200"/>
                <a:gd name="connsiteY4" fmla="*/ 0 h 6858000"/>
                <a:gd name="connsiteX5" fmla="*/ 12193200 w 12193200"/>
                <a:gd name="connsiteY5" fmla="*/ 0 h 6858000"/>
                <a:gd name="connsiteX6" fmla="*/ 12193200 w 12193200"/>
                <a:gd name="connsiteY6" fmla="*/ 622800 h 6858000"/>
                <a:gd name="connsiteX7" fmla="*/ 12192000 w 12193200"/>
                <a:gd name="connsiteY7" fmla="*/ 622800 h 6858000"/>
                <a:gd name="connsiteX8" fmla="*/ 12192000 w 12193200"/>
                <a:gd name="connsiteY8" fmla="*/ 6160597 h 6858000"/>
                <a:gd name="connsiteX9" fmla="*/ 12193200 w 12193200"/>
                <a:gd name="connsiteY9" fmla="*/ 6160597 h 6858000"/>
                <a:gd name="connsiteX10" fmla="*/ 12193200 w 12193200"/>
                <a:gd name="connsiteY10" fmla="*/ 6858000 h 6858000"/>
                <a:gd name="connsiteX11" fmla="*/ 12192000 w 12193200"/>
                <a:gd name="connsiteY11" fmla="*/ 6858000 h 6858000"/>
                <a:gd name="connsiteX12" fmla="*/ 11562000 w 12193200"/>
                <a:gd name="connsiteY12" fmla="*/ 6858000 h 6858000"/>
                <a:gd name="connsiteX13" fmla="*/ 630001 w 12193200"/>
                <a:gd name="connsiteY13" fmla="*/ 6858000 h 6858000"/>
                <a:gd name="connsiteX14" fmla="*/ 1 w 12193200"/>
                <a:gd name="connsiteY14" fmla="*/ 6858000 h 6858000"/>
                <a:gd name="connsiteX15" fmla="*/ 1 w 12193200"/>
                <a:gd name="connsiteY15" fmla="*/ 6160597 h 6858000"/>
                <a:gd name="connsiteX16" fmla="*/ 1 w 12193200"/>
                <a:gd name="connsiteY16" fmla="*/ 622800 h 6858000"/>
                <a:gd name="connsiteX17" fmla="*/ 0 w 12193200"/>
                <a:gd name="connsiteY17" fmla="*/ 6228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193200" h="6858000">
                  <a:moveTo>
                    <a:pt x="630001" y="622800"/>
                  </a:moveTo>
                  <a:lnTo>
                    <a:pt x="630001" y="6160597"/>
                  </a:lnTo>
                  <a:lnTo>
                    <a:pt x="11562000" y="6160597"/>
                  </a:lnTo>
                  <a:lnTo>
                    <a:pt x="11562000" y="622800"/>
                  </a:lnTo>
                  <a:close/>
                  <a:moveTo>
                    <a:pt x="0" y="0"/>
                  </a:moveTo>
                  <a:lnTo>
                    <a:pt x="12193200" y="0"/>
                  </a:lnTo>
                  <a:lnTo>
                    <a:pt x="12193200" y="622800"/>
                  </a:lnTo>
                  <a:lnTo>
                    <a:pt x="12192000" y="622800"/>
                  </a:lnTo>
                  <a:lnTo>
                    <a:pt x="12192000" y="6160597"/>
                  </a:lnTo>
                  <a:lnTo>
                    <a:pt x="12193200" y="6160597"/>
                  </a:lnTo>
                  <a:lnTo>
                    <a:pt x="12193200" y="6858000"/>
                  </a:lnTo>
                  <a:lnTo>
                    <a:pt x="12192000" y="6858000"/>
                  </a:lnTo>
                  <a:lnTo>
                    <a:pt x="11562000" y="6858000"/>
                  </a:lnTo>
                  <a:lnTo>
                    <a:pt x="630001" y="6858000"/>
                  </a:lnTo>
                  <a:lnTo>
                    <a:pt x="1" y="6858000"/>
                  </a:lnTo>
                  <a:lnTo>
                    <a:pt x="1" y="6160597"/>
                  </a:lnTo>
                  <a:lnTo>
                    <a:pt x="1" y="622800"/>
                  </a:lnTo>
                  <a:lnTo>
                    <a:pt x="0" y="622800"/>
                  </a:lnTo>
                  <a:close/>
                </a:path>
              </a:pathLst>
            </a:custGeom>
            <a:solidFill>
              <a:srgbClr val="FFEFEF">
                <a:alpha val="4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a:endParaRPr lang="en-GB" dirty="0">
                <a:solidFill>
                  <a:schemeClr val="tx1"/>
                </a:solidFill>
                <a:latin typeface="+mn-lt"/>
              </a:endParaRPr>
            </a:p>
          </p:txBody>
        </p:sp>
        <p:grpSp>
          <p:nvGrpSpPr>
            <p:cNvPr id="146" name="Baselines / anchors"/>
            <p:cNvGrpSpPr/>
            <p:nvPr userDrawn="1"/>
          </p:nvGrpSpPr>
          <p:grpSpPr>
            <a:xfrm>
              <a:off x="-600" y="622800"/>
              <a:ext cx="12193200" cy="5536800"/>
              <a:chOff x="12623800" y="622800"/>
              <a:chExt cx="11176000" cy="5536800"/>
            </a:xfrm>
          </p:grpSpPr>
          <p:cxnSp>
            <p:nvCxnSpPr>
              <p:cNvPr id="170" name="Straight Connector 169"/>
              <p:cNvCxnSpPr/>
              <p:nvPr/>
            </p:nvCxnSpPr>
            <p:spPr>
              <a:xfrm>
                <a:off x="12623800" y="6228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1" name="Straight Connector 170"/>
              <p:cNvCxnSpPr/>
              <p:nvPr/>
            </p:nvCxnSpPr>
            <p:spPr>
              <a:xfrm>
                <a:off x="12623800" y="91421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2" name="Straight Connector 171"/>
              <p:cNvCxnSpPr/>
              <p:nvPr/>
            </p:nvCxnSpPr>
            <p:spPr>
              <a:xfrm>
                <a:off x="12623800" y="120562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3" name="Straight Connector 172"/>
              <p:cNvCxnSpPr/>
              <p:nvPr/>
            </p:nvCxnSpPr>
            <p:spPr>
              <a:xfrm>
                <a:off x="12623800" y="1497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4" name="Straight Connector 173"/>
              <p:cNvCxnSpPr/>
              <p:nvPr/>
            </p:nvCxnSpPr>
            <p:spPr>
              <a:xfrm>
                <a:off x="12623800" y="178844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5" name="Straight Connector 174"/>
              <p:cNvCxnSpPr/>
              <p:nvPr/>
            </p:nvCxnSpPr>
            <p:spPr>
              <a:xfrm>
                <a:off x="12623800" y="207985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6" name="Straight Connector 175"/>
              <p:cNvCxnSpPr/>
              <p:nvPr/>
            </p:nvCxnSpPr>
            <p:spPr>
              <a:xfrm>
                <a:off x="12623800" y="237126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7" name="Straight Connector 176"/>
              <p:cNvCxnSpPr/>
              <p:nvPr/>
            </p:nvCxnSpPr>
            <p:spPr>
              <a:xfrm>
                <a:off x="12623800" y="266267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8" name="Straight Connector 177"/>
              <p:cNvCxnSpPr/>
              <p:nvPr/>
            </p:nvCxnSpPr>
            <p:spPr>
              <a:xfrm>
                <a:off x="12623800" y="295408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9" name="Straight Connector 178"/>
              <p:cNvCxnSpPr/>
              <p:nvPr/>
            </p:nvCxnSpPr>
            <p:spPr>
              <a:xfrm>
                <a:off x="12623800" y="3245499"/>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0" name="Straight Connector 179"/>
              <p:cNvCxnSpPr/>
              <p:nvPr/>
            </p:nvCxnSpPr>
            <p:spPr>
              <a:xfrm>
                <a:off x="12623800" y="353691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p:nvCxnSpPr>
            <p:spPr>
              <a:xfrm>
                <a:off x="12623800" y="382832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p:nvCxnSpPr>
            <p:spPr>
              <a:xfrm>
                <a:off x="12623800" y="411973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a:xfrm>
                <a:off x="12623800" y="4411143"/>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4" name="Straight Connector 183"/>
              <p:cNvCxnSpPr/>
              <p:nvPr/>
            </p:nvCxnSpPr>
            <p:spPr>
              <a:xfrm>
                <a:off x="12623800" y="470255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p:nvCxnSpPr>
            <p:spPr>
              <a:xfrm>
                <a:off x="12623800" y="499396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6" name="Straight Connector 185"/>
              <p:cNvCxnSpPr/>
              <p:nvPr/>
            </p:nvCxnSpPr>
            <p:spPr>
              <a:xfrm>
                <a:off x="12623800" y="528537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p:nvCxnSpPr>
            <p:spPr>
              <a:xfrm>
                <a:off x="12623800" y="557678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p:nvCxnSpPr>
            <p:spPr>
              <a:xfrm>
                <a:off x="12623800" y="586819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p:nvCxnSpPr>
            <p:spPr>
              <a:xfrm>
                <a:off x="12623800" y="6159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grpSp>
        <p:grpSp>
          <p:nvGrpSpPr>
            <p:cNvPr id="147" name="Gutter space"/>
            <p:cNvGrpSpPr/>
            <p:nvPr userDrawn="1"/>
          </p:nvGrpSpPr>
          <p:grpSpPr>
            <a:xfrm>
              <a:off x="1277000" y="623550"/>
              <a:ext cx="9638000" cy="5537047"/>
              <a:chOff x="1277000" y="623550"/>
              <a:chExt cx="9638000" cy="5537047"/>
            </a:xfrm>
          </p:grpSpPr>
          <p:sp>
            <p:nvSpPr>
              <p:cNvPr id="159" name="Rectangle 34"/>
              <p:cNvSpPr>
                <a:spLocks noChangeArrowheads="1"/>
              </p:cNvSpPr>
              <p:nvPr/>
            </p:nvSpPr>
            <p:spPr bwMode="auto">
              <a:xfrm>
                <a:off x="688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a:endParaRPr lang="en-GB" dirty="0">
                  <a:latin typeface="+mn-lt"/>
                </a:endParaRPr>
              </a:p>
            </p:txBody>
          </p:sp>
          <p:sp>
            <p:nvSpPr>
              <p:cNvPr id="160" name="Rectangle 35"/>
              <p:cNvSpPr>
                <a:spLocks noChangeArrowheads="1"/>
              </p:cNvSpPr>
              <p:nvPr/>
            </p:nvSpPr>
            <p:spPr bwMode="auto">
              <a:xfrm>
                <a:off x="875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a:endParaRPr lang="en-GB" dirty="0">
                  <a:latin typeface="+mn-lt"/>
                </a:endParaRPr>
              </a:p>
            </p:txBody>
          </p:sp>
          <p:sp>
            <p:nvSpPr>
              <p:cNvPr id="161" name="Rectangle 36"/>
              <p:cNvSpPr>
                <a:spLocks noChangeArrowheads="1"/>
              </p:cNvSpPr>
              <p:nvPr/>
            </p:nvSpPr>
            <p:spPr bwMode="auto">
              <a:xfrm>
                <a:off x="782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a:endParaRPr lang="en-GB" dirty="0">
                  <a:latin typeface="+mn-lt"/>
                </a:endParaRPr>
              </a:p>
            </p:txBody>
          </p:sp>
          <p:sp>
            <p:nvSpPr>
              <p:cNvPr id="162" name="Rectangle 37"/>
              <p:cNvSpPr>
                <a:spLocks noChangeArrowheads="1"/>
              </p:cNvSpPr>
              <p:nvPr/>
            </p:nvSpPr>
            <p:spPr bwMode="auto">
              <a:xfrm>
                <a:off x="969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a:endParaRPr lang="en-GB" dirty="0">
                  <a:latin typeface="+mn-lt"/>
                </a:endParaRPr>
              </a:p>
            </p:txBody>
          </p:sp>
          <p:sp>
            <p:nvSpPr>
              <p:cNvPr id="163" name="Rectangle 38"/>
              <p:cNvSpPr>
                <a:spLocks noChangeArrowheads="1"/>
              </p:cNvSpPr>
              <p:nvPr/>
            </p:nvSpPr>
            <p:spPr bwMode="auto">
              <a:xfrm>
                <a:off x="1062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a:endParaRPr lang="en-GB" dirty="0">
                  <a:latin typeface="+mn-lt"/>
                </a:endParaRPr>
              </a:p>
            </p:txBody>
          </p:sp>
          <p:sp>
            <p:nvSpPr>
              <p:cNvPr id="164" name="Rectangle 39"/>
              <p:cNvSpPr>
                <a:spLocks noChangeArrowheads="1"/>
              </p:cNvSpPr>
              <p:nvPr/>
            </p:nvSpPr>
            <p:spPr bwMode="auto">
              <a:xfrm>
                <a:off x="595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a:endParaRPr lang="en-GB" dirty="0">
                  <a:latin typeface="+mn-lt"/>
                </a:endParaRPr>
              </a:p>
            </p:txBody>
          </p:sp>
          <p:sp>
            <p:nvSpPr>
              <p:cNvPr id="165" name="Rectangle 40"/>
              <p:cNvSpPr>
                <a:spLocks noChangeArrowheads="1"/>
              </p:cNvSpPr>
              <p:nvPr/>
            </p:nvSpPr>
            <p:spPr bwMode="auto">
              <a:xfrm>
                <a:off x="127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a:endParaRPr lang="en-GB" dirty="0">
                  <a:latin typeface="+mn-lt"/>
                </a:endParaRPr>
              </a:p>
            </p:txBody>
          </p:sp>
          <p:sp>
            <p:nvSpPr>
              <p:cNvPr id="166" name="Rectangle 41"/>
              <p:cNvSpPr>
                <a:spLocks noChangeArrowheads="1"/>
              </p:cNvSpPr>
              <p:nvPr/>
            </p:nvSpPr>
            <p:spPr bwMode="auto">
              <a:xfrm>
                <a:off x="221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a:endParaRPr lang="en-GB" dirty="0">
                  <a:latin typeface="+mn-lt"/>
                </a:endParaRPr>
              </a:p>
            </p:txBody>
          </p:sp>
          <p:sp>
            <p:nvSpPr>
              <p:cNvPr id="167" name="Rectangle 42"/>
              <p:cNvSpPr>
                <a:spLocks noChangeArrowheads="1"/>
              </p:cNvSpPr>
              <p:nvPr/>
            </p:nvSpPr>
            <p:spPr bwMode="auto">
              <a:xfrm>
                <a:off x="314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a:endParaRPr lang="en-GB" dirty="0">
                  <a:latin typeface="+mn-lt"/>
                </a:endParaRPr>
              </a:p>
            </p:txBody>
          </p:sp>
          <p:sp>
            <p:nvSpPr>
              <p:cNvPr id="168" name="Rectangle 43"/>
              <p:cNvSpPr>
                <a:spLocks noChangeArrowheads="1"/>
              </p:cNvSpPr>
              <p:nvPr/>
            </p:nvSpPr>
            <p:spPr bwMode="auto">
              <a:xfrm>
                <a:off x="408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a:endParaRPr lang="en-GB" dirty="0">
                  <a:latin typeface="+mn-lt"/>
                </a:endParaRPr>
              </a:p>
            </p:txBody>
          </p:sp>
          <p:sp>
            <p:nvSpPr>
              <p:cNvPr id="169" name="Rectangle 44"/>
              <p:cNvSpPr>
                <a:spLocks noChangeArrowheads="1"/>
              </p:cNvSpPr>
              <p:nvPr/>
            </p:nvSpPr>
            <p:spPr bwMode="auto">
              <a:xfrm>
                <a:off x="501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a:endParaRPr lang="en-GB" dirty="0">
                  <a:latin typeface="+mn-lt"/>
                </a:endParaRPr>
              </a:p>
            </p:txBody>
          </p:sp>
        </p:grpSp>
        <p:sp>
          <p:nvSpPr>
            <p:cNvPr id="148" name="Slide edges"/>
            <p:cNvSpPr>
              <a:spLocks/>
            </p:cNvSpPr>
            <p:nvPr/>
          </p:nvSpPr>
          <p:spPr bwMode="auto">
            <a:xfrm>
              <a:off x="-600" y="0"/>
              <a:ext cx="12193200" cy="6858000"/>
            </a:xfrm>
            <a:custGeom>
              <a:avLst/>
              <a:gdLst>
                <a:gd name="T0" fmla="*/ 6024 w 6026"/>
                <a:gd name="T1" fmla="*/ 3394 h 3396"/>
                <a:gd name="T2" fmla="*/ 6024 w 6026"/>
                <a:gd name="T3" fmla="*/ 3391 h 3396"/>
                <a:gd name="T4" fmla="*/ 5 w 6026"/>
                <a:gd name="T5" fmla="*/ 3391 h 3396"/>
                <a:gd name="T6" fmla="*/ 5 w 6026"/>
                <a:gd name="T7" fmla="*/ 5 h 3396"/>
                <a:gd name="T8" fmla="*/ 6021 w 6026"/>
                <a:gd name="T9" fmla="*/ 5 h 3396"/>
                <a:gd name="T10" fmla="*/ 6021 w 6026"/>
                <a:gd name="T11" fmla="*/ 3394 h 3396"/>
                <a:gd name="T12" fmla="*/ 6024 w 6026"/>
                <a:gd name="T13" fmla="*/ 3394 h 3396"/>
                <a:gd name="T14" fmla="*/ 6024 w 6026"/>
                <a:gd name="T15" fmla="*/ 3391 h 3396"/>
                <a:gd name="T16" fmla="*/ 6024 w 6026"/>
                <a:gd name="T17" fmla="*/ 3394 h 3396"/>
                <a:gd name="T18" fmla="*/ 6026 w 6026"/>
                <a:gd name="T19" fmla="*/ 3394 h 3396"/>
                <a:gd name="T20" fmla="*/ 6026 w 6026"/>
                <a:gd name="T21" fmla="*/ 0 h 3396"/>
                <a:gd name="T22" fmla="*/ 0 w 6026"/>
                <a:gd name="T23" fmla="*/ 0 h 3396"/>
                <a:gd name="T24" fmla="*/ 0 w 6026"/>
                <a:gd name="T25" fmla="*/ 3396 h 3396"/>
                <a:gd name="T26" fmla="*/ 6026 w 6026"/>
                <a:gd name="T27" fmla="*/ 3396 h 3396"/>
                <a:gd name="T28" fmla="*/ 6026 w 6026"/>
                <a:gd name="T29" fmla="*/ 3394 h 3396"/>
                <a:gd name="T30" fmla="*/ 6024 w 6026"/>
                <a:gd name="T31" fmla="*/ 3394 h 3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26" h="3396">
                  <a:moveTo>
                    <a:pt x="6024" y="3394"/>
                  </a:moveTo>
                  <a:lnTo>
                    <a:pt x="6024" y="3391"/>
                  </a:lnTo>
                  <a:lnTo>
                    <a:pt x="5" y="3391"/>
                  </a:lnTo>
                  <a:lnTo>
                    <a:pt x="5" y="5"/>
                  </a:lnTo>
                  <a:lnTo>
                    <a:pt x="6021" y="5"/>
                  </a:lnTo>
                  <a:lnTo>
                    <a:pt x="6021" y="3394"/>
                  </a:lnTo>
                  <a:lnTo>
                    <a:pt x="6024" y="3394"/>
                  </a:lnTo>
                  <a:lnTo>
                    <a:pt x="6024" y="3391"/>
                  </a:lnTo>
                  <a:lnTo>
                    <a:pt x="6024" y="3394"/>
                  </a:lnTo>
                  <a:lnTo>
                    <a:pt x="6026" y="3394"/>
                  </a:lnTo>
                  <a:lnTo>
                    <a:pt x="6026" y="0"/>
                  </a:lnTo>
                  <a:lnTo>
                    <a:pt x="0" y="0"/>
                  </a:lnTo>
                  <a:lnTo>
                    <a:pt x="0" y="3396"/>
                  </a:lnTo>
                  <a:lnTo>
                    <a:pt x="6026" y="3396"/>
                  </a:lnTo>
                  <a:lnTo>
                    <a:pt x="6026" y="3394"/>
                  </a:lnTo>
                  <a:lnTo>
                    <a:pt x="6024" y="3394"/>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575757"/>
                </a:solidFill>
                <a:effectLst/>
                <a:uLnTx/>
                <a:uFillTx/>
                <a:latin typeface="+mn-lt"/>
                <a:ea typeface="+mn-ea"/>
                <a:cs typeface="+mn-cs"/>
              </a:endParaRPr>
            </a:p>
          </p:txBody>
        </p:sp>
        <p:sp>
          <p:nvSpPr>
            <p:cNvPr id="149" name="Footnote measure"/>
            <p:cNvSpPr>
              <a:spLocks noChangeArrowheads="1"/>
            </p:cNvSpPr>
            <p:nvPr/>
          </p:nvSpPr>
          <p:spPr bwMode="auto">
            <a:xfrm>
              <a:off x="629400" y="6159600"/>
              <a:ext cx="10933200" cy="378584"/>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a:endParaRPr lang="en-GB" dirty="0">
                <a:latin typeface="+mn-lt"/>
              </a:endParaRPr>
            </a:p>
          </p:txBody>
        </p:sp>
        <p:sp>
          <p:nvSpPr>
            <p:cNvPr id="150" name="Whitespace measure"/>
            <p:cNvSpPr>
              <a:spLocks noChangeArrowheads="1"/>
            </p:cNvSpPr>
            <p:nvPr/>
          </p:nvSpPr>
          <p:spPr bwMode="auto">
            <a:xfrm>
              <a:off x="629400" y="1497600"/>
              <a:ext cx="10932229" cy="583200"/>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a:endParaRPr lang="en-GB" dirty="0">
                <a:latin typeface="+mn-lt"/>
              </a:endParaRPr>
            </a:p>
          </p:txBody>
        </p:sp>
        <p:grpSp>
          <p:nvGrpSpPr>
            <p:cNvPr id="151" name="Five column measure"/>
            <p:cNvGrpSpPr/>
            <p:nvPr userDrawn="1"/>
          </p:nvGrpSpPr>
          <p:grpSpPr>
            <a:xfrm>
              <a:off x="629400" y="5975122"/>
              <a:ext cx="10933200" cy="79536"/>
              <a:chOff x="629400" y="5975122"/>
              <a:chExt cx="10933200" cy="79536"/>
            </a:xfrm>
          </p:grpSpPr>
          <p:sp>
            <p:nvSpPr>
              <p:cNvPr id="154" name="Rectangle 5"/>
              <p:cNvSpPr>
                <a:spLocks noChangeArrowheads="1"/>
              </p:cNvSpPr>
              <p:nvPr/>
            </p:nvSpPr>
            <p:spPr bwMode="auto">
              <a:xfrm>
                <a:off x="2880128" y="5975122"/>
                <a:ext cx="1930288"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a:endParaRPr lang="en-GB" dirty="0">
                  <a:latin typeface="+mn-lt"/>
                </a:endParaRPr>
              </a:p>
            </p:txBody>
          </p:sp>
          <p:sp>
            <p:nvSpPr>
              <p:cNvPr id="155" name="Rectangle 7"/>
              <p:cNvSpPr>
                <a:spLocks noChangeArrowheads="1"/>
              </p:cNvSpPr>
              <p:nvPr/>
            </p:nvSpPr>
            <p:spPr bwMode="auto">
              <a:xfrm>
                <a:off x="9626194"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a:endParaRPr lang="en-GB" dirty="0">
                  <a:latin typeface="+mn-lt"/>
                </a:endParaRPr>
              </a:p>
            </p:txBody>
          </p:sp>
          <p:sp>
            <p:nvSpPr>
              <p:cNvPr id="156" name="Rectangle 9"/>
              <p:cNvSpPr>
                <a:spLocks noChangeArrowheads="1"/>
              </p:cNvSpPr>
              <p:nvPr/>
            </p:nvSpPr>
            <p:spPr bwMode="auto">
              <a:xfrm>
                <a:off x="7372407"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a:endParaRPr lang="en-GB" dirty="0">
                  <a:latin typeface="+mn-lt"/>
                </a:endParaRPr>
              </a:p>
            </p:txBody>
          </p:sp>
          <p:sp>
            <p:nvSpPr>
              <p:cNvPr id="157" name="Rectangle 11"/>
              <p:cNvSpPr>
                <a:spLocks noChangeArrowheads="1"/>
              </p:cNvSpPr>
              <p:nvPr/>
            </p:nvSpPr>
            <p:spPr bwMode="auto">
              <a:xfrm>
                <a:off x="5127797" y="5975122"/>
                <a:ext cx="1927229"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a:endParaRPr lang="en-GB" dirty="0">
                  <a:latin typeface="+mn-lt"/>
                </a:endParaRPr>
              </a:p>
            </p:txBody>
          </p:sp>
          <p:sp>
            <p:nvSpPr>
              <p:cNvPr id="158" name="Rectangle 13"/>
              <p:cNvSpPr>
                <a:spLocks noChangeArrowheads="1"/>
              </p:cNvSpPr>
              <p:nvPr/>
            </p:nvSpPr>
            <p:spPr bwMode="auto">
              <a:xfrm>
                <a:off x="629400" y="5975122"/>
                <a:ext cx="1933347"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a:endParaRPr lang="en-GB" dirty="0">
                  <a:latin typeface="+mn-lt"/>
                </a:endParaRPr>
              </a:p>
            </p:txBody>
          </p:sp>
        </p:grpSp>
        <p:sp>
          <p:nvSpPr>
            <p:cNvPr id="152" name="Live area"/>
            <p:cNvSpPr/>
            <p:nvPr/>
          </p:nvSpPr>
          <p:spPr>
            <a:xfrm>
              <a:off x="629400" y="2080801"/>
              <a:ext cx="10933200" cy="4078800"/>
            </a:xfrm>
            <a:custGeom>
              <a:avLst/>
              <a:gdLst>
                <a:gd name="connsiteX0" fmla="*/ 0 w 10931999"/>
                <a:gd name="connsiteY0" fmla="*/ 0 h 5537797"/>
                <a:gd name="connsiteX1" fmla="*/ 10931999 w 10931999"/>
                <a:gd name="connsiteY1" fmla="*/ 0 h 5537797"/>
                <a:gd name="connsiteX2" fmla="*/ 10931999 w 10931999"/>
                <a:gd name="connsiteY2" fmla="*/ 5537797 h 5537797"/>
                <a:gd name="connsiteX3" fmla="*/ 0 w 10931999"/>
                <a:gd name="connsiteY3" fmla="*/ 5537797 h 5537797"/>
              </a:gdLst>
              <a:ahLst/>
              <a:cxnLst>
                <a:cxn ang="0">
                  <a:pos x="connsiteX0" y="connsiteY0"/>
                </a:cxn>
                <a:cxn ang="0">
                  <a:pos x="connsiteX1" y="connsiteY1"/>
                </a:cxn>
                <a:cxn ang="0">
                  <a:pos x="connsiteX2" y="connsiteY2"/>
                </a:cxn>
                <a:cxn ang="0">
                  <a:pos x="connsiteX3" y="connsiteY3"/>
                </a:cxn>
              </a:cxnLst>
              <a:rect l="l" t="t" r="r" b="b"/>
              <a:pathLst>
                <a:path w="10931999" h="5537797">
                  <a:moveTo>
                    <a:pt x="0" y="0"/>
                  </a:moveTo>
                  <a:lnTo>
                    <a:pt x="10931999" y="0"/>
                  </a:lnTo>
                  <a:lnTo>
                    <a:pt x="10931999" y="5537797"/>
                  </a:lnTo>
                  <a:lnTo>
                    <a:pt x="0" y="5537797"/>
                  </a:lnTo>
                  <a:close/>
                </a:path>
              </a:pathLst>
            </a:custGeom>
            <a:noFill/>
            <a:ln w="9525">
              <a:solidFill>
                <a:srgbClr val="E71C57">
                  <a:alpha val="35000"/>
                </a:srgb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eaLnBrk="1">
                <a:lnSpc>
                  <a:spcPct val="90000"/>
                </a:lnSpc>
                <a:spcAft>
                  <a:spcPts val="1000"/>
                </a:spcAft>
              </a:pPr>
              <a:endParaRPr lang="en-GB" sz="1200" dirty="0">
                <a:solidFill>
                  <a:schemeClr val="bg1"/>
                </a:solidFill>
                <a:latin typeface="+mn-lt"/>
              </a:endParaRPr>
            </a:p>
          </p:txBody>
        </p:sp>
        <p:sp>
          <p:nvSpPr>
            <p:cNvPr id="153" name="Footnote example"/>
            <p:cNvSpPr txBox="1"/>
            <p:nvPr/>
          </p:nvSpPr>
          <p:spPr>
            <a:xfrm>
              <a:off x="630000" y="6144442"/>
              <a:ext cx="9030914" cy="415498"/>
            </a:xfrm>
            <a:prstGeom prst="rect">
              <a:avLst/>
            </a:prstGeom>
            <a:noFill/>
          </p:spPr>
          <p:txBody>
            <a:bodyPr wrap="square" lIns="0" tIns="0" rIns="0" bIns="0" rtlCol="0" anchor="b">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GB" sz="1000" b="0" i="0" u="none" strike="noStrike" kern="1200" cap="none" spc="0" normalizeH="0" baseline="0" noProof="0" dirty="0">
                  <a:ln>
                    <a:noFill/>
                  </a:ln>
                  <a:solidFill>
                    <a:schemeClr val="bg1">
                      <a:lumMod val="50000"/>
                    </a:schemeClr>
                  </a:solidFill>
                  <a:effectLst/>
                  <a:uLnTx/>
                  <a:uFillTx/>
                  <a:latin typeface="+mn-lt"/>
                  <a:ea typeface="+mn-ea"/>
                  <a:cs typeface="+mn-cs"/>
                  <a:sym typeface="Trebuchet MS" panose="020B0603020202020204" pitchFamily="34" charset="0"/>
                </a:rPr>
                <a:t>1. </a:t>
              </a:r>
              <a:r>
                <a:rPr kumimoji="0" lang="en-GB" sz="1000" b="0" i="0" u="none" strike="noStrike" kern="1200" cap="none" spc="0" normalizeH="0" baseline="0" noProof="0" dirty="0" err="1">
                  <a:ln>
                    <a:noFill/>
                  </a:ln>
                  <a:solidFill>
                    <a:schemeClr val="bg1">
                      <a:lumMod val="50000"/>
                    </a:schemeClr>
                  </a:solidFill>
                  <a:effectLst/>
                  <a:uLnTx/>
                  <a:uFillTx/>
                  <a:latin typeface="+mn-lt"/>
                  <a:ea typeface="+mn-ea"/>
                  <a:cs typeface="+mn-cs"/>
                  <a:sym typeface="Trebuchet MS" panose="020B0603020202020204" pitchFamily="34" charset="0"/>
                </a:rPr>
                <a:t>xxxx</a:t>
              </a:r>
              <a:r>
                <a:rPr kumimoji="0" lang="en-GB" sz="1000" b="0" i="0" u="none" strike="noStrike" kern="1200" cap="none" spc="0" normalizeH="0" baseline="0" noProof="0" dirty="0">
                  <a:ln>
                    <a:noFill/>
                  </a:ln>
                  <a:solidFill>
                    <a:schemeClr val="bg1">
                      <a:lumMod val="50000"/>
                    </a:schemeClr>
                  </a:solidFill>
                  <a:effectLst/>
                  <a:uLnTx/>
                  <a:uFillTx/>
                  <a:latin typeface="+mn-lt"/>
                  <a:ea typeface="+mn-ea"/>
                  <a:cs typeface="+mn-cs"/>
                  <a:sym typeface="Trebuchet MS" panose="020B0603020202020204" pitchFamily="34" charset="0"/>
                </a:rPr>
                <a:t>  2. </a:t>
              </a:r>
              <a:r>
                <a:rPr kumimoji="0" lang="en-GB" sz="1000" b="0" i="0" u="none" strike="noStrike" kern="1200" cap="none" spc="0" normalizeH="0" baseline="0" noProof="0" dirty="0" err="1">
                  <a:ln>
                    <a:noFill/>
                  </a:ln>
                  <a:solidFill>
                    <a:schemeClr val="bg1">
                      <a:lumMod val="50000"/>
                    </a:schemeClr>
                  </a:solidFill>
                  <a:effectLst/>
                  <a:uLnTx/>
                  <a:uFillTx/>
                  <a:latin typeface="+mn-lt"/>
                  <a:ea typeface="+mn-ea"/>
                  <a:cs typeface="+mn-cs"/>
                  <a:sym typeface="Trebuchet MS" panose="020B0603020202020204" pitchFamily="34" charset="0"/>
                </a:rPr>
                <a:t>xxxx</a:t>
              </a:r>
              <a:r>
                <a:rPr kumimoji="0" lang="en-GB" sz="1000" b="0" i="0" u="none" strike="noStrike" kern="1200" cap="none" spc="0" normalizeH="0" baseline="0" noProof="0" dirty="0">
                  <a:ln>
                    <a:noFill/>
                  </a:ln>
                  <a:solidFill>
                    <a:schemeClr val="bg1">
                      <a:lumMod val="50000"/>
                    </a:schemeClr>
                  </a:solidFill>
                  <a:effectLst/>
                  <a:uLnTx/>
                  <a:uFillTx/>
                  <a:latin typeface="+mn-lt"/>
                  <a:ea typeface="+mn-ea"/>
                  <a:cs typeface="+mn-cs"/>
                  <a:sym typeface="Trebuchet MS" panose="020B0603020202020204" pitchFamily="34" charset="0"/>
                </a:rPr>
                <a:t>  3. List footnotes in numerical order. Footnote numbers are not bracketed. Use 10pt font</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GB" sz="1000" b="0" i="0" u="none" strike="noStrike" kern="1200" cap="none" spc="0" normalizeH="0" baseline="0" noProof="0" dirty="0">
                  <a:ln>
                    <a:noFill/>
                  </a:ln>
                  <a:solidFill>
                    <a:schemeClr val="bg1">
                      <a:lumMod val="50000"/>
                    </a:schemeClr>
                  </a:solidFill>
                  <a:effectLst/>
                  <a:uLnTx/>
                  <a:uFillTx/>
                  <a:latin typeface="+mn-lt"/>
                  <a:ea typeface="+mn-ea"/>
                  <a:cs typeface="+mn-cs"/>
                  <a:sym typeface="Trebuchet MS" panose="020B0603020202020204" pitchFamily="34" charset="0"/>
                </a:rPr>
                <a:t>Note: Do not put a period at the end of the note or the source</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GB" sz="1000" b="0" i="0" u="none" strike="noStrike" kern="1200" cap="none" spc="0" normalizeH="0" baseline="0" noProof="0" dirty="0">
                  <a:ln>
                    <a:noFill/>
                  </a:ln>
                  <a:solidFill>
                    <a:schemeClr val="bg1">
                      <a:lumMod val="50000"/>
                    </a:schemeClr>
                  </a:solidFill>
                  <a:effectLst/>
                  <a:uLnTx/>
                  <a:uFillTx/>
                  <a:latin typeface="+mn-lt"/>
                  <a:ea typeface="+mn-ea"/>
                  <a:cs typeface="+mn-cs"/>
                  <a:sym typeface="Trebuchet MS" panose="020B0603020202020204" pitchFamily="34" charset="0"/>
                </a:rPr>
                <a:t>Source: Include a source for every chart that you use. Separate sources with a semicolon; BCG-related sources go at the end</a:t>
              </a:r>
            </a:p>
          </p:txBody>
        </p:sp>
      </p:grpSp>
      <p:sp>
        <p:nvSpPr>
          <p:cNvPr id="2" name="Date Placeholder 1"/>
          <p:cNvSpPr>
            <a:spLocks noGrp="1"/>
          </p:cNvSpPr>
          <p:nvPr>
            <p:ph type="dt" sz="half" idx="10"/>
          </p:nvPr>
        </p:nvSpPr>
        <p:spPr/>
        <p:txBody>
          <a:bodyPr/>
          <a:lstStyle>
            <a:lvl1pPr eaLnBrk="1">
              <a:defRPr>
                <a:solidFill>
                  <a:schemeClr val="bg1">
                    <a:lumMod val="50000"/>
                  </a:schemeClr>
                </a:solidFill>
                <a:latin typeface="+mn-lt"/>
                <a:sym typeface="Trebuchet MS" panose="020B0603020202020204" pitchFamily="34" charset="0"/>
              </a:defRPr>
            </a:lvl1pPr>
          </a:lstStyle>
          <a:p>
            <a:endParaRPr lang="en-GB" dirty="0"/>
          </a:p>
        </p:txBody>
      </p:sp>
    </p:spTree>
    <p:extLst>
      <p:ext uri="{BB962C8B-B14F-4D97-AF65-F5344CB8AC3E}">
        <p14:creationId xmlns:p14="http://schemas.microsoft.com/office/powerpoint/2010/main" val="177992759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08C2B7-969A-459F-99AC-A174A278B1B7}"/>
              </a:ext>
            </a:extLst>
          </p:cNvPr>
          <p:cNvSpPr>
            <a:spLocks noGrp="1"/>
          </p:cNvSpPr>
          <p:nvPr>
            <p:ph type="title"/>
          </p:nvPr>
        </p:nvSpPr>
        <p:spPr>
          <a:xfrm>
            <a:off x="216131" y="1"/>
            <a:ext cx="9601200" cy="1005840"/>
          </a:xfrm>
        </p:spPr>
        <p:txBody>
          <a:bodyPr/>
          <a:lstStyle>
            <a:lvl1pPr>
              <a:defRPr b="1">
                <a:solidFill>
                  <a:schemeClr val="bg1"/>
                </a:solidFill>
              </a:defRPr>
            </a:lvl1pPr>
          </a:lstStyle>
          <a:p>
            <a:r>
              <a:rPr lang="en-US" dirty="0"/>
              <a:t>Click to edit Master title style</a:t>
            </a:r>
            <a:endParaRPr lang="en-GB" dirty="0"/>
          </a:p>
        </p:txBody>
      </p:sp>
      <p:sp>
        <p:nvSpPr>
          <p:cNvPr id="3" name="Date Placeholder 2">
            <a:extLst>
              <a:ext uri="{FF2B5EF4-FFF2-40B4-BE49-F238E27FC236}">
                <a16:creationId xmlns:a16="http://schemas.microsoft.com/office/drawing/2014/main" id="{09E5A894-E21A-4E1D-AF5B-B4E8F33C8F99}"/>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08EC522E-161B-4861-8301-39EFBEABCB2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D99302C2-239E-475C-AE86-AC72C9ECEC04}"/>
              </a:ext>
            </a:extLst>
          </p:cNvPr>
          <p:cNvSpPr>
            <a:spLocks noGrp="1"/>
          </p:cNvSpPr>
          <p:nvPr>
            <p:ph type="sldNum" sz="quarter" idx="12"/>
          </p:nvPr>
        </p:nvSpPr>
        <p:spPr/>
        <p:txBody>
          <a:bodyPr/>
          <a:lstStyle/>
          <a:p>
            <a:fld id="{391F6EB8-9891-4050-938B-0703392E4F5D}" type="slidenum">
              <a:rPr lang="en-GB" smtClean="0"/>
              <a:t>‹#›</a:t>
            </a:fld>
            <a:endParaRPr lang="en-GB"/>
          </a:p>
        </p:txBody>
      </p:sp>
    </p:spTree>
    <p:extLst>
      <p:ext uri="{BB962C8B-B14F-4D97-AF65-F5344CB8AC3E}">
        <p14:creationId xmlns:p14="http://schemas.microsoft.com/office/powerpoint/2010/main" val="675517044"/>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showMasterSp="0" preserve="1" userDrawn="1">
  <p:cSld name="Agenda Section Header Overview">
    <p:bg>
      <p:bgPr>
        <a:gradFill>
          <a:gsLst>
            <a:gs pos="0">
              <a:schemeClr val="tx2"/>
            </a:gs>
            <a:gs pos="89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3" name="Object 2"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7" name="TextBox 6"/>
          <p:cNvSpPr txBox="1"/>
          <p:nvPr userDrawn="1"/>
        </p:nvSpPr>
        <p:spPr bwMode="white">
          <a:xfrm>
            <a:off x="11167872" y="6404400"/>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GB" sz="1000" kern="1200" smtClean="0">
                <a:solidFill>
                  <a:schemeClr val="bg1"/>
                </a:solidFill>
                <a:latin typeface="Trebuchet MS" panose="020B0603020202020204" pitchFamily="34" charset="0"/>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GB" sz="1000" kern="1200" dirty="0">
              <a:solidFill>
                <a:schemeClr val="bg1"/>
              </a:solidFill>
              <a:latin typeface="Trebuchet MS" panose="020B0603020202020204" pitchFamily="34" charset="0"/>
              <a:ea typeface="+mn-ea"/>
              <a:cs typeface="+mn-cs"/>
              <a:sym typeface="Trebuchet MS" panose="020B0603020202020204" pitchFamily="34" charset="0"/>
            </a:endParaRPr>
          </a:p>
        </p:txBody>
      </p:sp>
      <p:sp>
        <p:nvSpPr>
          <p:cNvPr id="11" name="Rectangle 10"/>
          <p:cNvSpPr/>
          <p:nvPr userDrawn="1"/>
        </p:nvSpPr>
        <p:spPr bwMode="invGray">
          <a:xfrm>
            <a:off x="1388145" y="4691187"/>
            <a:ext cx="929337" cy="995874"/>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eaLnBrk="1" fontAlgn="auto">
              <a:lnSpc>
                <a:spcPct val="95000"/>
              </a:lnSpc>
              <a:spcBef>
                <a:spcPts val="0"/>
              </a:spcBef>
              <a:spcAft>
                <a:spcPts val="0"/>
              </a:spcAft>
            </a:pPr>
            <a:endParaRPr lang="en-GB" sz="2000" dirty="0">
              <a:solidFill>
                <a:prstClr val="white"/>
              </a:solidFill>
              <a:latin typeface="Trebuchet MS" panose="020B0603020202020204" pitchFamily="34" charset="0"/>
            </a:endParaRPr>
          </a:p>
        </p:txBody>
      </p:sp>
      <p:sp>
        <p:nvSpPr>
          <p:cNvPr id="12" name="Rectangle 11"/>
          <p:cNvSpPr/>
          <p:nvPr userDrawn="1">
            <p:custDataLst>
              <p:tags r:id="rId2"/>
            </p:custDataLst>
          </p:nvPr>
        </p:nvSpPr>
        <p:spPr>
          <a:xfrm>
            <a:off x="2509482" y="4691187"/>
            <a:ext cx="1570152" cy="1468176"/>
          </a:xfrm>
          <a:prstGeom prst="rect">
            <a:avLst/>
          </a:prstGeom>
          <a:noFill/>
          <a:ln w="9525" cmpd="sng">
            <a:solidFill>
              <a:srgbClr val="FFFFFF"/>
            </a:solidFill>
            <a:prstDash val="solid"/>
            <a:miter lim="800000"/>
          </a:ln>
          <a:extLst>
            <a:ext uri="{909E8E84-426E-40DD-AFC4-6F175D3DCCD1}">
              <a14:hiddenFill xmlns:a14="http://schemas.microsoft.com/office/drawing/2010/main">
                <a:solidFill>
                  <a:schemeClr val="tx1">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0000" rIns="182880" bIns="182880" numCol="1" spcCol="0" rtlCol="0" fromWordArt="0" anchor="t" anchorCtr="0" forceAA="0" compatLnSpc="1">
            <a:prstTxWarp prst="textNoShape">
              <a:avLst/>
            </a:prstTxWarp>
            <a:noAutofit/>
          </a:bodyPr>
          <a:lstStyle/>
          <a:p>
            <a:pPr eaLnBrk="1">
              <a:lnSpc>
                <a:spcPct val="95000"/>
              </a:lnSpc>
            </a:pPr>
            <a:endParaRPr lang="en-GB" sz="1200" dirty="0">
              <a:solidFill>
                <a:srgbClr val="FFFFFF"/>
              </a:solidFill>
              <a:latin typeface="Trebuchet MS" panose="020B0603020202020204" pitchFamily="34" charset="0"/>
            </a:endParaRPr>
          </a:p>
        </p:txBody>
      </p:sp>
      <p:sp>
        <p:nvSpPr>
          <p:cNvPr id="2" name="TextBox 1"/>
          <p:cNvSpPr txBox="1"/>
          <p:nvPr userDrawn="1"/>
        </p:nvSpPr>
        <p:spPr>
          <a:xfrm>
            <a:off x="630000" y="907198"/>
            <a:ext cx="3448800" cy="3488400"/>
          </a:xfrm>
          <a:prstGeom prst="rect">
            <a:avLst/>
          </a:prstGeom>
          <a:noFill/>
          <a:ln>
            <a:solidFill>
              <a:schemeClr val="bg1"/>
            </a:solidFill>
          </a:ln>
        </p:spPr>
        <p:txBody>
          <a:bodyPr wrap="square" lIns="612000" tIns="468000" rIns="0" bIns="0" rtlCol="0" anchor="t">
            <a:noAutofit/>
          </a:bodyPr>
          <a:lstStyle/>
          <a:p>
            <a:pPr eaLnBrk="1">
              <a:lnSpc>
                <a:spcPct val="90000"/>
              </a:lnSpc>
              <a:spcAft>
                <a:spcPts val="600"/>
              </a:spcAft>
            </a:pPr>
            <a:endParaRPr lang="en-GB" sz="5400" dirty="0">
              <a:solidFill>
                <a:schemeClr val="bg1"/>
              </a:solidFill>
            </a:endParaRPr>
          </a:p>
        </p:txBody>
      </p:sp>
      <p:sp>
        <p:nvSpPr>
          <p:cNvPr id="10" name="TextBox 1"/>
          <p:cNvSpPr txBox="1"/>
          <p:nvPr userDrawn="1"/>
        </p:nvSpPr>
        <p:spPr>
          <a:xfrm>
            <a:off x="1109949" y="1115416"/>
            <a:ext cx="2488182" cy="896399"/>
          </a:xfrm>
          <a:prstGeom prst="rect">
            <a:avLst/>
          </a:prstGeom>
          <a:noFill/>
        </p:spPr>
        <p:txBody>
          <a:bodyPr wrap="none" rtlCol="0">
            <a:spAutoFit/>
          </a:bodyPr>
          <a:lstStyle/>
          <a:p>
            <a:pPr algn="ctr" fontAlgn="auto">
              <a:lnSpc>
                <a:spcPct val="95000"/>
              </a:lnSpc>
              <a:spcBef>
                <a:spcPts val="0"/>
              </a:spcBef>
              <a:spcAft>
                <a:spcPts val="0"/>
              </a:spcAft>
            </a:pPr>
            <a:r>
              <a:rPr lang="en-GB" sz="5400" dirty="0">
                <a:solidFill>
                  <a:schemeClr val="bg1"/>
                </a:solidFill>
                <a:latin typeface="+mj-lt"/>
              </a:rPr>
              <a:t>Agenda</a:t>
            </a:r>
          </a:p>
        </p:txBody>
      </p:sp>
      <p:sp>
        <p:nvSpPr>
          <p:cNvPr id="8"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mn-lt"/>
                <a:sym typeface="Trebuchet MS" panose="020B0603020202020204" pitchFamily="34" charset="0"/>
              </a:rPr>
              <a:t>Copyright © 2022 by Boston Consulting Group. All rights reserved.</a:t>
            </a:r>
          </a:p>
        </p:txBody>
      </p:sp>
      <p:sp>
        <p:nvSpPr>
          <p:cNvPr id="9" name="TextBox 8">
            <a:extLst>
              <a:ext uri="{FF2B5EF4-FFF2-40B4-BE49-F238E27FC236}">
                <a16:creationId xmlns:a16="http://schemas.microsoft.com/office/drawing/2014/main" id="{3337B847-1BCD-4940-A7BA-80C03CB5FDC0}"/>
              </a:ext>
            </a:extLst>
          </p:cNvPr>
          <p:cNvSpPr txBox="1"/>
          <p:nvPr userDrawn="1"/>
        </p:nvSpPr>
        <p:spPr>
          <a:xfrm>
            <a:off x="4750130" y="190005"/>
            <a:ext cx="2992582" cy="332399"/>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algn="ctr">
              <a:defRPr>
                <a:solidFill>
                  <a:schemeClr val="bg1"/>
                </a:solidFill>
              </a:defRPr>
            </a:lvl1pPr>
          </a:lstStyle>
          <a:p>
            <a:pPr lvl="0"/>
            <a:r>
              <a:rPr lang="en-US" dirty="0"/>
              <a:t>OFFICIAL-SENSITIVE</a:t>
            </a:r>
          </a:p>
        </p:txBody>
      </p:sp>
    </p:spTree>
    <p:extLst>
      <p:ext uri="{BB962C8B-B14F-4D97-AF65-F5344CB8AC3E}">
        <p14:creationId xmlns:p14="http://schemas.microsoft.com/office/powerpoint/2010/main" val="267217534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ftr="0" dt="0"/>
</p:sldLayout>
</file>

<file path=ppt/slideLayouts/slideLayout341.xml><?xml version="1.0" encoding="utf-8"?>
<p:sldLayout xmlns:a="http://schemas.openxmlformats.org/drawingml/2006/main" xmlns:r="http://schemas.openxmlformats.org/officeDocument/2006/relationships" xmlns:p="http://schemas.openxmlformats.org/presentationml/2006/main" showMasterSp="0" preserve="1" userDrawn="1">
  <p:cSld name="Agenda Section Header">
    <p:bg>
      <p:bgPr>
        <a:gradFill>
          <a:gsLst>
            <a:gs pos="0">
              <a:schemeClr val="tx2"/>
            </a:gs>
            <a:gs pos="89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1963492020"/>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3" name="Object 2"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7" name="TextBox 6"/>
          <p:cNvSpPr txBox="1"/>
          <p:nvPr userDrawn="1"/>
        </p:nvSpPr>
        <p:spPr bwMode="white">
          <a:xfrm>
            <a:off x="11167872" y="6404400"/>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GB" sz="1000" kern="1200" smtClean="0">
                <a:solidFill>
                  <a:schemeClr val="bg1"/>
                </a:solidFill>
                <a:latin typeface="Trebuchet MS" panose="020B0603020202020204" pitchFamily="34" charset="0"/>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GB" sz="1000" kern="1200" dirty="0">
              <a:solidFill>
                <a:schemeClr val="bg1"/>
              </a:solidFill>
              <a:latin typeface="Trebuchet MS" panose="020B0603020202020204" pitchFamily="34" charset="0"/>
              <a:ea typeface="+mn-ea"/>
              <a:cs typeface="+mn-cs"/>
              <a:sym typeface="Trebuchet MS" panose="020B0603020202020204" pitchFamily="34" charset="0"/>
            </a:endParaRPr>
          </a:p>
        </p:txBody>
      </p:sp>
      <p:sp>
        <p:nvSpPr>
          <p:cNvPr id="10" name="Rectangle 9"/>
          <p:cNvSpPr/>
          <p:nvPr userDrawn="1"/>
        </p:nvSpPr>
        <p:spPr bwMode="white">
          <a:xfrm>
            <a:off x="1284743" y="1428131"/>
            <a:ext cx="947672" cy="947672"/>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eaLnBrk="1"/>
            <a:endParaRPr lang="en-GB" sz="1200" dirty="0">
              <a:solidFill>
                <a:schemeClr val="bg1"/>
              </a:solidFill>
              <a:latin typeface="Trebuchet MS" panose="020B0603020202020204" pitchFamily="34" charset="0"/>
              <a:sym typeface="Trebuchet MS" panose="020B0603020202020204" pitchFamily="34" charset="0"/>
            </a:endParaRPr>
          </a:p>
        </p:txBody>
      </p:sp>
      <p:sp>
        <p:nvSpPr>
          <p:cNvPr id="13" name="Rectangle 12"/>
          <p:cNvSpPr/>
          <p:nvPr userDrawn="1"/>
        </p:nvSpPr>
        <p:spPr>
          <a:xfrm>
            <a:off x="1285200" y="2667600"/>
            <a:ext cx="9619200" cy="3200400"/>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eaLnBrk="1" fontAlgn="auto">
              <a:spcBef>
                <a:spcPts val="0"/>
              </a:spcBef>
              <a:spcAft>
                <a:spcPts val="0"/>
              </a:spcAft>
            </a:pPr>
            <a:endParaRPr lang="en-GB" sz="2000" dirty="0">
              <a:solidFill>
                <a:prstClr val="white"/>
              </a:solidFill>
              <a:latin typeface="Trebuchet MS" panose="020B0603020202020204" pitchFamily="34" charset="0"/>
            </a:endParaRPr>
          </a:p>
        </p:txBody>
      </p:sp>
      <p:sp>
        <p:nvSpPr>
          <p:cNvPr id="6"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mn-lt"/>
                <a:sym typeface="Trebuchet MS" panose="020B0603020202020204" pitchFamily="34" charset="0"/>
              </a:rPr>
              <a:t>Copyright © 2022 by Boston Consulting Group. All rights reserved.</a:t>
            </a:r>
          </a:p>
        </p:txBody>
      </p:sp>
      <p:sp>
        <p:nvSpPr>
          <p:cNvPr id="8" name="TextBox 7">
            <a:extLst>
              <a:ext uri="{FF2B5EF4-FFF2-40B4-BE49-F238E27FC236}">
                <a16:creationId xmlns:a16="http://schemas.microsoft.com/office/drawing/2014/main" id="{3337B847-1BCD-4940-A7BA-80C03CB5FDC0}"/>
              </a:ext>
            </a:extLst>
          </p:cNvPr>
          <p:cNvSpPr txBox="1"/>
          <p:nvPr userDrawn="1"/>
        </p:nvSpPr>
        <p:spPr>
          <a:xfrm>
            <a:off x="4750130" y="190005"/>
            <a:ext cx="2992582" cy="332399"/>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algn="ctr">
              <a:defRPr>
                <a:solidFill>
                  <a:schemeClr val="bg1"/>
                </a:solidFill>
              </a:defRPr>
            </a:lvl1pPr>
          </a:lstStyle>
          <a:p>
            <a:pPr lvl="0"/>
            <a:r>
              <a:rPr lang="en-US" dirty="0"/>
              <a:t>OFFICIAL-SENSITIVE</a:t>
            </a:r>
          </a:p>
        </p:txBody>
      </p:sp>
    </p:spTree>
    <p:extLst>
      <p:ext uri="{BB962C8B-B14F-4D97-AF65-F5344CB8AC3E}">
        <p14:creationId xmlns:p14="http://schemas.microsoft.com/office/powerpoint/2010/main" val="345731327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ftr="0" dt="0"/>
</p:sldLayout>
</file>

<file path=ppt/slideLayouts/slideLayout342.xml><?xml version="1.0" encoding="utf-8"?>
<p:sldLayout xmlns:a="http://schemas.openxmlformats.org/drawingml/2006/main" xmlns:r="http://schemas.openxmlformats.org/officeDocument/2006/relationships" xmlns:p="http://schemas.openxmlformats.org/presentationml/2006/main" showMasterSp="0" preserve="1" userDrawn="1">
  <p:cSld name="Agenda Full Width Overview">
    <p:bg>
      <p:bgPr>
        <a:gradFill>
          <a:gsLst>
            <a:gs pos="0">
              <a:schemeClr val="tx2"/>
            </a:gs>
            <a:gs pos="89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3" name="Object 2"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7" name="TextBox 6"/>
          <p:cNvSpPr txBox="1"/>
          <p:nvPr userDrawn="1"/>
        </p:nvSpPr>
        <p:spPr bwMode="white">
          <a:xfrm>
            <a:off x="11167872" y="6404400"/>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GB" sz="1000" kern="1200" smtClean="0">
                <a:solidFill>
                  <a:schemeClr val="bg1"/>
                </a:solidFill>
                <a:latin typeface="Trebuchet MS" panose="020B0603020202020204" pitchFamily="34" charset="0"/>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GB" sz="1000" kern="1200" dirty="0">
              <a:solidFill>
                <a:schemeClr val="bg1"/>
              </a:solidFill>
              <a:latin typeface="Trebuchet MS" panose="020B0603020202020204" pitchFamily="34" charset="0"/>
              <a:ea typeface="+mn-ea"/>
              <a:cs typeface="+mn-cs"/>
              <a:sym typeface="Trebuchet MS" panose="020B0603020202020204" pitchFamily="34" charset="0"/>
            </a:endParaRPr>
          </a:p>
        </p:txBody>
      </p:sp>
      <p:sp>
        <p:nvSpPr>
          <p:cNvPr id="10" name="Title 1"/>
          <p:cNvSpPr txBox="1">
            <a:spLocks/>
          </p:cNvSpPr>
          <p:nvPr userDrawn="1"/>
        </p:nvSpPr>
        <p:spPr>
          <a:xfrm>
            <a:off x="630000" y="622800"/>
            <a:ext cx="7189998" cy="470898"/>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ct val="0"/>
              </a:spcBef>
              <a:spcAft>
                <a:spcPts val="0"/>
              </a:spcAft>
              <a:buNone/>
              <a:defRPr sz="3400" b="0" i="0" u="none" kern="1200" spc="0">
                <a:solidFill>
                  <a:schemeClr val="tx2">
                    <a:lumMod val="100000"/>
                  </a:schemeClr>
                </a:solidFill>
                <a:latin typeface="Trebuchet MS" panose="020B0603020202020204" pitchFamily="34" charset="0"/>
                <a:ea typeface="+mj-ea"/>
                <a:cs typeface="+mj-cs"/>
                <a:sym typeface="Trebuchet MS" panose="020B0603020202020204" pitchFamily="34" charset="0"/>
              </a:defRPr>
            </a:lvl1pPr>
          </a:lstStyle>
          <a:p>
            <a:r>
              <a:rPr lang="en-GB" dirty="0">
                <a:solidFill>
                  <a:schemeClr val="bg1"/>
                </a:solidFill>
              </a:rPr>
              <a:t>Agenda</a:t>
            </a:r>
          </a:p>
        </p:txBody>
      </p:sp>
      <p:cxnSp>
        <p:nvCxnSpPr>
          <p:cNvPr id="13" name="Straight Connector 12"/>
          <p:cNvCxnSpPr/>
          <p:nvPr userDrawn="1"/>
        </p:nvCxnSpPr>
        <p:spPr bwMode="white">
          <a:xfrm>
            <a:off x="618898" y="1206000"/>
            <a:ext cx="11576304" cy="0"/>
          </a:xfrm>
          <a:prstGeom prst="line">
            <a:avLst/>
          </a:prstGeom>
          <a:ln w="9525" cmpd="sng">
            <a:solidFill>
              <a:schemeClr val="bg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mn-lt"/>
                <a:sym typeface="Trebuchet MS" panose="020B0603020202020204" pitchFamily="34" charset="0"/>
              </a:rPr>
              <a:t>Copyright © 2022 by Boston Consulting Group. All rights reserved.</a:t>
            </a:r>
          </a:p>
        </p:txBody>
      </p:sp>
      <p:sp>
        <p:nvSpPr>
          <p:cNvPr id="8" name="TextBox 7">
            <a:extLst>
              <a:ext uri="{FF2B5EF4-FFF2-40B4-BE49-F238E27FC236}">
                <a16:creationId xmlns:a16="http://schemas.microsoft.com/office/drawing/2014/main" id="{3337B847-1BCD-4940-A7BA-80C03CB5FDC0}"/>
              </a:ext>
            </a:extLst>
          </p:cNvPr>
          <p:cNvSpPr txBox="1"/>
          <p:nvPr userDrawn="1"/>
        </p:nvSpPr>
        <p:spPr>
          <a:xfrm>
            <a:off x="4750130" y="190005"/>
            <a:ext cx="2992582" cy="332399"/>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solidFill>
                  <a:schemeClr val="bg1"/>
                </a:solidFill>
              </a:rPr>
              <a:t>OFFICIAL-SENSITIVE</a:t>
            </a:r>
          </a:p>
        </p:txBody>
      </p:sp>
    </p:spTree>
    <p:extLst>
      <p:ext uri="{BB962C8B-B14F-4D97-AF65-F5344CB8AC3E}">
        <p14:creationId xmlns:p14="http://schemas.microsoft.com/office/powerpoint/2010/main" val="7085370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ftr="0" dt="0"/>
</p:sldLayout>
</file>

<file path=ppt/slideLayouts/slideLayout343.xml><?xml version="1.0" encoding="utf-8"?>
<p:sldLayout xmlns:a="http://schemas.openxmlformats.org/drawingml/2006/main" xmlns:r="http://schemas.openxmlformats.org/officeDocument/2006/relationships" xmlns:p="http://schemas.openxmlformats.org/presentationml/2006/main" showMasterSp="0" preserve="1" userDrawn="1">
  <p:cSld name="Agenda Two-Thirds">
    <p:bg>
      <p:bgPr>
        <a:gradFill>
          <a:gsLst>
            <a:gs pos="0">
              <a:schemeClr val="tx2"/>
            </a:gs>
            <a:gs pos="89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pic>
        <p:nvPicPr>
          <p:cNvPr id="10" name="Picture 9"/>
          <p:cNvPicPr>
            <a:picLocks noChangeAspect="1"/>
          </p:cNvPicPr>
          <p:nvPr userDrawn="1"/>
        </p:nvPicPr>
        <p:blipFill rotWithShape="1">
          <a:blip r:embed="rId5">
            <a:extLst>
              <a:ext uri="{28A0092B-C50C-407E-A947-70E740481C1C}">
                <a14:useLocalDpi xmlns:a14="http://schemas.microsoft.com/office/drawing/2010/main" val="0"/>
              </a:ext>
            </a:extLst>
          </a:blip>
          <a:srcRect l="29398" t="8741" r="101" b="27"/>
          <a:stretch/>
        </p:blipFill>
        <p:spPr bwMode="ltGray">
          <a:xfrm flipH="1">
            <a:off x="3671068" y="0"/>
            <a:ext cx="416951" cy="6858000"/>
          </a:xfrm>
          <a:prstGeom prst="rect">
            <a:avLst/>
          </a:prstGeom>
        </p:spPr>
      </p:pic>
      <p:sp>
        <p:nvSpPr>
          <p:cNvPr id="13" name="Rectangle 12"/>
          <p:cNvSpPr/>
          <p:nvPr userDrawn="1"/>
        </p:nvSpPr>
        <p:spPr bwMode="white">
          <a:xfrm>
            <a:off x="4080763" y="-1309"/>
            <a:ext cx="8111237" cy="685930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eaLnBrk="1"/>
            <a:endParaRPr lang="en-GB" sz="1200" dirty="0">
              <a:solidFill>
                <a:schemeClr val="bg1"/>
              </a:solidFill>
              <a:latin typeface="+mn-lt"/>
              <a:sym typeface="Trebuchet MS" panose="020B0603020202020204" pitchFamily="34" charset="0"/>
            </a:endParaRPr>
          </a:p>
        </p:txBody>
      </p:sp>
      <p:sp>
        <p:nvSpPr>
          <p:cNvPr id="15" name="TextBox 14"/>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GB" sz="10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GB" sz="1000" kern="1200" dirty="0">
              <a:solidFill>
                <a:schemeClr val="bg1">
                  <a:lumMod val="50000"/>
                </a:schemeClr>
              </a:solidFill>
              <a:latin typeface="+mn-lt"/>
              <a:ea typeface="+mn-ea"/>
              <a:cs typeface="+mn-cs"/>
              <a:sym typeface="Trebuchet MS" panose="020B0603020202020204" pitchFamily="34" charset="0"/>
            </a:endParaRPr>
          </a:p>
        </p:txBody>
      </p:sp>
      <p:sp>
        <p:nvSpPr>
          <p:cNvPr id="17" name="TextBox 16"/>
          <p:cNvSpPr txBox="1"/>
          <p:nvPr userDrawn="1"/>
        </p:nvSpPr>
        <p:spPr>
          <a:xfrm>
            <a:off x="630000" y="3207715"/>
            <a:ext cx="1547143" cy="443198"/>
          </a:xfrm>
          <a:prstGeom prst="rect">
            <a:avLst/>
          </a:prstGeom>
          <a:noFill/>
        </p:spPr>
        <p:txBody>
          <a:bodyPr wrap="square" lIns="0" tIns="0" rIns="0" bIns="0" rtlCol="0" anchor="t">
            <a:spAutoFit/>
          </a:bodyPr>
          <a:lstStyle/>
          <a:p>
            <a:pPr>
              <a:lnSpc>
                <a:spcPct val="90000"/>
              </a:lnSpc>
              <a:spcAft>
                <a:spcPts val="600"/>
              </a:spcAft>
            </a:pPr>
            <a:r>
              <a:rPr lang="en-GB" sz="3200" dirty="0">
                <a:solidFill>
                  <a:schemeClr val="bg1"/>
                </a:solidFill>
              </a:rPr>
              <a:t>Agenda</a:t>
            </a:r>
          </a:p>
        </p:txBody>
      </p:sp>
      <p:sp>
        <p:nvSpPr>
          <p:cNvPr id="7"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mn-lt"/>
                <a:sym typeface="Trebuchet MS" panose="020B0603020202020204" pitchFamily="34" charset="0"/>
              </a:rPr>
              <a:t>Copyright © 2022 by Boston Consulting Group. All rights reserved.</a:t>
            </a:r>
          </a:p>
        </p:txBody>
      </p:sp>
      <p:sp>
        <p:nvSpPr>
          <p:cNvPr id="8" name="TextBox 7">
            <a:extLst>
              <a:ext uri="{FF2B5EF4-FFF2-40B4-BE49-F238E27FC236}">
                <a16:creationId xmlns:a16="http://schemas.microsoft.com/office/drawing/2014/main" id="{3337B847-1BCD-4940-A7BA-80C03CB5FDC0}"/>
              </a:ext>
            </a:extLst>
          </p:cNvPr>
          <p:cNvSpPr txBox="1"/>
          <p:nvPr userDrawn="1"/>
        </p:nvSpPr>
        <p:spPr>
          <a:xfrm>
            <a:off x="4750130" y="190005"/>
            <a:ext cx="2992582" cy="332399"/>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solidFill>
                  <a:schemeClr val="tx1"/>
                </a:solidFill>
              </a:rPr>
              <a:t>OFFICIAL-SENSITIVE</a:t>
            </a:r>
          </a:p>
        </p:txBody>
      </p:sp>
    </p:spTree>
    <p:extLst>
      <p:ext uri="{BB962C8B-B14F-4D97-AF65-F5344CB8AC3E}">
        <p14:creationId xmlns:p14="http://schemas.microsoft.com/office/powerpoint/2010/main" val="645437002"/>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hf hdr="0" ftr="0" dt="0"/>
</p:sldLayout>
</file>

<file path=ppt/slideLayouts/slideLayout344.xml><?xml version="1.0" encoding="utf-8"?>
<p:sldLayout xmlns:a="http://schemas.openxmlformats.org/drawingml/2006/main" xmlns:r="http://schemas.openxmlformats.org/officeDocument/2006/relationships" xmlns:p="http://schemas.openxmlformats.org/presentationml/2006/main" preserve="1">
  <p:cSld name="Agenda D. Section Header Overview">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8" name="Rectangle 7"/>
          <p:cNvSpPr/>
          <p:nvPr userDrawn="1"/>
        </p:nvSpPr>
        <p:spPr bwMode="invGray">
          <a:xfrm>
            <a:off x="1388145" y="4691187"/>
            <a:ext cx="929337" cy="995874"/>
          </a:xfrm>
          <a:prstGeom prst="rect">
            <a:avLst/>
          </a:prstGeom>
          <a:noFill/>
          <a:ln w="9525">
            <a:solidFill>
              <a:schemeClr val="accent4"/>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eaLnBrk="1" fontAlgn="auto">
              <a:lnSpc>
                <a:spcPct val="95000"/>
              </a:lnSpc>
              <a:spcBef>
                <a:spcPts val="0"/>
              </a:spcBef>
              <a:spcAft>
                <a:spcPts val="0"/>
              </a:spcAft>
            </a:pPr>
            <a:endParaRPr lang="en-GB" sz="2000" dirty="0">
              <a:solidFill>
                <a:prstClr val="white"/>
              </a:solidFill>
              <a:latin typeface="Trebuchet MS" panose="020B0603020202020204" pitchFamily="34" charset="0"/>
            </a:endParaRPr>
          </a:p>
        </p:txBody>
      </p:sp>
      <p:sp>
        <p:nvSpPr>
          <p:cNvPr id="10" name="Rectangle 9"/>
          <p:cNvSpPr/>
          <p:nvPr userDrawn="1">
            <p:custDataLst>
              <p:tags r:id="rId2"/>
            </p:custDataLst>
          </p:nvPr>
        </p:nvSpPr>
        <p:spPr>
          <a:xfrm>
            <a:off x="2509482" y="4691187"/>
            <a:ext cx="1570152" cy="1468176"/>
          </a:xfrm>
          <a:prstGeom prst="rect">
            <a:avLst/>
          </a:prstGeom>
          <a:noFill/>
          <a:ln w="9525" cmpd="sng">
            <a:solidFill>
              <a:schemeClr val="accent4"/>
            </a:solidFill>
            <a:prstDash val="solid"/>
            <a:miter lim="800000"/>
          </a:ln>
          <a:extLst>
            <a:ext uri="{909E8E84-426E-40DD-AFC4-6F175D3DCCD1}">
              <a14:hiddenFill xmlns:a14="http://schemas.microsoft.com/office/drawing/2010/main">
                <a:solidFill>
                  <a:schemeClr val="tx1">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0000" rIns="182880" bIns="182880" numCol="1" spcCol="0" rtlCol="0" fromWordArt="0" anchor="t" anchorCtr="0" forceAA="0" compatLnSpc="1">
            <a:prstTxWarp prst="textNoShape">
              <a:avLst/>
            </a:prstTxWarp>
            <a:noAutofit/>
          </a:bodyPr>
          <a:lstStyle/>
          <a:p>
            <a:pPr eaLnBrk="1">
              <a:lnSpc>
                <a:spcPct val="95000"/>
              </a:lnSpc>
            </a:pPr>
            <a:endParaRPr lang="en-GB" sz="1200" dirty="0">
              <a:solidFill>
                <a:srgbClr val="FFFFFF"/>
              </a:solidFill>
              <a:latin typeface="Trebuchet MS" panose="020B0603020202020204" pitchFamily="34" charset="0"/>
            </a:endParaRPr>
          </a:p>
        </p:txBody>
      </p:sp>
      <p:sp>
        <p:nvSpPr>
          <p:cNvPr id="11" name="TextBox 10"/>
          <p:cNvSpPr txBox="1"/>
          <p:nvPr userDrawn="1"/>
        </p:nvSpPr>
        <p:spPr>
          <a:xfrm>
            <a:off x="630000" y="907197"/>
            <a:ext cx="3448800" cy="3488400"/>
          </a:xfrm>
          <a:prstGeom prst="rect">
            <a:avLst/>
          </a:prstGeom>
          <a:noFill/>
          <a:ln>
            <a:solidFill>
              <a:schemeClr val="accent4"/>
            </a:solidFill>
          </a:ln>
        </p:spPr>
        <p:txBody>
          <a:bodyPr wrap="square" lIns="612000" tIns="468000" rIns="0" bIns="0" rtlCol="0" anchor="t">
            <a:noAutofit/>
          </a:bodyPr>
          <a:lstStyle/>
          <a:p>
            <a:pPr eaLnBrk="1">
              <a:lnSpc>
                <a:spcPct val="90000"/>
              </a:lnSpc>
              <a:spcAft>
                <a:spcPts val="600"/>
              </a:spcAft>
            </a:pPr>
            <a:endParaRPr lang="en-GB" sz="5400" dirty="0">
              <a:solidFill>
                <a:schemeClr val="accent4"/>
              </a:solidFill>
            </a:endParaRPr>
          </a:p>
        </p:txBody>
      </p:sp>
      <p:sp>
        <p:nvSpPr>
          <p:cNvPr id="9" name="TextBox 1"/>
          <p:cNvSpPr txBox="1"/>
          <p:nvPr userDrawn="1"/>
        </p:nvSpPr>
        <p:spPr>
          <a:xfrm>
            <a:off x="1109949" y="1115416"/>
            <a:ext cx="2488182" cy="896399"/>
          </a:xfrm>
          <a:prstGeom prst="rect">
            <a:avLst/>
          </a:prstGeom>
          <a:noFill/>
        </p:spPr>
        <p:txBody>
          <a:bodyPr wrap="none" rtlCol="0">
            <a:spAutoFit/>
          </a:bodyPr>
          <a:lstStyle>
            <a:defPPr>
              <a:defRPr lang="en-US"/>
            </a:defPPr>
            <a:lvl1pPr algn="ctr" fontAlgn="auto">
              <a:lnSpc>
                <a:spcPct val="95000"/>
              </a:lnSpc>
              <a:spcBef>
                <a:spcPts val="0"/>
              </a:spcBef>
              <a:spcAft>
                <a:spcPts val="0"/>
              </a:spcAft>
              <a:defRPr sz="5400">
                <a:solidFill>
                  <a:schemeClr val="accent4"/>
                </a:solidFill>
                <a:latin typeface="+mj-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n-GB" dirty="0"/>
              <a:t>Agenda</a:t>
            </a:r>
          </a:p>
        </p:txBody>
      </p:sp>
    </p:spTree>
    <p:extLst>
      <p:ext uri="{BB962C8B-B14F-4D97-AF65-F5344CB8AC3E}">
        <p14:creationId xmlns:p14="http://schemas.microsoft.com/office/powerpoint/2010/main" val="38514461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ftr="0" dt="0"/>
</p:sldLayout>
</file>

<file path=ppt/slideLayouts/slideLayout345.xml><?xml version="1.0" encoding="utf-8"?>
<p:sldLayout xmlns:a="http://schemas.openxmlformats.org/drawingml/2006/main" xmlns:r="http://schemas.openxmlformats.org/officeDocument/2006/relationships" xmlns:p="http://schemas.openxmlformats.org/presentationml/2006/main" preserve="1">
  <p:cSld name="Agenda D. Section Header">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2440061710"/>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8" name="Rectangle 7"/>
          <p:cNvSpPr/>
          <p:nvPr userDrawn="1"/>
        </p:nvSpPr>
        <p:spPr bwMode="white">
          <a:xfrm>
            <a:off x="1284743" y="1428131"/>
            <a:ext cx="947672" cy="947672"/>
          </a:xfrm>
          <a:prstGeom prst="rect">
            <a:avLst/>
          </a:prstGeom>
          <a:noFill/>
          <a:ln w="9525">
            <a:solidFill>
              <a:schemeClr val="accent4"/>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eaLnBrk="1"/>
            <a:endParaRPr lang="en-GB" sz="1200" dirty="0">
              <a:solidFill>
                <a:schemeClr val="bg1"/>
              </a:solidFill>
              <a:latin typeface="Trebuchet MS" panose="020B0603020202020204" pitchFamily="34" charset="0"/>
              <a:sym typeface="Trebuchet MS" panose="020B0603020202020204" pitchFamily="34" charset="0"/>
            </a:endParaRPr>
          </a:p>
        </p:txBody>
      </p:sp>
      <p:sp>
        <p:nvSpPr>
          <p:cNvPr id="10" name="Rectangle 9"/>
          <p:cNvSpPr/>
          <p:nvPr userDrawn="1"/>
        </p:nvSpPr>
        <p:spPr>
          <a:xfrm>
            <a:off x="1285200" y="2667600"/>
            <a:ext cx="9619200" cy="3200400"/>
          </a:xfrm>
          <a:prstGeom prst="rect">
            <a:avLst/>
          </a:prstGeom>
          <a:noFill/>
          <a:ln w="9525">
            <a:solidFill>
              <a:schemeClr val="accent4"/>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eaLnBrk="1" fontAlgn="auto">
              <a:spcBef>
                <a:spcPts val="0"/>
              </a:spcBef>
              <a:spcAft>
                <a:spcPts val="0"/>
              </a:spcAft>
            </a:pPr>
            <a:endParaRPr lang="en-GB" sz="2000" dirty="0">
              <a:solidFill>
                <a:prstClr val="white"/>
              </a:solidFill>
              <a:latin typeface="Trebuchet MS" panose="020B0603020202020204" pitchFamily="34" charset="0"/>
            </a:endParaRPr>
          </a:p>
        </p:txBody>
      </p:sp>
    </p:spTree>
    <p:extLst>
      <p:ext uri="{BB962C8B-B14F-4D97-AF65-F5344CB8AC3E}">
        <p14:creationId xmlns:p14="http://schemas.microsoft.com/office/powerpoint/2010/main" val="312736635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ftr="0" dt="0"/>
</p:sldLayout>
</file>

<file path=ppt/slideLayouts/slideLayout346.xml><?xml version="1.0" encoding="utf-8"?>
<p:sldLayout xmlns:a="http://schemas.openxmlformats.org/drawingml/2006/main" xmlns:r="http://schemas.openxmlformats.org/officeDocument/2006/relationships" xmlns:p="http://schemas.openxmlformats.org/presentationml/2006/main" preserve="1">
  <p:cSld name="Agenda D. Full Width Overview">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7" name="Title 1"/>
          <p:cNvSpPr txBox="1">
            <a:spLocks/>
          </p:cNvSpPr>
          <p:nvPr userDrawn="1"/>
        </p:nvSpPr>
        <p:spPr>
          <a:xfrm>
            <a:off x="630000" y="622800"/>
            <a:ext cx="7189998" cy="470898"/>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ct val="0"/>
              </a:spcBef>
              <a:spcAft>
                <a:spcPts val="0"/>
              </a:spcAft>
              <a:buNone/>
              <a:defRPr sz="3400" b="0" i="0" u="none" kern="1200" spc="0">
                <a:solidFill>
                  <a:schemeClr val="tx2">
                    <a:lumMod val="100000"/>
                  </a:schemeClr>
                </a:solidFill>
                <a:latin typeface="Trebuchet MS" panose="020B0603020202020204" pitchFamily="34" charset="0"/>
                <a:ea typeface="+mj-ea"/>
                <a:cs typeface="+mj-cs"/>
                <a:sym typeface="Trebuchet MS" panose="020B0603020202020204" pitchFamily="34" charset="0"/>
              </a:defRPr>
            </a:lvl1pPr>
          </a:lstStyle>
          <a:p>
            <a:r>
              <a:rPr lang="en-GB" dirty="0">
                <a:solidFill>
                  <a:schemeClr val="accent4"/>
                </a:solidFill>
              </a:rPr>
              <a:t>Agenda</a:t>
            </a:r>
          </a:p>
        </p:txBody>
      </p:sp>
      <p:cxnSp>
        <p:nvCxnSpPr>
          <p:cNvPr id="9" name="Straight Connector 8"/>
          <p:cNvCxnSpPr/>
          <p:nvPr userDrawn="1"/>
        </p:nvCxnSpPr>
        <p:spPr bwMode="white">
          <a:xfrm>
            <a:off x="618898" y="1206000"/>
            <a:ext cx="11576304" cy="0"/>
          </a:xfrm>
          <a:prstGeom prst="line">
            <a:avLst/>
          </a:prstGeom>
          <a:ln w="9525" cmpd="sng">
            <a:solidFill>
              <a:schemeClr val="accent4"/>
            </a:solidFill>
            <a:miter lim="800000"/>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7594402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ftr="0" dt="0"/>
</p:sldLayout>
</file>

<file path=ppt/slideLayouts/slideLayout347.xml><?xml version="1.0" encoding="utf-8"?>
<p:sldLayout xmlns:a="http://schemas.openxmlformats.org/drawingml/2006/main" xmlns:r="http://schemas.openxmlformats.org/officeDocument/2006/relationships" xmlns:p="http://schemas.openxmlformats.org/presentationml/2006/main" showMasterSp="0" preserve="1" userDrawn="1">
  <p:cSld name="Agenda D. Two-Thirds">
    <p:bg>
      <p:bgPr>
        <a:gradFill>
          <a:gsLst>
            <a:gs pos="0">
              <a:schemeClr val="tx2"/>
            </a:gs>
            <a:gs pos="89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pic>
        <p:nvPicPr>
          <p:cNvPr id="23" name="Picture 22"/>
          <p:cNvPicPr>
            <a:picLocks noChangeAspect="1"/>
          </p:cNvPicPr>
          <p:nvPr userDrawn="1"/>
        </p:nvPicPr>
        <p:blipFill rotWithShape="1">
          <a:blip r:embed="rId5">
            <a:extLst>
              <a:ext uri="{28A0092B-C50C-407E-A947-70E740481C1C}">
                <a14:useLocalDpi xmlns:a14="http://schemas.microsoft.com/office/drawing/2010/main" val="0"/>
              </a:ext>
            </a:extLst>
          </a:blip>
          <a:srcRect l="29398" t="8741" r="101" b="27"/>
          <a:stretch/>
        </p:blipFill>
        <p:spPr bwMode="ltGray">
          <a:xfrm flipH="1">
            <a:off x="3671068" y="0"/>
            <a:ext cx="416951" cy="6858000"/>
          </a:xfrm>
          <a:prstGeom prst="rect">
            <a:avLst/>
          </a:prstGeom>
        </p:spPr>
      </p:pic>
      <p:sp>
        <p:nvSpPr>
          <p:cNvPr id="26" name="Rectangle 25"/>
          <p:cNvSpPr/>
          <p:nvPr userDrawn="1"/>
        </p:nvSpPr>
        <p:spPr bwMode="ltGray">
          <a:xfrm>
            <a:off x="4080763" y="-1309"/>
            <a:ext cx="8111237" cy="68593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eaLnBrk="1"/>
            <a:endParaRPr lang="en-GB" sz="1200" dirty="0">
              <a:solidFill>
                <a:schemeClr val="bg1"/>
              </a:solidFill>
              <a:latin typeface="+mn-lt"/>
              <a:sym typeface="Trebuchet MS" panose="020B0603020202020204" pitchFamily="34" charset="0"/>
            </a:endParaRPr>
          </a:p>
        </p:txBody>
      </p:sp>
      <p:sp>
        <p:nvSpPr>
          <p:cNvPr id="28" name="TextBox 27"/>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GB" sz="10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GB" sz="1000" kern="1200" dirty="0">
              <a:solidFill>
                <a:schemeClr val="bg1">
                  <a:lumMod val="50000"/>
                </a:schemeClr>
              </a:solidFill>
              <a:latin typeface="+mn-lt"/>
              <a:ea typeface="+mn-ea"/>
              <a:cs typeface="+mn-cs"/>
              <a:sym typeface="Trebuchet MS" panose="020B0603020202020204" pitchFamily="34" charset="0"/>
            </a:endParaRPr>
          </a:p>
        </p:txBody>
      </p:sp>
      <p:sp>
        <p:nvSpPr>
          <p:cNvPr id="10" name="TextBox 9"/>
          <p:cNvSpPr txBox="1"/>
          <p:nvPr userDrawn="1"/>
        </p:nvSpPr>
        <p:spPr>
          <a:xfrm>
            <a:off x="630000" y="3262145"/>
            <a:ext cx="1161047" cy="332399"/>
          </a:xfrm>
          <a:prstGeom prst="rect">
            <a:avLst/>
          </a:prstGeom>
          <a:noFill/>
        </p:spPr>
        <p:txBody>
          <a:bodyPr wrap="square" lIns="0" tIns="0" rIns="0" bIns="0" rtlCol="0" anchor="t">
            <a:spAutoFit/>
          </a:bodyPr>
          <a:lstStyle/>
          <a:p>
            <a:pPr>
              <a:lnSpc>
                <a:spcPct val="90000"/>
              </a:lnSpc>
              <a:spcAft>
                <a:spcPts val="600"/>
              </a:spcAft>
            </a:pPr>
            <a:r>
              <a:rPr lang="en-GB" sz="2400" dirty="0">
                <a:solidFill>
                  <a:schemeClr val="bg1"/>
                </a:solidFill>
              </a:rPr>
              <a:t>Agenda</a:t>
            </a:r>
          </a:p>
        </p:txBody>
      </p:sp>
      <p:sp>
        <p:nvSpPr>
          <p:cNvPr id="7"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mn-lt"/>
                <a:sym typeface="Trebuchet MS" panose="020B0603020202020204" pitchFamily="34" charset="0"/>
              </a:rPr>
              <a:t>Copyright © 2022 by Boston Consulting Group. All rights reserved.</a:t>
            </a:r>
          </a:p>
        </p:txBody>
      </p:sp>
      <p:sp>
        <p:nvSpPr>
          <p:cNvPr id="9" name="TextBox 8">
            <a:extLst>
              <a:ext uri="{FF2B5EF4-FFF2-40B4-BE49-F238E27FC236}">
                <a16:creationId xmlns:a16="http://schemas.microsoft.com/office/drawing/2014/main" id="{3337B847-1BCD-4940-A7BA-80C03CB5FDC0}"/>
              </a:ext>
            </a:extLst>
          </p:cNvPr>
          <p:cNvSpPr txBox="1"/>
          <p:nvPr userDrawn="1"/>
        </p:nvSpPr>
        <p:spPr>
          <a:xfrm>
            <a:off x="4750130" y="190005"/>
            <a:ext cx="2992582" cy="332399"/>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solidFill>
                  <a:schemeClr val="tx1"/>
                </a:solidFill>
              </a:rPr>
              <a:t>OFFICIAL-SENSITIVE</a:t>
            </a:r>
          </a:p>
        </p:txBody>
      </p:sp>
    </p:spTree>
    <p:extLst>
      <p:ext uri="{BB962C8B-B14F-4D97-AF65-F5344CB8AC3E}">
        <p14:creationId xmlns:p14="http://schemas.microsoft.com/office/powerpoint/2010/main" val="3517849339"/>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hf hdr="0" ftr="0" dt="0"/>
</p:sldLayout>
</file>

<file path=ppt/slideLayouts/slideLayout348.xml><?xml version="1.0" encoding="utf-8"?>
<p:sldLayout xmlns:a="http://schemas.openxmlformats.org/drawingml/2006/main" xmlns:r="http://schemas.openxmlformats.org/officeDocument/2006/relationships" xmlns:p="http://schemas.openxmlformats.org/presentationml/2006/main" showMasterSp="0" preserve="1" userDrawn="1">
  <p:cSld name="Agenda D. Table of Contents">
    <p:bg>
      <p:bgPr>
        <a:gradFill>
          <a:gsLst>
            <a:gs pos="0">
              <a:schemeClr val="tx2"/>
            </a:gs>
            <a:gs pos="89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13" name="Freeform 12"/>
          <p:cNvSpPr/>
          <p:nvPr/>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eaLnBrk="1">
              <a:lnSpc>
                <a:spcPct val="90000"/>
              </a:lnSpc>
              <a:spcAft>
                <a:spcPts val="1000"/>
              </a:spcAft>
            </a:pPr>
            <a:endParaRPr lang="en-GB" sz="1200" dirty="0">
              <a:solidFill>
                <a:prstClr val="white"/>
              </a:solidFill>
              <a:latin typeface="Trebuchet MS" panose="020B0603020202020204" pitchFamily="34" charset="0"/>
              <a:sym typeface="Trebuchet MS" panose="020B0603020202020204" pitchFamily="34" charset="0"/>
            </a:endParaRPr>
          </a:p>
        </p:txBody>
      </p:sp>
      <p:sp>
        <p:nvSpPr>
          <p:cNvPr id="17" name="Freeform 12"/>
          <p:cNvSpPr/>
          <p:nvPr userDrawn="1"/>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eaLnBrk="1">
              <a:lnSpc>
                <a:spcPct val="90000"/>
              </a:lnSpc>
              <a:spcAft>
                <a:spcPts val="1000"/>
              </a:spcAft>
            </a:pPr>
            <a:endParaRPr lang="en-GB" sz="1200" dirty="0">
              <a:solidFill>
                <a:prstClr val="white"/>
              </a:solidFill>
              <a:latin typeface="Trebuchet MS" panose="020B0603020202020204" pitchFamily="34" charset="0"/>
              <a:sym typeface="Trebuchet MS" panose="020B0603020202020204" pitchFamily="34" charset="0"/>
            </a:endParaRPr>
          </a:p>
        </p:txBody>
      </p:sp>
      <p:sp>
        <p:nvSpPr>
          <p:cNvPr id="20" name="TextBox 19"/>
          <p:cNvSpPr txBox="1"/>
          <p:nvPr userDrawn="1"/>
        </p:nvSpPr>
        <p:spPr>
          <a:xfrm>
            <a:off x="630000" y="2577934"/>
            <a:ext cx="2819400" cy="1761764"/>
          </a:xfrm>
          <a:prstGeom prst="rect">
            <a:avLst/>
          </a:prstGeom>
          <a:noFill/>
        </p:spPr>
        <p:txBody>
          <a:bodyPr wrap="square" lIns="0" tIns="0" rIns="0" bIns="0" rtlCol="0" anchor="ctr">
            <a:spAutoFit/>
          </a:bodyPr>
          <a:lstStyle/>
          <a:p>
            <a:pPr marL="0" indent="0">
              <a:lnSpc>
                <a:spcPct val="106000"/>
              </a:lnSpc>
              <a:spcAft>
                <a:spcPts val="700"/>
              </a:spcAft>
              <a:buFontTx/>
              <a:buNone/>
            </a:pPr>
            <a:r>
              <a:rPr lang="en-GB" sz="5400" dirty="0">
                <a:solidFill>
                  <a:schemeClr val="tx2"/>
                </a:solidFill>
                <a:latin typeface="Trebuchet MS" panose="020B0603020202020204" pitchFamily="34" charset="0"/>
                <a:sym typeface="Trebuchet MS" panose="020B0603020202020204" pitchFamily="34" charset="0"/>
              </a:rPr>
              <a:t>Table of contents</a:t>
            </a:r>
          </a:p>
        </p:txBody>
      </p:sp>
      <p:sp>
        <p:nvSpPr>
          <p:cNvPr id="19" name="TextBox 18"/>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GB" sz="1000" kern="1200" smtClean="0">
                <a:solidFill>
                  <a:schemeClr val="bg1"/>
                </a:solidFill>
                <a:latin typeface="Trebuchet MS" panose="020B0603020202020204" pitchFamily="34" charset="0"/>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GB" sz="1000" kern="1200" dirty="0">
              <a:solidFill>
                <a:schemeClr val="bg1"/>
              </a:solidFill>
              <a:latin typeface="Trebuchet MS" panose="020B0603020202020204" pitchFamily="34" charset="0"/>
              <a:ea typeface="+mn-ea"/>
              <a:cs typeface="+mn-cs"/>
              <a:sym typeface="Trebuchet MS" panose="020B0603020202020204" pitchFamily="34" charset="0"/>
            </a:endParaRPr>
          </a:p>
        </p:txBody>
      </p:sp>
      <p:pic>
        <p:nvPicPr>
          <p:cNvPr id="9" name="Picture 8"/>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108638" y="3586748"/>
            <a:ext cx="1365250" cy="3382962"/>
          </a:xfrm>
          <a:custGeom>
            <a:avLst/>
            <a:gdLst>
              <a:gd name="connsiteX0" fmla="*/ 942801 w 1365250"/>
              <a:gd name="connsiteY0" fmla="*/ 0 h 3382962"/>
              <a:gd name="connsiteX1" fmla="*/ 1365250 w 1365250"/>
              <a:gd name="connsiteY1" fmla="*/ 0 h 3382962"/>
              <a:gd name="connsiteX2" fmla="*/ 1365250 w 1365250"/>
              <a:gd name="connsiteY2" fmla="*/ 3382962 h 3382962"/>
              <a:gd name="connsiteX3" fmla="*/ 128720 w 1365250"/>
              <a:gd name="connsiteY3" fmla="*/ 3382962 h 3382962"/>
              <a:gd name="connsiteX4" fmla="*/ 0 w 1365250"/>
              <a:gd name="connsiteY4" fmla="*/ 0 h 3382962"/>
              <a:gd name="connsiteX5" fmla="*/ 929501 w 1365250"/>
              <a:gd name="connsiteY5" fmla="*/ 0 h 3382962"/>
              <a:gd name="connsiteX6" fmla="*/ 0 w 1365250"/>
              <a:gd name="connsiteY6" fmla="*/ 2860398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5250" h="3382962">
                <a:moveTo>
                  <a:pt x="942801" y="0"/>
                </a:moveTo>
                <a:lnTo>
                  <a:pt x="1365250" y="0"/>
                </a:lnTo>
                <a:lnTo>
                  <a:pt x="1365250" y="3382962"/>
                </a:lnTo>
                <a:lnTo>
                  <a:pt x="128720" y="3382962"/>
                </a:lnTo>
                <a:close/>
                <a:moveTo>
                  <a:pt x="0" y="0"/>
                </a:moveTo>
                <a:lnTo>
                  <a:pt x="929501" y="0"/>
                </a:lnTo>
                <a:lnTo>
                  <a:pt x="0" y="2860398"/>
                </a:lnTo>
                <a:close/>
              </a:path>
            </a:pathLst>
          </a:custGeom>
          <a:noFill/>
          <a:extLst>
            <a:ext uri="{909E8E84-426E-40DD-AFC4-6F175D3DCCD1}">
              <a14:hiddenFill xmlns:a14="http://schemas.microsoft.com/office/drawing/2010/main">
                <a:solidFill>
                  <a:srgbClr val="FFFFFF"/>
                </a:solidFill>
              </a14:hiddenFill>
            </a:ext>
          </a:extLst>
        </p:spPr>
      </p:pic>
      <p:sp>
        <p:nvSpPr>
          <p:cNvPr id="8"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mn-lt"/>
                <a:sym typeface="Trebuchet MS" panose="020B0603020202020204" pitchFamily="34" charset="0"/>
              </a:rPr>
              <a:t>Copyright © 2022 by Boston Consulting Group. All rights reserved.</a:t>
            </a:r>
          </a:p>
        </p:txBody>
      </p:sp>
      <p:sp>
        <p:nvSpPr>
          <p:cNvPr id="10" name="TextBox 9">
            <a:extLst>
              <a:ext uri="{FF2B5EF4-FFF2-40B4-BE49-F238E27FC236}">
                <a16:creationId xmlns:a16="http://schemas.microsoft.com/office/drawing/2014/main" id="{3337B847-1BCD-4940-A7BA-80C03CB5FDC0}"/>
              </a:ext>
            </a:extLst>
          </p:cNvPr>
          <p:cNvSpPr txBox="1"/>
          <p:nvPr userDrawn="1"/>
        </p:nvSpPr>
        <p:spPr>
          <a:xfrm>
            <a:off x="4750130" y="190005"/>
            <a:ext cx="2992582" cy="332399"/>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solidFill>
                  <a:schemeClr val="bg1"/>
                </a:solidFill>
              </a:rPr>
              <a:t>OFFICIAL-SENSITIVE</a:t>
            </a:r>
          </a:p>
        </p:txBody>
      </p:sp>
    </p:spTree>
    <p:extLst>
      <p:ext uri="{BB962C8B-B14F-4D97-AF65-F5344CB8AC3E}">
        <p14:creationId xmlns:p14="http://schemas.microsoft.com/office/powerpoint/2010/main" val="2577732585"/>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hf hdr="0" ftr="0" dt="0"/>
</p:sldLayout>
</file>

<file path=ppt/slideLayouts/slideLayout349.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186827748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84" imgH="384" progId="TCLayout.ActiveDocument.1">
                  <p:embed/>
                </p:oleObj>
              </mc:Choice>
              <mc:Fallback>
                <p:oleObj name="think-cell Slide" r:id="rId4" imgW="384" imgH="384"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3000"/>
              </a:lnSpc>
              <a:spcBef>
                <a:spcPct val="0"/>
              </a:spcBef>
              <a:spcAft>
                <a:spcPct val="0"/>
              </a:spcAft>
            </a:pPr>
            <a:endParaRPr lang="en-GB" sz="5400" b="0" i="0" baseline="0">
              <a:solidFill>
                <a:srgbClr val="FFFFFF"/>
              </a:solidFill>
              <a:latin typeface="Trebuchet MS" panose="020B0603020202020204" pitchFamily="34" charset="0"/>
              <a:ea typeface="+mj-ea"/>
              <a:cs typeface="+mj-cs"/>
              <a:sym typeface="Trebuchet MS" panose="020B0603020202020204" pitchFamily="34" charset="0"/>
            </a:endParaRPr>
          </a:p>
        </p:txBody>
      </p:sp>
      <p:sp>
        <p:nvSpPr>
          <p:cNvPr id="13" name="Rectangle 12"/>
          <p:cNvSpPr/>
          <p:nvPr userDrawn="1"/>
        </p:nvSpPr>
        <p:spPr>
          <a:xfrm>
            <a:off x="0" y="0"/>
            <a:ext cx="12192000" cy="5207267"/>
          </a:xfrm>
          <a:prstGeom prst="rect">
            <a:avLst/>
          </a:prstGeom>
          <a:solidFill>
            <a:srgbClr val="9A9A9A"/>
          </a:solidFill>
          <a:ln w="9525" cap="rnd" cmpd="sng" algn="ctr">
            <a:solidFill>
              <a:srgbClr val="9A9A9A"/>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eaLnBrk="1"/>
            <a:endParaRPr lang="en-GB" sz="1200">
              <a:solidFill>
                <a:srgbClr val="FFFFFF"/>
              </a:solidFill>
            </a:endParaRPr>
          </a:p>
        </p:txBody>
      </p:sp>
      <p:sp>
        <p:nvSpPr>
          <p:cNvPr id="16" name="Rectangle 15"/>
          <p:cNvSpPr/>
          <p:nvPr userDrawn="1"/>
        </p:nvSpPr>
        <p:spPr>
          <a:xfrm>
            <a:off x="0" y="5279183"/>
            <a:ext cx="12192000" cy="1578817"/>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eaLnBrk="1">
              <a:lnSpc>
                <a:spcPct val="90000"/>
              </a:lnSpc>
              <a:spcAft>
                <a:spcPts val="1000"/>
              </a:spcAft>
            </a:pPr>
            <a:endParaRPr lang="en-GB" sz="1200">
              <a:solidFill>
                <a:schemeClr val="bg1"/>
              </a:solidFill>
              <a:latin typeface="+mn-lt"/>
              <a:sym typeface="Trebuchet MS" panose="020B0603020202020204" pitchFamily="34" charset="0"/>
            </a:endParaRPr>
          </a:p>
        </p:txBody>
      </p:sp>
      <p:sp>
        <p:nvSpPr>
          <p:cNvPr id="19" name="Rectangle 18"/>
          <p:cNvSpPr/>
          <p:nvPr userDrawn="1"/>
        </p:nvSpPr>
        <p:spPr bwMode="black">
          <a:xfrm>
            <a:off x="630936" y="626200"/>
            <a:ext cx="8125200" cy="5529600"/>
          </a:xfrm>
          <a:prstGeom prst="rect">
            <a:avLst/>
          </a:prstGeom>
          <a:solidFill>
            <a:srgbClr val="295E7E"/>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eaLnBrk="1">
              <a:lnSpc>
                <a:spcPct val="95000"/>
              </a:lnSpc>
            </a:pPr>
            <a:endParaRPr lang="en-GB" sz="2000">
              <a:solidFill>
                <a:prstClr val="white"/>
              </a:solidFill>
              <a:latin typeface="+mn-lt"/>
              <a:sym typeface="Trebuchet MS" panose="020B0603020202020204" pitchFamily="34" charset="0"/>
            </a:endParaRPr>
          </a:p>
        </p:txBody>
      </p:sp>
      <p:sp>
        <p:nvSpPr>
          <p:cNvPr id="23" name="Text Placeholder 6"/>
          <p:cNvSpPr>
            <a:spLocks noGrp="1"/>
          </p:cNvSpPr>
          <p:nvPr>
            <p:ph type="body" sz="quarter" idx="12" hasCustomPrompt="1"/>
          </p:nvPr>
        </p:nvSpPr>
        <p:spPr bwMode="black">
          <a:xfrm>
            <a:off x="1117415" y="6207842"/>
            <a:ext cx="6868800" cy="327148"/>
          </a:xfrm>
          <a:prstGeom prst="rect">
            <a:avLst/>
          </a:prstGeom>
          <a:noFill/>
        </p:spPr>
        <p:txBody>
          <a:bodyPr anchor="ctr"/>
          <a:lstStyle>
            <a:lvl1pPr algn="l">
              <a:lnSpc>
                <a:spcPct val="110000"/>
              </a:lnSpc>
              <a:buNone/>
              <a:defRPr sz="1200" b="1" cap="all" baseline="0">
                <a:solidFill>
                  <a:srgbClr val="4472C4"/>
                </a:solidFill>
                <a:latin typeface="+mn-lt"/>
                <a:sym typeface="Trebuchet MS" panose="020B0603020202020204" pitchFamily="34" charset="0"/>
              </a:defRPr>
            </a:lvl1pPr>
            <a:lvl2pPr algn="ctr">
              <a:buNone/>
              <a:defRPr/>
            </a:lvl2pPr>
            <a:lvl3pPr marL="0" indent="0" algn="ctr">
              <a:buNone/>
              <a:defRPr/>
            </a:lvl3pPr>
            <a:lvl4pPr marL="228600" indent="0" algn="ctr">
              <a:buNone/>
              <a:defRPr/>
            </a:lvl4pPr>
            <a:lvl5pPr marL="457200" indent="0" algn="ctr">
              <a:buNone/>
              <a:defRPr/>
            </a:lvl5pPr>
          </a:lstStyle>
          <a:p>
            <a:pPr lvl="0"/>
            <a:r>
              <a:rPr lang="en-GB"/>
              <a:t>Click to edit date/place</a:t>
            </a:r>
          </a:p>
        </p:txBody>
      </p:sp>
      <p:sp>
        <p:nvSpPr>
          <p:cNvPr id="24" name="Subtitle 2"/>
          <p:cNvSpPr>
            <a:spLocks noGrp="1"/>
          </p:cNvSpPr>
          <p:nvPr>
            <p:ph type="subTitle" idx="1" hasCustomPrompt="1"/>
          </p:nvPr>
        </p:nvSpPr>
        <p:spPr bwMode="white">
          <a:xfrm>
            <a:off x="1117415" y="5495706"/>
            <a:ext cx="6868800" cy="436195"/>
          </a:xfrm>
          <a:prstGeom prst="rect">
            <a:avLst/>
          </a:prstGeom>
        </p:spPr>
        <p:txBody>
          <a:bodyPr anchor="ctr"/>
          <a:lstStyle>
            <a:lvl1pPr marL="0" indent="0" algn="l">
              <a:lnSpc>
                <a:spcPct val="110000"/>
              </a:lnSpc>
              <a:buNone/>
              <a:defRPr sz="1600" baseline="0">
                <a:solidFill>
                  <a:schemeClr val="bg1"/>
                </a:solidFill>
                <a:latin typeface="+mn-lt"/>
                <a:sym typeface="Trebuchet MS" panose="020B06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Subtitle in sentence case</a:t>
            </a:r>
          </a:p>
        </p:txBody>
      </p:sp>
      <p:sp>
        <p:nvSpPr>
          <p:cNvPr id="25" name="Title 1"/>
          <p:cNvSpPr>
            <a:spLocks noGrp="1"/>
          </p:cNvSpPr>
          <p:nvPr>
            <p:ph type="ctrTitle" hasCustomPrompt="1"/>
          </p:nvPr>
        </p:nvSpPr>
        <p:spPr bwMode="ltGray">
          <a:xfrm>
            <a:off x="1117415" y="1886242"/>
            <a:ext cx="6868800" cy="3138423"/>
          </a:xfrm>
          <a:prstGeom prst="rect">
            <a:avLst/>
          </a:prstGeom>
        </p:spPr>
        <p:txBody>
          <a:bodyPr anchor="b">
            <a:normAutofit/>
          </a:bodyPr>
          <a:lstStyle>
            <a:lvl1pPr algn="l">
              <a:lnSpc>
                <a:spcPct val="93000"/>
              </a:lnSpc>
              <a:defRPr sz="5400" baseline="0">
                <a:solidFill>
                  <a:schemeClr val="bg1"/>
                </a:solidFill>
                <a:latin typeface="+mj-lt"/>
                <a:sym typeface="Trebuchet MS" panose="020B0603020202020204" pitchFamily="34" charset="0"/>
              </a:defRPr>
            </a:lvl1pPr>
          </a:lstStyle>
          <a:p>
            <a:r>
              <a:rPr lang="en-GB"/>
              <a:t>Title in Title Case</a:t>
            </a:r>
          </a:p>
        </p:txBody>
      </p:sp>
      <p:pic>
        <p:nvPicPr>
          <p:cNvPr id="11" name="Picture 10">
            <a:extLst>
              <a:ext uri="{FF2B5EF4-FFF2-40B4-BE49-F238E27FC236}">
                <a16:creationId xmlns:a16="http://schemas.microsoft.com/office/drawing/2014/main" id="{CADE5703-B2FF-4C10-9AC0-DF4E81293F11}"/>
              </a:ext>
            </a:extLst>
          </p:cNvPr>
          <p:cNvPicPr>
            <a:picLocks noChangeAspect="1"/>
          </p:cNvPicPr>
          <p:nvPr userDrawn="1"/>
        </p:nvPicPr>
        <p:blipFill>
          <a:blip r:embed="rId6">
            <a:clrChange>
              <a:clrFrom>
                <a:srgbClr val="FFFFFF"/>
              </a:clrFrom>
              <a:clrTo>
                <a:srgbClr val="FFFFFF">
                  <a:alpha val="0"/>
                </a:srgbClr>
              </a:clrTo>
            </a:clrChange>
          </a:blip>
          <a:stretch>
            <a:fillRect/>
          </a:stretch>
        </p:blipFill>
        <p:spPr>
          <a:xfrm>
            <a:off x="10240975" y="5666036"/>
            <a:ext cx="993734" cy="890093"/>
          </a:xfrm>
          <a:prstGeom prst="rect">
            <a:avLst/>
          </a:prstGeom>
        </p:spPr>
      </p:pic>
    </p:spTree>
    <p:extLst>
      <p:ext uri="{BB962C8B-B14F-4D97-AF65-F5344CB8AC3E}">
        <p14:creationId xmlns:p14="http://schemas.microsoft.com/office/powerpoint/2010/main" val="2261745585"/>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B6CEE9B-70D5-4AF2-BD1D-88E784C4591A}"/>
              </a:ext>
            </a:extLst>
          </p:cNvPr>
          <p:cNvSpPr>
            <a:spLocks noGrp="1"/>
          </p:cNvSpPr>
          <p:nvPr>
            <p:ph type="dt" sz="half" idx="10"/>
          </p:nvPr>
        </p:nvSpPr>
        <p:spPr/>
        <p:txBody>
          <a:bodyPr/>
          <a:lstStyle/>
          <a:p>
            <a:endParaRPr lang="en-GB"/>
          </a:p>
        </p:txBody>
      </p:sp>
      <p:sp>
        <p:nvSpPr>
          <p:cNvPr id="3" name="Footer Placeholder 2">
            <a:extLst>
              <a:ext uri="{FF2B5EF4-FFF2-40B4-BE49-F238E27FC236}">
                <a16:creationId xmlns:a16="http://schemas.microsoft.com/office/drawing/2014/main" id="{BA99AEEC-3239-4B33-9E1F-0E4892D2009B}"/>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FB154F0B-DC3F-4F9F-B3D3-94B7CED39072}"/>
              </a:ext>
            </a:extLst>
          </p:cNvPr>
          <p:cNvSpPr>
            <a:spLocks noGrp="1"/>
          </p:cNvSpPr>
          <p:nvPr>
            <p:ph type="sldNum" sz="quarter" idx="12"/>
          </p:nvPr>
        </p:nvSpPr>
        <p:spPr/>
        <p:txBody>
          <a:bodyPr/>
          <a:lstStyle/>
          <a:p>
            <a:fld id="{391F6EB8-9891-4050-938B-0703392E4F5D}" type="slidenum">
              <a:rPr lang="en-GB" smtClean="0"/>
              <a:t>‹#›</a:t>
            </a:fld>
            <a:endParaRPr lang="en-GB"/>
          </a:p>
        </p:txBody>
      </p:sp>
    </p:spTree>
    <p:extLst>
      <p:ext uri="{BB962C8B-B14F-4D97-AF65-F5344CB8AC3E}">
        <p14:creationId xmlns:p14="http://schemas.microsoft.com/office/powerpoint/2010/main" val="4148962254"/>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showMasterSp="0" preserve="1" userDrawn="1">
  <p:cSld name="Title Slide 1">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332999566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84" imgH="384" progId="TCLayout.ActiveDocument.1">
                  <p:embed/>
                </p:oleObj>
              </mc:Choice>
              <mc:Fallback>
                <p:oleObj name="think-cell Slide" r:id="rId4" imgW="384" imgH="384"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3000"/>
              </a:lnSpc>
              <a:spcBef>
                <a:spcPct val="0"/>
              </a:spcBef>
              <a:spcAft>
                <a:spcPct val="0"/>
              </a:spcAft>
            </a:pPr>
            <a:endParaRPr lang="en-GB" sz="5400" b="0" i="0" baseline="0">
              <a:solidFill>
                <a:srgbClr val="FFFFFF"/>
              </a:solidFill>
              <a:latin typeface="Trebuchet MS" panose="020B0603020202020204" pitchFamily="34" charset="0"/>
              <a:ea typeface="+mj-ea"/>
              <a:cs typeface="+mj-cs"/>
              <a:sym typeface="Trebuchet MS" panose="020B0603020202020204" pitchFamily="34" charset="0"/>
            </a:endParaRPr>
          </a:p>
        </p:txBody>
      </p:sp>
      <p:pic>
        <p:nvPicPr>
          <p:cNvPr id="12" name="Picture 11" descr="A large ship in the water&#10;&#10;Description automatically generated with low confidence">
            <a:extLst>
              <a:ext uri="{FF2B5EF4-FFF2-40B4-BE49-F238E27FC236}">
                <a16:creationId xmlns:a16="http://schemas.microsoft.com/office/drawing/2014/main" id="{9F23E9B7-257C-4A41-9FA8-1779EFE578D2}"/>
              </a:ext>
            </a:extLst>
          </p:cNvPr>
          <p:cNvPicPr>
            <a:picLocks noChangeAspect="1"/>
          </p:cNvPicPr>
          <p:nvPr userDrawn="1"/>
        </p:nvPicPr>
        <p:blipFill rotWithShape="1">
          <a:blip r:embed="rId6"/>
          <a:srcRect t="18693" b="17321"/>
          <a:stretch/>
        </p:blipFill>
        <p:spPr>
          <a:xfrm>
            <a:off x="0" y="0"/>
            <a:ext cx="12192000" cy="5207267"/>
          </a:xfrm>
          <a:prstGeom prst="rect">
            <a:avLst/>
          </a:prstGeom>
        </p:spPr>
      </p:pic>
      <p:sp>
        <p:nvSpPr>
          <p:cNvPr id="14" name="Rectangle 13">
            <a:extLst>
              <a:ext uri="{FF2B5EF4-FFF2-40B4-BE49-F238E27FC236}">
                <a16:creationId xmlns:a16="http://schemas.microsoft.com/office/drawing/2014/main" id="{79AFC27B-EB08-4227-B51C-0C1E660CC2F6}"/>
              </a:ext>
            </a:extLst>
          </p:cNvPr>
          <p:cNvSpPr/>
          <p:nvPr userDrawn="1"/>
        </p:nvSpPr>
        <p:spPr>
          <a:xfrm>
            <a:off x="0" y="5279183"/>
            <a:ext cx="12192000" cy="1578817"/>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eaLnBrk="1">
              <a:lnSpc>
                <a:spcPct val="90000"/>
              </a:lnSpc>
              <a:spcAft>
                <a:spcPts val="1000"/>
              </a:spcAft>
            </a:pPr>
            <a:endParaRPr lang="en-GB" sz="1200">
              <a:solidFill>
                <a:schemeClr val="bg1"/>
              </a:solidFill>
              <a:latin typeface="+mn-lt"/>
              <a:sym typeface="Trebuchet MS" panose="020B0603020202020204" pitchFamily="34" charset="0"/>
            </a:endParaRPr>
          </a:p>
        </p:txBody>
      </p:sp>
      <p:sp>
        <p:nvSpPr>
          <p:cNvPr id="15" name="Rectangle 14">
            <a:extLst>
              <a:ext uri="{FF2B5EF4-FFF2-40B4-BE49-F238E27FC236}">
                <a16:creationId xmlns:a16="http://schemas.microsoft.com/office/drawing/2014/main" id="{9D921243-0B83-4E2D-9C06-0CBA15AFB7BC}"/>
              </a:ext>
            </a:extLst>
          </p:cNvPr>
          <p:cNvSpPr/>
          <p:nvPr userDrawn="1"/>
        </p:nvSpPr>
        <p:spPr bwMode="black">
          <a:xfrm>
            <a:off x="630936" y="626200"/>
            <a:ext cx="8125200" cy="5529600"/>
          </a:xfrm>
          <a:prstGeom prst="rect">
            <a:avLst/>
          </a:prstGeom>
          <a:solidFill>
            <a:srgbClr val="295E7E">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a:lnSpc>
                <a:spcPct val="95000"/>
              </a:lnSpc>
            </a:pPr>
            <a:endParaRPr lang="en-GB" sz="2000">
              <a:solidFill>
                <a:prstClr val="white"/>
              </a:solidFill>
              <a:sym typeface="Trebuchet MS" panose="020B0603020202020204" pitchFamily="34" charset="0"/>
            </a:endParaRPr>
          </a:p>
        </p:txBody>
      </p:sp>
      <p:sp>
        <p:nvSpPr>
          <p:cNvPr id="17" name="Text Placeholder 6">
            <a:extLst>
              <a:ext uri="{FF2B5EF4-FFF2-40B4-BE49-F238E27FC236}">
                <a16:creationId xmlns:a16="http://schemas.microsoft.com/office/drawing/2014/main" id="{3B16AD71-DB4E-4985-8050-C1BF1F99C2B0}"/>
              </a:ext>
            </a:extLst>
          </p:cNvPr>
          <p:cNvSpPr>
            <a:spLocks noGrp="1"/>
          </p:cNvSpPr>
          <p:nvPr>
            <p:ph type="body" sz="quarter" idx="12" hasCustomPrompt="1"/>
          </p:nvPr>
        </p:nvSpPr>
        <p:spPr bwMode="black">
          <a:xfrm>
            <a:off x="1117415" y="6207842"/>
            <a:ext cx="6868800" cy="327148"/>
          </a:xfrm>
          <a:prstGeom prst="rect">
            <a:avLst/>
          </a:prstGeom>
          <a:noFill/>
        </p:spPr>
        <p:txBody>
          <a:bodyPr anchor="ctr"/>
          <a:lstStyle>
            <a:lvl1pPr algn="l">
              <a:lnSpc>
                <a:spcPct val="110000"/>
              </a:lnSpc>
              <a:buNone/>
              <a:defRPr sz="1200" b="1" cap="all" baseline="0">
                <a:solidFill>
                  <a:srgbClr val="4472C4"/>
                </a:solidFill>
                <a:latin typeface="+mn-lt"/>
                <a:sym typeface="Trebuchet MS" panose="020B0603020202020204" pitchFamily="34" charset="0"/>
              </a:defRPr>
            </a:lvl1pPr>
            <a:lvl2pPr algn="ctr">
              <a:buNone/>
              <a:defRPr/>
            </a:lvl2pPr>
            <a:lvl3pPr marL="0" indent="0" algn="ctr">
              <a:buNone/>
              <a:defRPr/>
            </a:lvl3pPr>
            <a:lvl4pPr marL="228600" indent="0" algn="ctr">
              <a:buNone/>
              <a:defRPr/>
            </a:lvl4pPr>
            <a:lvl5pPr marL="457200" indent="0" algn="ctr">
              <a:buNone/>
              <a:defRPr/>
            </a:lvl5pPr>
          </a:lstStyle>
          <a:p>
            <a:pPr lvl="0"/>
            <a:r>
              <a:rPr lang="en-GB"/>
              <a:t>Click to edit date/place</a:t>
            </a:r>
          </a:p>
        </p:txBody>
      </p:sp>
      <p:sp>
        <p:nvSpPr>
          <p:cNvPr id="18" name="Subtitle 2">
            <a:extLst>
              <a:ext uri="{FF2B5EF4-FFF2-40B4-BE49-F238E27FC236}">
                <a16:creationId xmlns:a16="http://schemas.microsoft.com/office/drawing/2014/main" id="{E9F238D5-AF34-4542-AAAB-6E25063913CB}"/>
              </a:ext>
            </a:extLst>
          </p:cNvPr>
          <p:cNvSpPr>
            <a:spLocks noGrp="1"/>
          </p:cNvSpPr>
          <p:nvPr>
            <p:ph type="subTitle" idx="1" hasCustomPrompt="1"/>
          </p:nvPr>
        </p:nvSpPr>
        <p:spPr bwMode="white">
          <a:xfrm>
            <a:off x="1117415" y="5495706"/>
            <a:ext cx="6868800" cy="436195"/>
          </a:xfrm>
          <a:prstGeom prst="rect">
            <a:avLst/>
          </a:prstGeom>
        </p:spPr>
        <p:txBody>
          <a:bodyPr anchor="ctr"/>
          <a:lstStyle>
            <a:lvl1pPr marL="0" indent="0" algn="l">
              <a:lnSpc>
                <a:spcPct val="110000"/>
              </a:lnSpc>
              <a:buNone/>
              <a:defRPr sz="1600" baseline="0">
                <a:solidFill>
                  <a:schemeClr val="bg1"/>
                </a:solidFill>
                <a:latin typeface="+mn-lt"/>
                <a:sym typeface="Trebuchet MS" panose="020B06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Subtitle in sentence case</a:t>
            </a:r>
          </a:p>
        </p:txBody>
      </p:sp>
      <p:sp>
        <p:nvSpPr>
          <p:cNvPr id="20" name="Title 1">
            <a:extLst>
              <a:ext uri="{FF2B5EF4-FFF2-40B4-BE49-F238E27FC236}">
                <a16:creationId xmlns:a16="http://schemas.microsoft.com/office/drawing/2014/main" id="{AAE4BA1C-F28B-4E23-83EB-585C9B7BF9E4}"/>
              </a:ext>
            </a:extLst>
          </p:cNvPr>
          <p:cNvSpPr>
            <a:spLocks noGrp="1"/>
          </p:cNvSpPr>
          <p:nvPr>
            <p:ph type="ctrTitle" hasCustomPrompt="1"/>
          </p:nvPr>
        </p:nvSpPr>
        <p:spPr bwMode="ltGray">
          <a:xfrm>
            <a:off x="1117415" y="1886242"/>
            <a:ext cx="6868800" cy="3138423"/>
          </a:xfrm>
          <a:prstGeom prst="rect">
            <a:avLst/>
          </a:prstGeom>
        </p:spPr>
        <p:txBody>
          <a:bodyPr anchor="b">
            <a:normAutofit/>
          </a:bodyPr>
          <a:lstStyle>
            <a:lvl1pPr algn="l">
              <a:lnSpc>
                <a:spcPct val="93000"/>
              </a:lnSpc>
              <a:defRPr sz="5400" baseline="0">
                <a:solidFill>
                  <a:schemeClr val="bg1"/>
                </a:solidFill>
                <a:latin typeface="+mj-lt"/>
                <a:sym typeface="Trebuchet MS" panose="020B0603020202020204" pitchFamily="34" charset="0"/>
              </a:defRPr>
            </a:lvl1pPr>
          </a:lstStyle>
          <a:p>
            <a:r>
              <a:rPr lang="en-GB"/>
              <a:t>Title in Title Case</a:t>
            </a:r>
          </a:p>
        </p:txBody>
      </p:sp>
      <p:sp>
        <p:nvSpPr>
          <p:cNvPr id="2" name="TextBox 1">
            <a:extLst>
              <a:ext uri="{FF2B5EF4-FFF2-40B4-BE49-F238E27FC236}">
                <a16:creationId xmlns:a16="http://schemas.microsoft.com/office/drawing/2014/main" id="{6D3813E8-27A2-417E-BC83-655876474652}"/>
              </a:ext>
            </a:extLst>
          </p:cNvPr>
          <p:cNvSpPr txBox="1"/>
          <p:nvPr userDrawn="1"/>
        </p:nvSpPr>
        <p:spPr>
          <a:xfrm>
            <a:off x="4488406" y="43029"/>
            <a:ext cx="3216536" cy="492426"/>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400">
                <a:solidFill>
                  <a:schemeClr val="tx1"/>
                </a:solidFill>
              </a:rPr>
              <a:t>OFFICIAL-SENSITIVE</a:t>
            </a:r>
          </a:p>
        </p:txBody>
      </p:sp>
    </p:spTree>
    <p:extLst>
      <p:ext uri="{BB962C8B-B14F-4D97-AF65-F5344CB8AC3E}">
        <p14:creationId xmlns:p14="http://schemas.microsoft.com/office/powerpoint/2010/main" val="184468686"/>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351.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bg2"/>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395864951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3" imgH="363" progId="TCLayout.ActiveDocument.1">
                  <p:embed/>
                </p:oleObj>
              </mc:Choice>
              <mc:Fallback>
                <p:oleObj name="think-cell Slide" r:id="rId4" imgW="353" imgH="363"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chemeClr val="tx2"/>
          </a:solidFill>
          <a:ln w="9525" cap="rnd" cmpd="sng" algn="ctr">
            <a:solidFill>
              <a:schemeClr val="tx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GB" sz="3400" b="0" i="0" baseline="0">
              <a:solidFill>
                <a:srgbClr val="FFFFFF"/>
              </a:solidFill>
              <a:latin typeface="Trebuchet MS" panose="020B0603020202020204" pitchFamily="34" charset="0"/>
              <a:ea typeface="+mj-ea"/>
              <a:cs typeface="+mj-cs"/>
              <a:sym typeface="Trebuchet MS" panose="020B0603020202020204" pitchFamily="34" charset="0"/>
            </a:endParaRPr>
          </a:p>
        </p:txBody>
      </p:sp>
      <p:sp>
        <p:nvSpPr>
          <p:cNvPr id="3" name="Date Placeholder 2"/>
          <p:cNvSpPr>
            <a:spLocks noGrp="1"/>
          </p:cNvSpPr>
          <p:nvPr>
            <p:ph type="dt" sz="half" idx="10"/>
          </p:nvPr>
        </p:nvSpPr>
        <p:spPr>
          <a:xfrm>
            <a:off x="9677400" y="6405036"/>
            <a:ext cx="1482051" cy="153888"/>
          </a:xfrm>
          <a:prstGeom prst="rect">
            <a:avLst/>
          </a:prstGeom>
        </p:spPr>
        <p:txBody>
          <a:bodyPr/>
          <a:lstStyle>
            <a:lvl1pPr eaLnBrk="1">
              <a:defRPr>
                <a:latin typeface="+mn-lt"/>
                <a:sym typeface="Trebuchet MS" panose="020B0603020202020204" pitchFamily="34" charset="0"/>
              </a:defRPr>
            </a:lvl1pPr>
          </a:lstStyle>
          <a:p>
            <a:endParaRPr lang="en-GB"/>
          </a:p>
        </p:txBody>
      </p:sp>
      <p:sp>
        <p:nvSpPr>
          <p:cNvPr id="5" name="Title 4"/>
          <p:cNvSpPr>
            <a:spLocks noGrp="1"/>
          </p:cNvSpPr>
          <p:nvPr>
            <p:ph type="title" hasCustomPrompt="1"/>
          </p:nvPr>
        </p:nvSpPr>
        <p:spPr>
          <a:xfrm>
            <a:off x="630000" y="622800"/>
            <a:ext cx="10933200"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400" b="0" i="0" u="none" kern="1200" spc="0">
                <a:solidFill>
                  <a:schemeClr val="tx2">
                    <a:lumMod val="100000"/>
                  </a:schemeClr>
                </a:solidFill>
                <a:latin typeface="+mj-lt"/>
                <a:sym typeface="Trebuchet MS" panose="020B0603020202020204" pitchFamily="34" charset="0"/>
              </a:defRPr>
            </a:lvl1pPr>
          </a:lstStyle>
          <a:p>
            <a:pPr lvl="0"/>
            <a:r>
              <a:rPr lang="en-GB"/>
              <a:t>Click to add title</a:t>
            </a:r>
          </a:p>
        </p:txBody>
      </p:sp>
      <p:sp>
        <p:nvSpPr>
          <p:cNvPr id="6" name="TextBox 5">
            <a:extLst>
              <a:ext uri="{FF2B5EF4-FFF2-40B4-BE49-F238E27FC236}">
                <a16:creationId xmlns:a16="http://schemas.microsoft.com/office/drawing/2014/main" id="{00560672-8FBE-48E6-BFA2-F73A7481232D}"/>
              </a:ext>
            </a:extLst>
          </p:cNvPr>
          <p:cNvSpPr txBox="1"/>
          <p:nvPr userDrawn="1"/>
        </p:nvSpPr>
        <p:spPr>
          <a:xfrm>
            <a:off x="4488406" y="43029"/>
            <a:ext cx="3216536" cy="492426"/>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400">
                <a:solidFill>
                  <a:schemeClr val="tx1"/>
                </a:solidFill>
              </a:rPr>
              <a:t>OFFICIAL-SENSITIVE</a:t>
            </a:r>
          </a:p>
        </p:txBody>
      </p:sp>
    </p:spTree>
    <p:extLst>
      <p:ext uri="{BB962C8B-B14F-4D97-AF65-F5344CB8AC3E}">
        <p14:creationId xmlns:p14="http://schemas.microsoft.com/office/powerpoint/2010/main" val="41196556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52.xml><?xml version="1.0" encoding="utf-8"?>
<p:sldLayout xmlns:a="http://schemas.openxmlformats.org/drawingml/2006/main" xmlns:r="http://schemas.openxmlformats.org/officeDocument/2006/relationships" xmlns:p="http://schemas.openxmlformats.org/presentationml/2006/main" preserve="1" userDrawn="1">
  <p:cSld name="Title and Text">
    <p:bg>
      <p:bgPr>
        <a:solidFill>
          <a:schemeClr val="bg2"/>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426204321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3" imgH="363" progId="TCLayout.ActiveDocument.1">
                  <p:embed/>
                </p:oleObj>
              </mc:Choice>
              <mc:Fallback>
                <p:oleObj name="think-cell Slide" r:id="rId4" imgW="353" imgH="363"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hidden="1"/>
          <p:cNvSpPr/>
          <p:nvPr userDrawn="1">
            <p:custDataLst>
              <p:tags r:id="rId2"/>
            </p:custDataLst>
          </p:nvPr>
        </p:nvSpPr>
        <p:spPr>
          <a:xfrm>
            <a:off x="0" y="0"/>
            <a:ext cx="158750" cy="158750"/>
          </a:xfrm>
          <a:prstGeom prst="rect">
            <a:avLst/>
          </a:prstGeom>
          <a:solidFill>
            <a:schemeClr val="tx2"/>
          </a:solidFill>
          <a:ln w="9525" cap="rnd" cmpd="sng" algn="ctr">
            <a:solidFill>
              <a:schemeClr val="tx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GB" sz="3400" b="0" i="0" baseline="0">
              <a:solidFill>
                <a:srgbClr val="FFFFFF"/>
              </a:solidFill>
              <a:latin typeface="Trebuchet MS" panose="020B0603020202020204" pitchFamily="34" charset="0"/>
              <a:ea typeface="+mj-ea"/>
              <a:cs typeface="+mj-cs"/>
              <a:sym typeface="Trebuchet MS" panose="020B0603020202020204" pitchFamily="34" charset="0"/>
            </a:endParaRPr>
          </a:p>
        </p:txBody>
      </p:sp>
      <p:sp>
        <p:nvSpPr>
          <p:cNvPr id="2" name="Title 1">
            <a:extLst>
              <a:ext uri="{FF2B5EF4-FFF2-40B4-BE49-F238E27FC236}">
                <a16:creationId xmlns:a16="http://schemas.microsoft.com/office/drawing/2014/main" id="{9FCE4FFF-81B3-4CDA-B0A1-3363FFB22A6A}"/>
              </a:ext>
            </a:extLst>
          </p:cNvPr>
          <p:cNvSpPr>
            <a:spLocks noGrp="1"/>
          </p:cNvSpPr>
          <p:nvPr>
            <p:ph type="title" hasCustomPrompt="1"/>
          </p:nvPr>
        </p:nvSpPr>
        <p:spPr>
          <a:xfrm>
            <a:off x="630000" y="622800"/>
            <a:ext cx="10933350" cy="470898"/>
          </a:xfrm>
        </p:spPr>
        <p:txBody>
          <a:bodyPr/>
          <a:lstStyle>
            <a:lvl1pPr>
              <a:defRPr sz="3400"/>
            </a:lvl1pPr>
          </a:lstStyle>
          <a:p>
            <a:r>
              <a:rPr lang="en-GB"/>
              <a:t>Click to add title</a:t>
            </a:r>
          </a:p>
        </p:txBody>
      </p:sp>
      <p:sp>
        <p:nvSpPr>
          <p:cNvPr id="8" name="Text Placeholder 7">
            <a:extLst>
              <a:ext uri="{FF2B5EF4-FFF2-40B4-BE49-F238E27FC236}">
                <a16:creationId xmlns:a16="http://schemas.microsoft.com/office/drawing/2014/main" id="{1F54B2F8-C51F-4566-BAC0-8A0C8E575488}"/>
              </a:ext>
            </a:extLst>
          </p:cNvPr>
          <p:cNvSpPr>
            <a:spLocks noGrp="1"/>
          </p:cNvSpPr>
          <p:nvPr>
            <p:ph type="body" sz="quarter" idx="10"/>
          </p:nvPr>
        </p:nvSpPr>
        <p:spPr>
          <a:xfrm>
            <a:off x="629399" y="2085628"/>
            <a:ext cx="10933801" cy="4089131"/>
          </a:xfrm>
        </p:spPr>
        <p:txBody>
          <a:bodyPr/>
          <a:lstStyle>
            <a:lvl1pPr>
              <a:lnSpc>
                <a:spcPct val="100000"/>
              </a:lnSpc>
              <a:spcBef>
                <a:spcPts val="0"/>
              </a:spcBef>
              <a:spcAft>
                <a:spcPts val="0"/>
              </a:spcAft>
              <a:defRPr sz="2000"/>
            </a:lvl1pPr>
            <a:lvl2pPr>
              <a:lnSpc>
                <a:spcPct val="100000"/>
              </a:lnSpc>
              <a:spcBef>
                <a:spcPts val="0"/>
              </a:spcBef>
              <a:spcAft>
                <a:spcPts val="0"/>
              </a:spcAft>
              <a:defRPr sz="2000"/>
            </a:lvl2pPr>
            <a:lvl3pPr>
              <a:lnSpc>
                <a:spcPct val="100000"/>
              </a:lnSpc>
              <a:spcBef>
                <a:spcPts val="0"/>
              </a:spcBef>
              <a:spcAft>
                <a:spcPts val="0"/>
              </a:spcAft>
              <a:defRPr sz="2000"/>
            </a:lvl3pPr>
            <a:lvl4pPr>
              <a:lnSpc>
                <a:spcPct val="100000"/>
              </a:lnSpc>
              <a:spcBef>
                <a:spcPts val="0"/>
              </a:spcBef>
              <a:spcAft>
                <a:spcPts val="0"/>
              </a:spcAft>
              <a:defRPr sz="2800"/>
            </a:lvl4pPr>
            <a:lvl5pPr>
              <a:lnSpc>
                <a:spcPct val="100000"/>
              </a:lnSpc>
              <a:spcBef>
                <a:spcPts val="0"/>
              </a:spcBef>
              <a:spcAft>
                <a:spcPts val="0"/>
              </a:spcAft>
              <a:defRPr sz="2800"/>
            </a:lvl5pPr>
          </a:lstStyle>
          <a:p>
            <a:pPr lvl="0"/>
            <a:r>
              <a:rPr lang="en-GB"/>
              <a:t>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TextBox 5">
            <a:extLst>
              <a:ext uri="{FF2B5EF4-FFF2-40B4-BE49-F238E27FC236}">
                <a16:creationId xmlns:a16="http://schemas.microsoft.com/office/drawing/2014/main" id="{70BB27E8-27AD-4B0B-8D13-DAFA060281DA}"/>
              </a:ext>
            </a:extLst>
          </p:cNvPr>
          <p:cNvSpPr txBox="1"/>
          <p:nvPr userDrawn="1"/>
        </p:nvSpPr>
        <p:spPr>
          <a:xfrm>
            <a:off x="4488406" y="43029"/>
            <a:ext cx="3216536" cy="492426"/>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400">
                <a:solidFill>
                  <a:schemeClr val="tx1"/>
                </a:solidFill>
              </a:rPr>
              <a:t>OFFICIAL-SENSITIVE</a:t>
            </a:r>
          </a:p>
        </p:txBody>
      </p:sp>
    </p:spTree>
    <p:extLst>
      <p:ext uri="{BB962C8B-B14F-4D97-AF65-F5344CB8AC3E}">
        <p14:creationId xmlns:p14="http://schemas.microsoft.com/office/powerpoint/2010/main" val="156954457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53.xml><?xml version="1.0" encoding="utf-8"?>
<p:sldLayout xmlns:a="http://schemas.openxmlformats.org/drawingml/2006/main" xmlns:r="http://schemas.openxmlformats.org/officeDocument/2006/relationships" xmlns:p="http://schemas.openxmlformats.org/presentationml/2006/main" preserve="1" userDrawn="1">
  <p:cSld name="Gray slice heading">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295050421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3" imgH="363" progId="TCLayout.ActiveDocument.1">
                  <p:embed/>
                </p:oleObj>
              </mc:Choice>
              <mc:Fallback>
                <p:oleObj name="think-cell Slide" r:id="rId4" imgW="353" imgH="363"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chemeClr val="tx2"/>
          </a:solidFill>
          <a:ln w="9525" cap="rnd" cmpd="sng" algn="ctr">
            <a:solidFill>
              <a:schemeClr val="tx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GB" sz="3200" b="0" i="0" baseline="0">
              <a:solidFill>
                <a:srgbClr val="FFFFFF"/>
              </a:solidFill>
              <a:latin typeface="Trebuchet MS" panose="020B0603020202020204" pitchFamily="34" charset="0"/>
              <a:ea typeface="+mj-ea"/>
              <a:cs typeface="+mj-cs"/>
              <a:sym typeface="Trebuchet MS" panose="020B0603020202020204" pitchFamily="34" charset="0"/>
            </a:endParaRPr>
          </a:p>
        </p:txBody>
      </p:sp>
      <p:sp>
        <p:nvSpPr>
          <p:cNvPr id="8" name="Rectangle 7"/>
          <p:cNvSpPr/>
          <p:nvPr userDrawn="1"/>
        </p:nvSpPr>
        <p:spPr bwMode="ltGray">
          <a:xfrm>
            <a:off x="1" y="-1309"/>
            <a:ext cx="4694400" cy="6859309"/>
          </a:xfrm>
          <a:prstGeom prst="rect">
            <a:avLst/>
          </a:pr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eaLnBrk="1">
              <a:lnSpc>
                <a:spcPct val="90000"/>
              </a:lnSpc>
              <a:spcAft>
                <a:spcPts val="1000"/>
              </a:spcAft>
            </a:pPr>
            <a:endParaRPr lang="en-GB" sz="1200">
              <a:solidFill>
                <a:schemeClr val="bg1"/>
              </a:solidFill>
              <a:latin typeface="+mn-lt"/>
            </a:endParaRPr>
          </a:p>
        </p:txBody>
      </p:sp>
      <p:sp>
        <p:nvSpPr>
          <p:cNvPr id="3" name="Date Placeholder 2"/>
          <p:cNvSpPr>
            <a:spLocks noGrp="1"/>
          </p:cNvSpPr>
          <p:nvPr>
            <p:ph type="dt" sz="half" idx="10"/>
          </p:nvPr>
        </p:nvSpPr>
        <p:spPr>
          <a:xfrm>
            <a:off x="9677400" y="6405036"/>
            <a:ext cx="1482051" cy="153888"/>
          </a:xfrm>
          <a:prstGeom prst="rect">
            <a:avLst/>
          </a:prstGeom>
        </p:spPr>
        <p:txBody>
          <a:bodyPr/>
          <a:lstStyle>
            <a:lvl1pPr eaLnBrk="1">
              <a:defRPr>
                <a:latin typeface="+mn-lt"/>
                <a:sym typeface="Trebuchet MS" panose="020B0603020202020204" pitchFamily="34" charset="0"/>
              </a:defRPr>
            </a:lvl1pPr>
          </a:lstStyle>
          <a:p>
            <a:endParaRPr lang="en-GB"/>
          </a:p>
        </p:txBody>
      </p:sp>
      <p:sp>
        <p:nvSpPr>
          <p:cNvPr id="9" name="Title 1"/>
          <p:cNvSpPr>
            <a:spLocks noGrp="1"/>
          </p:cNvSpPr>
          <p:nvPr>
            <p:ph type="title" hasCustomPrompt="1"/>
          </p:nvPr>
        </p:nvSpPr>
        <p:spPr bwMode="ltGray">
          <a:xfrm>
            <a:off x="630000" y="1544274"/>
            <a:ext cx="3452400" cy="1495794"/>
          </a:xfrm>
          <a:noFill/>
        </p:spPr>
        <p:txBody>
          <a:bodyPr wrap="square" lIns="0" tIns="0" rIns="320040" bIns="0" anchor="b">
            <a:noAutofit/>
          </a:bodyPr>
          <a:lstStyle>
            <a:lvl1pPr>
              <a:defRPr sz="3200">
                <a:solidFill>
                  <a:schemeClr val="tx2"/>
                </a:solidFill>
                <a:latin typeface="+mj-lt"/>
              </a:defRPr>
            </a:lvl1pPr>
          </a:lstStyle>
          <a:p>
            <a:r>
              <a:rPr lang="en-GB"/>
              <a:t>Click to add title</a:t>
            </a:r>
          </a:p>
        </p:txBody>
      </p:sp>
      <p:sp>
        <p:nvSpPr>
          <p:cNvPr id="7" name="TextBox 6">
            <a:extLst>
              <a:ext uri="{FF2B5EF4-FFF2-40B4-BE49-F238E27FC236}">
                <a16:creationId xmlns:a16="http://schemas.microsoft.com/office/drawing/2014/main" id="{8F18C068-30FB-4F8F-B40B-62E2A0A360A0}"/>
              </a:ext>
            </a:extLst>
          </p:cNvPr>
          <p:cNvSpPr txBox="1"/>
          <p:nvPr userDrawn="1"/>
        </p:nvSpPr>
        <p:spPr>
          <a:xfrm>
            <a:off x="4488406" y="43029"/>
            <a:ext cx="3216536" cy="492426"/>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400">
                <a:solidFill>
                  <a:schemeClr val="tx1"/>
                </a:solidFill>
              </a:rPr>
              <a:t>OFFICIAL-SENSITIVE</a:t>
            </a:r>
          </a:p>
        </p:txBody>
      </p:sp>
    </p:spTree>
    <p:extLst>
      <p:ext uri="{BB962C8B-B14F-4D97-AF65-F5344CB8AC3E}">
        <p14:creationId xmlns:p14="http://schemas.microsoft.com/office/powerpoint/2010/main" val="188912527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54.xml><?xml version="1.0" encoding="utf-8"?>
<p:sldLayout xmlns:a="http://schemas.openxmlformats.org/drawingml/2006/main" xmlns:r="http://schemas.openxmlformats.org/officeDocument/2006/relationships" xmlns:p="http://schemas.openxmlformats.org/presentationml/2006/main" showMasterSp="0" preserve="1">
  <p:cSld name="Section header box">
    <p:bg bwMode="grayWhite">
      <p:bgPr>
        <a:gradFill>
          <a:gsLst>
            <a:gs pos="0">
              <a:schemeClr val="tx2"/>
            </a:gs>
            <a:gs pos="89000">
              <a:schemeClr val="accent2"/>
            </a:gs>
          </a:gsLst>
          <a:lin ang="8100000" scaled="1"/>
        </a:gradFill>
        <a:effectLst/>
      </p:bgPr>
    </p:bg>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userDrawn="1">
            <p:custDataLst>
              <p:tags r:id="rId1"/>
            </p:custDataLst>
            <p:extLst>
              <p:ext uri="{D42A27DB-BD31-4B8C-83A1-F6EECF244321}">
                <p14:modId xmlns:p14="http://schemas.microsoft.com/office/powerpoint/2010/main" val="230006385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3" imgH="363" progId="TCLayout.ActiveDocument.1">
                  <p:embed/>
                </p:oleObj>
              </mc:Choice>
              <mc:Fallback>
                <p:oleObj name="think-cell Slide" r:id="rId4" imgW="353" imgH="363" progId="TCLayout.ActiveDocument.1">
                  <p:embed/>
                  <p:pic>
                    <p:nvPicPr>
                      <p:cNvPr id="6" name="Object 5"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Rectangle 4" hidden="1"/>
          <p:cNvSpPr/>
          <p:nvPr userDrawn="1">
            <p:custDataLst>
              <p:tags r:id="rId2"/>
            </p:custDataLst>
          </p:nvPr>
        </p:nvSpPr>
        <p:spPr>
          <a:xfrm>
            <a:off x="0" y="0"/>
            <a:ext cx="158750" cy="158750"/>
          </a:xfrm>
          <a:prstGeom prst="rect">
            <a:avLst/>
          </a:prstGeom>
          <a:solidFill>
            <a:schemeClr val="tx2"/>
          </a:solidFill>
          <a:ln w="9525" cap="rnd" cmpd="sng" algn="ctr">
            <a:solidFill>
              <a:schemeClr val="tx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ts val="6000"/>
              </a:lnSpc>
              <a:spcBef>
                <a:spcPct val="0"/>
              </a:spcBef>
              <a:spcAft>
                <a:spcPct val="0"/>
              </a:spcAft>
            </a:pPr>
            <a:endParaRPr lang="en-GB" sz="5400" b="0" i="0" baseline="0">
              <a:solidFill>
                <a:srgbClr val="FFFFFF"/>
              </a:solidFill>
              <a:latin typeface="Trebuchet MS" panose="020B0603020202020204" pitchFamily="34" charset="0"/>
              <a:ea typeface="+mn-ea"/>
              <a:cs typeface="Arial" panose="020B0604020202020204" pitchFamily="34" charset="0"/>
              <a:sym typeface="Trebuchet MS" panose="020B0603020202020204" pitchFamily="34" charset="0"/>
            </a:endParaRPr>
          </a:p>
        </p:txBody>
      </p:sp>
      <p:sp>
        <p:nvSpPr>
          <p:cNvPr id="2" name="Title 1"/>
          <p:cNvSpPr>
            <a:spLocks noGrp="1"/>
          </p:cNvSpPr>
          <p:nvPr>
            <p:ph type="title" hasCustomPrompt="1"/>
          </p:nvPr>
        </p:nvSpPr>
        <p:spPr bwMode="blackWhite">
          <a:xfrm>
            <a:off x="1284742" y="2668041"/>
            <a:ext cx="9620491" cy="3201026"/>
          </a:xfrm>
          <a:prstGeom prst="rect">
            <a:avLst/>
          </a:prstGeom>
          <a:ln w="9525">
            <a:solidFill>
              <a:schemeClr val="bg1"/>
            </a:solidFill>
          </a:ln>
        </p:spPr>
        <p:txBody>
          <a:bodyPr lIns="274320" tIns="274320" rIns="274320" bIns="137160"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bg1"/>
                </a:solidFill>
                <a:latin typeface="+mj-lt"/>
                <a:ea typeface="+mn-ea"/>
                <a:cs typeface="Arial" panose="020B0604020202020204" pitchFamily="34" charset="0"/>
                <a:sym typeface="Trebuchet MS" panose="020B0603020202020204" pitchFamily="34" charset="0"/>
              </a:defRPr>
            </a:lvl1pPr>
          </a:lstStyle>
          <a:p>
            <a:r>
              <a:rPr lang="en-GB"/>
              <a:t>Click to add big statement text</a:t>
            </a:r>
          </a:p>
        </p:txBody>
      </p:sp>
      <p:sp>
        <p:nvSpPr>
          <p:cNvPr id="4" name="TextBox 3"/>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GB"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GB" sz="1000" kern="1200">
              <a:solidFill>
                <a:schemeClr val="bg1"/>
              </a:solidFill>
              <a:latin typeface="+mn-lt"/>
              <a:ea typeface="+mn-ea"/>
              <a:cs typeface="+mn-cs"/>
              <a:sym typeface="Trebuchet MS" panose="020B0603020202020204" pitchFamily="34" charset="0"/>
            </a:endParaRPr>
          </a:p>
        </p:txBody>
      </p:sp>
      <p:sp>
        <p:nvSpPr>
          <p:cNvPr id="3" name="Date Placeholder 2"/>
          <p:cNvSpPr>
            <a:spLocks noGrp="1"/>
          </p:cNvSpPr>
          <p:nvPr>
            <p:ph type="dt" sz="half" idx="10"/>
          </p:nvPr>
        </p:nvSpPr>
        <p:spPr>
          <a:xfrm>
            <a:off x="9677400" y="6405036"/>
            <a:ext cx="1482051" cy="153888"/>
          </a:xfrm>
          <a:prstGeom prst="rect">
            <a:avLst/>
          </a:prstGeom>
        </p:spPr>
        <p:txBody>
          <a:bodyPr/>
          <a:lstStyle>
            <a:lvl1pPr eaLnBrk="1">
              <a:defRPr>
                <a:solidFill>
                  <a:schemeClr val="bg1"/>
                </a:solidFill>
                <a:latin typeface="+mn-lt"/>
                <a:sym typeface="Trebuchet MS" panose="020B0603020202020204" pitchFamily="34" charset="0"/>
              </a:defRPr>
            </a:lvl1pPr>
          </a:lstStyle>
          <a:p>
            <a:endParaRPr lang="en-GB"/>
          </a:p>
        </p:txBody>
      </p:sp>
      <p:sp>
        <p:nvSpPr>
          <p:cNvPr id="59" name="Rectangle 58"/>
          <p:cNvSpPr/>
          <p:nvPr userDrawn="1"/>
        </p:nvSpPr>
        <p:spPr bwMode="white">
          <a:xfrm>
            <a:off x="1284743" y="1428131"/>
            <a:ext cx="947672" cy="947672"/>
          </a:xfrm>
          <a:prstGeom prst="rect">
            <a:avLst/>
          </a:prstGeom>
          <a:noFill/>
          <a:ln>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eaLnBrk="1"/>
            <a:endParaRPr lang="en-GB" sz="1200">
              <a:solidFill>
                <a:schemeClr val="bg1"/>
              </a:solidFill>
              <a:latin typeface="+mn-lt"/>
              <a:sym typeface="Trebuchet MS" panose="020B0603020202020204" pitchFamily="34" charset="0"/>
            </a:endParaRPr>
          </a:p>
        </p:txBody>
      </p:sp>
      <p:sp>
        <p:nvSpPr>
          <p:cNvPr id="8"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sym typeface="Trebuchet MS" panose="020B0603020202020204" pitchFamily="34" charset="0"/>
              </a:rPr>
              <a:t>Copyright © 2022 by Boston Consulting Group. All rights reserved.</a:t>
            </a:r>
          </a:p>
        </p:txBody>
      </p:sp>
      <p:sp>
        <p:nvSpPr>
          <p:cNvPr id="9" name="TextBox 8">
            <a:extLst>
              <a:ext uri="{FF2B5EF4-FFF2-40B4-BE49-F238E27FC236}">
                <a16:creationId xmlns:a16="http://schemas.microsoft.com/office/drawing/2014/main" id="{27D72D35-AEAC-4522-8755-7FFA688A855B}"/>
              </a:ext>
            </a:extLst>
          </p:cNvPr>
          <p:cNvSpPr txBox="1"/>
          <p:nvPr userDrawn="1"/>
        </p:nvSpPr>
        <p:spPr>
          <a:xfrm>
            <a:off x="4488406" y="43029"/>
            <a:ext cx="3216536" cy="492426"/>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400">
                <a:solidFill>
                  <a:schemeClr val="tx1"/>
                </a:solidFill>
              </a:rPr>
              <a:t>OFFICIAL-SENSITIVE</a:t>
            </a:r>
          </a:p>
        </p:txBody>
      </p:sp>
    </p:spTree>
    <p:extLst>
      <p:ext uri="{BB962C8B-B14F-4D97-AF65-F5344CB8AC3E}">
        <p14:creationId xmlns:p14="http://schemas.microsoft.com/office/powerpoint/2010/main" val="188797611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55.xml><?xml version="1.0" encoding="utf-8"?>
<p:sldLayout xmlns:a="http://schemas.openxmlformats.org/drawingml/2006/main" xmlns:r="http://schemas.openxmlformats.org/officeDocument/2006/relationships" xmlns:p="http://schemas.openxmlformats.org/presentationml/2006/main" showMasterSp="0" preserve="1" userDrawn="1">
  <p:cSld name="Section header line">
    <p:bg bwMode="blackWhite">
      <p:bgPr>
        <a:gradFill>
          <a:gsLst>
            <a:gs pos="0">
              <a:schemeClr val="tx2"/>
            </a:gs>
            <a:gs pos="89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381971778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3" imgH="363" progId="TCLayout.ActiveDocument.1">
                  <p:embed/>
                </p:oleObj>
              </mc:Choice>
              <mc:Fallback>
                <p:oleObj name="think-cell Slide" r:id="rId4" imgW="353" imgH="363"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chemeClr val="tx2"/>
          </a:solidFill>
          <a:ln w="9525" cap="rnd" cmpd="sng" algn="ctr">
            <a:solidFill>
              <a:schemeClr val="tx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GB" sz="5400" b="0" i="0" baseline="0">
              <a:solidFill>
                <a:srgbClr val="FFFFFF"/>
              </a:solidFill>
              <a:latin typeface="Trebuchet MS" panose="020B0603020202020204" pitchFamily="34" charset="0"/>
              <a:ea typeface="+mj-ea"/>
              <a:cs typeface="+mj-cs"/>
              <a:sym typeface="Trebuchet MS" panose="020B0603020202020204" pitchFamily="34" charset="0"/>
            </a:endParaRPr>
          </a:p>
        </p:txBody>
      </p:sp>
      <p:sp>
        <p:nvSpPr>
          <p:cNvPr id="5" name="TextBox 4"/>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GB"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GB" sz="1000" kern="1200">
              <a:solidFill>
                <a:schemeClr val="bg1"/>
              </a:solidFill>
              <a:latin typeface="+mn-lt"/>
              <a:ea typeface="+mn-ea"/>
              <a:cs typeface="+mn-cs"/>
              <a:sym typeface="Trebuchet MS" panose="020B0603020202020204" pitchFamily="34" charset="0"/>
            </a:endParaRPr>
          </a:p>
        </p:txBody>
      </p:sp>
      <p:sp>
        <p:nvSpPr>
          <p:cNvPr id="4" name="Date Placeholder 3"/>
          <p:cNvSpPr>
            <a:spLocks noGrp="1"/>
          </p:cNvSpPr>
          <p:nvPr>
            <p:ph type="dt" sz="half" idx="10"/>
          </p:nvPr>
        </p:nvSpPr>
        <p:spPr>
          <a:xfrm>
            <a:off x="9677400" y="6405036"/>
            <a:ext cx="1482051" cy="153888"/>
          </a:xfrm>
          <a:prstGeom prst="rect">
            <a:avLst/>
          </a:prstGeom>
        </p:spPr>
        <p:txBody>
          <a:bodyPr/>
          <a:lstStyle>
            <a:lvl1pPr eaLnBrk="1">
              <a:defRPr>
                <a:solidFill>
                  <a:schemeClr val="bg1"/>
                </a:solidFill>
                <a:latin typeface="+mn-lt"/>
                <a:sym typeface="Trebuchet MS" panose="020B0603020202020204" pitchFamily="34" charset="0"/>
              </a:defRPr>
            </a:lvl1pPr>
          </a:lstStyle>
          <a:p>
            <a:endParaRPr lang="en-GB"/>
          </a:p>
        </p:txBody>
      </p:sp>
      <p:sp>
        <p:nvSpPr>
          <p:cNvPr id="147" name="Title 1"/>
          <p:cNvSpPr>
            <a:spLocks noGrp="1"/>
          </p:cNvSpPr>
          <p:nvPr>
            <p:ph type="title" hasCustomPrompt="1"/>
          </p:nvPr>
        </p:nvSpPr>
        <p:spPr bwMode="blackWhite">
          <a:xfrm>
            <a:off x="630000" y="3826800"/>
            <a:ext cx="10936800" cy="2041200"/>
          </a:xfrm>
        </p:spPr>
        <p:txBody>
          <a:bodyPr anchor="t">
            <a:noAutofit/>
          </a:bodyPr>
          <a:lstStyle>
            <a:lvl1pPr>
              <a:defRPr sz="5400">
                <a:solidFill>
                  <a:schemeClr val="bg1"/>
                </a:solidFill>
                <a:latin typeface="+mj-lt"/>
                <a:sym typeface="Trebuchet MS" panose="020B0603020202020204" pitchFamily="34" charset="0"/>
              </a:defRPr>
            </a:lvl1pPr>
          </a:lstStyle>
          <a:p>
            <a:r>
              <a:rPr lang="en-GB"/>
              <a:t>Click to add big statement text</a:t>
            </a:r>
          </a:p>
        </p:txBody>
      </p:sp>
      <p:cxnSp>
        <p:nvCxnSpPr>
          <p:cNvPr id="148" name="Straight Connector 147"/>
          <p:cNvCxnSpPr/>
          <p:nvPr userDrawn="1"/>
        </p:nvCxnSpPr>
        <p:spPr bwMode="white">
          <a:xfrm>
            <a:off x="618898" y="3680016"/>
            <a:ext cx="11576304" cy="0"/>
          </a:xfrm>
          <a:prstGeom prst="line">
            <a:avLst/>
          </a:prstGeom>
          <a:ln w="19050" cmpd="sng">
            <a:solidFill>
              <a:schemeClr val="bg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8"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sym typeface="Trebuchet MS" panose="020B0603020202020204" pitchFamily="34" charset="0"/>
              </a:rPr>
              <a:t>Copyright © 2022 by Boston Consulting Group. All rights reserved.</a:t>
            </a:r>
          </a:p>
        </p:txBody>
      </p:sp>
      <p:sp>
        <p:nvSpPr>
          <p:cNvPr id="9" name="TextBox 8">
            <a:extLst>
              <a:ext uri="{FF2B5EF4-FFF2-40B4-BE49-F238E27FC236}">
                <a16:creationId xmlns:a16="http://schemas.microsoft.com/office/drawing/2014/main" id="{7AC2440D-2746-444A-920A-4839F6699FE0}"/>
              </a:ext>
            </a:extLst>
          </p:cNvPr>
          <p:cNvSpPr txBox="1"/>
          <p:nvPr userDrawn="1"/>
        </p:nvSpPr>
        <p:spPr>
          <a:xfrm>
            <a:off x="4488406" y="43029"/>
            <a:ext cx="3216536" cy="492426"/>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400">
                <a:solidFill>
                  <a:schemeClr val="tx1"/>
                </a:solidFill>
              </a:rPr>
              <a:t>OFFICIAL-SENSITIVE</a:t>
            </a:r>
          </a:p>
        </p:txBody>
      </p:sp>
    </p:spTree>
    <p:extLst>
      <p:ext uri="{BB962C8B-B14F-4D97-AF65-F5344CB8AC3E}">
        <p14:creationId xmlns:p14="http://schemas.microsoft.com/office/powerpoint/2010/main" val="180090525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56.xml><?xml version="1.0" encoding="utf-8"?>
<p:sldLayout xmlns:a="http://schemas.openxmlformats.org/drawingml/2006/main" xmlns:r="http://schemas.openxmlformats.org/officeDocument/2006/relationships" xmlns:p="http://schemas.openxmlformats.org/presentationml/2006/main" showMasterSp="0" preserve="1" userDrawn="1">
  <p:cSld name="White one third">
    <p:bg>
      <p:bgPr>
        <a:gradFill>
          <a:gsLst>
            <a:gs pos="0">
              <a:schemeClr val="tx2"/>
            </a:gs>
            <a:gs pos="89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399670080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3" imgH="363" progId="TCLayout.ActiveDocument.1">
                  <p:embed/>
                </p:oleObj>
              </mc:Choice>
              <mc:Fallback>
                <p:oleObj name="think-cell Slide" r:id="rId4" imgW="353" imgH="363"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chemeClr val="tx2"/>
          </a:solidFill>
          <a:ln w="9525" cap="rnd" cmpd="sng" algn="ctr">
            <a:solidFill>
              <a:schemeClr val="tx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GB" sz="3200" b="0" i="0" baseline="0">
              <a:solidFill>
                <a:srgbClr val="FFFFFF"/>
              </a:solidFill>
              <a:latin typeface="Trebuchet MS" panose="020B0603020202020204" pitchFamily="34" charset="0"/>
              <a:ea typeface="+mj-ea"/>
              <a:cs typeface="+mj-cs"/>
              <a:sym typeface="Trebuchet MS" panose="020B0603020202020204" pitchFamily="34" charset="0"/>
            </a:endParaRPr>
          </a:p>
        </p:txBody>
      </p:sp>
      <p:pic>
        <p:nvPicPr>
          <p:cNvPr id="16" name="Picture 15"/>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V="1">
            <a:off x="4064994" y="0"/>
            <a:ext cx="416951" cy="6858000"/>
          </a:xfrm>
          <a:prstGeom prst="rect">
            <a:avLst/>
          </a:prstGeom>
        </p:spPr>
      </p:pic>
      <p:sp>
        <p:nvSpPr>
          <p:cNvPr id="17" name="Date Placeholder 1"/>
          <p:cNvSpPr>
            <a:spLocks noGrp="1"/>
          </p:cNvSpPr>
          <p:nvPr>
            <p:ph type="dt" sz="half" idx="31"/>
          </p:nvPr>
        </p:nvSpPr>
        <p:spPr>
          <a:xfrm>
            <a:off x="9677400" y="6405036"/>
            <a:ext cx="1482051" cy="153888"/>
          </a:xfrm>
          <a:prstGeom prst="rect">
            <a:avLst/>
          </a:prstGeom>
        </p:spPr>
        <p:txBody>
          <a:bodyPr/>
          <a:lstStyle>
            <a:lvl1pPr eaLnBrk="1">
              <a:defRPr>
                <a:solidFill>
                  <a:schemeClr val="bg1"/>
                </a:solidFill>
                <a:latin typeface="+mn-lt"/>
                <a:sym typeface="Trebuchet MS" panose="020B0603020202020204" pitchFamily="34" charset="0"/>
              </a:defRPr>
            </a:lvl1pPr>
          </a:lstStyle>
          <a:p>
            <a:endParaRPr lang="en-GB"/>
          </a:p>
        </p:txBody>
      </p:sp>
      <p:sp>
        <p:nvSpPr>
          <p:cNvPr id="20" name="TextBox 19"/>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GB"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GB" sz="1000" kern="1200">
              <a:solidFill>
                <a:schemeClr val="bg1"/>
              </a:solidFill>
              <a:latin typeface="+mn-lt"/>
              <a:ea typeface="+mn-ea"/>
              <a:cs typeface="+mn-cs"/>
              <a:sym typeface="Trebuchet MS" panose="020B0603020202020204" pitchFamily="34" charset="0"/>
            </a:endParaRPr>
          </a:p>
        </p:txBody>
      </p:sp>
      <p:sp>
        <p:nvSpPr>
          <p:cNvPr id="26" name="Rectangle 25"/>
          <p:cNvSpPr/>
          <p:nvPr userDrawn="1"/>
        </p:nvSpPr>
        <p:spPr bwMode="white">
          <a:xfrm>
            <a:off x="0" y="0"/>
            <a:ext cx="4079508"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eaLnBrk="1"/>
            <a:endParaRPr lang="en-GB" sz="1200">
              <a:solidFill>
                <a:schemeClr val="bg1"/>
              </a:solidFill>
              <a:latin typeface="+mn-lt"/>
              <a:sym typeface="Trebuchet MS" panose="020B0603020202020204" pitchFamily="34" charset="0"/>
            </a:endParaRPr>
          </a:p>
        </p:txBody>
      </p:sp>
      <p:sp>
        <p:nvSpPr>
          <p:cNvPr id="27" name="Title 4"/>
          <p:cNvSpPr>
            <a:spLocks noGrp="1"/>
          </p:cNvSpPr>
          <p:nvPr>
            <p:ph type="title" hasCustomPrompt="1"/>
          </p:nvPr>
        </p:nvSpPr>
        <p:spPr>
          <a:xfrm>
            <a:off x="630000" y="2681103"/>
            <a:ext cx="3127881" cy="1495794"/>
          </a:xfrm>
          <a:prstGeom prst="rect">
            <a:avLst/>
          </a:prstGeom>
        </p:spPr>
        <p:txBody>
          <a:bodyPr anchor="ctr">
            <a:noAutofit/>
          </a:bodyPr>
          <a:lstStyle>
            <a:lvl1pPr>
              <a:defRPr sz="3200">
                <a:solidFill>
                  <a:schemeClr val="tx2"/>
                </a:solidFill>
                <a:latin typeface="+mj-lt"/>
                <a:sym typeface="Trebuchet MS" panose="020B0603020202020204" pitchFamily="34" charset="0"/>
              </a:defRPr>
            </a:lvl1pPr>
          </a:lstStyle>
          <a:p>
            <a:r>
              <a:rPr lang="en-GB"/>
              <a:t>Click to add title</a:t>
            </a:r>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sym typeface="Trebuchet MS" panose="020B0603020202020204" pitchFamily="34" charset="0"/>
              </a:rPr>
              <a:t>Copyright © 2022 by Boston Consulting Group. All rights reserved.</a:t>
            </a:r>
          </a:p>
        </p:txBody>
      </p:sp>
      <p:sp>
        <p:nvSpPr>
          <p:cNvPr id="10" name="TextBox 9">
            <a:extLst>
              <a:ext uri="{FF2B5EF4-FFF2-40B4-BE49-F238E27FC236}">
                <a16:creationId xmlns:a16="http://schemas.microsoft.com/office/drawing/2014/main" id="{2CC0AFC8-B2A5-4F3B-9C38-FFC77480FBA5}"/>
              </a:ext>
            </a:extLst>
          </p:cNvPr>
          <p:cNvSpPr txBox="1"/>
          <p:nvPr userDrawn="1"/>
        </p:nvSpPr>
        <p:spPr>
          <a:xfrm>
            <a:off x="4488406" y="43029"/>
            <a:ext cx="3216536" cy="492426"/>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400">
                <a:solidFill>
                  <a:schemeClr val="tx1"/>
                </a:solidFill>
              </a:rPr>
              <a:t>OFFICIAL-SENSITIVE</a:t>
            </a:r>
          </a:p>
        </p:txBody>
      </p:sp>
    </p:spTree>
    <p:extLst>
      <p:ext uri="{BB962C8B-B14F-4D97-AF65-F5344CB8AC3E}">
        <p14:creationId xmlns:p14="http://schemas.microsoft.com/office/powerpoint/2010/main" val="1644125065"/>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357.xml><?xml version="1.0" encoding="utf-8"?>
<p:sldLayout xmlns:a="http://schemas.openxmlformats.org/drawingml/2006/main" xmlns:r="http://schemas.openxmlformats.org/officeDocument/2006/relationships" xmlns:p="http://schemas.openxmlformats.org/presentationml/2006/main" showMasterSp="0" preserve="1" userDrawn="1">
  <p:cSld name="Green highlight">
    <p:bg>
      <p:bgPr>
        <a:gradFill>
          <a:gsLst>
            <a:gs pos="0">
              <a:schemeClr val="tx2"/>
            </a:gs>
            <a:gs pos="89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188315707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3" imgH="363" progId="TCLayout.ActiveDocument.1">
                  <p:embed/>
                </p:oleObj>
              </mc:Choice>
              <mc:Fallback>
                <p:oleObj name="think-cell Slide" r:id="rId4" imgW="353" imgH="363"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chemeClr val="tx2"/>
          </a:solidFill>
          <a:ln w="9525" cap="rnd" cmpd="sng" algn="ctr">
            <a:solidFill>
              <a:schemeClr val="tx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GB" sz="3400" b="0" i="0" baseline="0">
              <a:solidFill>
                <a:srgbClr val="FFFFFF"/>
              </a:solidFill>
              <a:latin typeface="Trebuchet MS" panose="020B0603020202020204" pitchFamily="34" charset="0"/>
              <a:ea typeface="+mj-ea"/>
              <a:cs typeface="+mj-cs"/>
              <a:sym typeface="Trebuchet MS" panose="020B0603020202020204" pitchFamily="34" charset="0"/>
            </a:endParaRPr>
          </a:p>
        </p:txBody>
      </p:sp>
      <p:pic>
        <p:nvPicPr>
          <p:cNvPr id="10" name="Picture 9"/>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V="1">
            <a:off x="7165606" y="0"/>
            <a:ext cx="416951" cy="6858000"/>
          </a:xfrm>
          <a:prstGeom prst="rect">
            <a:avLst/>
          </a:prstGeom>
        </p:spPr>
      </p:pic>
      <p:sp>
        <p:nvSpPr>
          <p:cNvPr id="13" name="Rectangle 12"/>
          <p:cNvSpPr/>
          <p:nvPr userDrawn="1"/>
        </p:nvSpPr>
        <p:spPr bwMode="white">
          <a:xfrm>
            <a:off x="0" y="0"/>
            <a:ext cx="7171956"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eaLnBrk="1"/>
            <a:endParaRPr lang="en-GB" sz="1200">
              <a:solidFill>
                <a:schemeClr val="bg1"/>
              </a:solidFill>
              <a:latin typeface="+mn-lt"/>
              <a:sym typeface="Trebuchet MS" panose="020B0603020202020204" pitchFamily="34" charset="0"/>
            </a:endParaRPr>
          </a:p>
        </p:txBody>
      </p:sp>
      <p:sp>
        <p:nvSpPr>
          <p:cNvPr id="16" name="Date Placeholder 2"/>
          <p:cNvSpPr>
            <a:spLocks noGrp="1"/>
          </p:cNvSpPr>
          <p:nvPr>
            <p:ph type="dt" sz="half" idx="10"/>
          </p:nvPr>
        </p:nvSpPr>
        <p:spPr>
          <a:xfrm>
            <a:off x="9677400" y="6405036"/>
            <a:ext cx="1482051" cy="153888"/>
          </a:xfrm>
          <a:prstGeom prst="rect">
            <a:avLst/>
          </a:prstGeom>
        </p:spPr>
        <p:txBody>
          <a:bodyPr/>
          <a:lstStyle>
            <a:lvl1pPr eaLnBrk="1">
              <a:defRPr>
                <a:solidFill>
                  <a:schemeClr val="bg1"/>
                </a:solidFill>
                <a:latin typeface="+mn-lt"/>
                <a:sym typeface="Trebuchet MS" panose="020B0603020202020204" pitchFamily="34" charset="0"/>
              </a:defRPr>
            </a:lvl1pPr>
          </a:lstStyle>
          <a:p>
            <a:endParaRPr lang="en-GB"/>
          </a:p>
        </p:txBody>
      </p:sp>
      <p:sp>
        <p:nvSpPr>
          <p:cNvPr id="17" name="TextBox 16"/>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GB"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GB" sz="1000" kern="1200">
              <a:solidFill>
                <a:schemeClr val="bg1"/>
              </a:solidFill>
              <a:latin typeface="+mn-lt"/>
              <a:ea typeface="+mn-ea"/>
              <a:cs typeface="+mn-cs"/>
              <a:sym typeface="Trebuchet MS" panose="020B0603020202020204" pitchFamily="34" charset="0"/>
            </a:endParaRPr>
          </a:p>
        </p:txBody>
      </p:sp>
      <p:sp>
        <p:nvSpPr>
          <p:cNvPr id="23" name="Title 3"/>
          <p:cNvSpPr>
            <a:spLocks noGrp="1"/>
          </p:cNvSpPr>
          <p:nvPr>
            <p:ph type="title" hasCustomPrompt="1"/>
          </p:nvPr>
        </p:nvSpPr>
        <p:spPr>
          <a:xfrm>
            <a:off x="630000" y="622800"/>
            <a:ext cx="6256800"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400" b="0" i="0" u="none" kern="1200" spc="0">
                <a:solidFill>
                  <a:schemeClr val="tx2">
                    <a:lumMod val="100000"/>
                  </a:schemeClr>
                </a:solidFill>
                <a:latin typeface="+mj-lt"/>
                <a:sym typeface="Trebuchet MS" panose="020B0603020202020204" pitchFamily="34" charset="0"/>
              </a:defRPr>
            </a:lvl1pPr>
          </a:lstStyle>
          <a:p>
            <a:pPr lvl="0"/>
            <a:r>
              <a:rPr lang="en-GB"/>
              <a:t>Click to add title</a:t>
            </a:r>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sym typeface="Trebuchet MS" panose="020B0603020202020204" pitchFamily="34" charset="0"/>
              </a:rPr>
              <a:t>Copyright © 2022 by Boston Consulting Group. All rights reserved.</a:t>
            </a:r>
          </a:p>
        </p:txBody>
      </p:sp>
      <p:sp>
        <p:nvSpPr>
          <p:cNvPr id="11" name="TextBox 10">
            <a:extLst>
              <a:ext uri="{FF2B5EF4-FFF2-40B4-BE49-F238E27FC236}">
                <a16:creationId xmlns:a16="http://schemas.microsoft.com/office/drawing/2014/main" id="{0952BF2A-2B3C-4B34-8C0B-ED9E74FF165C}"/>
              </a:ext>
            </a:extLst>
          </p:cNvPr>
          <p:cNvSpPr txBox="1"/>
          <p:nvPr userDrawn="1"/>
        </p:nvSpPr>
        <p:spPr>
          <a:xfrm>
            <a:off x="4488406" y="43029"/>
            <a:ext cx="3216536" cy="492426"/>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400">
                <a:solidFill>
                  <a:schemeClr val="tx1"/>
                </a:solidFill>
              </a:rPr>
              <a:t>OFFICIAL-SENSITIVE</a:t>
            </a:r>
          </a:p>
        </p:txBody>
      </p:sp>
    </p:spTree>
    <p:extLst>
      <p:ext uri="{BB962C8B-B14F-4D97-AF65-F5344CB8AC3E}">
        <p14:creationId xmlns:p14="http://schemas.microsoft.com/office/powerpoint/2010/main" val="4038529982"/>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358.xml><?xml version="1.0" encoding="utf-8"?>
<p:sldLayout xmlns:a="http://schemas.openxmlformats.org/drawingml/2006/main" xmlns:r="http://schemas.openxmlformats.org/officeDocument/2006/relationships" xmlns:p="http://schemas.openxmlformats.org/presentationml/2006/main" showMasterSp="0" preserve="1" userDrawn="1">
  <p:cSld name="Green one third">
    <p:bg>
      <p:bgPr>
        <a:gradFill>
          <a:gsLst>
            <a:gs pos="0">
              <a:schemeClr val="tx2"/>
            </a:gs>
            <a:gs pos="89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357579500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3" imgH="363" progId="TCLayout.ActiveDocument.1">
                  <p:embed/>
                </p:oleObj>
              </mc:Choice>
              <mc:Fallback>
                <p:oleObj name="think-cell Slide" r:id="rId4" imgW="353" imgH="363"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chemeClr val="tx2"/>
          </a:solidFill>
          <a:ln w="9525" cap="rnd" cmpd="sng" algn="ctr">
            <a:solidFill>
              <a:schemeClr val="tx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GB" sz="3200" b="0" i="0" baseline="0">
              <a:solidFill>
                <a:srgbClr val="FFFFFF"/>
              </a:solidFill>
              <a:latin typeface="Trebuchet MS" panose="020B0603020202020204" pitchFamily="34" charset="0"/>
              <a:ea typeface="+mj-ea"/>
              <a:cs typeface="+mj-cs"/>
              <a:sym typeface="Trebuchet MS" panose="020B0603020202020204" pitchFamily="34" charset="0"/>
            </a:endParaRPr>
          </a:p>
        </p:txBody>
      </p:sp>
      <p:pic>
        <p:nvPicPr>
          <p:cNvPr id="10" name="Picture 9"/>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H="1">
            <a:off x="3671068" y="0"/>
            <a:ext cx="416951" cy="6858000"/>
          </a:xfrm>
          <a:prstGeom prst="rect">
            <a:avLst/>
          </a:prstGeom>
        </p:spPr>
      </p:pic>
      <p:sp>
        <p:nvSpPr>
          <p:cNvPr id="11" name="Title 4"/>
          <p:cNvSpPr>
            <a:spLocks noGrp="1"/>
          </p:cNvSpPr>
          <p:nvPr>
            <p:ph type="title" hasCustomPrompt="1"/>
          </p:nvPr>
        </p:nvSpPr>
        <p:spPr>
          <a:xfrm>
            <a:off x="630000" y="2681103"/>
            <a:ext cx="3127881" cy="1495794"/>
          </a:xfrm>
          <a:prstGeom prst="rect">
            <a:avLst/>
          </a:prstGeom>
        </p:spPr>
        <p:txBody>
          <a:bodyPr anchor="ctr">
            <a:noAutofit/>
          </a:bodyPr>
          <a:lstStyle>
            <a:lvl1pPr>
              <a:defRPr sz="3200">
                <a:solidFill>
                  <a:schemeClr val="bg1"/>
                </a:solidFill>
                <a:latin typeface="+mj-lt"/>
                <a:sym typeface="Trebuchet MS" panose="020B0603020202020204" pitchFamily="34" charset="0"/>
              </a:defRPr>
            </a:lvl1pPr>
          </a:lstStyle>
          <a:p>
            <a:r>
              <a:rPr lang="en-GB"/>
              <a:t>Click to add title</a:t>
            </a:r>
          </a:p>
        </p:txBody>
      </p:sp>
      <p:sp>
        <p:nvSpPr>
          <p:cNvPr id="13" name="Rectangle 12"/>
          <p:cNvSpPr/>
          <p:nvPr userDrawn="1"/>
        </p:nvSpPr>
        <p:spPr bwMode="white">
          <a:xfrm>
            <a:off x="4080763" y="-1309"/>
            <a:ext cx="8111237" cy="685930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eaLnBrk="1"/>
            <a:endParaRPr lang="en-GB" sz="1200">
              <a:solidFill>
                <a:schemeClr val="bg1"/>
              </a:solidFill>
              <a:latin typeface="+mn-lt"/>
              <a:sym typeface="Trebuchet MS" panose="020B0603020202020204" pitchFamily="34" charset="0"/>
            </a:endParaRPr>
          </a:p>
        </p:txBody>
      </p:sp>
      <p:sp>
        <p:nvSpPr>
          <p:cNvPr id="12" name="Date Placeholder 1"/>
          <p:cNvSpPr>
            <a:spLocks noGrp="1"/>
          </p:cNvSpPr>
          <p:nvPr>
            <p:ph type="dt" sz="half" idx="29"/>
          </p:nvPr>
        </p:nvSpPr>
        <p:spPr>
          <a:xfrm>
            <a:off x="9677400" y="6405036"/>
            <a:ext cx="1482051" cy="153888"/>
          </a:xfrm>
          <a:prstGeom prst="rect">
            <a:avLst/>
          </a:prstGeom>
        </p:spPr>
        <p:txBody>
          <a:bodyPr/>
          <a:lstStyle>
            <a:lvl1pPr eaLnBrk="1">
              <a:defRPr>
                <a:solidFill>
                  <a:schemeClr val="bg1">
                    <a:lumMod val="50000"/>
                  </a:schemeClr>
                </a:solidFill>
                <a:latin typeface="+mn-lt"/>
                <a:sym typeface="Trebuchet MS" panose="020B0603020202020204" pitchFamily="34" charset="0"/>
              </a:defRPr>
            </a:lvl1pPr>
          </a:lstStyle>
          <a:p>
            <a:endParaRPr lang="en-GB"/>
          </a:p>
        </p:txBody>
      </p:sp>
      <p:sp>
        <p:nvSpPr>
          <p:cNvPr id="15" name="TextBox 14"/>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GB" sz="10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GB" sz="1000" kern="1200">
              <a:solidFill>
                <a:schemeClr val="bg1">
                  <a:lumMod val="50000"/>
                </a:schemeClr>
              </a:solidFill>
              <a:latin typeface="+mn-lt"/>
              <a:ea typeface="+mn-ea"/>
              <a:cs typeface="+mn-cs"/>
              <a:sym typeface="Trebuchet MS" panose="020B0603020202020204" pitchFamily="34" charset="0"/>
            </a:endParaRPr>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sym typeface="Trebuchet MS" panose="020B0603020202020204" pitchFamily="34" charset="0"/>
              </a:rPr>
              <a:t>Copyright © 2022 by Boston Consulting Group. All rights reserved.</a:t>
            </a:r>
          </a:p>
        </p:txBody>
      </p:sp>
      <p:sp>
        <p:nvSpPr>
          <p:cNvPr id="14" name="TextBox 13">
            <a:extLst>
              <a:ext uri="{FF2B5EF4-FFF2-40B4-BE49-F238E27FC236}">
                <a16:creationId xmlns:a16="http://schemas.microsoft.com/office/drawing/2014/main" id="{9CBB739C-9844-47CE-A244-AF5CB4119386}"/>
              </a:ext>
            </a:extLst>
          </p:cNvPr>
          <p:cNvSpPr txBox="1"/>
          <p:nvPr userDrawn="1"/>
        </p:nvSpPr>
        <p:spPr>
          <a:xfrm>
            <a:off x="4488406" y="43029"/>
            <a:ext cx="3216536" cy="492426"/>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400">
                <a:solidFill>
                  <a:schemeClr val="tx1"/>
                </a:solidFill>
              </a:rPr>
              <a:t>OFFICIAL-SENSITIVE</a:t>
            </a:r>
          </a:p>
        </p:txBody>
      </p:sp>
    </p:spTree>
    <p:extLst>
      <p:ext uri="{BB962C8B-B14F-4D97-AF65-F5344CB8AC3E}">
        <p14:creationId xmlns:p14="http://schemas.microsoft.com/office/powerpoint/2010/main" val="1557635704"/>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359.xml><?xml version="1.0" encoding="utf-8"?>
<p:sldLayout xmlns:a="http://schemas.openxmlformats.org/drawingml/2006/main" xmlns:r="http://schemas.openxmlformats.org/officeDocument/2006/relationships" xmlns:p="http://schemas.openxmlformats.org/presentationml/2006/main" showMasterSp="0" preserve="1" userDrawn="1">
  <p:cSld name="Green half">
    <p:bg bwMode="grayWhite">
      <p:bgPr>
        <a:gradFill>
          <a:gsLst>
            <a:gs pos="0">
              <a:schemeClr val="tx2"/>
            </a:gs>
            <a:gs pos="89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126862445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3" imgH="363" progId="TCLayout.ActiveDocument.1">
                  <p:embed/>
                </p:oleObj>
              </mc:Choice>
              <mc:Fallback>
                <p:oleObj name="think-cell Slide" r:id="rId4" imgW="353" imgH="363"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chemeClr val="tx2"/>
          </a:solidFill>
          <a:ln w="9525" cap="rnd" cmpd="sng" algn="ctr">
            <a:solidFill>
              <a:schemeClr val="tx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GB" sz="4400" b="0" i="0" baseline="0">
              <a:solidFill>
                <a:srgbClr val="FFFFFF"/>
              </a:solidFill>
              <a:latin typeface="Trebuchet MS" panose="020B0603020202020204" pitchFamily="34" charset="0"/>
              <a:ea typeface="+mj-ea"/>
              <a:cs typeface="+mj-cs"/>
              <a:sym typeface="Trebuchet MS" panose="020B0603020202020204" pitchFamily="34" charset="0"/>
            </a:endParaRPr>
          </a:p>
        </p:txBody>
      </p:sp>
      <p:pic>
        <p:nvPicPr>
          <p:cNvPr id="11" name="Picture 10"/>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H="1">
            <a:off x="5689582" y="0"/>
            <a:ext cx="416951" cy="6858000"/>
          </a:xfrm>
          <a:prstGeom prst="rect">
            <a:avLst/>
          </a:prstGeom>
        </p:spPr>
      </p:pic>
      <p:sp>
        <p:nvSpPr>
          <p:cNvPr id="12" name="Rectangle 11"/>
          <p:cNvSpPr/>
          <p:nvPr userDrawn="1"/>
        </p:nvSpPr>
        <p:spPr>
          <a:xfrm>
            <a:off x="6096000" y="0"/>
            <a:ext cx="6096000" cy="6858000"/>
          </a:xfrm>
          <a:prstGeom prst="rect">
            <a:avLst/>
          </a:prstGeom>
          <a:solidFill>
            <a:schemeClr val="bg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eaLnBrk="1">
              <a:lnSpc>
                <a:spcPct val="90000"/>
              </a:lnSpc>
              <a:spcAft>
                <a:spcPts val="1000"/>
              </a:spcAft>
            </a:pPr>
            <a:endParaRPr lang="en-GB" sz="1200">
              <a:solidFill>
                <a:schemeClr val="bg1"/>
              </a:solidFill>
              <a:latin typeface="+mn-lt"/>
              <a:sym typeface="Trebuchet MS" panose="020B0603020202020204" pitchFamily="34" charset="0"/>
            </a:endParaRPr>
          </a:p>
        </p:txBody>
      </p:sp>
      <p:sp>
        <p:nvSpPr>
          <p:cNvPr id="13" name="Picture Placeholder 18"/>
          <p:cNvSpPr>
            <a:spLocks noGrp="1"/>
          </p:cNvSpPr>
          <p:nvPr>
            <p:ph type="pic" sz="quarter" idx="14" hasCustomPrompt="1"/>
          </p:nvPr>
        </p:nvSpPr>
        <p:spPr>
          <a:xfrm>
            <a:off x="6092021" y="0"/>
            <a:ext cx="6099977" cy="6858000"/>
          </a:xfrm>
          <a:prstGeom prst="rect">
            <a:avLst/>
          </a:prstGeom>
          <a:noFill/>
        </p:spPr>
        <p:txBody>
          <a:bodyPr lIns="914400" tIns="914400" rIns="914400" bIns="914400"/>
          <a:lstStyle>
            <a:lvl1pPr algn="ctr">
              <a:defRPr sz="1800" baseline="0">
                <a:latin typeface="Trebuchet MS" panose="020B0603020202020204" pitchFamily="34" charset="0"/>
                <a:sym typeface="Trebuchet MS" panose="020B0603020202020204" pitchFamily="34" charset="0"/>
              </a:defRPr>
            </a:lvl1pPr>
          </a:lstStyle>
          <a:p>
            <a:r>
              <a:rPr lang="en-GB"/>
              <a:t>Click icon below to insert an image or remove this placeholder to use the whitespace in another way</a:t>
            </a:r>
          </a:p>
        </p:txBody>
      </p:sp>
      <p:sp>
        <p:nvSpPr>
          <p:cNvPr id="14" name="Title 1"/>
          <p:cNvSpPr>
            <a:spLocks noGrp="1"/>
          </p:cNvSpPr>
          <p:nvPr>
            <p:ph type="title" hasCustomPrompt="1"/>
          </p:nvPr>
        </p:nvSpPr>
        <p:spPr bwMode="black">
          <a:xfrm>
            <a:off x="630000" y="1785600"/>
            <a:ext cx="4388400" cy="3286800"/>
          </a:xfrm>
          <a:prstGeom prst="rect">
            <a:avLst/>
          </a:prstGeom>
          <a:noFill/>
        </p:spPr>
        <p:txBody>
          <a:bodyPr wrap="square" lIns="0" tIns="0" rIns="320040" bIns="0" anchor="ctr">
            <a:noAutofit/>
          </a:bodyPr>
          <a:lstStyle>
            <a:lvl1pPr>
              <a:defRPr sz="4400">
                <a:solidFill>
                  <a:schemeClr val="bg1"/>
                </a:solidFill>
                <a:latin typeface="+mj-lt"/>
                <a:sym typeface="Trebuchet MS" panose="020B0603020202020204" pitchFamily="34" charset="0"/>
              </a:defRPr>
            </a:lvl1pPr>
          </a:lstStyle>
          <a:p>
            <a:r>
              <a:rPr lang="en-GB"/>
              <a:t>Click to add title</a:t>
            </a:r>
          </a:p>
        </p:txBody>
      </p:sp>
      <p:sp>
        <p:nvSpPr>
          <p:cNvPr id="15" name="TextBox 14"/>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GB" sz="10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GB" sz="800" kern="1200">
              <a:solidFill>
                <a:schemeClr val="bg1">
                  <a:lumMod val="50000"/>
                </a:schemeClr>
              </a:solidFill>
              <a:latin typeface="+mn-lt"/>
              <a:ea typeface="+mn-ea"/>
              <a:cs typeface="+mn-cs"/>
              <a:sym typeface="Trebuchet MS" panose="020B0603020202020204" pitchFamily="34" charset="0"/>
            </a:endParaRPr>
          </a:p>
        </p:txBody>
      </p:sp>
      <p:sp>
        <p:nvSpPr>
          <p:cNvPr id="16" name="Date Placeholder 2"/>
          <p:cNvSpPr>
            <a:spLocks noGrp="1"/>
          </p:cNvSpPr>
          <p:nvPr>
            <p:ph type="dt" sz="half" idx="15"/>
          </p:nvPr>
        </p:nvSpPr>
        <p:spPr>
          <a:xfrm>
            <a:off x="9677400" y="6405036"/>
            <a:ext cx="1482051" cy="153888"/>
          </a:xfrm>
          <a:prstGeom prst="rect">
            <a:avLst/>
          </a:prstGeom>
        </p:spPr>
        <p:txBody>
          <a:bodyPr/>
          <a:lstStyle>
            <a:lvl1pPr eaLnBrk="1">
              <a:defRPr>
                <a:solidFill>
                  <a:schemeClr val="bg1">
                    <a:lumMod val="50000"/>
                  </a:schemeClr>
                </a:solidFill>
                <a:latin typeface="+mn-lt"/>
                <a:sym typeface="Trebuchet MS" panose="020B0603020202020204" pitchFamily="34" charset="0"/>
              </a:defRPr>
            </a:lvl1pPr>
          </a:lstStyle>
          <a:p>
            <a:endParaRPr lang="en-GB"/>
          </a:p>
        </p:txBody>
      </p:sp>
      <p:sp>
        <p:nvSpPr>
          <p:cNvPr id="10"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sym typeface="Trebuchet MS" panose="020B0603020202020204" pitchFamily="34" charset="0"/>
              </a:rPr>
              <a:t>Copyright © 2022 by Boston Consulting Group. All rights reserved.</a:t>
            </a:r>
          </a:p>
        </p:txBody>
      </p:sp>
      <p:sp>
        <p:nvSpPr>
          <p:cNvPr id="17" name="TextBox 16">
            <a:extLst>
              <a:ext uri="{FF2B5EF4-FFF2-40B4-BE49-F238E27FC236}">
                <a16:creationId xmlns:a16="http://schemas.microsoft.com/office/drawing/2014/main" id="{E31CF919-DE09-49C0-BB12-4D0A2202A474}"/>
              </a:ext>
            </a:extLst>
          </p:cNvPr>
          <p:cNvSpPr txBox="1"/>
          <p:nvPr userDrawn="1"/>
        </p:nvSpPr>
        <p:spPr>
          <a:xfrm>
            <a:off x="4488406" y="43029"/>
            <a:ext cx="3216536" cy="492426"/>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400">
                <a:solidFill>
                  <a:schemeClr val="tx1"/>
                </a:solidFill>
              </a:rPr>
              <a:t>OFFICIAL-SENSITIVE</a:t>
            </a:r>
          </a:p>
        </p:txBody>
      </p:sp>
    </p:spTree>
    <p:extLst>
      <p:ext uri="{BB962C8B-B14F-4D97-AF65-F5344CB8AC3E}">
        <p14:creationId xmlns:p14="http://schemas.microsoft.com/office/powerpoint/2010/main" val="3870844682"/>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45736D-840B-443A-AF0B-62601B7CFA8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F782E2BB-D13E-48A3-9CB6-340FBA6B344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3E8AADE4-BFB2-4411-AC47-59100F9A063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78DCEC0-68C3-426F-8A50-B15D6AE8035E}"/>
              </a:ext>
            </a:extLst>
          </p:cNvPr>
          <p:cNvSpPr>
            <a:spLocks noGrp="1"/>
          </p:cNvSpPr>
          <p:nvPr>
            <p:ph type="dt" sz="half" idx="10"/>
          </p:nvPr>
        </p:nvSpPr>
        <p:spPr/>
        <p:txBody>
          <a:bodyPr/>
          <a:lstStyle/>
          <a:p>
            <a:endParaRPr lang="en-GB"/>
          </a:p>
        </p:txBody>
      </p:sp>
      <p:sp>
        <p:nvSpPr>
          <p:cNvPr id="6" name="Footer Placeholder 5">
            <a:extLst>
              <a:ext uri="{FF2B5EF4-FFF2-40B4-BE49-F238E27FC236}">
                <a16:creationId xmlns:a16="http://schemas.microsoft.com/office/drawing/2014/main" id="{0C6AF9BB-2789-4ACD-9F55-4CF03172E9E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972C61A-F182-4C1D-BE9C-24CB4ED80F02}"/>
              </a:ext>
            </a:extLst>
          </p:cNvPr>
          <p:cNvSpPr>
            <a:spLocks noGrp="1"/>
          </p:cNvSpPr>
          <p:nvPr>
            <p:ph type="sldNum" sz="quarter" idx="12"/>
          </p:nvPr>
        </p:nvSpPr>
        <p:spPr/>
        <p:txBody>
          <a:bodyPr/>
          <a:lstStyle/>
          <a:p>
            <a:fld id="{391F6EB8-9891-4050-938B-0703392E4F5D}" type="slidenum">
              <a:rPr lang="en-GB" smtClean="0"/>
              <a:t>‹#›</a:t>
            </a:fld>
            <a:endParaRPr lang="en-GB"/>
          </a:p>
        </p:txBody>
      </p:sp>
    </p:spTree>
    <p:extLst>
      <p:ext uri="{BB962C8B-B14F-4D97-AF65-F5344CB8AC3E}">
        <p14:creationId xmlns:p14="http://schemas.microsoft.com/office/powerpoint/2010/main" val="1607206638"/>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showMasterSp="0" preserve="1" userDrawn="1">
  <p:cSld name="Green two third">
    <p:bg bwMode="grayWhite">
      <p:bgPr>
        <a:gradFill>
          <a:gsLst>
            <a:gs pos="0">
              <a:schemeClr val="tx2"/>
            </a:gs>
            <a:gs pos="89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315775619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3" imgH="363" progId="TCLayout.ActiveDocument.1">
                  <p:embed/>
                </p:oleObj>
              </mc:Choice>
              <mc:Fallback>
                <p:oleObj name="think-cell Slide" r:id="rId4" imgW="353" imgH="363"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chemeClr val="tx2"/>
          </a:solidFill>
          <a:ln w="9525" cap="rnd" cmpd="sng" algn="ctr">
            <a:solidFill>
              <a:schemeClr val="tx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GB" sz="4400" b="0" i="0" baseline="0">
              <a:solidFill>
                <a:srgbClr val="FFFFFF"/>
              </a:solidFill>
              <a:latin typeface="Trebuchet MS" panose="020B0603020202020204" pitchFamily="34" charset="0"/>
              <a:ea typeface="+mj-ea"/>
              <a:cs typeface="+mj-cs"/>
              <a:sym typeface="Trebuchet MS" panose="020B0603020202020204" pitchFamily="34" charset="0"/>
            </a:endParaRPr>
          </a:p>
        </p:txBody>
      </p:sp>
      <p:pic>
        <p:nvPicPr>
          <p:cNvPr id="9" name="Picture 8"/>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H="1">
            <a:off x="7409849" y="0"/>
            <a:ext cx="416951" cy="6858000"/>
          </a:xfrm>
          <a:prstGeom prst="rect">
            <a:avLst/>
          </a:prstGeom>
        </p:spPr>
      </p:pic>
      <p:sp>
        <p:nvSpPr>
          <p:cNvPr id="10" name="Rectangle 9"/>
          <p:cNvSpPr/>
          <p:nvPr userDrawn="1"/>
        </p:nvSpPr>
        <p:spPr bwMode="gray">
          <a:xfrm>
            <a:off x="7819543" y="0"/>
            <a:ext cx="4372457"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eaLnBrk="1"/>
            <a:endParaRPr lang="en-GB" sz="1200">
              <a:solidFill>
                <a:schemeClr val="bg1"/>
              </a:solidFill>
              <a:latin typeface="+mn-lt"/>
              <a:sym typeface="Trebuchet MS" panose="020B0603020202020204" pitchFamily="34" charset="0"/>
            </a:endParaRPr>
          </a:p>
        </p:txBody>
      </p:sp>
      <p:sp>
        <p:nvSpPr>
          <p:cNvPr id="11" name="Picture Placeholder 5"/>
          <p:cNvSpPr>
            <a:spLocks noGrp="1"/>
          </p:cNvSpPr>
          <p:nvPr>
            <p:ph type="pic" sz="quarter" idx="11" hasCustomPrompt="1"/>
          </p:nvPr>
        </p:nvSpPr>
        <p:spPr>
          <a:xfrm>
            <a:off x="7820025" y="0"/>
            <a:ext cx="4371975" cy="6858000"/>
          </a:xfrm>
          <a:prstGeom prst="rect">
            <a:avLst/>
          </a:prstGeom>
          <a:noFill/>
        </p:spPr>
        <p:txBody>
          <a:bodyPr lIns="182880" tIns="914400" rIns="182880" bIns="914400"/>
          <a:lstStyle>
            <a:lvl1pPr algn="ctr">
              <a:defRPr sz="1600">
                <a:solidFill>
                  <a:schemeClr val="tx1"/>
                </a:solidFill>
                <a:latin typeface="Trebuchet MS" panose="020B0603020202020204" pitchFamily="34" charset="0"/>
                <a:sym typeface="Trebuchet MS" panose="020B0603020202020204" pitchFamily="34" charset="0"/>
              </a:defRPr>
            </a:lvl1pPr>
          </a:lstStyle>
          <a:p>
            <a:r>
              <a:rPr lang="en-GB"/>
              <a:t>Click icon below to insert an image or remove this placeholder to use the whitespace in another way</a:t>
            </a:r>
          </a:p>
        </p:txBody>
      </p:sp>
      <p:sp>
        <p:nvSpPr>
          <p:cNvPr id="12" name="Date Placeholder 2"/>
          <p:cNvSpPr>
            <a:spLocks noGrp="1"/>
          </p:cNvSpPr>
          <p:nvPr>
            <p:ph type="dt" sz="half" idx="12"/>
          </p:nvPr>
        </p:nvSpPr>
        <p:spPr>
          <a:xfrm>
            <a:off x="9677400" y="6405036"/>
            <a:ext cx="1482051" cy="153888"/>
          </a:xfrm>
          <a:prstGeom prst="rect">
            <a:avLst/>
          </a:prstGeom>
        </p:spPr>
        <p:txBody>
          <a:bodyPr/>
          <a:lstStyle>
            <a:lvl1pPr eaLnBrk="1">
              <a:defRPr>
                <a:solidFill>
                  <a:schemeClr val="bg1">
                    <a:lumMod val="50000"/>
                  </a:schemeClr>
                </a:solidFill>
                <a:latin typeface="+mn-lt"/>
                <a:sym typeface="Trebuchet MS" panose="020B0603020202020204" pitchFamily="34" charset="0"/>
              </a:defRPr>
            </a:lvl1pPr>
          </a:lstStyle>
          <a:p>
            <a:endParaRPr lang="en-GB"/>
          </a:p>
        </p:txBody>
      </p:sp>
      <p:sp>
        <p:nvSpPr>
          <p:cNvPr id="14" name="Title 1"/>
          <p:cNvSpPr>
            <a:spLocks noGrp="1"/>
          </p:cNvSpPr>
          <p:nvPr>
            <p:ph type="title" hasCustomPrompt="1"/>
          </p:nvPr>
        </p:nvSpPr>
        <p:spPr bwMode="blackWhite">
          <a:xfrm>
            <a:off x="630000" y="1804650"/>
            <a:ext cx="6247552" cy="3286800"/>
          </a:xfrm>
          <a:prstGeom prst="rect">
            <a:avLst/>
          </a:prstGeom>
        </p:spPr>
        <p:txBody>
          <a:bodyPr anchor="ctr">
            <a:noAutofit/>
          </a:bodyPr>
          <a:lstStyle>
            <a:lvl1pPr>
              <a:defRPr sz="4400">
                <a:solidFill>
                  <a:schemeClr val="bg1"/>
                </a:solidFill>
                <a:latin typeface="+mj-lt"/>
                <a:sym typeface="Trebuchet MS" panose="020B0603020202020204" pitchFamily="34" charset="0"/>
              </a:defRPr>
            </a:lvl1pPr>
          </a:lstStyle>
          <a:p>
            <a:r>
              <a:rPr lang="en-GB"/>
              <a:t>Click to edit title</a:t>
            </a:r>
          </a:p>
        </p:txBody>
      </p:sp>
      <p:sp>
        <p:nvSpPr>
          <p:cNvPr id="13" name="TextBox 12"/>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GB" sz="10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GB" sz="800" kern="1200">
              <a:solidFill>
                <a:schemeClr val="bg1">
                  <a:lumMod val="50000"/>
                </a:schemeClr>
              </a:solidFill>
              <a:latin typeface="+mn-lt"/>
              <a:ea typeface="+mn-ea"/>
              <a:cs typeface="+mn-cs"/>
              <a:sym typeface="Trebuchet MS" panose="020B0603020202020204" pitchFamily="34" charset="0"/>
            </a:endParaRPr>
          </a:p>
        </p:txBody>
      </p:sp>
      <p:sp>
        <p:nvSpPr>
          <p:cNvPr id="1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sym typeface="Trebuchet MS" panose="020B0603020202020204" pitchFamily="34" charset="0"/>
              </a:rPr>
              <a:t>Copyright © 2022 by Boston Consulting Group. All rights reserved.</a:t>
            </a:r>
          </a:p>
        </p:txBody>
      </p:sp>
      <p:sp>
        <p:nvSpPr>
          <p:cNvPr id="16" name="TextBox 15">
            <a:extLst>
              <a:ext uri="{FF2B5EF4-FFF2-40B4-BE49-F238E27FC236}">
                <a16:creationId xmlns:a16="http://schemas.microsoft.com/office/drawing/2014/main" id="{270049C5-E812-41AF-AD43-DA7E1F570DCF}"/>
              </a:ext>
            </a:extLst>
          </p:cNvPr>
          <p:cNvSpPr txBox="1"/>
          <p:nvPr userDrawn="1"/>
        </p:nvSpPr>
        <p:spPr>
          <a:xfrm>
            <a:off x="4488406" y="43029"/>
            <a:ext cx="3216536" cy="492426"/>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400">
                <a:solidFill>
                  <a:schemeClr val="tx1"/>
                </a:solidFill>
              </a:rPr>
              <a:t>OFFICIAL-SENSITIVE</a:t>
            </a:r>
          </a:p>
        </p:txBody>
      </p:sp>
    </p:spTree>
    <p:extLst>
      <p:ext uri="{BB962C8B-B14F-4D97-AF65-F5344CB8AC3E}">
        <p14:creationId xmlns:p14="http://schemas.microsoft.com/office/powerpoint/2010/main" val="873696265"/>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361.xml><?xml version="1.0" encoding="utf-8"?>
<p:sldLayout xmlns:a="http://schemas.openxmlformats.org/drawingml/2006/main" xmlns:r="http://schemas.openxmlformats.org/officeDocument/2006/relationships" xmlns:p="http://schemas.openxmlformats.org/presentationml/2006/main" showMasterSp="0" preserve="1" userDrawn="1">
  <p:cSld name="Left arrow">
    <p:bg>
      <p:bgPr>
        <a:gradFill>
          <a:gsLst>
            <a:gs pos="0">
              <a:schemeClr val="tx2"/>
            </a:gs>
            <a:gs pos="89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361570887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3" imgH="363" progId="TCLayout.ActiveDocument.1">
                  <p:embed/>
                </p:oleObj>
              </mc:Choice>
              <mc:Fallback>
                <p:oleObj name="think-cell Slide" r:id="rId4" imgW="353" imgH="363"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chemeClr val="tx2"/>
          </a:solidFill>
          <a:ln w="9525" cap="rnd" cmpd="sng" algn="ctr">
            <a:solidFill>
              <a:schemeClr val="tx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GB" sz="3200" b="0" i="0" baseline="0">
              <a:solidFill>
                <a:srgbClr val="FFFFFF"/>
              </a:solidFill>
              <a:latin typeface="Trebuchet MS" panose="020B0603020202020204" pitchFamily="34" charset="0"/>
              <a:ea typeface="+mj-ea"/>
              <a:cs typeface="+mj-cs"/>
              <a:sym typeface="Trebuchet MS" panose="020B0603020202020204" pitchFamily="34" charset="0"/>
            </a:endParaRPr>
          </a:p>
        </p:txBody>
      </p:sp>
      <p:sp>
        <p:nvSpPr>
          <p:cNvPr id="16" name="Freeform 14"/>
          <p:cNvSpPr/>
          <p:nvPr userDrawn="1"/>
        </p:nvSpPr>
        <p:spPr bwMode="ltGray">
          <a:xfrm>
            <a:off x="1524" y="131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eaLnBrk="1">
              <a:lnSpc>
                <a:spcPct val="90000"/>
              </a:lnSpc>
              <a:spcAft>
                <a:spcPts val="1000"/>
              </a:spcAft>
            </a:pPr>
            <a:endParaRPr lang="en-GB" sz="1200">
              <a:solidFill>
                <a:prstClr val="white"/>
              </a:solidFill>
              <a:latin typeface="+mn-lt"/>
              <a:sym typeface="Trebuchet MS" panose="020B0603020202020204" pitchFamily="34" charset="0"/>
            </a:endParaRPr>
          </a:p>
        </p:txBody>
      </p:sp>
      <p:sp>
        <p:nvSpPr>
          <p:cNvPr id="5" name="Date Placeholder 4"/>
          <p:cNvSpPr>
            <a:spLocks noGrp="1"/>
          </p:cNvSpPr>
          <p:nvPr>
            <p:ph type="dt" sz="half" idx="10"/>
          </p:nvPr>
        </p:nvSpPr>
        <p:spPr>
          <a:xfrm>
            <a:off x="9677400" y="6405036"/>
            <a:ext cx="1482051" cy="153888"/>
          </a:xfrm>
          <a:prstGeom prst="rect">
            <a:avLst/>
          </a:prstGeom>
        </p:spPr>
        <p:txBody>
          <a:bodyPr/>
          <a:lstStyle>
            <a:lvl1pPr eaLnBrk="1">
              <a:defRPr>
                <a:solidFill>
                  <a:schemeClr val="bg1"/>
                </a:solidFill>
                <a:latin typeface="+mn-lt"/>
                <a:sym typeface="Trebuchet MS" panose="020B0603020202020204" pitchFamily="34" charset="0"/>
              </a:defRPr>
            </a:lvl1pPr>
          </a:lstStyle>
          <a:p>
            <a:endParaRPr lang="en-GB"/>
          </a:p>
        </p:txBody>
      </p:sp>
      <p:sp>
        <p:nvSpPr>
          <p:cNvPr id="12" name="TextBox 11"/>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GB"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GB" sz="1000" kern="1200">
              <a:solidFill>
                <a:schemeClr val="bg1"/>
              </a:solidFill>
              <a:latin typeface="+mn-lt"/>
              <a:ea typeface="+mn-ea"/>
              <a:cs typeface="+mn-cs"/>
              <a:sym typeface="Trebuchet MS" panose="020B0603020202020204" pitchFamily="34" charset="0"/>
            </a:endParaRPr>
          </a:p>
        </p:txBody>
      </p:sp>
      <p:sp>
        <p:nvSpPr>
          <p:cNvPr id="17" name="Title 2"/>
          <p:cNvSpPr>
            <a:spLocks noGrp="1"/>
          </p:cNvSpPr>
          <p:nvPr>
            <p:ph type="title" hasCustomPrompt="1"/>
          </p:nvPr>
        </p:nvSpPr>
        <p:spPr>
          <a:xfrm>
            <a:off x="630000" y="2764203"/>
            <a:ext cx="2478638" cy="1314311"/>
          </a:xfrm>
          <a:prstGeom prst="rect">
            <a:avLst/>
          </a:prstGeom>
        </p:spPr>
        <p:txBody>
          <a:bodyPr anchor="ctr">
            <a:noAutofit/>
          </a:bodyPr>
          <a:lstStyle>
            <a:lvl1pPr>
              <a:defRPr sz="3200" baseline="0">
                <a:solidFill>
                  <a:schemeClr val="tx2"/>
                </a:solidFill>
                <a:latin typeface="+mj-lt"/>
                <a:sym typeface="Trebuchet MS" panose="020B0603020202020204" pitchFamily="34" charset="0"/>
              </a:defRPr>
            </a:lvl1pPr>
          </a:lstStyle>
          <a:p>
            <a:r>
              <a:rPr lang="en-GB">
                <a:solidFill>
                  <a:schemeClr val="tx2"/>
                </a:solidFill>
              </a:rPr>
              <a:t>Click to add title</a:t>
            </a:r>
          </a:p>
        </p:txBody>
      </p:sp>
      <p:pic>
        <p:nvPicPr>
          <p:cNvPr id="9" name="Picture 8"/>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3132442" y="3590399"/>
            <a:ext cx="1365250" cy="3382962"/>
          </a:xfrm>
          <a:custGeom>
            <a:avLst/>
            <a:gdLst>
              <a:gd name="connsiteX0" fmla="*/ 919541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264716 h 3382962"/>
              <a:gd name="connsiteX5" fmla="*/ 129871 w 1365250"/>
              <a:gd name="connsiteY5" fmla="*/ 3267601 h 3382962"/>
              <a:gd name="connsiteX6" fmla="*/ 0 w 1365250"/>
              <a:gd name="connsiteY6" fmla="*/ 0 h 3382962"/>
              <a:gd name="connsiteX7" fmla="*/ 909386 w 1365250"/>
              <a:gd name="connsiteY7" fmla="*/ 0 h 3382962"/>
              <a:gd name="connsiteX8" fmla="*/ 0 w 1365250"/>
              <a:gd name="connsiteY8" fmla="*/ 298560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19541" y="0"/>
                </a:moveTo>
                <a:lnTo>
                  <a:pt x="1365250" y="0"/>
                </a:lnTo>
                <a:lnTo>
                  <a:pt x="1365250" y="3382962"/>
                </a:lnTo>
                <a:lnTo>
                  <a:pt x="0" y="3382962"/>
                </a:lnTo>
                <a:lnTo>
                  <a:pt x="0" y="3264716"/>
                </a:lnTo>
                <a:lnTo>
                  <a:pt x="129871" y="3267601"/>
                </a:lnTo>
                <a:close/>
                <a:moveTo>
                  <a:pt x="0" y="0"/>
                </a:moveTo>
                <a:lnTo>
                  <a:pt x="909386" y="0"/>
                </a:lnTo>
                <a:lnTo>
                  <a:pt x="0" y="2985607"/>
                </a:lnTo>
                <a:close/>
              </a:path>
            </a:pathLst>
          </a:custGeom>
          <a:noFill/>
          <a:extLst>
            <a:ext uri="{909E8E84-426E-40DD-AFC4-6F175D3DCCD1}">
              <a14:hiddenFill xmlns:a14="http://schemas.microsoft.com/office/drawing/2010/main">
                <a:solidFill>
                  <a:srgbClr val="FFFFFF"/>
                </a:solidFill>
              </a14:hiddenFill>
            </a:ext>
          </a:extLst>
        </p:spPr>
      </p:pic>
      <p:sp>
        <p:nvSpPr>
          <p:cNvPr id="10"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sym typeface="Trebuchet MS" panose="020B0603020202020204" pitchFamily="34" charset="0"/>
              </a:rPr>
              <a:t>Copyright © 2022 by Boston Consulting Group. All rights reserved.</a:t>
            </a:r>
          </a:p>
        </p:txBody>
      </p:sp>
      <p:sp>
        <p:nvSpPr>
          <p:cNvPr id="11" name="TextBox 10">
            <a:extLst>
              <a:ext uri="{FF2B5EF4-FFF2-40B4-BE49-F238E27FC236}">
                <a16:creationId xmlns:a16="http://schemas.microsoft.com/office/drawing/2014/main" id="{90427AAE-23C7-4183-899D-F0BC04394580}"/>
              </a:ext>
            </a:extLst>
          </p:cNvPr>
          <p:cNvSpPr txBox="1"/>
          <p:nvPr userDrawn="1"/>
        </p:nvSpPr>
        <p:spPr>
          <a:xfrm>
            <a:off x="4488406" y="43029"/>
            <a:ext cx="3216536" cy="492426"/>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400">
                <a:solidFill>
                  <a:schemeClr val="tx1"/>
                </a:solidFill>
              </a:rPr>
              <a:t>OFFICIAL-SENSITIVE</a:t>
            </a:r>
          </a:p>
        </p:txBody>
      </p:sp>
    </p:spTree>
    <p:extLst>
      <p:ext uri="{BB962C8B-B14F-4D97-AF65-F5344CB8AC3E}">
        <p14:creationId xmlns:p14="http://schemas.microsoft.com/office/powerpoint/2010/main" val="1840902049"/>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362.xml><?xml version="1.0" encoding="utf-8"?>
<p:sldLayout xmlns:a="http://schemas.openxmlformats.org/drawingml/2006/main" xmlns:r="http://schemas.openxmlformats.org/officeDocument/2006/relationships" xmlns:p="http://schemas.openxmlformats.org/presentationml/2006/main" showMasterSp="0" preserve="1" userDrawn="1">
  <p:cSld name="Green left arrow">
    <p:bg>
      <p:bgPr>
        <a:solidFill>
          <a:srgbClr val="F2F2F2"/>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184714955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3" imgH="363" progId="TCLayout.ActiveDocument.1">
                  <p:embed/>
                </p:oleObj>
              </mc:Choice>
              <mc:Fallback>
                <p:oleObj name="think-cell Slide" r:id="rId4" imgW="353" imgH="363"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chemeClr val="tx2"/>
          </a:solidFill>
          <a:ln w="9525" cap="rnd" cmpd="sng" algn="ctr">
            <a:solidFill>
              <a:schemeClr val="tx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GB" sz="3200" b="0" i="0" baseline="0">
              <a:solidFill>
                <a:srgbClr val="FFFFFF"/>
              </a:solidFill>
              <a:latin typeface="Trebuchet MS" panose="020B0603020202020204" pitchFamily="34" charset="0"/>
              <a:ea typeface="+mj-ea"/>
              <a:cs typeface="+mj-cs"/>
              <a:sym typeface="Trebuchet MS" panose="020B0603020202020204" pitchFamily="34" charset="0"/>
            </a:endParaRPr>
          </a:p>
        </p:txBody>
      </p:sp>
      <p:sp>
        <p:nvSpPr>
          <p:cNvPr id="16" name="Freeform 14"/>
          <p:cNvSpPr/>
          <p:nvPr userDrawn="1"/>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gradFill>
            <a:gsLst>
              <a:gs pos="0">
                <a:schemeClr val="tx2"/>
              </a:gs>
              <a:gs pos="89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eaLnBrk="1">
              <a:lnSpc>
                <a:spcPct val="90000"/>
              </a:lnSpc>
              <a:spcAft>
                <a:spcPts val="1000"/>
              </a:spcAft>
            </a:pPr>
            <a:endParaRPr lang="en-GB" sz="1200">
              <a:solidFill>
                <a:prstClr val="white"/>
              </a:solidFill>
              <a:latin typeface="+mn-lt"/>
              <a:sym typeface="Trebuchet MS" panose="020B0603020202020204" pitchFamily="34" charset="0"/>
            </a:endParaRPr>
          </a:p>
        </p:txBody>
      </p:sp>
      <p:sp>
        <p:nvSpPr>
          <p:cNvPr id="3" name="Title 2"/>
          <p:cNvSpPr>
            <a:spLocks noGrp="1"/>
          </p:cNvSpPr>
          <p:nvPr>
            <p:ph type="title" hasCustomPrompt="1"/>
          </p:nvPr>
        </p:nvSpPr>
        <p:spPr>
          <a:xfrm>
            <a:off x="630000" y="2764203"/>
            <a:ext cx="2478638" cy="1314311"/>
          </a:xfrm>
        </p:spPr>
        <p:txBody>
          <a:bodyPr anchor="ctr" anchorCtr="0">
            <a:noAutofit/>
          </a:bodyPr>
          <a:lstStyle>
            <a:lvl1pPr>
              <a:defRPr sz="3200" baseline="0">
                <a:solidFill>
                  <a:srgbClr val="FFFFFF"/>
                </a:solidFill>
                <a:latin typeface="+mj-lt"/>
              </a:defRPr>
            </a:lvl1pPr>
          </a:lstStyle>
          <a:p>
            <a:r>
              <a:rPr lang="en-GB"/>
              <a:t>Click to add title</a:t>
            </a:r>
          </a:p>
        </p:txBody>
      </p:sp>
      <p:sp>
        <p:nvSpPr>
          <p:cNvPr id="13"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eaLnBrk="1">
              <a:defRPr sz="1000">
                <a:solidFill>
                  <a:schemeClr val="bg1">
                    <a:lumMod val="50000"/>
                  </a:schemeClr>
                </a:solidFill>
                <a:latin typeface="+mn-lt"/>
                <a:sym typeface="Trebuchet MS" panose="020B0603020202020204" pitchFamily="34" charset="0"/>
              </a:defRPr>
            </a:lvl1pPr>
          </a:lstStyle>
          <a:p>
            <a:endParaRPr lang="en-GB"/>
          </a:p>
        </p:txBody>
      </p:sp>
      <p:sp>
        <p:nvSpPr>
          <p:cNvPr id="14" name="TextBox 13"/>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GB" sz="10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GB" sz="1000" kern="1200">
              <a:solidFill>
                <a:schemeClr val="bg1">
                  <a:lumMod val="50000"/>
                </a:schemeClr>
              </a:solidFill>
              <a:latin typeface="+mn-lt"/>
              <a:ea typeface="+mn-ea"/>
              <a:cs typeface="+mn-cs"/>
              <a:sym typeface="Trebuchet MS" panose="020B0603020202020204" pitchFamily="34" charset="0"/>
            </a:endParaRPr>
          </a:p>
        </p:txBody>
      </p:sp>
      <p:pic>
        <p:nvPicPr>
          <p:cNvPr id="9" name="Picture 8"/>
          <p:cNvPicPr>
            <a:picLocks noChangeAspect="1"/>
          </p:cNvPicPr>
          <p:nvPr userDrawn="1"/>
        </p:nvPicPr>
        <p:blipFill rotWithShape="1">
          <a:blip r:embed="rId6">
            <a:extLst>
              <a:ext uri="{28A0092B-C50C-407E-A947-70E740481C1C}">
                <a14:useLocalDpi xmlns:a14="http://schemas.microsoft.com/office/drawing/2010/main" val="0"/>
              </a:ext>
            </a:extLst>
          </a:blip>
          <a:srcRect t="6216" b="7716"/>
          <a:stretch/>
        </p:blipFill>
        <p:spPr>
          <a:xfrm rot="120000">
            <a:off x="2174642" y="3402828"/>
            <a:ext cx="2694666" cy="3461745"/>
          </a:xfrm>
          <a:custGeom>
            <a:avLst/>
            <a:gdLst>
              <a:gd name="connsiteX0" fmla="*/ 0 w 2694666"/>
              <a:gd name="connsiteY0" fmla="*/ 0 h 3461745"/>
              <a:gd name="connsiteX1" fmla="*/ 2694666 w 2694666"/>
              <a:gd name="connsiteY1" fmla="*/ 0 h 3461745"/>
              <a:gd name="connsiteX2" fmla="*/ 2694666 w 2694666"/>
              <a:gd name="connsiteY2" fmla="*/ 3461745 h 3461745"/>
              <a:gd name="connsiteX3" fmla="*/ 1325678 w 2694666"/>
              <a:gd name="connsiteY3" fmla="*/ 3461745 h 3461745"/>
              <a:gd name="connsiteX4" fmla="*/ 1671729 w 2694666"/>
              <a:gd name="connsiteY4" fmla="*/ 3449661 h 3461745"/>
              <a:gd name="connsiteX5" fmla="*/ 1894583 w 2694666"/>
              <a:gd name="connsiteY5" fmla="*/ 6023 h 3461745"/>
              <a:gd name="connsiteX6" fmla="*/ 1847153 w 2694666"/>
              <a:gd name="connsiteY6" fmla="*/ 12445 h 3461745"/>
              <a:gd name="connsiteX7" fmla="*/ 1149427 w 2694666"/>
              <a:gd name="connsiteY7" fmla="*/ 3461745 h 3461745"/>
              <a:gd name="connsiteX8" fmla="*/ 0 w 2694666"/>
              <a:gd name="connsiteY8" fmla="*/ 3461745 h 3461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4666" h="3461745">
                <a:moveTo>
                  <a:pt x="0" y="0"/>
                </a:moveTo>
                <a:lnTo>
                  <a:pt x="2694666" y="0"/>
                </a:lnTo>
                <a:lnTo>
                  <a:pt x="2694666" y="3461745"/>
                </a:lnTo>
                <a:lnTo>
                  <a:pt x="1325678" y="3461745"/>
                </a:lnTo>
                <a:lnTo>
                  <a:pt x="1671729" y="3449661"/>
                </a:lnTo>
                <a:lnTo>
                  <a:pt x="1894583" y="6023"/>
                </a:lnTo>
                <a:lnTo>
                  <a:pt x="1847153" y="12445"/>
                </a:lnTo>
                <a:lnTo>
                  <a:pt x="1149427" y="3461745"/>
                </a:lnTo>
                <a:lnTo>
                  <a:pt x="0" y="3461745"/>
                </a:lnTo>
                <a:close/>
              </a:path>
            </a:pathLst>
          </a:custGeom>
        </p:spPr>
      </p:pic>
      <p:sp>
        <p:nvSpPr>
          <p:cNvPr id="10"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sym typeface="Trebuchet MS" panose="020B0603020202020204" pitchFamily="34" charset="0"/>
              </a:rPr>
              <a:t>Copyright © 2022 by Boston Consulting Group. All rights reserved.</a:t>
            </a:r>
          </a:p>
        </p:txBody>
      </p:sp>
      <p:sp>
        <p:nvSpPr>
          <p:cNvPr id="11" name="TextBox 10">
            <a:extLst>
              <a:ext uri="{FF2B5EF4-FFF2-40B4-BE49-F238E27FC236}">
                <a16:creationId xmlns:a16="http://schemas.microsoft.com/office/drawing/2014/main" id="{DB3A14CA-1FDF-4DAA-9B33-12AE33B459E3}"/>
              </a:ext>
            </a:extLst>
          </p:cNvPr>
          <p:cNvSpPr txBox="1"/>
          <p:nvPr userDrawn="1"/>
        </p:nvSpPr>
        <p:spPr>
          <a:xfrm>
            <a:off x="4488406" y="43029"/>
            <a:ext cx="3216536" cy="492426"/>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400">
                <a:solidFill>
                  <a:schemeClr val="tx1"/>
                </a:solidFill>
              </a:rPr>
              <a:t>OFFICIAL-SENSITIVE</a:t>
            </a:r>
          </a:p>
        </p:txBody>
      </p:sp>
    </p:spTree>
    <p:extLst>
      <p:ext uri="{BB962C8B-B14F-4D97-AF65-F5344CB8AC3E}">
        <p14:creationId xmlns:p14="http://schemas.microsoft.com/office/powerpoint/2010/main" val="2936892880"/>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363.xml><?xml version="1.0" encoding="utf-8"?>
<p:sldLayout xmlns:a="http://schemas.openxmlformats.org/drawingml/2006/main" xmlns:r="http://schemas.openxmlformats.org/officeDocument/2006/relationships" xmlns:p="http://schemas.openxmlformats.org/presentationml/2006/main" showMasterSp="0" preserve="1" userDrawn="1">
  <p:cSld name="Arrow one third">
    <p:bg>
      <p:bgPr>
        <a:gradFill>
          <a:gsLst>
            <a:gs pos="0">
              <a:schemeClr val="tx2"/>
            </a:gs>
            <a:gs pos="89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2374646537"/>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324" imgH="324" progId="TCLayout.ActiveDocument.1">
                  <p:embed/>
                </p:oleObj>
              </mc:Choice>
              <mc:Fallback>
                <p:oleObj name="think-cell Slide" r:id="rId4" imgW="324" imgH="324" progId="TCLayout.ActiveDocument.1">
                  <p:embed/>
                  <p:pic>
                    <p:nvPicPr>
                      <p:cNvPr id="3" name="Object 2"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chemeClr val="tx2"/>
          </a:solidFill>
          <a:ln w="9525" cap="rnd" cmpd="sng" algn="ctr">
            <a:solidFill>
              <a:schemeClr val="tx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GB" sz="4400" b="0" i="0" baseline="0">
              <a:solidFill>
                <a:srgbClr val="FFFFFF"/>
              </a:solidFill>
              <a:latin typeface="Trebuchet MS" panose="020B0603020202020204" pitchFamily="34" charset="0"/>
              <a:ea typeface="+mj-ea"/>
              <a:cs typeface="+mj-cs"/>
              <a:sym typeface="Trebuchet MS" panose="020B0603020202020204" pitchFamily="34" charset="0"/>
            </a:endParaRPr>
          </a:p>
        </p:txBody>
      </p:sp>
      <p:sp>
        <p:nvSpPr>
          <p:cNvPr id="5" name="TextBox 4"/>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GB"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GB" sz="800" kern="1200">
              <a:solidFill>
                <a:schemeClr val="bg1"/>
              </a:solidFill>
              <a:latin typeface="+mn-lt"/>
              <a:ea typeface="+mn-ea"/>
              <a:cs typeface="+mn-cs"/>
              <a:sym typeface="Trebuchet MS" panose="020B0603020202020204" pitchFamily="34" charset="0"/>
            </a:endParaRPr>
          </a:p>
        </p:txBody>
      </p:sp>
      <p:sp>
        <p:nvSpPr>
          <p:cNvPr id="8" name="Date Placeholder 7"/>
          <p:cNvSpPr>
            <a:spLocks noGrp="1"/>
          </p:cNvSpPr>
          <p:nvPr>
            <p:ph type="dt" sz="half" idx="11"/>
          </p:nvPr>
        </p:nvSpPr>
        <p:spPr>
          <a:xfrm>
            <a:off x="9677400" y="6405036"/>
            <a:ext cx="1482051" cy="153888"/>
          </a:xfrm>
          <a:prstGeom prst="rect">
            <a:avLst/>
          </a:prstGeom>
        </p:spPr>
        <p:txBody>
          <a:bodyPr/>
          <a:lstStyle>
            <a:lvl1pPr eaLnBrk="1">
              <a:defRPr>
                <a:solidFill>
                  <a:schemeClr val="bg1"/>
                </a:solidFill>
                <a:latin typeface="+mn-lt"/>
                <a:sym typeface="Trebuchet MS" panose="020B0603020202020204" pitchFamily="34" charset="0"/>
              </a:defRPr>
            </a:lvl1pPr>
          </a:lstStyle>
          <a:p>
            <a:endParaRPr lang="en-GB"/>
          </a:p>
        </p:txBody>
      </p:sp>
      <p:sp>
        <p:nvSpPr>
          <p:cNvPr id="13" name="Pentagon 3"/>
          <p:cNvSpPr/>
          <p:nvPr userDrawn="1"/>
        </p:nvSpPr>
        <p:spPr bwMode="white">
          <a:xfrm>
            <a:off x="1" y="0"/>
            <a:ext cx="5426920" cy="6858000"/>
          </a:xfrm>
          <a:prstGeom prst="homePlate">
            <a:avLst>
              <a:gd name="adj" fmla="val 12939"/>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eaLnBrk="1">
              <a:lnSpc>
                <a:spcPct val="90000"/>
              </a:lnSpc>
              <a:spcAft>
                <a:spcPts val="1000"/>
              </a:spcAft>
            </a:pPr>
            <a:endParaRPr lang="en-GB" sz="1200">
              <a:solidFill>
                <a:prstClr val="white"/>
              </a:solidFill>
              <a:latin typeface="+mn-lt"/>
              <a:sym typeface="Trebuchet MS" panose="020B0603020202020204" pitchFamily="34" charset="0"/>
            </a:endParaRPr>
          </a:p>
        </p:txBody>
      </p:sp>
      <p:sp>
        <p:nvSpPr>
          <p:cNvPr id="14" name="Title 1"/>
          <p:cNvSpPr>
            <a:spLocks noGrp="1"/>
          </p:cNvSpPr>
          <p:nvPr>
            <p:ph type="title" hasCustomPrompt="1"/>
          </p:nvPr>
        </p:nvSpPr>
        <p:spPr>
          <a:xfrm>
            <a:off x="630000" y="1785600"/>
            <a:ext cx="4062235" cy="3286800"/>
          </a:xfrm>
          <a:prstGeom prst="rect">
            <a:avLst/>
          </a:prstGeom>
        </p:spPr>
        <p:txBody>
          <a:bodyPr anchor="ctr">
            <a:noAutofit/>
          </a:bodyPr>
          <a:lstStyle>
            <a:lvl1pPr>
              <a:defRPr sz="4400" b="0">
                <a:solidFill>
                  <a:schemeClr val="tx2"/>
                </a:solidFill>
                <a:latin typeface="+mj-lt"/>
                <a:sym typeface="Trebuchet MS" panose="020B0603020202020204" pitchFamily="34" charset="0"/>
              </a:defRPr>
            </a:lvl1pPr>
          </a:lstStyle>
          <a:p>
            <a:r>
              <a:rPr lang="en-GB"/>
              <a:t>Click to add title</a:t>
            </a:r>
          </a:p>
        </p:txBody>
      </p:sp>
      <p:pic>
        <p:nvPicPr>
          <p:cNvPr id="15" name="Picture 14"/>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4581525" y="3394392"/>
            <a:ext cx="1298575" cy="3571875"/>
          </a:xfrm>
          <a:custGeom>
            <a:avLst/>
            <a:gdLst>
              <a:gd name="connsiteX0" fmla="*/ 0 w 1298575"/>
              <a:gd name="connsiteY0" fmla="*/ 0 h 3571875"/>
              <a:gd name="connsiteX1" fmla="*/ 1298575 w 1298575"/>
              <a:gd name="connsiteY1" fmla="*/ 0 h 3571875"/>
              <a:gd name="connsiteX2" fmla="*/ 1298575 w 1298575"/>
              <a:gd name="connsiteY2" fmla="*/ 3571875 h 3571875"/>
              <a:gd name="connsiteX3" fmla="*/ 0 w 1298575"/>
              <a:gd name="connsiteY3" fmla="*/ 3571875 h 3571875"/>
              <a:gd name="connsiteX4" fmla="*/ 0 w 1298575"/>
              <a:gd name="connsiteY4" fmla="*/ 3465683 h 3571875"/>
              <a:gd name="connsiteX5" fmla="*/ 139700 w 1298575"/>
              <a:gd name="connsiteY5" fmla="*/ 3466783 h 3571875"/>
              <a:gd name="connsiteX6" fmla="*/ 841375 w 1298575"/>
              <a:gd name="connsiteY6" fmla="*/ 21908 h 3571875"/>
              <a:gd name="connsiteX7" fmla="*/ 0 w 1298575"/>
              <a:gd name="connsiteY7" fmla="*/ 2642743 h 357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8575" h="3571875">
                <a:moveTo>
                  <a:pt x="0" y="0"/>
                </a:moveTo>
                <a:lnTo>
                  <a:pt x="1298575" y="0"/>
                </a:lnTo>
                <a:lnTo>
                  <a:pt x="1298575" y="3571875"/>
                </a:lnTo>
                <a:lnTo>
                  <a:pt x="0" y="3571875"/>
                </a:lnTo>
                <a:lnTo>
                  <a:pt x="0" y="3465683"/>
                </a:lnTo>
                <a:lnTo>
                  <a:pt x="139700" y="3466783"/>
                </a:lnTo>
                <a:lnTo>
                  <a:pt x="841375" y="21908"/>
                </a:lnTo>
                <a:lnTo>
                  <a:pt x="0" y="2642743"/>
                </a:lnTo>
                <a:close/>
              </a:path>
            </a:pathLst>
          </a:custGeom>
          <a:noFill/>
          <a:extLst>
            <a:ext uri="{909E8E84-426E-40DD-AFC4-6F175D3DCCD1}">
              <a14:hiddenFill xmlns:a14="http://schemas.microsoft.com/office/drawing/2010/main">
                <a:solidFill>
                  <a:srgbClr val="FFFFFF"/>
                </a:solidFill>
              </a14:hiddenFill>
            </a:ext>
          </a:extLst>
        </p:spPr>
      </p:pic>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sym typeface="Trebuchet MS" panose="020B0603020202020204" pitchFamily="34" charset="0"/>
              </a:rPr>
              <a:t>Copyright © 2022 by Boston Consulting Group. All rights reserved.</a:t>
            </a:r>
          </a:p>
        </p:txBody>
      </p:sp>
      <p:sp>
        <p:nvSpPr>
          <p:cNvPr id="10" name="TextBox 9">
            <a:extLst>
              <a:ext uri="{FF2B5EF4-FFF2-40B4-BE49-F238E27FC236}">
                <a16:creationId xmlns:a16="http://schemas.microsoft.com/office/drawing/2014/main" id="{9AC34F83-A5CD-4875-B27A-B3F7A5799E4E}"/>
              </a:ext>
            </a:extLst>
          </p:cNvPr>
          <p:cNvSpPr txBox="1"/>
          <p:nvPr userDrawn="1"/>
        </p:nvSpPr>
        <p:spPr>
          <a:xfrm>
            <a:off x="4488406" y="43029"/>
            <a:ext cx="3216536" cy="492426"/>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400">
                <a:solidFill>
                  <a:schemeClr val="tx1"/>
                </a:solidFill>
              </a:rPr>
              <a:t>OFFICIAL-SENSITIVE</a:t>
            </a:r>
          </a:p>
        </p:txBody>
      </p:sp>
    </p:spTree>
    <p:extLst>
      <p:ext uri="{BB962C8B-B14F-4D97-AF65-F5344CB8AC3E}">
        <p14:creationId xmlns:p14="http://schemas.microsoft.com/office/powerpoint/2010/main" val="1386556425"/>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364.xml><?xml version="1.0" encoding="utf-8"?>
<p:sldLayout xmlns:a="http://schemas.openxmlformats.org/drawingml/2006/main" xmlns:r="http://schemas.openxmlformats.org/officeDocument/2006/relationships" xmlns:p="http://schemas.openxmlformats.org/presentationml/2006/main" showMasterSp="0" preserve="1" userDrawn="1">
  <p:cSld name="Green arrow one third">
    <p:bg>
      <p:bgPr>
        <a:solidFill>
          <a:srgbClr val="F2F2F2"/>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391682389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3" imgH="363" progId="TCLayout.ActiveDocument.1">
                  <p:embed/>
                </p:oleObj>
              </mc:Choice>
              <mc:Fallback>
                <p:oleObj name="think-cell Slide" r:id="rId4" imgW="353" imgH="363"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chemeClr val="tx2"/>
          </a:solidFill>
          <a:ln w="9525" cap="rnd" cmpd="sng" algn="ctr">
            <a:solidFill>
              <a:schemeClr val="tx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GB" sz="4400" b="0" i="0" baseline="0">
              <a:solidFill>
                <a:srgbClr val="FFFFFF"/>
              </a:solidFill>
              <a:latin typeface="Trebuchet MS" panose="020B0603020202020204" pitchFamily="34" charset="0"/>
              <a:ea typeface="+mj-ea"/>
              <a:cs typeface="+mj-cs"/>
              <a:sym typeface="Trebuchet MS" panose="020B0603020202020204" pitchFamily="34" charset="0"/>
            </a:endParaRPr>
          </a:p>
        </p:txBody>
      </p:sp>
      <p:sp>
        <p:nvSpPr>
          <p:cNvPr id="13" name="Pentagon 3"/>
          <p:cNvSpPr/>
          <p:nvPr userDrawn="1"/>
        </p:nvSpPr>
        <p:spPr bwMode="white">
          <a:xfrm>
            <a:off x="1" y="0"/>
            <a:ext cx="5426920" cy="6858000"/>
          </a:xfrm>
          <a:prstGeom prst="homePlate">
            <a:avLst>
              <a:gd name="adj" fmla="val 12939"/>
            </a:avLst>
          </a:prstGeom>
          <a:gradFill>
            <a:gsLst>
              <a:gs pos="0">
                <a:schemeClr val="tx2"/>
              </a:gs>
              <a:gs pos="89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eaLnBrk="1">
              <a:lnSpc>
                <a:spcPct val="90000"/>
              </a:lnSpc>
              <a:spcAft>
                <a:spcPts val="1000"/>
              </a:spcAft>
            </a:pPr>
            <a:endParaRPr lang="en-GB" sz="1200">
              <a:solidFill>
                <a:prstClr val="white"/>
              </a:solidFill>
              <a:latin typeface="+mn-lt"/>
              <a:sym typeface="Trebuchet MS" panose="020B0603020202020204" pitchFamily="34" charset="0"/>
            </a:endParaRPr>
          </a:p>
        </p:txBody>
      </p:sp>
      <p:sp>
        <p:nvSpPr>
          <p:cNvPr id="14" name="Title 1"/>
          <p:cNvSpPr>
            <a:spLocks noGrp="1"/>
          </p:cNvSpPr>
          <p:nvPr>
            <p:ph type="title" hasCustomPrompt="1"/>
          </p:nvPr>
        </p:nvSpPr>
        <p:spPr>
          <a:xfrm>
            <a:off x="630000" y="1785600"/>
            <a:ext cx="4062235" cy="3286800"/>
          </a:xfrm>
          <a:prstGeom prst="rect">
            <a:avLst/>
          </a:prstGeom>
        </p:spPr>
        <p:txBody>
          <a:bodyPr anchor="ctr">
            <a:noAutofit/>
          </a:bodyPr>
          <a:lstStyle>
            <a:lvl1pPr>
              <a:defRPr sz="4400" b="0">
                <a:solidFill>
                  <a:srgbClr val="FFFFFF"/>
                </a:solidFill>
                <a:latin typeface="+mj-lt"/>
                <a:sym typeface="Trebuchet MS" panose="020B0603020202020204" pitchFamily="34" charset="0"/>
              </a:defRPr>
            </a:lvl1pPr>
          </a:lstStyle>
          <a:p>
            <a:r>
              <a:rPr lang="en-GB"/>
              <a:t>Click to add title</a:t>
            </a:r>
          </a:p>
        </p:txBody>
      </p:sp>
      <p:sp>
        <p:nvSpPr>
          <p:cNvPr id="11"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eaLnBrk="1">
              <a:defRPr sz="1000">
                <a:solidFill>
                  <a:schemeClr val="bg1">
                    <a:lumMod val="50000"/>
                  </a:schemeClr>
                </a:solidFill>
                <a:latin typeface="+mn-lt"/>
                <a:sym typeface="Trebuchet MS" panose="020B0603020202020204" pitchFamily="34" charset="0"/>
              </a:defRPr>
            </a:lvl1pPr>
          </a:lstStyle>
          <a:p>
            <a:endParaRPr lang="en-GB"/>
          </a:p>
        </p:txBody>
      </p:sp>
      <p:sp>
        <p:nvSpPr>
          <p:cNvPr id="16" name="TextBox 15"/>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GB" sz="10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GB" sz="1000" kern="1200">
              <a:solidFill>
                <a:schemeClr val="bg1">
                  <a:lumMod val="50000"/>
                </a:schemeClr>
              </a:solidFill>
              <a:latin typeface="+mn-lt"/>
              <a:ea typeface="+mn-ea"/>
              <a:cs typeface="+mn-cs"/>
              <a:sym typeface="Trebuchet MS" panose="020B0603020202020204" pitchFamily="34" charset="0"/>
            </a:endParaRPr>
          </a:p>
        </p:txBody>
      </p:sp>
      <p:pic>
        <p:nvPicPr>
          <p:cNvPr id="9" name="Picture 8"/>
          <p:cNvPicPr>
            <a:picLocks noChangeAspect="1"/>
          </p:cNvPicPr>
          <p:nvPr userDrawn="1"/>
        </p:nvPicPr>
        <p:blipFill rotWithShape="1">
          <a:blip r:embed="rId6">
            <a:extLst>
              <a:ext uri="{28A0092B-C50C-407E-A947-70E740481C1C}">
                <a14:useLocalDpi xmlns:a14="http://schemas.microsoft.com/office/drawing/2010/main" val="0"/>
              </a:ext>
            </a:extLst>
          </a:blip>
          <a:srcRect t="7562" b="6867"/>
          <a:stretch/>
        </p:blipFill>
        <p:spPr>
          <a:xfrm>
            <a:off x="3578059" y="3416300"/>
            <a:ext cx="2694666" cy="3441700"/>
          </a:xfrm>
          <a:custGeom>
            <a:avLst/>
            <a:gdLst>
              <a:gd name="connsiteX0" fmla="*/ 2040063 w 2694666"/>
              <a:gd name="connsiteY0" fmla="*/ 0 h 3441700"/>
              <a:gd name="connsiteX1" fmla="*/ 2694666 w 2694666"/>
              <a:gd name="connsiteY1" fmla="*/ 0 h 3441700"/>
              <a:gd name="connsiteX2" fmla="*/ 2694666 w 2694666"/>
              <a:gd name="connsiteY2" fmla="*/ 3441700 h 3441700"/>
              <a:gd name="connsiteX3" fmla="*/ 1510783 w 2694666"/>
              <a:gd name="connsiteY3" fmla="*/ 3441700 h 3441700"/>
              <a:gd name="connsiteX4" fmla="*/ 1816742 w 2694666"/>
              <a:gd name="connsiteY4" fmla="*/ 365420 h 3441700"/>
              <a:gd name="connsiteX5" fmla="*/ 2022641 w 2694666"/>
              <a:gd name="connsiteY5" fmla="*/ 379413 h 3441700"/>
              <a:gd name="connsiteX6" fmla="*/ 0 w 2694666"/>
              <a:gd name="connsiteY6" fmla="*/ 0 h 3441700"/>
              <a:gd name="connsiteX7" fmla="*/ 1846270 w 2694666"/>
              <a:gd name="connsiteY7" fmla="*/ 0 h 3441700"/>
              <a:gd name="connsiteX8" fmla="*/ 1848810 w 2694666"/>
              <a:gd name="connsiteY8" fmla="*/ 12700 h 3441700"/>
              <a:gd name="connsiteX9" fmla="*/ 1777372 w 2694666"/>
              <a:gd name="connsiteY9" fmla="*/ 362744 h 3441700"/>
              <a:gd name="connsiteX10" fmla="*/ 1780172 w 2694666"/>
              <a:gd name="connsiteY10" fmla="*/ 362934 h 3441700"/>
              <a:gd name="connsiteX11" fmla="*/ 1144340 w 2694666"/>
              <a:gd name="connsiteY11" fmla="*/ 3441700 h 3441700"/>
              <a:gd name="connsiteX12" fmla="*/ 0 w 2694666"/>
              <a:gd name="connsiteY12" fmla="*/ 3441700 h 344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4666" h="3441700">
                <a:moveTo>
                  <a:pt x="2040063" y="0"/>
                </a:moveTo>
                <a:lnTo>
                  <a:pt x="2694666" y="0"/>
                </a:lnTo>
                <a:lnTo>
                  <a:pt x="2694666" y="3441700"/>
                </a:lnTo>
                <a:lnTo>
                  <a:pt x="1510783" y="3441700"/>
                </a:lnTo>
                <a:lnTo>
                  <a:pt x="1816742" y="365420"/>
                </a:lnTo>
                <a:lnTo>
                  <a:pt x="2022641" y="379413"/>
                </a:lnTo>
                <a:close/>
                <a:moveTo>
                  <a:pt x="0" y="0"/>
                </a:moveTo>
                <a:lnTo>
                  <a:pt x="1846270" y="0"/>
                </a:lnTo>
                <a:lnTo>
                  <a:pt x="1848810" y="12700"/>
                </a:lnTo>
                <a:lnTo>
                  <a:pt x="1777372" y="362744"/>
                </a:lnTo>
                <a:lnTo>
                  <a:pt x="1780172" y="362934"/>
                </a:lnTo>
                <a:lnTo>
                  <a:pt x="1144340" y="3441700"/>
                </a:lnTo>
                <a:lnTo>
                  <a:pt x="0" y="3441700"/>
                </a:lnTo>
                <a:close/>
              </a:path>
            </a:pathLst>
          </a:custGeom>
        </p:spPr>
      </p:pic>
      <p:sp>
        <p:nvSpPr>
          <p:cNvPr id="10"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sym typeface="Trebuchet MS" panose="020B0603020202020204" pitchFamily="34" charset="0"/>
              </a:rPr>
              <a:t>Copyright © 2022 by Boston Consulting Group. All rights reserved.</a:t>
            </a:r>
          </a:p>
        </p:txBody>
      </p:sp>
      <p:sp>
        <p:nvSpPr>
          <p:cNvPr id="12" name="TextBox 11">
            <a:extLst>
              <a:ext uri="{FF2B5EF4-FFF2-40B4-BE49-F238E27FC236}">
                <a16:creationId xmlns:a16="http://schemas.microsoft.com/office/drawing/2014/main" id="{61AF0AAE-B98C-4A61-9AF0-A48FF43EE85C}"/>
              </a:ext>
            </a:extLst>
          </p:cNvPr>
          <p:cNvSpPr txBox="1"/>
          <p:nvPr userDrawn="1"/>
        </p:nvSpPr>
        <p:spPr>
          <a:xfrm>
            <a:off x="4488406" y="43029"/>
            <a:ext cx="3216536" cy="492426"/>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400">
                <a:solidFill>
                  <a:schemeClr val="tx1"/>
                </a:solidFill>
              </a:rPr>
              <a:t>OFFICIAL-SENSITIVE</a:t>
            </a:r>
          </a:p>
        </p:txBody>
      </p:sp>
    </p:spTree>
    <p:extLst>
      <p:ext uri="{BB962C8B-B14F-4D97-AF65-F5344CB8AC3E}">
        <p14:creationId xmlns:p14="http://schemas.microsoft.com/office/powerpoint/2010/main" val="3277302180"/>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365.xml><?xml version="1.0" encoding="utf-8"?>
<p:sldLayout xmlns:a="http://schemas.openxmlformats.org/drawingml/2006/main" xmlns:r="http://schemas.openxmlformats.org/officeDocument/2006/relationships" xmlns:p="http://schemas.openxmlformats.org/presentationml/2006/main" showMasterSp="0" preserve="1" userDrawn="1">
  <p:cSld name="Arrow half">
    <p:bg>
      <p:bgPr>
        <a:gradFill>
          <a:gsLst>
            <a:gs pos="0">
              <a:schemeClr val="tx2"/>
            </a:gs>
            <a:gs pos="89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86360246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3" imgH="363" progId="TCLayout.ActiveDocument.1">
                  <p:embed/>
                </p:oleObj>
              </mc:Choice>
              <mc:Fallback>
                <p:oleObj name="think-cell Slide" r:id="rId4" imgW="353" imgH="363"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chemeClr val="tx2"/>
          </a:solidFill>
          <a:ln w="9525" cap="rnd" cmpd="sng" algn="ctr">
            <a:solidFill>
              <a:schemeClr val="tx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GB" sz="3400" b="0" i="0" baseline="0">
              <a:solidFill>
                <a:srgbClr val="FFFFFF"/>
              </a:solidFill>
              <a:latin typeface="Trebuchet MS" panose="020B0603020202020204" pitchFamily="34" charset="0"/>
              <a:ea typeface="+mj-ea"/>
              <a:cs typeface="+mj-cs"/>
              <a:sym typeface="Trebuchet MS" panose="020B0603020202020204" pitchFamily="34" charset="0"/>
            </a:endParaRPr>
          </a:p>
        </p:txBody>
      </p:sp>
      <p:sp>
        <p:nvSpPr>
          <p:cNvPr id="8" name="Date Placeholder 7"/>
          <p:cNvSpPr>
            <a:spLocks noGrp="1"/>
          </p:cNvSpPr>
          <p:nvPr>
            <p:ph type="dt" sz="half" idx="16"/>
          </p:nvPr>
        </p:nvSpPr>
        <p:spPr>
          <a:xfrm>
            <a:off x="9677400" y="6405036"/>
            <a:ext cx="1482051" cy="153888"/>
          </a:xfrm>
          <a:prstGeom prst="rect">
            <a:avLst/>
          </a:prstGeom>
        </p:spPr>
        <p:txBody>
          <a:bodyPr/>
          <a:lstStyle>
            <a:lvl1pPr eaLnBrk="1">
              <a:defRPr>
                <a:solidFill>
                  <a:schemeClr val="bg1"/>
                </a:solidFill>
                <a:latin typeface="+mn-lt"/>
                <a:sym typeface="Trebuchet MS" panose="020B0603020202020204" pitchFamily="34" charset="0"/>
              </a:defRPr>
            </a:lvl1pPr>
          </a:lstStyle>
          <a:p>
            <a:endParaRPr lang="en-GB"/>
          </a:p>
        </p:txBody>
      </p:sp>
      <p:sp>
        <p:nvSpPr>
          <p:cNvPr id="15" name="TextBox 14"/>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GB"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GB" sz="1000" kern="1200">
              <a:solidFill>
                <a:schemeClr val="bg1"/>
              </a:solidFill>
              <a:latin typeface="+mn-lt"/>
              <a:ea typeface="+mn-ea"/>
              <a:cs typeface="+mn-cs"/>
              <a:sym typeface="Trebuchet MS" panose="020B0603020202020204" pitchFamily="34" charset="0"/>
            </a:endParaRPr>
          </a:p>
        </p:txBody>
      </p:sp>
      <p:sp>
        <p:nvSpPr>
          <p:cNvPr id="14" name="Pentagon 8"/>
          <p:cNvSpPr/>
          <p:nvPr userDrawn="1"/>
        </p:nvSpPr>
        <p:spPr bwMode="white">
          <a:xfrm>
            <a:off x="0" y="0"/>
            <a:ext cx="6363546" cy="6858000"/>
          </a:xfrm>
          <a:prstGeom prst="homePlate">
            <a:avLst>
              <a:gd name="adj" fmla="val 12939"/>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eaLnBrk="1">
              <a:lnSpc>
                <a:spcPct val="90000"/>
              </a:lnSpc>
              <a:spcAft>
                <a:spcPts val="1000"/>
              </a:spcAft>
            </a:pPr>
            <a:endParaRPr lang="en-GB" sz="1200">
              <a:solidFill>
                <a:prstClr val="white"/>
              </a:solidFill>
              <a:latin typeface="+mn-lt"/>
              <a:sym typeface="Trebuchet MS" panose="020B0603020202020204" pitchFamily="34" charset="0"/>
            </a:endParaRPr>
          </a:p>
        </p:txBody>
      </p:sp>
      <p:sp>
        <p:nvSpPr>
          <p:cNvPr id="16" name="Title 2"/>
          <p:cNvSpPr>
            <a:spLocks noGrp="1"/>
          </p:cNvSpPr>
          <p:nvPr>
            <p:ph type="title" hasCustomPrompt="1"/>
          </p:nvPr>
        </p:nvSpPr>
        <p:spPr>
          <a:xfrm>
            <a:off x="630000" y="622800"/>
            <a:ext cx="4673646"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400" b="0" i="0" u="none" kern="1200" spc="0">
                <a:solidFill>
                  <a:schemeClr val="tx2">
                    <a:lumMod val="100000"/>
                  </a:schemeClr>
                </a:solidFill>
                <a:latin typeface="+mj-lt"/>
                <a:sym typeface="Trebuchet MS" panose="020B0603020202020204" pitchFamily="34" charset="0"/>
              </a:defRPr>
            </a:lvl1pPr>
          </a:lstStyle>
          <a:p>
            <a:pPr lvl="0"/>
            <a:r>
              <a:rPr lang="en-GB"/>
              <a:t>Click to add title</a:t>
            </a:r>
          </a:p>
        </p:txBody>
      </p:sp>
      <p:pic>
        <p:nvPicPr>
          <p:cNvPr id="9" name="Picture 8"/>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5397806" y="3589606"/>
            <a:ext cx="1365250" cy="3382962"/>
          </a:xfrm>
          <a:custGeom>
            <a:avLst/>
            <a:gdLst>
              <a:gd name="connsiteX0" fmla="*/ 920598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320782 h 3382962"/>
              <a:gd name="connsiteX5" fmla="*/ 126694 w 1365250"/>
              <a:gd name="connsiteY5" fmla="*/ 3320782 h 3382962"/>
              <a:gd name="connsiteX6" fmla="*/ 0 w 1365250"/>
              <a:gd name="connsiteY6" fmla="*/ 0 h 3382962"/>
              <a:gd name="connsiteX7" fmla="*/ 908172 w 1365250"/>
              <a:gd name="connsiteY7" fmla="*/ 0 h 3382962"/>
              <a:gd name="connsiteX8" fmla="*/ 0 w 1365250"/>
              <a:gd name="connsiteY8" fmla="*/ 289035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20598" y="0"/>
                </a:moveTo>
                <a:lnTo>
                  <a:pt x="1365250" y="0"/>
                </a:lnTo>
                <a:lnTo>
                  <a:pt x="1365250" y="3382962"/>
                </a:lnTo>
                <a:lnTo>
                  <a:pt x="0" y="3382962"/>
                </a:lnTo>
                <a:lnTo>
                  <a:pt x="0" y="3320782"/>
                </a:lnTo>
                <a:lnTo>
                  <a:pt x="126694" y="3320782"/>
                </a:lnTo>
                <a:close/>
                <a:moveTo>
                  <a:pt x="0" y="0"/>
                </a:moveTo>
                <a:lnTo>
                  <a:pt x="908172" y="0"/>
                </a:lnTo>
                <a:lnTo>
                  <a:pt x="0" y="2890357"/>
                </a:lnTo>
                <a:close/>
              </a:path>
            </a:pathLst>
          </a:custGeom>
          <a:noFill/>
          <a:extLst>
            <a:ext uri="{909E8E84-426E-40DD-AFC4-6F175D3DCCD1}">
              <a14:hiddenFill xmlns:a14="http://schemas.microsoft.com/office/drawing/2010/main">
                <a:solidFill>
                  <a:srgbClr val="FFFFFF"/>
                </a:solidFill>
              </a14:hiddenFill>
            </a:ext>
          </a:extLst>
        </p:spPr>
      </p:pic>
      <p:sp>
        <p:nvSpPr>
          <p:cNvPr id="10"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sym typeface="Trebuchet MS" panose="020B0603020202020204" pitchFamily="34" charset="0"/>
              </a:rPr>
              <a:t>Copyright © 2022 by Boston Consulting Group. All rights reserved.</a:t>
            </a:r>
          </a:p>
        </p:txBody>
      </p:sp>
      <p:sp>
        <p:nvSpPr>
          <p:cNvPr id="11" name="TextBox 10">
            <a:extLst>
              <a:ext uri="{FF2B5EF4-FFF2-40B4-BE49-F238E27FC236}">
                <a16:creationId xmlns:a16="http://schemas.microsoft.com/office/drawing/2014/main" id="{7598251B-16AB-428B-91CE-2F826DCFD342}"/>
              </a:ext>
            </a:extLst>
          </p:cNvPr>
          <p:cNvSpPr txBox="1"/>
          <p:nvPr userDrawn="1"/>
        </p:nvSpPr>
        <p:spPr>
          <a:xfrm>
            <a:off x="4488406" y="43029"/>
            <a:ext cx="3216536" cy="492426"/>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400">
                <a:solidFill>
                  <a:schemeClr val="tx1"/>
                </a:solidFill>
              </a:rPr>
              <a:t>OFFICIAL-SENSITIVE</a:t>
            </a:r>
          </a:p>
        </p:txBody>
      </p:sp>
    </p:spTree>
    <p:extLst>
      <p:ext uri="{BB962C8B-B14F-4D97-AF65-F5344CB8AC3E}">
        <p14:creationId xmlns:p14="http://schemas.microsoft.com/office/powerpoint/2010/main" val="91357288"/>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extLst>
    <p:ext uri="{DCECCB84-F9BA-43D5-87BE-67443E8EF086}">
      <p15:sldGuideLst xmlns:p15="http://schemas.microsoft.com/office/powerpoint/2012/main"/>
    </p:ext>
  </p:extLst>
</p:sldLayout>
</file>

<file path=ppt/slideLayouts/slideLayout366.xml><?xml version="1.0" encoding="utf-8"?>
<p:sldLayout xmlns:a="http://schemas.openxmlformats.org/drawingml/2006/main" xmlns:r="http://schemas.openxmlformats.org/officeDocument/2006/relationships" xmlns:p="http://schemas.openxmlformats.org/presentationml/2006/main" showMasterSp="0" preserve="1" userDrawn="1">
  <p:cSld name="Green arrow half">
    <p:bg>
      <p:bgPr>
        <a:solidFill>
          <a:srgbClr val="F2F2F2"/>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268194056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3" imgH="363" progId="TCLayout.ActiveDocument.1">
                  <p:embed/>
                </p:oleObj>
              </mc:Choice>
              <mc:Fallback>
                <p:oleObj name="think-cell Slide" r:id="rId4" imgW="353" imgH="363"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chemeClr val="tx2"/>
          </a:solidFill>
          <a:ln w="9525" cap="rnd" cmpd="sng" algn="ctr">
            <a:solidFill>
              <a:schemeClr val="tx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GB" sz="3400" b="0" i="0" baseline="0">
              <a:solidFill>
                <a:srgbClr val="FFFFFF"/>
              </a:solidFill>
              <a:latin typeface="Trebuchet MS" panose="020B0603020202020204" pitchFamily="34" charset="0"/>
              <a:ea typeface="+mj-ea"/>
              <a:cs typeface="+mj-cs"/>
              <a:sym typeface="Trebuchet MS" panose="020B0603020202020204" pitchFamily="34" charset="0"/>
            </a:endParaRPr>
          </a:p>
        </p:txBody>
      </p:sp>
      <p:sp>
        <p:nvSpPr>
          <p:cNvPr id="14" name="Pentagon 8"/>
          <p:cNvSpPr/>
          <p:nvPr userDrawn="1"/>
        </p:nvSpPr>
        <p:spPr bwMode="white">
          <a:xfrm>
            <a:off x="0" y="0"/>
            <a:ext cx="6363546" cy="6858000"/>
          </a:xfrm>
          <a:prstGeom prst="homePlate">
            <a:avLst>
              <a:gd name="adj" fmla="val 12939"/>
            </a:avLst>
          </a:prstGeom>
          <a:gradFill>
            <a:gsLst>
              <a:gs pos="0">
                <a:schemeClr val="tx2"/>
              </a:gs>
              <a:gs pos="89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eaLnBrk="1">
              <a:lnSpc>
                <a:spcPct val="90000"/>
              </a:lnSpc>
              <a:spcAft>
                <a:spcPts val="1000"/>
              </a:spcAft>
            </a:pPr>
            <a:endParaRPr lang="en-GB" sz="1200">
              <a:solidFill>
                <a:prstClr val="white"/>
              </a:solidFill>
              <a:latin typeface="+mn-lt"/>
              <a:sym typeface="Trebuchet MS" panose="020B0603020202020204" pitchFamily="34" charset="0"/>
            </a:endParaRPr>
          </a:p>
        </p:txBody>
      </p:sp>
      <p:sp>
        <p:nvSpPr>
          <p:cNvPr id="16" name="Title 2"/>
          <p:cNvSpPr>
            <a:spLocks noGrp="1"/>
          </p:cNvSpPr>
          <p:nvPr>
            <p:ph type="title" hasCustomPrompt="1"/>
          </p:nvPr>
        </p:nvSpPr>
        <p:spPr>
          <a:xfrm>
            <a:off x="630000" y="622800"/>
            <a:ext cx="4673646"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400" b="0" i="0" u="none" kern="1200" spc="0">
                <a:solidFill>
                  <a:srgbClr val="FFFFFF"/>
                </a:solidFill>
                <a:latin typeface="+mj-lt"/>
                <a:sym typeface="Trebuchet MS" panose="020B0603020202020204" pitchFamily="34" charset="0"/>
              </a:defRPr>
            </a:lvl1pPr>
          </a:lstStyle>
          <a:p>
            <a:pPr lvl="0"/>
            <a:r>
              <a:rPr lang="en-GB"/>
              <a:t>Click to add title</a:t>
            </a:r>
          </a:p>
        </p:txBody>
      </p:sp>
      <p:sp>
        <p:nvSpPr>
          <p:cNvPr id="12"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eaLnBrk="1">
              <a:defRPr sz="1000">
                <a:solidFill>
                  <a:schemeClr val="bg1">
                    <a:lumMod val="50000"/>
                  </a:schemeClr>
                </a:solidFill>
                <a:latin typeface="+mn-lt"/>
                <a:sym typeface="Trebuchet MS" panose="020B0603020202020204" pitchFamily="34" charset="0"/>
              </a:defRPr>
            </a:lvl1pPr>
          </a:lstStyle>
          <a:p>
            <a:endParaRPr lang="en-GB"/>
          </a:p>
        </p:txBody>
      </p:sp>
      <p:sp>
        <p:nvSpPr>
          <p:cNvPr id="13" name="TextBox 12"/>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GB" sz="10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GB" sz="1000" kern="1200">
              <a:solidFill>
                <a:schemeClr val="bg1">
                  <a:lumMod val="50000"/>
                </a:schemeClr>
              </a:solidFill>
              <a:latin typeface="+mn-lt"/>
              <a:ea typeface="+mn-ea"/>
              <a:cs typeface="+mn-cs"/>
              <a:sym typeface="Trebuchet MS" panose="020B0603020202020204" pitchFamily="34" charset="0"/>
            </a:endParaRPr>
          </a:p>
        </p:txBody>
      </p:sp>
      <p:pic>
        <p:nvPicPr>
          <p:cNvPr id="9" name="Picture 8"/>
          <p:cNvPicPr>
            <a:picLocks noChangeAspect="1"/>
          </p:cNvPicPr>
          <p:nvPr userDrawn="1"/>
        </p:nvPicPr>
        <p:blipFill rotWithShape="1">
          <a:blip r:embed="rId6">
            <a:extLst>
              <a:ext uri="{28A0092B-C50C-407E-A947-70E740481C1C}">
                <a14:useLocalDpi xmlns:a14="http://schemas.microsoft.com/office/drawing/2010/main" val="0"/>
              </a:ext>
            </a:extLst>
          </a:blip>
          <a:srcRect t="9052" b="6867"/>
          <a:stretch/>
        </p:blipFill>
        <p:spPr>
          <a:xfrm rot="120000">
            <a:off x="4460172" y="3407803"/>
            <a:ext cx="2694666" cy="3456551"/>
          </a:xfrm>
          <a:custGeom>
            <a:avLst/>
            <a:gdLst>
              <a:gd name="connsiteX0" fmla="*/ 2136534 w 2694666"/>
              <a:gd name="connsiteY0" fmla="*/ 0 h 3456551"/>
              <a:gd name="connsiteX1" fmla="*/ 2694666 w 2694666"/>
              <a:gd name="connsiteY1" fmla="*/ 0 h 3456551"/>
              <a:gd name="connsiteX2" fmla="*/ 2694666 w 2694666"/>
              <a:gd name="connsiteY2" fmla="*/ 3456551 h 3456551"/>
              <a:gd name="connsiteX3" fmla="*/ 1957033 w 2694666"/>
              <a:gd name="connsiteY3" fmla="*/ 3456551 h 3456551"/>
              <a:gd name="connsiteX4" fmla="*/ 1856842 w 2694666"/>
              <a:gd name="connsiteY4" fmla="*/ 432620 h 3456551"/>
              <a:gd name="connsiteX5" fmla="*/ 1914577 w 2694666"/>
              <a:gd name="connsiteY5" fmla="*/ 426057 h 3456551"/>
              <a:gd name="connsiteX6" fmla="*/ 0 w 2694666"/>
              <a:gd name="connsiteY6" fmla="*/ 0 h 3456551"/>
              <a:gd name="connsiteX7" fmla="*/ 1841687 w 2694666"/>
              <a:gd name="connsiteY7" fmla="*/ 0 h 3456551"/>
              <a:gd name="connsiteX8" fmla="*/ 1142595 w 2694666"/>
              <a:gd name="connsiteY8" fmla="*/ 3456551 h 3456551"/>
              <a:gd name="connsiteX9" fmla="*/ 0 w 2694666"/>
              <a:gd name="connsiteY9"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94666" h="3456551">
                <a:moveTo>
                  <a:pt x="2136534" y="0"/>
                </a:moveTo>
                <a:lnTo>
                  <a:pt x="2694666" y="0"/>
                </a:lnTo>
                <a:lnTo>
                  <a:pt x="2694666" y="3456551"/>
                </a:lnTo>
                <a:lnTo>
                  <a:pt x="1957033" y="3456551"/>
                </a:lnTo>
                <a:lnTo>
                  <a:pt x="1856842" y="432620"/>
                </a:lnTo>
                <a:lnTo>
                  <a:pt x="1914577" y="426057"/>
                </a:lnTo>
                <a:close/>
                <a:moveTo>
                  <a:pt x="0" y="0"/>
                </a:moveTo>
                <a:lnTo>
                  <a:pt x="1841687" y="0"/>
                </a:lnTo>
                <a:lnTo>
                  <a:pt x="1142595" y="3456551"/>
                </a:lnTo>
                <a:lnTo>
                  <a:pt x="0" y="3456551"/>
                </a:lnTo>
                <a:close/>
              </a:path>
            </a:pathLst>
          </a:custGeom>
        </p:spPr>
      </p:pic>
      <p:sp>
        <p:nvSpPr>
          <p:cNvPr id="10"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sym typeface="Trebuchet MS" panose="020B0603020202020204" pitchFamily="34" charset="0"/>
              </a:rPr>
              <a:t>Copyright © 2022 by Boston Consulting Group. All rights reserved.</a:t>
            </a:r>
          </a:p>
        </p:txBody>
      </p:sp>
      <p:sp>
        <p:nvSpPr>
          <p:cNvPr id="11" name="TextBox 10">
            <a:extLst>
              <a:ext uri="{FF2B5EF4-FFF2-40B4-BE49-F238E27FC236}">
                <a16:creationId xmlns:a16="http://schemas.microsoft.com/office/drawing/2014/main" id="{40FB1291-3430-4780-84D3-665BE08D6A4E}"/>
              </a:ext>
            </a:extLst>
          </p:cNvPr>
          <p:cNvSpPr txBox="1"/>
          <p:nvPr userDrawn="1"/>
        </p:nvSpPr>
        <p:spPr>
          <a:xfrm>
            <a:off x="4488406" y="43029"/>
            <a:ext cx="3216536" cy="492426"/>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400">
                <a:solidFill>
                  <a:schemeClr val="tx1"/>
                </a:solidFill>
              </a:rPr>
              <a:t>OFFICIAL-SENSITIVE</a:t>
            </a:r>
          </a:p>
        </p:txBody>
      </p:sp>
    </p:spTree>
    <p:extLst>
      <p:ext uri="{BB962C8B-B14F-4D97-AF65-F5344CB8AC3E}">
        <p14:creationId xmlns:p14="http://schemas.microsoft.com/office/powerpoint/2010/main" val="1622936576"/>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extLst>
    <p:ext uri="{DCECCB84-F9BA-43D5-87BE-67443E8EF086}">
      <p15:sldGuideLst xmlns:p15="http://schemas.microsoft.com/office/powerpoint/2012/main"/>
    </p:ext>
  </p:extLst>
</p:sldLayout>
</file>

<file path=ppt/slideLayouts/slideLayout367.xml><?xml version="1.0" encoding="utf-8"?>
<p:sldLayout xmlns:a="http://schemas.openxmlformats.org/drawingml/2006/main" xmlns:r="http://schemas.openxmlformats.org/officeDocument/2006/relationships" xmlns:p="http://schemas.openxmlformats.org/presentationml/2006/main" showMasterSp="0" preserve="1" userDrawn="1">
  <p:cSld name="Arrow two third">
    <p:bg>
      <p:bgPr>
        <a:gradFill>
          <a:gsLst>
            <a:gs pos="0">
              <a:schemeClr val="tx2"/>
            </a:gs>
            <a:gs pos="89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716218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3" imgH="363" progId="TCLayout.ActiveDocument.1">
                  <p:embed/>
                </p:oleObj>
              </mc:Choice>
              <mc:Fallback>
                <p:oleObj name="think-cell Slide" r:id="rId4" imgW="353" imgH="363"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chemeClr val="tx2"/>
          </a:solidFill>
          <a:ln w="9525" cap="rnd" cmpd="sng" algn="ctr">
            <a:solidFill>
              <a:schemeClr val="tx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GB" sz="3400" b="0" i="0" baseline="0">
              <a:solidFill>
                <a:srgbClr val="FFFFFF"/>
              </a:solidFill>
              <a:latin typeface="Trebuchet MS" panose="020B0603020202020204" pitchFamily="34" charset="0"/>
              <a:ea typeface="+mj-ea"/>
              <a:cs typeface="+mj-cs"/>
              <a:sym typeface="Trebuchet MS" panose="020B0603020202020204" pitchFamily="34" charset="0"/>
            </a:endParaRPr>
          </a:p>
        </p:txBody>
      </p:sp>
      <p:sp>
        <p:nvSpPr>
          <p:cNvPr id="12" name="Freeform 18"/>
          <p:cNvSpPr/>
          <p:nvPr userDrawn="1"/>
        </p:nvSpPr>
        <p:spPr bwMode="white">
          <a:xfrm>
            <a:off x="0"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solidFill>
            <a:schemeClr val="bg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eaLnBrk="1">
              <a:lnSpc>
                <a:spcPct val="90000"/>
              </a:lnSpc>
              <a:spcAft>
                <a:spcPts val="1000"/>
              </a:spcAft>
            </a:pPr>
            <a:endParaRPr lang="en-GB" sz="1200">
              <a:solidFill>
                <a:schemeClr val="bg1"/>
              </a:solidFill>
              <a:latin typeface="+mn-lt"/>
              <a:sym typeface="Trebuchet MS" panose="020B0603020202020204" pitchFamily="34" charset="0"/>
            </a:endParaRPr>
          </a:p>
        </p:txBody>
      </p:sp>
      <p:sp>
        <p:nvSpPr>
          <p:cNvPr id="13" name="Date Placeholder 4"/>
          <p:cNvSpPr>
            <a:spLocks noGrp="1"/>
          </p:cNvSpPr>
          <p:nvPr>
            <p:ph type="dt" sz="half" idx="10"/>
          </p:nvPr>
        </p:nvSpPr>
        <p:spPr>
          <a:xfrm>
            <a:off x="9677400" y="6405036"/>
            <a:ext cx="1482051" cy="153888"/>
          </a:xfrm>
          <a:prstGeom prst="rect">
            <a:avLst/>
          </a:prstGeom>
        </p:spPr>
        <p:txBody>
          <a:bodyPr/>
          <a:lstStyle>
            <a:lvl1pPr eaLnBrk="1">
              <a:defRPr>
                <a:solidFill>
                  <a:schemeClr val="bg1"/>
                </a:solidFill>
                <a:latin typeface="+mn-lt"/>
                <a:sym typeface="Trebuchet MS" panose="020B0603020202020204" pitchFamily="34" charset="0"/>
              </a:defRPr>
            </a:lvl1pPr>
          </a:lstStyle>
          <a:p>
            <a:endParaRPr lang="en-GB"/>
          </a:p>
        </p:txBody>
      </p:sp>
      <p:sp>
        <p:nvSpPr>
          <p:cNvPr id="15" name="TextBox 14"/>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GB"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GB" sz="1000" kern="1200">
              <a:solidFill>
                <a:schemeClr val="bg1"/>
              </a:solidFill>
              <a:latin typeface="+mn-lt"/>
              <a:ea typeface="+mn-ea"/>
              <a:cs typeface="+mn-cs"/>
              <a:sym typeface="Trebuchet MS" panose="020B0603020202020204" pitchFamily="34" charset="0"/>
            </a:endParaRPr>
          </a:p>
        </p:txBody>
      </p:sp>
      <p:sp>
        <p:nvSpPr>
          <p:cNvPr id="11" name="Title 3"/>
          <p:cNvSpPr>
            <a:spLocks noGrp="1"/>
          </p:cNvSpPr>
          <p:nvPr>
            <p:ph type="title" hasCustomPrompt="1"/>
          </p:nvPr>
        </p:nvSpPr>
        <p:spPr>
          <a:xfrm>
            <a:off x="630000" y="622800"/>
            <a:ext cx="6256800"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400" b="0" i="0" u="none" kern="1200" spc="0">
                <a:solidFill>
                  <a:schemeClr val="tx2">
                    <a:lumMod val="100000"/>
                  </a:schemeClr>
                </a:solidFill>
                <a:latin typeface="+mj-lt"/>
                <a:sym typeface="Trebuchet MS" panose="020B0603020202020204" pitchFamily="34" charset="0"/>
              </a:defRPr>
            </a:lvl1pPr>
          </a:lstStyle>
          <a:p>
            <a:pPr lvl="0"/>
            <a:r>
              <a:rPr lang="en-GB"/>
              <a:t>Click to add title</a:t>
            </a:r>
          </a:p>
        </p:txBody>
      </p:sp>
      <p:pic>
        <p:nvPicPr>
          <p:cNvPr id="16" name="Picture 15"/>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7490339" y="3589606"/>
            <a:ext cx="1365250" cy="3382962"/>
          </a:xfrm>
          <a:custGeom>
            <a:avLst/>
            <a:gdLst>
              <a:gd name="connsiteX0" fmla="*/ 911531 w 1365250"/>
              <a:gd name="connsiteY0" fmla="*/ 0 h 3382962"/>
              <a:gd name="connsiteX1" fmla="*/ 1365250 w 1365250"/>
              <a:gd name="connsiteY1" fmla="*/ 0 h 3382962"/>
              <a:gd name="connsiteX2" fmla="*/ 1365250 w 1365250"/>
              <a:gd name="connsiteY2" fmla="*/ 3382962 h 3382962"/>
              <a:gd name="connsiteX3" fmla="*/ 107988 w 1365250"/>
              <a:gd name="connsiteY3" fmla="*/ 3382962 h 3382962"/>
              <a:gd name="connsiteX4" fmla="*/ 111422 w 1365250"/>
              <a:gd name="connsiteY4" fmla="*/ 3368118 h 3382962"/>
              <a:gd name="connsiteX5" fmla="*/ 129661 w 1365250"/>
              <a:gd name="connsiteY5" fmla="*/ 3368407 h 3382962"/>
              <a:gd name="connsiteX6" fmla="*/ 890411 w 1365250"/>
              <a:gd name="connsiteY6" fmla="*/ 0 h 3382962"/>
              <a:gd name="connsiteX7" fmla="*/ 897808 w 1365250"/>
              <a:gd name="connsiteY7" fmla="*/ 0 h 3382962"/>
              <a:gd name="connsiteX8" fmla="*/ 870584 w 1365250"/>
              <a:gd name="connsiteY8" fmla="*/ 85726 h 3382962"/>
              <a:gd name="connsiteX9" fmla="*/ 0 w 1365250"/>
              <a:gd name="connsiteY9" fmla="*/ 0 h 3382962"/>
              <a:gd name="connsiteX10" fmla="*/ 852736 w 1365250"/>
              <a:gd name="connsiteY10" fmla="*/ 0 h 3382962"/>
              <a:gd name="connsiteX11" fmla="*/ 0 w 1365250"/>
              <a:gd name="connsiteY11" fmla="*/ 1883543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65250" h="3382962">
                <a:moveTo>
                  <a:pt x="911531" y="0"/>
                </a:moveTo>
                <a:lnTo>
                  <a:pt x="1365250" y="0"/>
                </a:lnTo>
                <a:lnTo>
                  <a:pt x="1365250" y="3382962"/>
                </a:lnTo>
                <a:lnTo>
                  <a:pt x="107988" y="3382962"/>
                </a:lnTo>
                <a:lnTo>
                  <a:pt x="111422" y="3368118"/>
                </a:lnTo>
                <a:lnTo>
                  <a:pt x="129661" y="3368407"/>
                </a:lnTo>
                <a:close/>
                <a:moveTo>
                  <a:pt x="890411" y="0"/>
                </a:moveTo>
                <a:lnTo>
                  <a:pt x="897808" y="0"/>
                </a:lnTo>
                <a:lnTo>
                  <a:pt x="870584" y="85726"/>
                </a:lnTo>
                <a:close/>
                <a:moveTo>
                  <a:pt x="0" y="0"/>
                </a:moveTo>
                <a:lnTo>
                  <a:pt x="852736" y="0"/>
                </a:lnTo>
                <a:lnTo>
                  <a:pt x="0" y="1883543"/>
                </a:lnTo>
                <a:close/>
              </a:path>
            </a:pathLst>
          </a:custGeom>
          <a:noFill/>
          <a:extLst>
            <a:ext uri="{909E8E84-426E-40DD-AFC4-6F175D3DCCD1}">
              <a14:hiddenFill xmlns:a14="http://schemas.microsoft.com/office/drawing/2010/main">
                <a:solidFill>
                  <a:srgbClr val="FFFFFF"/>
                </a:solidFill>
              </a14:hiddenFill>
            </a:ext>
          </a:extLst>
        </p:spPr>
      </p:pic>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sym typeface="Trebuchet MS" panose="020B0603020202020204" pitchFamily="34" charset="0"/>
              </a:rPr>
              <a:t>Copyright © 2022 by Boston Consulting Group. All rights reserved.</a:t>
            </a:r>
          </a:p>
        </p:txBody>
      </p:sp>
      <p:sp>
        <p:nvSpPr>
          <p:cNvPr id="10" name="TextBox 9">
            <a:extLst>
              <a:ext uri="{FF2B5EF4-FFF2-40B4-BE49-F238E27FC236}">
                <a16:creationId xmlns:a16="http://schemas.microsoft.com/office/drawing/2014/main" id="{14C00D26-1D9F-4D1A-BC40-270B10E584AF}"/>
              </a:ext>
            </a:extLst>
          </p:cNvPr>
          <p:cNvSpPr txBox="1"/>
          <p:nvPr userDrawn="1"/>
        </p:nvSpPr>
        <p:spPr>
          <a:xfrm>
            <a:off x="4488406" y="43029"/>
            <a:ext cx="3216536" cy="492426"/>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400">
                <a:solidFill>
                  <a:schemeClr val="tx1"/>
                </a:solidFill>
              </a:rPr>
              <a:t>OFFICIAL-SENSITIVE</a:t>
            </a:r>
          </a:p>
        </p:txBody>
      </p:sp>
    </p:spTree>
    <p:extLst>
      <p:ext uri="{BB962C8B-B14F-4D97-AF65-F5344CB8AC3E}">
        <p14:creationId xmlns:p14="http://schemas.microsoft.com/office/powerpoint/2010/main" val="2595757814"/>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368.xml><?xml version="1.0" encoding="utf-8"?>
<p:sldLayout xmlns:a="http://schemas.openxmlformats.org/drawingml/2006/main" xmlns:r="http://schemas.openxmlformats.org/officeDocument/2006/relationships" xmlns:p="http://schemas.openxmlformats.org/presentationml/2006/main" showMasterSp="0" preserve="1" userDrawn="1">
  <p:cSld name="Green arrow two third">
    <p:bg>
      <p:bgPr>
        <a:solidFill>
          <a:srgbClr val="F2F2F2"/>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93487179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3" imgH="363" progId="TCLayout.ActiveDocument.1">
                  <p:embed/>
                </p:oleObj>
              </mc:Choice>
              <mc:Fallback>
                <p:oleObj name="think-cell Slide" r:id="rId4" imgW="353" imgH="363"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chemeClr val="tx2"/>
          </a:solidFill>
          <a:ln w="9525" cap="rnd" cmpd="sng" algn="ctr">
            <a:solidFill>
              <a:schemeClr val="tx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GB" sz="3400" b="0" i="0" baseline="0">
              <a:solidFill>
                <a:srgbClr val="FFFFFF"/>
              </a:solidFill>
              <a:latin typeface="Trebuchet MS" panose="020B0603020202020204" pitchFamily="34" charset="0"/>
              <a:ea typeface="+mj-ea"/>
              <a:cs typeface="+mj-cs"/>
              <a:sym typeface="Trebuchet MS" panose="020B0603020202020204" pitchFamily="34" charset="0"/>
            </a:endParaRPr>
          </a:p>
        </p:txBody>
      </p:sp>
      <p:sp>
        <p:nvSpPr>
          <p:cNvPr id="12" name="Freeform 18"/>
          <p:cNvSpPr/>
          <p:nvPr userDrawn="1"/>
        </p:nvSpPr>
        <p:spPr bwMode="white">
          <a:xfrm>
            <a:off x="0"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gradFill>
            <a:gsLst>
              <a:gs pos="0">
                <a:schemeClr val="tx2"/>
              </a:gs>
              <a:gs pos="89000">
                <a:schemeClr val="accent2"/>
              </a:gs>
            </a:gsLst>
            <a:lin ang="8100000" scaled="1"/>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eaLnBrk="1">
              <a:lnSpc>
                <a:spcPct val="90000"/>
              </a:lnSpc>
              <a:spcAft>
                <a:spcPts val="1000"/>
              </a:spcAft>
            </a:pPr>
            <a:endParaRPr lang="en-GB" sz="1200">
              <a:solidFill>
                <a:schemeClr val="bg1"/>
              </a:solidFill>
              <a:latin typeface="+mn-lt"/>
              <a:sym typeface="Trebuchet MS" panose="020B0603020202020204" pitchFamily="34" charset="0"/>
            </a:endParaRPr>
          </a:p>
        </p:txBody>
      </p:sp>
      <p:sp>
        <p:nvSpPr>
          <p:cNvPr id="11" name="Title 3"/>
          <p:cNvSpPr>
            <a:spLocks noGrp="1"/>
          </p:cNvSpPr>
          <p:nvPr>
            <p:ph type="title" hasCustomPrompt="1"/>
          </p:nvPr>
        </p:nvSpPr>
        <p:spPr>
          <a:xfrm>
            <a:off x="630000" y="622800"/>
            <a:ext cx="6256800"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400" b="0" i="0" u="none" kern="1200" spc="0">
                <a:solidFill>
                  <a:srgbClr val="FFFFFF"/>
                </a:solidFill>
                <a:latin typeface="+mj-lt"/>
                <a:sym typeface="Trebuchet MS" panose="020B0603020202020204" pitchFamily="34" charset="0"/>
              </a:defRPr>
            </a:lvl1pPr>
          </a:lstStyle>
          <a:p>
            <a:pPr lvl="0"/>
            <a:r>
              <a:rPr lang="en-GB"/>
              <a:t>Click to add title</a:t>
            </a:r>
          </a:p>
        </p:txBody>
      </p:sp>
      <p:sp>
        <p:nvSpPr>
          <p:cNvPr id="17"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eaLnBrk="1">
              <a:defRPr sz="1000">
                <a:solidFill>
                  <a:schemeClr val="bg1">
                    <a:lumMod val="50000"/>
                  </a:schemeClr>
                </a:solidFill>
                <a:latin typeface="+mn-lt"/>
                <a:sym typeface="Trebuchet MS" panose="020B0603020202020204" pitchFamily="34" charset="0"/>
              </a:defRPr>
            </a:lvl1pPr>
          </a:lstStyle>
          <a:p>
            <a:endParaRPr lang="en-GB"/>
          </a:p>
        </p:txBody>
      </p:sp>
      <p:sp>
        <p:nvSpPr>
          <p:cNvPr id="18" name="TextBox 17"/>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GB" sz="10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GB" sz="1000" kern="1200">
              <a:solidFill>
                <a:schemeClr val="bg1">
                  <a:lumMod val="50000"/>
                </a:schemeClr>
              </a:solidFill>
              <a:latin typeface="+mn-lt"/>
              <a:ea typeface="+mn-ea"/>
              <a:cs typeface="+mn-cs"/>
              <a:sym typeface="Trebuchet MS" panose="020B0603020202020204" pitchFamily="34" charset="0"/>
            </a:endParaRPr>
          </a:p>
        </p:txBody>
      </p:sp>
      <p:pic>
        <p:nvPicPr>
          <p:cNvPr id="9" name="Picture 8"/>
          <p:cNvPicPr>
            <a:picLocks noChangeAspect="1"/>
          </p:cNvPicPr>
          <p:nvPr userDrawn="1"/>
        </p:nvPicPr>
        <p:blipFill rotWithShape="1">
          <a:blip r:embed="rId6">
            <a:extLst>
              <a:ext uri="{28A0092B-C50C-407E-A947-70E740481C1C}">
                <a14:useLocalDpi xmlns:a14="http://schemas.microsoft.com/office/drawing/2010/main" val="0"/>
              </a:ext>
            </a:extLst>
          </a:blip>
          <a:srcRect t="9052" b="6867"/>
          <a:stretch/>
        </p:blipFill>
        <p:spPr>
          <a:xfrm rot="120000">
            <a:off x="6567628" y="3407803"/>
            <a:ext cx="2694666" cy="3456551"/>
          </a:xfrm>
          <a:custGeom>
            <a:avLst/>
            <a:gdLst>
              <a:gd name="connsiteX0" fmla="*/ 2068299 w 2694666"/>
              <a:gd name="connsiteY0" fmla="*/ 0 h 3456551"/>
              <a:gd name="connsiteX1" fmla="*/ 2694666 w 2694666"/>
              <a:gd name="connsiteY1" fmla="*/ 0 h 3456551"/>
              <a:gd name="connsiteX2" fmla="*/ 2694666 w 2694666"/>
              <a:gd name="connsiteY2" fmla="*/ 3456551 h 3456551"/>
              <a:gd name="connsiteX3" fmla="*/ 1434992 w 2694666"/>
              <a:gd name="connsiteY3" fmla="*/ 3456551 h 3456551"/>
              <a:gd name="connsiteX4" fmla="*/ 0 w 2694666"/>
              <a:gd name="connsiteY4" fmla="*/ 0 h 3456551"/>
              <a:gd name="connsiteX5" fmla="*/ 1825478 w 2694666"/>
              <a:gd name="connsiteY5" fmla="*/ 0 h 3456551"/>
              <a:gd name="connsiteX6" fmla="*/ 1138791 w 2694666"/>
              <a:gd name="connsiteY6" fmla="*/ 3456551 h 3456551"/>
              <a:gd name="connsiteX7" fmla="*/ 0 w 2694666"/>
              <a:gd name="connsiteY7"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94666" h="3456551">
                <a:moveTo>
                  <a:pt x="2068299" y="0"/>
                </a:moveTo>
                <a:lnTo>
                  <a:pt x="2694666" y="0"/>
                </a:lnTo>
                <a:lnTo>
                  <a:pt x="2694666" y="3456551"/>
                </a:lnTo>
                <a:lnTo>
                  <a:pt x="1434992" y="3456551"/>
                </a:lnTo>
                <a:close/>
                <a:moveTo>
                  <a:pt x="0" y="0"/>
                </a:moveTo>
                <a:lnTo>
                  <a:pt x="1825478" y="0"/>
                </a:lnTo>
                <a:lnTo>
                  <a:pt x="1138791" y="3456551"/>
                </a:lnTo>
                <a:lnTo>
                  <a:pt x="0" y="3456551"/>
                </a:lnTo>
                <a:close/>
              </a:path>
            </a:pathLst>
          </a:custGeom>
        </p:spPr>
      </p:pic>
      <p:sp>
        <p:nvSpPr>
          <p:cNvPr id="10"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sym typeface="Trebuchet MS" panose="020B0603020202020204" pitchFamily="34" charset="0"/>
              </a:rPr>
              <a:t>Copyright © 2022 by Boston Consulting Group. All rights reserved.</a:t>
            </a:r>
          </a:p>
        </p:txBody>
      </p:sp>
      <p:sp>
        <p:nvSpPr>
          <p:cNvPr id="13" name="TextBox 12">
            <a:extLst>
              <a:ext uri="{FF2B5EF4-FFF2-40B4-BE49-F238E27FC236}">
                <a16:creationId xmlns:a16="http://schemas.microsoft.com/office/drawing/2014/main" id="{2C3C55FC-C159-4900-B91C-154BA33258D9}"/>
              </a:ext>
            </a:extLst>
          </p:cNvPr>
          <p:cNvSpPr txBox="1"/>
          <p:nvPr userDrawn="1"/>
        </p:nvSpPr>
        <p:spPr>
          <a:xfrm>
            <a:off x="4488406" y="43029"/>
            <a:ext cx="3216536" cy="492426"/>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400">
                <a:solidFill>
                  <a:schemeClr val="tx1"/>
                </a:solidFill>
              </a:rPr>
              <a:t>OFFICIAL-SENSITIVE</a:t>
            </a:r>
          </a:p>
        </p:txBody>
      </p:sp>
    </p:spTree>
    <p:extLst>
      <p:ext uri="{BB962C8B-B14F-4D97-AF65-F5344CB8AC3E}">
        <p14:creationId xmlns:p14="http://schemas.microsoft.com/office/powerpoint/2010/main" val="3052454715"/>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369.xml><?xml version="1.0" encoding="utf-8"?>
<p:sldLayout xmlns:a="http://schemas.openxmlformats.org/drawingml/2006/main" xmlns:r="http://schemas.openxmlformats.org/officeDocument/2006/relationships" xmlns:p="http://schemas.openxmlformats.org/presentationml/2006/main" showMasterSp="0" preserve="1" userDrawn="1">
  <p:cSld name="Big statement green">
    <p:bg>
      <p:bgPr>
        <a:gradFill>
          <a:gsLst>
            <a:gs pos="0">
              <a:schemeClr val="tx2"/>
            </a:gs>
            <a:gs pos="89000">
              <a:schemeClr val="accent2"/>
            </a:gs>
          </a:gsLst>
          <a:lin ang="8100000" scaled="1"/>
        </a:gradFill>
        <a:effectLst/>
      </p:bgPr>
    </p:bg>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1"/>
            </p:custDataLst>
            <p:extLst>
              <p:ext uri="{D42A27DB-BD31-4B8C-83A1-F6EECF244321}">
                <p14:modId xmlns:p14="http://schemas.microsoft.com/office/powerpoint/2010/main" val="91792071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3" imgH="363" progId="TCLayout.ActiveDocument.1">
                  <p:embed/>
                </p:oleObj>
              </mc:Choice>
              <mc:Fallback>
                <p:oleObj name="think-cell Slide" r:id="rId4" imgW="353" imgH="363" progId="TCLayout.ActiveDocument.1">
                  <p:embed/>
                  <p:pic>
                    <p:nvPicPr>
                      <p:cNvPr id="5" name="Object 4"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chemeClr val="tx2"/>
          </a:solidFill>
          <a:ln w="9525" cap="rnd" cmpd="sng" algn="ctr">
            <a:solidFill>
              <a:schemeClr val="tx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ts val="6000"/>
              </a:lnSpc>
              <a:spcBef>
                <a:spcPct val="0"/>
              </a:spcBef>
              <a:spcAft>
                <a:spcPct val="0"/>
              </a:spcAft>
            </a:pPr>
            <a:endParaRPr lang="en-GB" sz="5400" b="0" i="0" baseline="0">
              <a:solidFill>
                <a:srgbClr val="FFFFFF"/>
              </a:solidFill>
              <a:latin typeface="Trebuchet MS" panose="020B0603020202020204" pitchFamily="34" charset="0"/>
              <a:ea typeface="+mn-ea"/>
              <a:cs typeface="Arial" panose="020B0604020202020204" pitchFamily="34" charset="0"/>
              <a:sym typeface="Trebuchet MS" panose="020B0603020202020204" pitchFamily="34" charset="0"/>
            </a:endParaRPr>
          </a:p>
        </p:txBody>
      </p:sp>
      <p:sp>
        <p:nvSpPr>
          <p:cNvPr id="3" name="TextBox 2"/>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GB"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GB" sz="1000" kern="1200">
              <a:solidFill>
                <a:schemeClr val="bg1"/>
              </a:solidFill>
              <a:latin typeface="+mn-lt"/>
              <a:ea typeface="+mn-ea"/>
              <a:cs typeface="+mn-cs"/>
              <a:sym typeface="Trebuchet MS" panose="020B0603020202020204" pitchFamily="34" charset="0"/>
            </a:endParaRPr>
          </a:p>
        </p:txBody>
      </p:sp>
      <p:sp>
        <p:nvSpPr>
          <p:cNvPr id="4" name="Date Placeholder 3"/>
          <p:cNvSpPr>
            <a:spLocks noGrp="1"/>
          </p:cNvSpPr>
          <p:nvPr>
            <p:ph type="dt" sz="half" idx="10"/>
          </p:nvPr>
        </p:nvSpPr>
        <p:spPr>
          <a:xfrm>
            <a:off x="9677400" y="6405036"/>
            <a:ext cx="1482051" cy="153888"/>
          </a:xfrm>
          <a:prstGeom prst="rect">
            <a:avLst/>
          </a:prstGeom>
        </p:spPr>
        <p:txBody>
          <a:bodyPr/>
          <a:lstStyle>
            <a:lvl1pPr eaLnBrk="1">
              <a:defRPr>
                <a:solidFill>
                  <a:schemeClr val="bg1"/>
                </a:solidFill>
                <a:latin typeface="+mn-lt"/>
                <a:sym typeface="Trebuchet MS" panose="020B0603020202020204" pitchFamily="34" charset="0"/>
              </a:defRPr>
            </a:lvl1pPr>
          </a:lstStyle>
          <a:p>
            <a:endParaRPr lang="en-GB"/>
          </a:p>
        </p:txBody>
      </p:sp>
      <p:sp>
        <p:nvSpPr>
          <p:cNvPr id="8" name="Title 1"/>
          <p:cNvSpPr>
            <a:spLocks noGrp="1"/>
          </p:cNvSpPr>
          <p:nvPr>
            <p:ph type="title" hasCustomPrompt="1"/>
          </p:nvPr>
        </p:nvSpPr>
        <p:spPr>
          <a:xfrm>
            <a:off x="630000" y="3826333"/>
            <a:ext cx="10933200" cy="1606550"/>
          </a:xfrm>
        </p:spPr>
        <p:txBody>
          <a:bodyPr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bg1"/>
                </a:solidFill>
                <a:latin typeface="+mj-lt"/>
                <a:ea typeface="+mn-ea"/>
                <a:cs typeface="Arial" panose="020B0604020202020204" pitchFamily="34" charset="0"/>
                <a:sym typeface="Trebuchet MS" panose="020B0603020202020204" pitchFamily="34" charset="0"/>
              </a:defRPr>
            </a:lvl1pPr>
          </a:lstStyle>
          <a:p>
            <a:r>
              <a:rPr lang="en-GB"/>
              <a:t>Click to add big statement text</a:t>
            </a:r>
          </a:p>
        </p:txBody>
      </p:sp>
      <p:sp>
        <p:nvSpPr>
          <p:cNvPr id="7"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sym typeface="Trebuchet MS" panose="020B0603020202020204" pitchFamily="34" charset="0"/>
              </a:rPr>
              <a:t>Copyright © 2022 by Boston Consulting Group. All rights reserved.</a:t>
            </a:r>
          </a:p>
        </p:txBody>
      </p:sp>
      <p:sp>
        <p:nvSpPr>
          <p:cNvPr id="9" name="TextBox 8">
            <a:extLst>
              <a:ext uri="{FF2B5EF4-FFF2-40B4-BE49-F238E27FC236}">
                <a16:creationId xmlns:a16="http://schemas.microsoft.com/office/drawing/2014/main" id="{7ED21AB7-B357-42E6-8DA8-C73F5C717742}"/>
              </a:ext>
            </a:extLst>
          </p:cNvPr>
          <p:cNvSpPr txBox="1"/>
          <p:nvPr userDrawn="1"/>
        </p:nvSpPr>
        <p:spPr>
          <a:xfrm>
            <a:off x="4488406" y="43029"/>
            <a:ext cx="3216536" cy="492426"/>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400">
                <a:solidFill>
                  <a:schemeClr val="tx1"/>
                </a:solidFill>
              </a:rPr>
              <a:t>OFFICIAL-SENSITIVE</a:t>
            </a:r>
          </a:p>
        </p:txBody>
      </p:sp>
    </p:spTree>
    <p:extLst>
      <p:ext uri="{BB962C8B-B14F-4D97-AF65-F5344CB8AC3E}">
        <p14:creationId xmlns:p14="http://schemas.microsoft.com/office/powerpoint/2010/main" val="300422157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89E999-B2A5-4762-8CA7-6B279E3D307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89A62AA3-17D0-4F8F-8E71-BF45A962FD8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BAD66538-6590-461A-A175-B848B5697D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97D0591-C01A-4F39-ABE3-3FCF312C1FBB}"/>
              </a:ext>
            </a:extLst>
          </p:cNvPr>
          <p:cNvSpPr>
            <a:spLocks noGrp="1"/>
          </p:cNvSpPr>
          <p:nvPr>
            <p:ph type="dt" sz="half" idx="10"/>
          </p:nvPr>
        </p:nvSpPr>
        <p:spPr/>
        <p:txBody>
          <a:bodyPr/>
          <a:lstStyle/>
          <a:p>
            <a:endParaRPr lang="en-GB"/>
          </a:p>
        </p:txBody>
      </p:sp>
      <p:sp>
        <p:nvSpPr>
          <p:cNvPr id="6" name="Footer Placeholder 5">
            <a:extLst>
              <a:ext uri="{FF2B5EF4-FFF2-40B4-BE49-F238E27FC236}">
                <a16:creationId xmlns:a16="http://schemas.microsoft.com/office/drawing/2014/main" id="{ED516F75-6600-4CC0-83CC-053A67D61BB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05F12A8-8BA0-424F-AC29-29FE9CCF0048}"/>
              </a:ext>
            </a:extLst>
          </p:cNvPr>
          <p:cNvSpPr>
            <a:spLocks noGrp="1"/>
          </p:cNvSpPr>
          <p:nvPr>
            <p:ph type="sldNum" sz="quarter" idx="12"/>
          </p:nvPr>
        </p:nvSpPr>
        <p:spPr/>
        <p:txBody>
          <a:bodyPr/>
          <a:lstStyle/>
          <a:p>
            <a:fld id="{391F6EB8-9891-4050-938B-0703392E4F5D}" type="slidenum">
              <a:rPr lang="en-GB" smtClean="0"/>
              <a:t>‹#›</a:t>
            </a:fld>
            <a:endParaRPr lang="en-GB"/>
          </a:p>
        </p:txBody>
      </p:sp>
    </p:spTree>
    <p:extLst>
      <p:ext uri="{BB962C8B-B14F-4D97-AF65-F5344CB8AC3E}">
        <p14:creationId xmlns:p14="http://schemas.microsoft.com/office/powerpoint/2010/main" val="1553511751"/>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preserve="1" userDrawn="1">
  <p:cSld name="Big statement icon">
    <p:bg>
      <p:bgPr>
        <a:solidFill>
          <a:schemeClr val="bg1">
            <a:lumMod val="95000"/>
          </a:schemeClr>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333429186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3" imgH="363" progId="TCLayout.ActiveDocument.1">
                  <p:embed/>
                </p:oleObj>
              </mc:Choice>
              <mc:Fallback>
                <p:oleObj name="think-cell Slide" r:id="rId4" imgW="353" imgH="363"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chemeClr val="tx2"/>
          </a:solidFill>
          <a:ln w="9525" cap="rnd" cmpd="sng" algn="ctr">
            <a:solidFill>
              <a:schemeClr val="tx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ts val="6000"/>
              </a:lnSpc>
              <a:spcBef>
                <a:spcPct val="0"/>
              </a:spcBef>
              <a:spcAft>
                <a:spcPct val="0"/>
              </a:spcAft>
            </a:pPr>
            <a:endParaRPr lang="en-GB" sz="5400" b="0" i="0" baseline="0">
              <a:solidFill>
                <a:srgbClr val="FFFFFF"/>
              </a:solidFill>
              <a:latin typeface="Trebuchet MS" panose="020B0603020202020204" pitchFamily="34" charset="0"/>
              <a:ea typeface="+mn-ea"/>
              <a:cs typeface="Arial" panose="020B0604020202020204" pitchFamily="34" charset="0"/>
              <a:sym typeface="Trebuchet MS" panose="020B0603020202020204" pitchFamily="34" charset="0"/>
            </a:endParaRPr>
          </a:p>
        </p:txBody>
      </p:sp>
      <p:sp>
        <p:nvSpPr>
          <p:cNvPr id="3" name="Date Placeholder 2"/>
          <p:cNvSpPr>
            <a:spLocks noGrp="1"/>
          </p:cNvSpPr>
          <p:nvPr>
            <p:ph type="dt" sz="half" idx="10"/>
          </p:nvPr>
        </p:nvSpPr>
        <p:spPr>
          <a:xfrm>
            <a:off x="9677400" y="6405036"/>
            <a:ext cx="1482051" cy="153888"/>
          </a:xfrm>
          <a:prstGeom prst="rect">
            <a:avLst/>
          </a:prstGeom>
        </p:spPr>
        <p:txBody>
          <a:bodyPr/>
          <a:lstStyle>
            <a:lvl1pPr eaLnBrk="1">
              <a:defRPr>
                <a:solidFill>
                  <a:schemeClr val="bg1">
                    <a:lumMod val="50000"/>
                  </a:schemeClr>
                </a:solidFill>
                <a:latin typeface="+mn-lt"/>
                <a:sym typeface="Trebuchet MS" panose="020B0603020202020204" pitchFamily="34" charset="0"/>
              </a:defRPr>
            </a:lvl1pPr>
          </a:lstStyle>
          <a:p>
            <a:endParaRPr lang="en-GB"/>
          </a:p>
        </p:txBody>
      </p:sp>
      <p:sp>
        <p:nvSpPr>
          <p:cNvPr id="6" name="Rectangle 5"/>
          <p:cNvSpPr/>
          <p:nvPr userDrawn="1"/>
        </p:nvSpPr>
        <p:spPr bwMode="white">
          <a:xfrm>
            <a:off x="630000" y="625475"/>
            <a:ext cx="932688" cy="932688"/>
          </a:xfrm>
          <a:prstGeom prst="rec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eaLnBrk="1"/>
            <a:endParaRPr lang="en-GB" sz="1200">
              <a:solidFill>
                <a:schemeClr val="bg1"/>
              </a:solidFill>
              <a:latin typeface="+mn-lt"/>
              <a:sym typeface="Trebuchet MS" panose="020B0603020202020204" pitchFamily="34" charset="0"/>
            </a:endParaRPr>
          </a:p>
        </p:txBody>
      </p:sp>
      <p:sp>
        <p:nvSpPr>
          <p:cNvPr id="7" name="Title 1"/>
          <p:cNvSpPr>
            <a:spLocks noGrp="1"/>
          </p:cNvSpPr>
          <p:nvPr>
            <p:ph type="title" hasCustomPrompt="1"/>
          </p:nvPr>
        </p:nvSpPr>
        <p:spPr>
          <a:xfrm>
            <a:off x="630000" y="3826333"/>
            <a:ext cx="10933200" cy="1606550"/>
          </a:xfrm>
          <a:prstGeom prst="rect">
            <a:avLst/>
          </a:prstGeom>
        </p:spPr>
        <p:txBody>
          <a:bodyPr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accent4"/>
                </a:solidFill>
                <a:latin typeface="+mj-lt"/>
                <a:ea typeface="+mn-ea"/>
                <a:cs typeface="Arial" panose="020B0604020202020204" pitchFamily="34" charset="0"/>
                <a:sym typeface="Trebuchet MS" panose="020B0603020202020204" pitchFamily="34" charset="0"/>
              </a:defRPr>
            </a:lvl1pPr>
          </a:lstStyle>
          <a:p>
            <a:r>
              <a:rPr lang="en-GB"/>
              <a:t>Click to add big statement text</a:t>
            </a:r>
          </a:p>
        </p:txBody>
      </p:sp>
      <p:sp>
        <p:nvSpPr>
          <p:cNvPr id="8" name="TextBox 7">
            <a:extLst>
              <a:ext uri="{FF2B5EF4-FFF2-40B4-BE49-F238E27FC236}">
                <a16:creationId xmlns:a16="http://schemas.microsoft.com/office/drawing/2014/main" id="{6D323127-4296-40D9-9E2C-FD9A570D2E66}"/>
              </a:ext>
            </a:extLst>
          </p:cNvPr>
          <p:cNvSpPr txBox="1"/>
          <p:nvPr userDrawn="1"/>
        </p:nvSpPr>
        <p:spPr>
          <a:xfrm>
            <a:off x="4488406" y="43029"/>
            <a:ext cx="3216536" cy="492426"/>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400">
                <a:solidFill>
                  <a:schemeClr val="tx1"/>
                </a:solidFill>
              </a:rPr>
              <a:t>OFFICIAL-SENSITIVE</a:t>
            </a:r>
          </a:p>
        </p:txBody>
      </p:sp>
    </p:spTree>
    <p:extLst>
      <p:ext uri="{BB962C8B-B14F-4D97-AF65-F5344CB8AC3E}">
        <p14:creationId xmlns:p14="http://schemas.microsoft.com/office/powerpoint/2010/main" val="134423101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71.xml><?xml version="1.0" encoding="utf-8"?>
<p:sldLayout xmlns:a="http://schemas.openxmlformats.org/drawingml/2006/main" xmlns:r="http://schemas.openxmlformats.org/officeDocument/2006/relationships" xmlns:p="http://schemas.openxmlformats.org/presentationml/2006/main" showMasterSp="0" preserve="1" userDrawn="1">
  <p:cSld name="Quote">
    <p:bg>
      <p:bgPr>
        <a:solidFill>
          <a:schemeClr val="accent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842619711"/>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324" imgH="324" progId="TCLayout.ActiveDocument.1">
                  <p:embed/>
                </p:oleObj>
              </mc:Choice>
              <mc:Fallback>
                <p:oleObj name="think-cell Slide" r:id="rId3" imgW="324" imgH="324"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6" name="TextBox 5"/>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GB"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GB" sz="1000" kern="1200">
              <a:solidFill>
                <a:schemeClr val="bg1"/>
              </a:solidFill>
              <a:latin typeface="+mn-lt"/>
              <a:ea typeface="+mn-ea"/>
              <a:cs typeface="+mn-cs"/>
              <a:sym typeface="Trebuchet MS" panose="020B0603020202020204" pitchFamily="34" charset="0"/>
            </a:endParaRPr>
          </a:p>
        </p:txBody>
      </p:sp>
      <p:pic>
        <p:nvPicPr>
          <p:cNvPr id="7" name="Picture 6"/>
          <p:cNvPicPr>
            <a:picLocks noChangeAspect="1"/>
          </p:cNvPicPr>
          <p:nvPr userDrawn="1"/>
        </p:nvPicPr>
        <p:blipFill rotWithShape="1">
          <a:blip r:embed="rId5">
            <a:extLst>
              <a:ext uri="{28A0092B-C50C-407E-A947-70E740481C1C}">
                <a14:useLocalDpi xmlns:a14="http://schemas.microsoft.com/office/drawing/2010/main" val="0"/>
              </a:ext>
            </a:extLst>
          </a:blip>
          <a:srcRect r="3634" b="1258"/>
          <a:stretch/>
        </p:blipFill>
        <p:spPr>
          <a:xfrm rot="16200000" flipH="1">
            <a:off x="6797461" y="101443"/>
            <a:ext cx="769257" cy="10019821"/>
          </a:xfrm>
          <a:custGeom>
            <a:avLst/>
            <a:gdLst>
              <a:gd name="connsiteX0" fmla="*/ 0 w 769257"/>
              <a:gd name="connsiteY0" fmla="*/ 0 h 10019821"/>
              <a:gd name="connsiteX1" fmla="*/ 0 w 769257"/>
              <a:gd name="connsiteY1" fmla="*/ 4631160 h 10019821"/>
              <a:gd name="connsiteX2" fmla="*/ 216750 w 769257"/>
              <a:gd name="connsiteY2" fmla="*/ 999646 h 10019821"/>
              <a:gd name="connsiteX3" fmla="*/ 197800 w 769257"/>
              <a:gd name="connsiteY3" fmla="*/ 10019821 h 10019821"/>
              <a:gd name="connsiteX4" fmla="*/ 769257 w 769257"/>
              <a:gd name="connsiteY4" fmla="*/ 10019821 h 10019821"/>
              <a:gd name="connsiteX5" fmla="*/ 769257 w 769257"/>
              <a:gd name="connsiteY5" fmla="*/ 0 h 1001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9257" h="10019821">
                <a:moveTo>
                  <a:pt x="0" y="0"/>
                </a:moveTo>
                <a:lnTo>
                  <a:pt x="0" y="4631160"/>
                </a:lnTo>
                <a:lnTo>
                  <a:pt x="216750" y="999646"/>
                </a:lnTo>
                <a:lnTo>
                  <a:pt x="197800" y="10019821"/>
                </a:lnTo>
                <a:lnTo>
                  <a:pt x="769257" y="10019821"/>
                </a:lnTo>
                <a:lnTo>
                  <a:pt x="769257" y="0"/>
                </a:lnTo>
                <a:close/>
              </a:path>
            </a:pathLst>
          </a:custGeom>
        </p:spPr>
      </p:pic>
      <p:sp>
        <p:nvSpPr>
          <p:cNvPr id="59" name="Freeform 58"/>
          <p:cNvSpPr>
            <a:spLocks/>
          </p:cNvSpPr>
          <p:nvPr/>
        </p:nvSpPr>
        <p:spPr bwMode="white">
          <a:xfrm flipH="1">
            <a:off x="0" y="0"/>
            <a:ext cx="12192000" cy="5867335"/>
          </a:xfrm>
          <a:custGeom>
            <a:avLst/>
            <a:gdLst>
              <a:gd name="connsiteX0" fmla="*/ 12192000 w 12192000"/>
              <a:gd name="connsiteY0" fmla="*/ 0 h 5867335"/>
              <a:gd name="connsiteX1" fmla="*/ 0 w 12192000"/>
              <a:gd name="connsiteY1" fmla="*/ 0 h 5867335"/>
              <a:gd name="connsiteX2" fmla="*/ 0 w 12192000"/>
              <a:gd name="connsiteY2" fmla="*/ 4945992 h 5867335"/>
              <a:gd name="connsiteX3" fmla="*/ 9041587 w 12192000"/>
              <a:gd name="connsiteY3" fmla="*/ 4945992 h 5867335"/>
              <a:gd name="connsiteX4" fmla="*/ 9974275 w 12192000"/>
              <a:gd name="connsiteY4" fmla="*/ 5867335 h 5867335"/>
              <a:gd name="connsiteX5" fmla="*/ 9974275 w 12192000"/>
              <a:gd name="connsiteY5" fmla="*/ 4945992 h 5867335"/>
              <a:gd name="connsiteX6" fmla="*/ 12192000 w 12192000"/>
              <a:gd name="connsiteY6" fmla="*/ 4945992 h 586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867335">
                <a:moveTo>
                  <a:pt x="12192000" y="0"/>
                </a:moveTo>
                <a:lnTo>
                  <a:pt x="0" y="0"/>
                </a:lnTo>
                <a:lnTo>
                  <a:pt x="0" y="4945992"/>
                </a:lnTo>
                <a:lnTo>
                  <a:pt x="9041587" y="4945992"/>
                </a:lnTo>
                <a:lnTo>
                  <a:pt x="9974275" y="5867335"/>
                </a:lnTo>
                <a:lnTo>
                  <a:pt x="9974275" y="4945992"/>
                </a:lnTo>
                <a:lnTo>
                  <a:pt x="12192000" y="4945992"/>
                </a:lnTo>
                <a:close/>
              </a:path>
            </a:pathLst>
          </a:custGeom>
          <a:solidFill>
            <a:schemeClr val="tx2"/>
          </a:solidFill>
          <a:ln>
            <a:noFill/>
          </a:ln>
          <a:effectLst/>
        </p:spPr>
        <p:txBody>
          <a:bodyPr vert="horz" wrap="square" lIns="91440" tIns="45720" rIns="91440" bIns="45720" numCol="1" anchor="t" anchorCtr="0" compatLnSpc="1">
            <a:prstTxWarp prst="textNoShape">
              <a:avLst/>
            </a:prstTxWarp>
            <a:noAutofit/>
          </a:bodyPr>
          <a:lstStyle/>
          <a:p>
            <a:pPr eaLnBrk="1"/>
            <a:endParaRPr lang="en-GB">
              <a:latin typeface="+mn-lt"/>
              <a:sym typeface="Trebuchet MS" panose="020B0603020202020204" pitchFamily="34" charset="0"/>
            </a:endParaRPr>
          </a:p>
        </p:txBody>
      </p:sp>
      <p:sp>
        <p:nvSpPr>
          <p:cNvPr id="8"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sym typeface="Trebuchet MS" panose="020B0603020202020204" pitchFamily="34" charset="0"/>
              </a:rPr>
              <a:t>Copyright © 2022 by Boston Consulting Group. All rights reserved.</a:t>
            </a:r>
          </a:p>
        </p:txBody>
      </p:sp>
    </p:spTree>
    <p:extLst>
      <p:ext uri="{BB962C8B-B14F-4D97-AF65-F5344CB8AC3E}">
        <p14:creationId xmlns:p14="http://schemas.microsoft.com/office/powerpoint/2010/main" val="4104833981"/>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372.xml><?xml version="1.0" encoding="utf-8"?>
<p:sldLayout xmlns:a="http://schemas.openxmlformats.org/drawingml/2006/main" xmlns:r="http://schemas.openxmlformats.org/officeDocument/2006/relationships" xmlns:p="http://schemas.openxmlformats.org/presentationml/2006/main" showMasterSp="0" preserve="1" userDrawn="1">
  <p:cSld name="Special gray">
    <p:bg>
      <p:bgPr>
        <a:solidFill>
          <a:srgbClr val="9A9A9A"/>
        </a:solidFill>
        <a:effectLst/>
      </p:bgPr>
    </p:bg>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userDrawn="1">
            <p:custDataLst>
              <p:tags r:id="rId1"/>
            </p:custDataLst>
            <p:extLst>
              <p:ext uri="{D42A27DB-BD31-4B8C-83A1-F6EECF244321}">
                <p14:modId xmlns:p14="http://schemas.microsoft.com/office/powerpoint/2010/main" val="372735800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3" imgH="363" progId="TCLayout.ActiveDocument.1">
                  <p:embed/>
                </p:oleObj>
              </mc:Choice>
              <mc:Fallback>
                <p:oleObj name="think-cell Slide" r:id="rId4" imgW="353" imgH="363" progId="TCLayout.ActiveDocument.1">
                  <p:embed/>
                  <p:pic>
                    <p:nvPicPr>
                      <p:cNvPr id="6" name="Object 5"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hidden="1"/>
          <p:cNvSpPr/>
          <p:nvPr userDrawn="1">
            <p:custDataLst>
              <p:tags r:id="rId2"/>
            </p:custDataLst>
          </p:nvPr>
        </p:nvSpPr>
        <p:spPr>
          <a:xfrm>
            <a:off x="0" y="0"/>
            <a:ext cx="158750" cy="158750"/>
          </a:xfrm>
          <a:prstGeom prst="rect">
            <a:avLst/>
          </a:prstGeom>
          <a:solidFill>
            <a:schemeClr val="tx2"/>
          </a:solidFill>
          <a:ln w="9525" cap="rnd" cmpd="sng" algn="ctr">
            <a:solidFill>
              <a:schemeClr val="tx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GB" sz="3400" b="0" i="0" baseline="0">
              <a:solidFill>
                <a:srgbClr val="FFFFFF"/>
              </a:solidFill>
              <a:latin typeface="Trebuchet MS" panose="020B0603020202020204" pitchFamily="34" charset="0"/>
              <a:ea typeface="+mj-ea"/>
              <a:cs typeface="+mj-cs"/>
              <a:sym typeface="Trebuchet MS" panose="020B0603020202020204" pitchFamily="34" charset="0"/>
            </a:endParaRPr>
          </a:p>
        </p:txBody>
      </p:sp>
      <p:sp>
        <p:nvSpPr>
          <p:cNvPr id="5" name="TextBox 4"/>
          <p:cNvSpPr txBox="1"/>
          <p:nvPr userDrawn="1"/>
        </p:nvSpPr>
        <p:spPr bwMode="white">
          <a:xfrm>
            <a:off x="11167872" y="6404400"/>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GB"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GB" sz="1000" kern="1200">
              <a:solidFill>
                <a:schemeClr val="bg1"/>
              </a:solidFill>
              <a:latin typeface="+mn-lt"/>
              <a:ea typeface="+mn-ea"/>
              <a:cs typeface="+mn-cs"/>
              <a:sym typeface="Trebuchet MS" panose="020B0603020202020204" pitchFamily="34" charset="0"/>
            </a:endParaRPr>
          </a:p>
        </p:txBody>
      </p:sp>
      <p:sp>
        <p:nvSpPr>
          <p:cNvPr id="2" name="Date Placeholder 1"/>
          <p:cNvSpPr>
            <a:spLocks noGrp="1"/>
          </p:cNvSpPr>
          <p:nvPr>
            <p:ph type="dt" sz="half" idx="14"/>
          </p:nvPr>
        </p:nvSpPr>
        <p:spPr bwMode="white">
          <a:xfrm>
            <a:off x="9677400" y="6405036"/>
            <a:ext cx="1482051" cy="153888"/>
          </a:xfrm>
          <a:prstGeom prst="rect">
            <a:avLst/>
          </a:prstGeom>
        </p:spPr>
        <p:txBody>
          <a:bodyPr/>
          <a:lstStyle>
            <a:lvl1pPr eaLnBrk="1">
              <a:defRPr>
                <a:solidFill>
                  <a:schemeClr val="bg1"/>
                </a:solidFill>
                <a:latin typeface="+mn-lt"/>
                <a:sym typeface="Trebuchet MS" panose="020B0603020202020204" pitchFamily="34" charset="0"/>
              </a:defRPr>
            </a:lvl1pPr>
          </a:lstStyle>
          <a:p>
            <a:endParaRPr lang="en-GB"/>
          </a:p>
        </p:txBody>
      </p:sp>
      <p:sp>
        <p:nvSpPr>
          <p:cNvPr id="4" name="Title 3"/>
          <p:cNvSpPr>
            <a:spLocks noGrp="1"/>
          </p:cNvSpPr>
          <p:nvPr>
            <p:ph type="title" hasCustomPrompt="1"/>
          </p:nvPr>
        </p:nvSpPr>
        <p:spPr>
          <a:xfrm>
            <a:off x="630000" y="622800"/>
            <a:ext cx="10933200" cy="470898"/>
          </a:xfrm>
        </p:spPr>
        <p:txBody>
          <a:bodyPr/>
          <a:lstStyle>
            <a:lvl1pPr>
              <a:defRPr sz="3400">
                <a:solidFill>
                  <a:schemeClr val="bg1"/>
                </a:solidFill>
                <a:latin typeface="+mj-lt"/>
                <a:sym typeface="Trebuchet MS" panose="020B0603020202020204" pitchFamily="34" charset="0"/>
              </a:defRPr>
            </a:lvl1pPr>
          </a:lstStyle>
          <a:p>
            <a:r>
              <a:rPr lang="en-GB"/>
              <a:t>Click to add title</a:t>
            </a:r>
          </a:p>
        </p:txBody>
      </p:sp>
      <p:sp>
        <p:nvSpPr>
          <p:cNvPr id="7"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sym typeface="Trebuchet MS" panose="020B0603020202020204" pitchFamily="34" charset="0"/>
              </a:rPr>
              <a:t>Copyright © 2022 by Boston Consulting Group. All rights reserved.</a:t>
            </a:r>
          </a:p>
        </p:txBody>
      </p:sp>
    </p:spTree>
    <p:extLst>
      <p:ext uri="{BB962C8B-B14F-4D97-AF65-F5344CB8AC3E}">
        <p14:creationId xmlns:p14="http://schemas.microsoft.com/office/powerpoint/2010/main" val="418720729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73.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2"/>
        </a:solidFill>
        <a:effectLst/>
      </p:bgPr>
    </p:bg>
    <p:spTree>
      <p:nvGrpSpPr>
        <p:cNvPr id="1" name=""/>
        <p:cNvGrpSpPr/>
        <p:nvPr/>
      </p:nvGrpSpPr>
      <p:grpSpPr>
        <a:xfrm>
          <a:off x="0" y="0"/>
          <a:ext cx="0" cy="0"/>
          <a:chOff x="0" y="0"/>
          <a:chExt cx="0" cy="0"/>
        </a:xfrm>
      </p:grpSpPr>
      <p:sp>
        <p:nvSpPr>
          <p:cNvPr id="5" name="Date Placeholder 4"/>
          <p:cNvSpPr>
            <a:spLocks noGrp="1"/>
          </p:cNvSpPr>
          <p:nvPr>
            <p:ph type="dt" sz="half" idx="12"/>
          </p:nvPr>
        </p:nvSpPr>
        <p:spPr>
          <a:xfrm>
            <a:off x="9677400" y="6405036"/>
            <a:ext cx="1482051" cy="153888"/>
          </a:xfrm>
          <a:prstGeom prst="rect">
            <a:avLst/>
          </a:prstGeom>
        </p:spPr>
        <p:txBody>
          <a:bodyPr/>
          <a:lstStyle>
            <a:lvl1pPr eaLnBrk="1">
              <a:defRPr>
                <a:solidFill>
                  <a:schemeClr val="bg1">
                    <a:lumMod val="50000"/>
                  </a:schemeClr>
                </a:solidFill>
                <a:latin typeface="+mn-lt"/>
                <a:sym typeface="Trebuchet MS" panose="020B0603020202020204" pitchFamily="34" charset="0"/>
              </a:defRPr>
            </a:lvl1pPr>
          </a:lstStyle>
          <a:p>
            <a:endParaRPr lang="en-GB"/>
          </a:p>
        </p:txBody>
      </p:sp>
    </p:spTree>
    <p:extLst>
      <p:ext uri="{BB962C8B-B14F-4D97-AF65-F5344CB8AC3E}">
        <p14:creationId xmlns:p14="http://schemas.microsoft.com/office/powerpoint/2010/main" val="11549102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74.xml><?xml version="1.0" encoding="utf-8"?>
<p:sldLayout xmlns:a="http://schemas.openxmlformats.org/drawingml/2006/main" xmlns:r="http://schemas.openxmlformats.org/officeDocument/2006/relationships" xmlns:p="http://schemas.openxmlformats.org/presentationml/2006/main" showMasterSp="0" preserve="1" userDrawn="1">
  <p:cSld name="Blank green">
    <p:bg>
      <p:bgPr>
        <a:gradFill>
          <a:gsLst>
            <a:gs pos="0">
              <a:schemeClr val="tx2"/>
            </a:gs>
            <a:gs pos="89000">
              <a:schemeClr val="accent2"/>
            </a:gs>
          </a:gsLst>
          <a:lin ang="8100000" scaled="1"/>
        </a:gradFill>
        <a:effectLst/>
      </p:bgPr>
    </p:bg>
    <p:spTree>
      <p:nvGrpSpPr>
        <p:cNvPr id="1" name=""/>
        <p:cNvGrpSpPr/>
        <p:nvPr/>
      </p:nvGrpSpPr>
      <p:grpSpPr>
        <a:xfrm>
          <a:off x="0" y="0"/>
          <a:ext cx="0" cy="0"/>
          <a:chOff x="0" y="0"/>
          <a:chExt cx="0" cy="0"/>
        </a:xfrm>
      </p:grpSpPr>
      <p:sp>
        <p:nvSpPr>
          <p:cNvPr id="7" name="TextBox 6"/>
          <p:cNvSpPr txBox="1"/>
          <p:nvPr userDrawn="1"/>
        </p:nvSpPr>
        <p:spPr bwMode="white">
          <a:xfrm>
            <a:off x="11167872" y="6404400"/>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GB"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GB" sz="1000" kern="1200">
              <a:solidFill>
                <a:schemeClr val="bg1"/>
              </a:solidFill>
              <a:latin typeface="+mn-lt"/>
              <a:ea typeface="+mn-ea"/>
              <a:cs typeface="+mn-cs"/>
              <a:sym typeface="Trebuchet MS" panose="020B0603020202020204" pitchFamily="34" charset="0"/>
            </a:endParaRPr>
          </a:p>
        </p:txBody>
      </p:sp>
      <p:sp>
        <p:nvSpPr>
          <p:cNvPr id="2" name="Date Placeholder 1"/>
          <p:cNvSpPr>
            <a:spLocks noGrp="1"/>
          </p:cNvSpPr>
          <p:nvPr>
            <p:ph type="dt" sz="half" idx="12"/>
          </p:nvPr>
        </p:nvSpPr>
        <p:spPr>
          <a:xfrm>
            <a:off x="9677400" y="6405036"/>
            <a:ext cx="1482051" cy="153888"/>
          </a:xfrm>
          <a:prstGeom prst="rect">
            <a:avLst/>
          </a:prstGeom>
        </p:spPr>
        <p:txBody>
          <a:bodyPr/>
          <a:lstStyle>
            <a:lvl1pPr eaLnBrk="1">
              <a:defRPr>
                <a:solidFill>
                  <a:schemeClr val="bg1"/>
                </a:solidFill>
                <a:latin typeface="+mn-lt"/>
                <a:sym typeface="Trebuchet MS" panose="020B0603020202020204" pitchFamily="34" charset="0"/>
              </a:defRPr>
            </a:lvl1pPr>
          </a:lstStyle>
          <a:p>
            <a:endParaRPr lang="en-GB"/>
          </a:p>
        </p:txBody>
      </p:sp>
      <p:sp>
        <p:nvSpPr>
          <p:cNvPr id="4"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sym typeface="Trebuchet MS" panose="020B0603020202020204" pitchFamily="34" charset="0"/>
              </a:rPr>
              <a:t>Copyright © 2022 by Boston Consulting Group. All rights reserved.</a:t>
            </a:r>
          </a:p>
        </p:txBody>
      </p:sp>
    </p:spTree>
    <p:extLst>
      <p:ext uri="{BB962C8B-B14F-4D97-AF65-F5344CB8AC3E}">
        <p14:creationId xmlns:p14="http://schemas.microsoft.com/office/powerpoint/2010/main" val="53034010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75.xml><?xml version="1.0" encoding="utf-8"?>
<p:sldLayout xmlns:a="http://schemas.openxmlformats.org/drawingml/2006/main" xmlns:r="http://schemas.openxmlformats.org/officeDocument/2006/relationships" xmlns:p="http://schemas.openxmlformats.org/presentationml/2006/main" preserve="1">
  <p:cSld name="Disclaimer">
    <p:bg>
      <p:bgPr>
        <a:solidFill>
          <a:schemeClr val="bg2"/>
        </a:solidFill>
        <a:effectLst/>
      </p:bgPr>
    </p:bg>
    <p:spTree>
      <p:nvGrpSpPr>
        <p:cNvPr id="1" name=""/>
        <p:cNvGrpSpPr/>
        <p:nvPr/>
      </p:nvGrpSpPr>
      <p:grpSpPr>
        <a:xfrm>
          <a:off x="0" y="0"/>
          <a:ext cx="0" cy="0"/>
          <a:chOff x="0" y="0"/>
          <a:chExt cx="0" cy="0"/>
        </a:xfrm>
      </p:grpSpPr>
      <p:sp>
        <p:nvSpPr>
          <p:cNvPr id="2" name="Rectangle 1"/>
          <p:cNvSpPr/>
          <p:nvPr userDrawn="1"/>
        </p:nvSpPr>
        <p:spPr>
          <a:xfrm>
            <a:off x="5021826" y="1664256"/>
            <a:ext cx="6209072" cy="3323987"/>
          </a:xfrm>
          <a:prstGeom prst="rect">
            <a:avLst/>
          </a:prstGeom>
        </p:spPr>
        <p:txBody>
          <a:bodyPr wrap="square" lIns="0" tIns="0" rIns="0" bIns="0" anchor="ctr">
            <a:spAutoFit/>
          </a:bodyPr>
          <a:lstStyle/>
          <a:p>
            <a:pPr indent="0">
              <a:lnSpc>
                <a:spcPct val="100000"/>
              </a:lnSpc>
            </a:pPr>
            <a:r>
              <a:rPr lang="en-US" sz="900" b="0">
                <a:latin typeface="+mn-lt"/>
                <a:sym typeface="Trebuchet MS" panose="020B0603020202020204" pitchFamily="34" charset="0"/>
              </a:rPr>
              <a:t>The services and materials provided by The Boston Consulting Group (BCG) are subject to BCG's Standard Terms </a:t>
            </a:r>
            <a:br>
              <a:rPr lang="en-US" sz="900" b="0">
                <a:latin typeface="+mn-lt"/>
                <a:sym typeface="Trebuchet MS" panose="020B0603020202020204" pitchFamily="34" charset="0"/>
              </a:rPr>
            </a:br>
            <a:r>
              <a:rPr lang="en-US" sz="900" b="0">
                <a:latin typeface="+mn-lt"/>
                <a:sym typeface="Trebuchet MS" panose="020B0603020202020204" pitchFamily="34" charset="0"/>
              </a:rPr>
              <a:t>(a copy of which is available upon request) or such other agreement as may have been previously executed by BCG. BCG does not provide legal, accounting, or tax advice. The Client is responsible for obtaining independent advice concerning these matters. This advice may affect the guidance given by BCG. Further, BCG has made no undertaking </a:t>
            </a:r>
            <a:br>
              <a:rPr lang="en-US" sz="900" b="0">
                <a:latin typeface="+mn-lt"/>
                <a:sym typeface="Trebuchet MS" panose="020B0603020202020204" pitchFamily="34" charset="0"/>
              </a:rPr>
            </a:br>
            <a:r>
              <a:rPr lang="en-US" sz="900" b="0">
                <a:latin typeface="+mn-lt"/>
                <a:sym typeface="Trebuchet MS" panose="020B0603020202020204" pitchFamily="34" charset="0"/>
              </a:rPr>
              <a:t>to update these materials after the date hereof, notwithstanding that such information may become outdated </a:t>
            </a:r>
            <a:br>
              <a:rPr lang="en-US" sz="900" b="0">
                <a:latin typeface="+mn-lt"/>
                <a:sym typeface="Trebuchet MS" panose="020B0603020202020204" pitchFamily="34" charset="0"/>
              </a:rPr>
            </a:br>
            <a:r>
              <a:rPr lang="en-US" sz="900" b="0">
                <a:latin typeface="+mn-lt"/>
                <a:sym typeface="Trebuchet MS" panose="020B0603020202020204" pitchFamily="34" charset="0"/>
              </a:rPr>
              <a:t>or inaccurate.</a:t>
            </a:r>
          </a:p>
          <a:p>
            <a:pPr indent="0">
              <a:lnSpc>
                <a:spcPct val="100000"/>
              </a:lnSpc>
            </a:pPr>
            <a:r>
              <a:rPr lang="en-US" sz="900" b="0">
                <a:latin typeface="+mn-lt"/>
                <a:sym typeface="Trebuchet MS" panose="020B0603020202020204" pitchFamily="34" charset="0"/>
              </a:rPr>
              <a:t> </a:t>
            </a:r>
          </a:p>
          <a:p>
            <a:pPr indent="0">
              <a:lnSpc>
                <a:spcPct val="100000"/>
              </a:lnSpc>
            </a:pPr>
            <a:r>
              <a:rPr lang="en-US" sz="900" b="0">
                <a:latin typeface="+mn-lt"/>
                <a:sym typeface="Trebuchet MS" panose="020B0603020202020204" pitchFamily="34" charset="0"/>
              </a:rPr>
              <a:t>The materials contained in this presentation are designed for the sole use by the board of directors or senior management of the Client and solely for the limited purposes described in the presentation. The materials shall not be copied or given to any person or entity other than the Client (“Third Party”) without the prior written consent of BCG. These materials serve only as the focus for discussion; they are incomplete without the accompanying oral commentary and may not be relied on as a stand-alone document. Further, Third Parties may not, and it is unreasonable for any Third Party to, rely on these materials for any purpose whatsoever. To the fullest extent permitted by law (and except to the extent otherwise agreed in a signed writing by BCG), BCG shall have no liability whatsoever to any Third Party, and any Third Party hereby waives any rights and claims it may have at any time against BCG with regard to the services, this presentation, or other materials, including the accuracy or completeness thereof. Receipt and review </a:t>
            </a:r>
            <a:br>
              <a:rPr lang="en-US" sz="900" b="0">
                <a:latin typeface="+mn-lt"/>
                <a:sym typeface="Trebuchet MS" panose="020B0603020202020204" pitchFamily="34" charset="0"/>
              </a:rPr>
            </a:br>
            <a:r>
              <a:rPr lang="en-US" sz="900" b="0">
                <a:latin typeface="+mn-lt"/>
                <a:sym typeface="Trebuchet MS" panose="020B0603020202020204" pitchFamily="34" charset="0"/>
              </a:rPr>
              <a:t>of this document shall be deemed agreement with and consideration for the foregoing.</a:t>
            </a:r>
          </a:p>
          <a:p>
            <a:pPr indent="0">
              <a:lnSpc>
                <a:spcPct val="100000"/>
              </a:lnSpc>
            </a:pPr>
            <a:endParaRPr lang="en-US" sz="900" b="0">
              <a:latin typeface="+mn-lt"/>
              <a:sym typeface="Trebuchet MS" panose="020B0603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900" b="0">
                <a:latin typeface="+mn-lt"/>
                <a:sym typeface="Trebuchet MS" panose="020B0603020202020204" pitchFamily="34" charset="0"/>
              </a:rPr>
              <a:t>BCG does not provide fairness opinions or valuations of market transactions, and these materials should not be relied </a:t>
            </a:r>
            <a:br>
              <a:rPr lang="en-US" sz="900" b="0">
                <a:latin typeface="+mn-lt"/>
                <a:sym typeface="Trebuchet MS" panose="020B0603020202020204" pitchFamily="34" charset="0"/>
              </a:rPr>
            </a:br>
            <a:r>
              <a:rPr lang="en-US" sz="900" b="0">
                <a:latin typeface="+mn-lt"/>
                <a:sym typeface="Trebuchet MS" panose="020B0603020202020204" pitchFamily="34" charset="0"/>
              </a:rPr>
              <a:t>on or construed as such. Further, the financial evaluations, projected market and financial information, and conclusions contained in these materials are based upon standard valuation methodologies, are not definitive forecasts, and are not guaranteed by BCG. BCG has used public and/or confidential data and assumptions provided to BCG by the Client. BCG has not independently verified the data and assumptions used in these analyses. Changes in the underlying data </a:t>
            </a:r>
            <a:br>
              <a:rPr lang="en-US" sz="900" b="0">
                <a:latin typeface="+mn-lt"/>
                <a:sym typeface="Trebuchet MS" panose="020B0603020202020204" pitchFamily="34" charset="0"/>
              </a:rPr>
            </a:br>
            <a:r>
              <a:rPr lang="en-US" sz="900" b="0">
                <a:latin typeface="+mn-lt"/>
                <a:sym typeface="Trebuchet MS" panose="020B0603020202020204" pitchFamily="34" charset="0"/>
              </a:rPr>
              <a:t>or operating assumptions will clearly impact the analyses and conclusions.</a:t>
            </a:r>
          </a:p>
        </p:txBody>
      </p:sp>
      <p:sp>
        <p:nvSpPr>
          <p:cNvPr id="3" name="Title 6"/>
          <p:cNvSpPr txBox="1">
            <a:spLocks/>
          </p:cNvSpPr>
          <p:nvPr userDrawn="1"/>
        </p:nvSpPr>
        <p:spPr>
          <a:xfrm>
            <a:off x="639044" y="2973076"/>
            <a:ext cx="3199529" cy="706347"/>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defRPr>
            </a:lvl1pPr>
          </a:lstStyle>
          <a:p>
            <a:r>
              <a:rPr lang="en-US" sz="5100">
                <a:gradFill>
                  <a:gsLst>
                    <a:gs pos="100000">
                      <a:schemeClr val="tx2"/>
                    </a:gs>
                    <a:gs pos="2000">
                      <a:schemeClr val="accent2"/>
                    </a:gs>
                  </a:gsLst>
                  <a:lin ang="2700000" scaled="0"/>
                </a:gradFill>
                <a:latin typeface="+mn-lt"/>
                <a:sym typeface="Trebuchet MS" panose="020B0603020202020204" pitchFamily="34" charset="0"/>
              </a:rPr>
              <a:t>Disclaimer</a:t>
            </a:r>
          </a:p>
        </p:txBody>
      </p:sp>
      <p:cxnSp>
        <p:nvCxnSpPr>
          <p:cNvPr id="4" name="Straight Connector 3"/>
          <p:cNvCxnSpPr/>
          <p:nvPr userDrawn="1"/>
        </p:nvCxnSpPr>
        <p:spPr>
          <a:xfrm>
            <a:off x="4367898" y="1630185"/>
            <a:ext cx="0" cy="3392129"/>
          </a:xfrm>
          <a:prstGeom prst="line">
            <a:avLst/>
          </a:prstGeom>
          <a:ln w="9525">
            <a:solidFill>
              <a:schemeClr val="tx2"/>
            </a:solidFill>
            <a:miter lim="800000"/>
            <a:headEnd type="none" w="sm" len="sm"/>
            <a:tailEnd type="none" w="sm" len="sm"/>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4488308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76.xml><?xml version="1.0" encoding="utf-8"?>
<p:sldLayout xmlns:a="http://schemas.openxmlformats.org/drawingml/2006/main" xmlns:r="http://schemas.openxmlformats.org/officeDocument/2006/relationships" xmlns:p="http://schemas.openxmlformats.org/presentationml/2006/main" showMasterSp="0" type="blank" preserve="1">
  <p:cSld name="End">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735369323"/>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384" imgH="384" progId="TCLayout.ActiveDocument.1">
                  <p:embed/>
                </p:oleObj>
              </mc:Choice>
              <mc:Fallback>
                <p:oleObj name="think-cell Slide" r:id="rId3" imgW="384" imgH="384"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pic>
        <p:nvPicPr>
          <p:cNvPr id="4" name="Picture 3">
            <a:extLst>
              <a:ext uri="{FF2B5EF4-FFF2-40B4-BE49-F238E27FC236}">
                <a16:creationId xmlns:a16="http://schemas.microsoft.com/office/drawing/2014/main" id="{19B702F6-385E-4764-A54E-041AD734767D}"/>
              </a:ext>
            </a:extLst>
          </p:cNvPr>
          <p:cNvPicPr>
            <a:picLocks noChangeAspect="1"/>
          </p:cNvPicPr>
          <p:nvPr userDrawn="1"/>
        </p:nvPicPr>
        <p:blipFill>
          <a:blip r:embed="rId5"/>
          <a:stretch>
            <a:fillRect/>
          </a:stretch>
        </p:blipFill>
        <p:spPr>
          <a:xfrm>
            <a:off x="3724275" y="1456815"/>
            <a:ext cx="5167884" cy="4567428"/>
          </a:xfrm>
          <a:prstGeom prst="rect">
            <a:avLst/>
          </a:prstGeom>
        </p:spPr>
      </p:pic>
    </p:spTree>
    <p:extLst>
      <p:ext uri="{BB962C8B-B14F-4D97-AF65-F5344CB8AC3E}">
        <p14:creationId xmlns:p14="http://schemas.microsoft.com/office/powerpoint/2010/main" val="4225487374"/>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377.xml><?xml version="1.0" encoding="utf-8"?>
<p:sldLayout xmlns:a="http://schemas.openxmlformats.org/drawingml/2006/main" xmlns:r="http://schemas.openxmlformats.org/officeDocument/2006/relationships" xmlns:p="http://schemas.openxmlformats.org/presentationml/2006/main" preserve="1">
  <p:cSld name="Layout guide">
    <p:spTree>
      <p:nvGrpSpPr>
        <p:cNvPr id="1" name=""/>
        <p:cNvGrpSpPr/>
        <p:nvPr/>
      </p:nvGrpSpPr>
      <p:grpSpPr>
        <a:xfrm>
          <a:off x="0" y="0"/>
          <a:ext cx="0" cy="0"/>
          <a:chOff x="0" y="0"/>
          <a:chExt cx="0" cy="0"/>
        </a:xfrm>
      </p:grpSpPr>
      <p:grpSp>
        <p:nvGrpSpPr>
          <p:cNvPr id="49" name="Group 48"/>
          <p:cNvGrpSpPr/>
          <p:nvPr userDrawn="1"/>
        </p:nvGrpSpPr>
        <p:grpSpPr>
          <a:xfrm>
            <a:off x="-600" y="-1"/>
            <a:ext cx="12193800" cy="6858001"/>
            <a:chOff x="-600" y="-1"/>
            <a:chExt cx="12193800" cy="6858001"/>
          </a:xfrm>
        </p:grpSpPr>
        <p:sp>
          <p:nvSpPr>
            <p:cNvPr id="50" name="No fly zone"/>
            <p:cNvSpPr/>
            <p:nvPr/>
          </p:nvSpPr>
          <p:spPr>
            <a:xfrm>
              <a:off x="0" y="-1"/>
              <a:ext cx="12193200" cy="6858000"/>
            </a:xfrm>
            <a:custGeom>
              <a:avLst/>
              <a:gdLst>
                <a:gd name="connsiteX0" fmla="*/ 630001 w 12193200"/>
                <a:gd name="connsiteY0" fmla="*/ 622800 h 6858000"/>
                <a:gd name="connsiteX1" fmla="*/ 630001 w 12193200"/>
                <a:gd name="connsiteY1" fmla="*/ 6160597 h 6858000"/>
                <a:gd name="connsiteX2" fmla="*/ 11562000 w 12193200"/>
                <a:gd name="connsiteY2" fmla="*/ 6160597 h 6858000"/>
                <a:gd name="connsiteX3" fmla="*/ 11562000 w 12193200"/>
                <a:gd name="connsiteY3" fmla="*/ 622800 h 6858000"/>
                <a:gd name="connsiteX4" fmla="*/ 0 w 12193200"/>
                <a:gd name="connsiteY4" fmla="*/ 0 h 6858000"/>
                <a:gd name="connsiteX5" fmla="*/ 12193200 w 12193200"/>
                <a:gd name="connsiteY5" fmla="*/ 0 h 6858000"/>
                <a:gd name="connsiteX6" fmla="*/ 12193200 w 12193200"/>
                <a:gd name="connsiteY6" fmla="*/ 622800 h 6858000"/>
                <a:gd name="connsiteX7" fmla="*/ 12192000 w 12193200"/>
                <a:gd name="connsiteY7" fmla="*/ 622800 h 6858000"/>
                <a:gd name="connsiteX8" fmla="*/ 12192000 w 12193200"/>
                <a:gd name="connsiteY8" fmla="*/ 6160597 h 6858000"/>
                <a:gd name="connsiteX9" fmla="*/ 12193200 w 12193200"/>
                <a:gd name="connsiteY9" fmla="*/ 6160597 h 6858000"/>
                <a:gd name="connsiteX10" fmla="*/ 12193200 w 12193200"/>
                <a:gd name="connsiteY10" fmla="*/ 6858000 h 6858000"/>
                <a:gd name="connsiteX11" fmla="*/ 12192000 w 12193200"/>
                <a:gd name="connsiteY11" fmla="*/ 6858000 h 6858000"/>
                <a:gd name="connsiteX12" fmla="*/ 11562000 w 12193200"/>
                <a:gd name="connsiteY12" fmla="*/ 6858000 h 6858000"/>
                <a:gd name="connsiteX13" fmla="*/ 630001 w 12193200"/>
                <a:gd name="connsiteY13" fmla="*/ 6858000 h 6858000"/>
                <a:gd name="connsiteX14" fmla="*/ 1 w 12193200"/>
                <a:gd name="connsiteY14" fmla="*/ 6858000 h 6858000"/>
                <a:gd name="connsiteX15" fmla="*/ 1 w 12193200"/>
                <a:gd name="connsiteY15" fmla="*/ 6160597 h 6858000"/>
                <a:gd name="connsiteX16" fmla="*/ 1 w 12193200"/>
                <a:gd name="connsiteY16" fmla="*/ 622800 h 6858000"/>
                <a:gd name="connsiteX17" fmla="*/ 0 w 12193200"/>
                <a:gd name="connsiteY17" fmla="*/ 6228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193200" h="6858000">
                  <a:moveTo>
                    <a:pt x="630001" y="622800"/>
                  </a:moveTo>
                  <a:lnTo>
                    <a:pt x="630001" y="6160597"/>
                  </a:lnTo>
                  <a:lnTo>
                    <a:pt x="11562000" y="6160597"/>
                  </a:lnTo>
                  <a:lnTo>
                    <a:pt x="11562000" y="622800"/>
                  </a:lnTo>
                  <a:close/>
                  <a:moveTo>
                    <a:pt x="0" y="0"/>
                  </a:moveTo>
                  <a:lnTo>
                    <a:pt x="12193200" y="0"/>
                  </a:lnTo>
                  <a:lnTo>
                    <a:pt x="12193200" y="622800"/>
                  </a:lnTo>
                  <a:lnTo>
                    <a:pt x="12192000" y="622800"/>
                  </a:lnTo>
                  <a:lnTo>
                    <a:pt x="12192000" y="6160597"/>
                  </a:lnTo>
                  <a:lnTo>
                    <a:pt x="12193200" y="6160597"/>
                  </a:lnTo>
                  <a:lnTo>
                    <a:pt x="12193200" y="6858000"/>
                  </a:lnTo>
                  <a:lnTo>
                    <a:pt x="12192000" y="6858000"/>
                  </a:lnTo>
                  <a:lnTo>
                    <a:pt x="11562000" y="6858000"/>
                  </a:lnTo>
                  <a:lnTo>
                    <a:pt x="630001" y="6858000"/>
                  </a:lnTo>
                  <a:lnTo>
                    <a:pt x="1" y="6858000"/>
                  </a:lnTo>
                  <a:lnTo>
                    <a:pt x="1" y="6160597"/>
                  </a:lnTo>
                  <a:lnTo>
                    <a:pt x="1" y="622800"/>
                  </a:lnTo>
                  <a:lnTo>
                    <a:pt x="0" y="622800"/>
                  </a:lnTo>
                  <a:close/>
                </a:path>
              </a:pathLst>
            </a:custGeom>
            <a:solidFill>
              <a:srgbClr val="FFEFEF">
                <a:alpha val="4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a:endParaRPr lang="en-GB">
                <a:solidFill>
                  <a:schemeClr val="tx1"/>
                </a:solidFill>
                <a:latin typeface="+mn-lt"/>
              </a:endParaRPr>
            </a:p>
          </p:txBody>
        </p:sp>
        <p:grpSp>
          <p:nvGrpSpPr>
            <p:cNvPr id="51" name="Baselines / anchors"/>
            <p:cNvGrpSpPr/>
            <p:nvPr userDrawn="1"/>
          </p:nvGrpSpPr>
          <p:grpSpPr>
            <a:xfrm>
              <a:off x="-600" y="622800"/>
              <a:ext cx="12193200" cy="5536800"/>
              <a:chOff x="12623800" y="622800"/>
              <a:chExt cx="11176000" cy="5536800"/>
            </a:xfrm>
          </p:grpSpPr>
          <p:cxnSp>
            <p:nvCxnSpPr>
              <p:cNvPr id="77" name="Straight Connector 76"/>
              <p:cNvCxnSpPr/>
              <p:nvPr/>
            </p:nvCxnSpPr>
            <p:spPr>
              <a:xfrm>
                <a:off x="12623800" y="6228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12623800" y="91421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12623800" y="120562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12623800" y="1497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a:off x="12623800" y="178844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12623800" y="207985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12623800" y="237126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12623800" y="266267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12623800" y="295408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12623800" y="3245499"/>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12623800" y="353691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12623800" y="382832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a:off x="12623800" y="411973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a:off x="12623800" y="4411143"/>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a:off x="12623800" y="470255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12623800" y="499396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p:nvCxnSpPr>
            <p:spPr>
              <a:xfrm>
                <a:off x="12623800" y="528537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a:off x="12623800" y="557678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a:xfrm>
                <a:off x="12623800" y="586819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a:off x="12623800" y="6159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grpSp>
        <p:grpSp>
          <p:nvGrpSpPr>
            <p:cNvPr id="52" name="Gutter space"/>
            <p:cNvGrpSpPr/>
            <p:nvPr userDrawn="1"/>
          </p:nvGrpSpPr>
          <p:grpSpPr>
            <a:xfrm>
              <a:off x="1277000" y="623550"/>
              <a:ext cx="9638000" cy="5537047"/>
              <a:chOff x="1277000" y="623550"/>
              <a:chExt cx="9638000" cy="5537047"/>
            </a:xfrm>
          </p:grpSpPr>
          <p:sp>
            <p:nvSpPr>
              <p:cNvPr id="66" name="Rectangle 34"/>
              <p:cNvSpPr>
                <a:spLocks noChangeArrowheads="1"/>
              </p:cNvSpPr>
              <p:nvPr/>
            </p:nvSpPr>
            <p:spPr bwMode="auto">
              <a:xfrm>
                <a:off x="688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a:endParaRPr lang="en-GB">
                  <a:latin typeface="+mn-lt"/>
                </a:endParaRPr>
              </a:p>
            </p:txBody>
          </p:sp>
          <p:sp>
            <p:nvSpPr>
              <p:cNvPr id="67" name="Rectangle 35"/>
              <p:cNvSpPr>
                <a:spLocks noChangeArrowheads="1"/>
              </p:cNvSpPr>
              <p:nvPr/>
            </p:nvSpPr>
            <p:spPr bwMode="auto">
              <a:xfrm>
                <a:off x="875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a:endParaRPr lang="en-GB">
                  <a:latin typeface="+mn-lt"/>
                </a:endParaRPr>
              </a:p>
            </p:txBody>
          </p:sp>
          <p:sp>
            <p:nvSpPr>
              <p:cNvPr id="68" name="Rectangle 36"/>
              <p:cNvSpPr>
                <a:spLocks noChangeArrowheads="1"/>
              </p:cNvSpPr>
              <p:nvPr/>
            </p:nvSpPr>
            <p:spPr bwMode="auto">
              <a:xfrm>
                <a:off x="782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a:endParaRPr lang="en-GB">
                  <a:latin typeface="+mn-lt"/>
                </a:endParaRPr>
              </a:p>
            </p:txBody>
          </p:sp>
          <p:sp>
            <p:nvSpPr>
              <p:cNvPr id="69" name="Rectangle 37"/>
              <p:cNvSpPr>
                <a:spLocks noChangeArrowheads="1"/>
              </p:cNvSpPr>
              <p:nvPr/>
            </p:nvSpPr>
            <p:spPr bwMode="auto">
              <a:xfrm>
                <a:off x="969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a:endParaRPr lang="en-GB">
                  <a:latin typeface="+mn-lt"/>
                </a:endParaRPr>
              </a:p>
            </p:txBody>
          </p:sp>
          <p:sp>
            <p:nvSpPr>
              <p:cNvPr id="70" name="Rectangle 38"/>
              <p:cNvSpPr>
                <a:spLocks noChangeArrowheads="1"/>
              </p:cNvSpPr>
              <p:nvPr/>
            </p:nvSpPr>
            <p:spPr bwMode="auto">
              <a:xfrm>
                <a:off x="1062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a:endParaRPr lang="en-GB">
                  <a:latin typeface="+mn-lt"/>
                </a:endParaRPr>
              </a:p>
            </p:txBody>
          </p:sp>
          <p:sp>
            <p:nvSpPr>
              <p:cNvPr id="71" name="Rectangle 39"/>
              <p:cNvSpPr>
                <a:spLocks noChangeArrowheads="1"/>
              </p:cNvSpPr>
              <p:nvPr/>
            </p:nvSpPr>
            <p:spPr bwMode="auto">
              <a:xfrm>
                <a:off x="595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a:endParaRPr lang="en-GB">
                  <a:latin typeface="+mn-lt"/>
                </a:endParaRPr>
              </a:p>
            </p:txBody>
          </p:sp>
          <p:sp>
            <p:nvSpPr>
              <p:cNvPr id="72" name="Rectangle 40"/>
              <p:cNvSpPr>
                <a:spLocks noChangeArrowheads="1"/>
              </p:cNvSpPr>
              <p:nvPr/>
            </p:nvSpPr>
            <p:spPr bwMode="auto">
              <a:xfrm>
                <a:off x="127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a:endParaRPr lang="en-GB">
                  <a:latin typeface="+mn-lt"/>
                </a:endParaRPr>
              </a:p>
            </p:txBody>
          </p:sp>
          <p:sp>
            <p:nvSpPr>
              <p:cNvPr id="73" name="Rectangle 41"/>
              <p:cNvSpPr>
                <a:spLocks noChangeArrowheads="1"/>
              </p:cNvSpPr>
              <p:nvPr/>
            </p:nvSpPr>
            <p:spPr bwMode="auto">
              <a:xfrm>
                <a:off x="221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a:endParaRPr lang="en-GB">
                  <a:latin typeface="+mn-lt"/>
                </a:endParaRPr>
              </a:p>
            </p:txBody>
          </p:sp>
          <p:sp>
            <p:nvSpPr>
              <p:cNvPr id="74" name="Rectangle 42"/>
              <p:cNvSpPr>
                <a:spLocks noChangeArrowheads="1"/>
              </p:cNvSpPr>
              <p:nvPr/>
            </p:nvSpPr>
            <p:spPr bwMode="auto">
              <a:xfrm>
                <a:off x="314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a:endParaRPr lang="en-GB">
                  <a:latin typeface="+mn-lt"/>
                </a:endParaRPr>
              </a:p>
            </p:txBody>
          </p:sp>
          <p:sp>
            <p:nvSpPr>
              <p:cNvPr id="75" name="Rectangle 43"/>
              <p:cNvSpPr>
                <a:spLocks noChangeArrowheads="1"/>
              </p:cNvSpPr>
              <p:nvPr/>
            </p:nvSpPr>
            <p:spPr bwMode="auto">
              <a:xfrm>
                <a:off x="408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a:endParaRPr lang="en-GB">
                  <a:latin typeface="+mn-lt"/>
                </a:endParaRPr>
              </a:p>
            </p:txBody>
          </p:sp>
          <p:sp>
            <p:nvSpPr>
              <p:cNvPr id="76" name="Rectangle 44"/>
              <p:cNvSpPr>
                <a:spLocks noChangeArrowheads="1"/>
              </p:cNvSpPr>
              <p:nvPr/>
            </p:nvSpPr>
            <p:spPr bwMode="auto">
              <a:xfrm>
                <a:off x="501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a:endParaRPr lang="en-GB">
                  <a:latin typeface="+mn-lt"/>
                </a:endParaRPr>
              </a:p>
            </p:txBody>
          </p:sp>
        </p:grpSp>
        <p:sp>
          <p:nvSpPr>
            <p:cNvPr id="53" name="Slide edges"/>
            <p:cNvSpPr>
              <a:spLocks/>
            </p:cNvSpPr>
            <p:nvPr/>
          </p:nvSpPr>
          <p:spPr bwMode="auto">
            <a:xfrm>
              <a:off x="-600" y="0"/>
              <a:ext cx="12193200" cy="6858000"/>
            </a:xfrm>
            <a:custGeom>
              <a:avLst/>
              <a:gdLst>
                <a:gd name="T0" fmla="*/ 6024 w 6026"/>
                <a:gd name="T1" fmla="*/ 3394 h 3396"/>
                <a:gd name="T2" fmla="*/ 6024 w 6026"/>
                <a:gd name="T3" fmla="*/ 3391 h 3396"/>
                <a:gd name="T4" fmla="*/ 5 w 6026"/>
                <a:gd name="T5" fmla="*/ 3391 h 3396"/>
                <a:gd name="T6" fmla="*/ 5 w 6026"/>
                <a:gd name="T7" fmla="*/ 5 h 3396"/>
                <a:gd name="T8" fmla="*/ 6021 w 6026"/>
                <a:gd name="T9" fmla="*/ 5 h 3396"/>
                <a:gd name="T10" fmla="*/ 6021 w 6026"/>
                <a:gd name="T11" fmla="*/ 3394 h 3396"/>
                <a:gd name="T12" fmla="*/ 6024 w 6026"/>
                <a:gd name="T13" fmla="*/ 3394 h 3396"/>
                <a:gd name="T14" fmla="*/ 6024 w 6026"/>
                <a:gd name="T15" fmla="*/ 3391 h 3396"/>
                <a:gd name="T16" fmla="*/ 6024 w 6026"/>
                <a:gd name="T17" fmla="*/ 3394 h 3396"/>
                <a:gd name="T18" fmla="*/ 6026 w 6026"/>
                <a:gd name="T19" fmla="*/ 3394 h 3396"/>
                <a:gd name="T20" fmla="*/ 6026 w 6026"/>
                <a:gd name="T21" fmla="*/ 0 h 3396"/>
                <a:gd name="T22" fmla="*/ 0 w 6026"/>
                <a:gd name="T23" fmla="*/ 0 h 3396"/>
                <a:gd name="T24" fmla="*/ 0 w 6026"/>
                <a:gd name="T25" fmla="*/ 3396 h 3396"/>
                <a:gd name="T26" fmla="*/ 6026 w 6026"/>
                <a:gd name="T27" fmla="*/ 3396 h 3396"/>
                <a:gd name="T28" fmla="*/ 6026 w 6026"/>
                <a:gd name="T29" fmla="*/ 3394 h 3396"/>
                <a:gd name="T30" fmla="*/ 6024 w 6026"/>
                <a:gd name="T31" fmla="*/ 3394 h 3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26" h="3396">
                  <a:moveTo>
                    <a:pt x="6024" y="3394"/>
                  </a:moveTo>
                  <a:lnTo>
                    <a:pt x="6024" y="3391"/>
                  </a:lnTo>
                  <a:lnTo>
                    <a:pt x="5" y="3391"/>
                  </a:lnTo>
                  <a:lnTo>
                    <a:pt x="5" y="5"/>
                  </a:lnTo>
                  <a:lnTo>
                    <a:pt x="6021" y="5"/>
                  </a:lnTo>
                  <a:lnTo>
                    <a:pt x="6021" y="3394"/>
                  </a:lnTo>
                  <a:lnTo>
                    <a:pt x="6024" y="3394"/>
                  </a:lnTo>
                  <a:lnTo>
                    <a:pt x="6024" y="3391"/>
                  </a:lnTo>
                  <a:lnTo>
                    <a:pt x="6024" y="3394"/>
                  </a:lnTo>
                  <a:lnTo>
                    <a:pt x="6026" y="3394"/>
                  </a:lnTo>
                  <a:lnTo>
                    <a:pt x="6026" y="0"/>
                  </a:lnTo>
                  <a:lnTo>
                    <a:pt x="0" y="0"/>
                  </a:lnTo>
                  <a:lnTo>
                    <a:pt x="0" y="3396"/>
                  </a:lnTo>
                  <a:lnTo>
                    <a:pt x="6026" y="3396"/>
                  </a:lnTo>
                  <a:lnTo>
                    <a:pt x="6026" y="3394"/>
                  </a:lnTo>
                  <a:lnTo>
                    <a:pt x="6024" y="3394"/>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575757"/>
                </a:solidFill>
                <a:effectLst/>
                <a:uLnTx/>
                <a:uFillTx/>
                <a:latin typeface="+mn-lt"/>
                <a:ea typeface="+mn-ea"/>
                <a:cs typeface="+mn-cs"/>
              </a:endParaRPr>
            </a:p>
          </p:txBody>
        </p:sp>
        <p:sp>
          <p:nvSpPr>
            <p:cNvPr id="54" name="Footnote measure"/>
            <p:cNvSpPr>
              <a:spLocks noChangeArrowheads="1"/>
            </p:cNvSpPr>
            <p:nvPr/>
          </p:nvSpPr>
          <p:spPr bwMode="auto">
            <a:xfrm>
              <a:off x="629400" y="6159600"/>
              <a:ext cx="10933200" cy="378584"/>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a:endParaRPr lang="en-GB">
                <a:latin typeface="+mn-lt"/>
              </a:endParaRPr>
            </a:p>
          </p:txBody>
        </p:sp>
        <p:sp>
          <p:nvSpPr>
            <p:cNvPr id="57" name="Whitespace measure"/>
            <p:cNvSpPr>
              <a:spLocks noChangeArrowheads="1"/>
            </p:cNvSpPr>
            <p:nvPr/>
          </p:nvSpPr>
          <p:spPr bwMode="auto">
            <a:xfrm>
              <a:off x="629400" y="1497600"/>
              <a:ext cx="10932229" cy="583200"/>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a:endParaRPr lang="en-GB">
                <a:latin typeface="+mn-lt"/>
              </a:endParaRPr>
            </a:p>
          </p:txBody>
        </p:sp>
        <p:grpSp>
          <p:nvGrpSpPr>
            <p:cNvPr id="58" name="Five column measure"/>
            <p:cNvGrpSpPr/>
            <p:nvPr userDrawn="1"/>
          </p:nvGrpSpPr>
          <p:grpSpPr>
            <a:xfrm>
              <a:off x="629400" y="5975122"/>
              <a:ext cx="10933200" cy="79536"/>
              <a:chOff x="629400" y="5975122"/>
              <a:chExt cx="10933200" cy="79536"/>
            </a:xfrm>
          </p:grpSpPr>
          <p:sp>
            <p:nvSpPr>
              <p:cNvPr id="61" name="Rectangle 5"/>
              <p:cNvSpPr>
                <a:spLocks noChangeArrowheads="1"/>
              </p:cNvSpPr>
              <p:nvPr/>
            </p:nvSpPr>
            <p:spPr bwMode="auto">
              <a:xfrm>
                <a:off x="2880128" y="5975122"/>
                <a:ext cx="1930288"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a:endParaRPr lang="en-GB">
                  <a:latin typeface="+mn-lt"/>
                </a:endParaRPr>
              </a:p>
            </p:txBody>
          </p:sp>
          <p:sp>
            <p:nvSpPr>
              <p:cNvPr id="62" name="Rectangle 7"/>
              <p:cNvSpPr>
                <a:spLocks noChangeArrowheads="1"/>
              </p:cNvSpPr>
              <p:nvPr/>
            </p:nvSpPr>
            <p:spPr bwMode="auto">
              <a:xfrm>
                <a:off x="9626194"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a:endParaRPr lang="en-GB">
                  <a:latin typeface="+mn-lt"/>
                </a:endParaRPr>
              </a:p>
            </p:txBody>
          </p:sp>
          <p:sp>
            <p:nvSpPr>
              <p:cNvPr id="63" name="Rectangle 9"/>
              <p:cNvSpPr>
                <a:spLocks noChangeArrowheads="1"/>
              </p:cNvSpPr>
              <p:nvPr/>
            </p:nvSpPr>
            <p:spPr bwMode="auto">
              <a:xfrm>
                <a:off x="7372407"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a:endParaRPr lang="en-GB">
                  <a:latin typeface="+mn-lt"/>
                </a:endParaRPr>
              </a:p>
            </p:txBody>
          </p:sp>
          <p:sp>
            <p:nvSpPr>
              <p:cNvPr id="64" name="Rectangle 11"/>
              <p:cNvSpPr>
                <a:spLocks noChangeArrowheads="1"/>
              </p:cNvSpPr>
              <p:nvPr/>
            </p:nvSpPr>
            <p:spPr bwMode="auto">
              <a:xfrm>
                <a:off x="5127797" y="5975122"/>
                <a:ext cx="1927229"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a:endParaRPr lang="en-GB">
                  <a:latin typeface="+mn-lt"/>
                </a:endParaRPr>
              </a:p>
            </p:txBody>
          </p:sp>
          <p:sp>
            <p:nvSpPr>
              <p:cNvPr id="65" name="Rectangle 13"/>
              <p:cNvSpPr>
                <a:spLocks noChangeArrowheads="1"/>
              </p:cNvSpPr>
              <p:nvPr/>
            </p:nvSpPr>
            <p:spPr bwMode="auto">
              <a:xfrm>
                <a:off x="629400" y="5975122"/>
                <a:ext cx="1933347"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a:endParaRPr lang="en-GB">
                  <a:latin typeface="+mn-lt"/>
                </a:endParaRPr>
              </a:p>
            </p:txBody>
          </p:sp>
        </p:grpSp>
        <p:sp>
          <p:nvSpPr>
            <p:cNvPr id="59" name="Live area"/>
            <p:cNvSpPr/>
            <p:nvPr/>
          </p:nvSpPr>
          <p:spPr>
            <a:xfrm>
              <a:off x="629400" y="2080801"/>
              <a:ext cx="10933200" cy="4078800"/>
            </a:xfrm>
            <a:custGeom>
              <a:avLst/>
              <a:gdLst>
                <a:gd name="connsiteX0" fmla="*/ 0 w 10931999"/>
                <a:gd name="connsiteY0" fmla="*/ 0 h 5537797"/>
                <a:gd name="connsiteX1" fmla="*/ 10931999 w 10931999"/>
                <a:gd name="connsiteY1" fmla="*/ 0 h 5537797"/>
                <a:gd name="connsiteX2" fmla="*/ 10931999 w 10931999"/>
                <a:gd name="connsiteY2" fmla="*/ 5537797 h 5537797"/>
                <a:gd name="connsiteX3" fmla="*/ 0 w 10931999"/>
                <a:gd name="connsiteY3" fmla="*/ 5537797 h 5537797"/>
              </a:gdLst>
              <a:ahLst/>
              <a:cxnLst>
                <a:cxn ang="0">
                  <a:pos x="connsiteX0" y="connsiteY0"/>
                </a:cxn>
                <a:cxn ang="0">
                  <a:pos x="connsiteX1" y="connsiteY1"/>
                </a:cxn>
                <a:cxn ang="0">
                  <a:pos x="connsiteX2" y="connsiteY2"/>
                </a:cxn>
                <a:cxn ang="0">
                  <a:pos x="connsiteX3" y="connsiteY3"/>
                </a:cxn>
              </a:cxnLst>
              <a:rect l="l" t="t" r="r" b="b"/>
              <a:pathLst>
                <a:path w="10931999" h="5537797">
                  <a:moveTo>
                    <a:pt x="0" y="0"/>
                  </a:moveTo>
                  <a:lnTo>
                    <a:pt x="10931999" y="0"/>
                  </a:lnTo>
                  <a:lnTo>
                    <a:pt x="10931999" y="5537797"/>
                  </a:lnTo>
                  <a:lnTo>
                    <a:pt x="0" y="5537797"/>
                  </a:lnTo>
                  <a:close/>
                </a:path>
              </a:pathLst>
            </a:custGeom>
            <a:noFill/>
            <a:ln w="9525">
              <a:solidFill>
                <a:srgbClr val="E71C57">
                  <a:alpha val="35000"/>
                </a:srgb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eaLnBrk="1">
                <a:lnSpc>
                  <a:spcPct val="90000"/>
                </a:lnSpc>
                <a:spcAft>
                  <a:spcPts val="1000"/>
                </a:spcAft>
              </a:pPr>
              <a:endParaRPr lang="en-GB" sz="1200">
                <a:solidFill>
                  <a:schemeClr val="bg1"/>
                </a:solidFill>
                <a:latin typeface="+mn-lt"/>
              </a:endParaRPr>
            </a:p>
          </p:txBody>
        </p:sp>
        <p:sp>
          <p:nvSpPr>
            <p:cNvPr id="60" name="Footnote example"/>
            <p:cNvSpPr txBox="1"/>
            <p:nvPr/>
          </p:nvSpPr>
          <p:spPr>
            <a:xfrm>
              <a:off x="630000" y="6144442"/>
              <a:ext cx="9030914" cy="415498"/>
            </a:xfrm>
            <a:prstGeom prst="rect">
              <a:avLst/>
            </a:prstGeom>
            <a:noFill/>
          </p:spPr>
          <p:txBody>
            <a:bodyPr wrap="square" lIns="0" tIns="0" rIns="0" bIns="0" rtlCol="0" anchor="b">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GB" sz="1000"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1. </a:t>
              </a:r>
              <a:r>
                <a:rPr kumimoji="0" lang="en-GB" sz="1000" b="0" i="0" u="none" strike="noStrike" kern="1200" cap="none" spc="0" normalizeH="0" baseline="0" noProof="0" err="1">
                  <a:ln>
                    <a:noFill/>
                  </a:ln>
                  <a:solidFill>
                    <a:schemeClr val="bg1">
                      <a:lumMod val="50000"/>
                    </a:schemeClr>
                  </a:solidFill>
                  <a:effectLst/>
                  <a:uLnTx/>
                  <a:uFillTx/>
                  <a:latin typeface="+mn-lt"/>
                  <a:ea typeface="+mn-ea"/>
                  <a:cs typeface="+mn-cs"/>
                  <a:sym typeface="Trebuchet MS" panose="020B0603020202020204" pitchFamily="34" charset="0"/>
                </a:rPr>
                <a:t>xxxx</a:t>
              </a:r>
              <a:r>
                <a:rPr kumimoji="0" lang="en-GB" sz="1000"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  2. </a:t>
              </a:r>
              <a:r>
                <a:rPr kumimoji="0" lang="en-GB" sz="1000" b="0" i="0" u="none" strike="noStrike" kern="1200" cap="none" spc="0" normalizeH="0" baseline="0" noProof="0" err="1">
                  <a:ln>
                    <a:noFill/>
                  </a:ln>
                  <a:solidFill>
                    <a:schemeClr val="bg1">
                      <a:lumMod val="50000"/>
                    </a:schemeClr>
                  </a:solidFill>
                  <a:effectLst/>
                  <a:uLnTx/>
                  <a:uFillTx/>
                  <a:latin typeface="+mn-lt"/>
                  <a:ea typeface="+mn-ea"/>
                  <a:cs typeface="+mn-cs"/>
                  <a:sym typeface="Trebuchet MS" panose="020B0603020202020204" pitchFamily="34" charset="0"/>
                </a:rPr>
                <a:t>xxxx</a:t>
              </a:r>
              <a:r>
                <a:rPr kumimoji="0" lang="en-GB" sz="1000"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  3. List footnotes in numerical order. Footnote numbers are not bracketed. Use 10pt font</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GB" sz="1000"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Note: Do not put a period at the end of the note or the source</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GB" sz="1000"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Source: Include a source for every chart that you use. Separate sources with a semicolon; BCG-related sources go at the end</a:t>
              </a:r>
            </a:p>
          </p:txBody>
        </p:sp>
      </p:grpSp>
      <p:sp>
        <p:nvSpPr>
          <p:cNvPr id="2" name="Date Placeholder 1"/>
          <p:cNvSpPr>
            <a:spLocks noGrp="1"/>
          </p:cNvSpPr>
          <p:nvPr>
            <p:ph type="dt" sz="half" idx="10"/>
          </p:nvPr>
        </p:nvSpPr>
        <p:spPr/>
        <p:txBody>
          <a:bodyPr/>
          <a:lstStyle>
            <a:lvl1pPr eaLnBrk="1">
              <a:defRPr>
                <a:solidFill>
                  <a:schemeClr val="bg1">
                    <a:lumMod val="50000"/>
                  </a:schemeClr>
                </a:solidFill>
                <a:latin typeface="+mn-lt"/>
                <a:sym typeface="Trebuchet MS" panose="020B0603020202020204" pitchFamily="34" charset="0"/>
              </a:defRPr>
            </a:lvl1pPr>
          </a:lstStyle>
          <a:p>
            <a:endParaRPr lang="en-GB"/>
          </a:p>
        </p:txBody>
      </p:sp>
    </p:spTree>
    <p:extLst>
      <p:ext uri="{BB962C8B-B14F-4D97-AF65-F5344CB8AC3E}">
        <p14:creationId xmlns:p14="http://schemas.microsoft.com/office/powerpoint/2010/main" val="160441322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78.xml><?xml version="1.0" encoding="utf-8"?>
<p:sldLayout xmlns:a="http://schemas.openxmlformats.org/drawingml/2006/main" xmlns:r="http://schemas.openxmlformats.org/officeDocument/2006/relationships" xmlns:p="http://schemas.openxmlformats.org/presentationml/2006/main" showMasterSp="0" preserve="1" userDrawn="1">
  <p:cSld name="D. Title Sl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206052276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84" imgH="384" progId="TCLayout.ActiveDocument.1">
                  <p:embed/>
                </p:oleObj>
              </mc:Choice>
              <mc:Fallback>
                <p:oleObj name="think-cell Slide" r:id="rId4" imgW="384" imgH="384"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3000"/>
              </a:lnSpc>
              <a:spcBef>
                <a:spcPct val="0"/>
              </a:spcBef>
              <a:spcAft>
                <a:spcPct val="0"/>
              </a:spcAft>
            </a:pPr>
            <a:endParaRPr lang="en-GB" sz="5400" b="0" i="0" baseline="0">
              <a:solidFill>
                <a:srgbClr val="FFFFFF"/>
              </a:solidFill>
              <a:latin typeface="Trebuchet MS" panose="020B0603020202020204" pitchFamily="34" charset="0"/>
              <a:ea typeface="+mj-ea"/>
              <a:cs typeface="+mj-cs"/>
              <a:sym typeface="Trebuchet MS" panose="020B0603020202020204" pitchFamily="34" charset="0"/>
            </a:endParaRPr>
          </a:p>
        </p:txBody>
      </p:sp>
      <p:sp>
        <p:nvSpPr>
          <p:cNvPr id="16" name="Rectangle 15"/>
          <p:cNvSpPr/>
          <p:nvPr userDrawn="1"/>
        </p:nvSpPr>
        <p:spPr>
          <a:xfrm>
            <a:off x="0" y="0"/>
            <a:ext cx="12192000" cy="5207267"/>
          </a:xfrm>
          <a:prstGeom prst="rect">
            <a:avLst/>
          </a:prstGeom>
          <a:solidFill>
            <a:srgbClr val="9A9A9A"/>
          </a:solidFill>
          <a:ln w="9525" cap="rnd" cmpd="sng" algn="ctr">
            <a:solidFill>
              <a:srgbClr val="9A9A9A"/>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eaLnBrk="1"/>
            <a:endParaRPr lang="en-GB" sz="1200">
              <a:solidFill>
                <a:srgbClr val="FFFFFF"/>
              </a:solidFill>
            </a:endParaRPr>
          </a:p>
        </p:txBody>
      </p:sp>
      <p:sp>
        <p:nvSpPr>
          <p:cNvPr id="17" name="Rectangle 16"/>
          <p:cNvSpPr/>
          <p:nvPr userDrawn="1"/>
        </p:nvSpPr>
        <p:spPr>
          <a:xfrm>
            <a:off x="0" y="5279183"/>
            <a:ext cx="12192000" cy="1578817"/>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eaLnBrk="1">
              <a:lnSpc>
                <a:spcPct val="90000"/>
              </a:lnSpc>
              <a:spcAft>
                <a:spcPts val="1000"/>
              </a:spcAft>
            </a:pPr>
            <a:endParaRPr lang="en-GB" sz="1200">
              <a:solidFill>
                <a:schemeClr val="bg1"/>
              </a:solidFill>
              <a:latin typeface="+mn-lt"/>
              <a:sym typeface="Trebuchet MS" panose="020B0603020202020204" pitchFamily="34" charset="0"/>
            </a:endParaRPr>
          </a:p>
        </p:txBody>
      </p:sp>
      <p:sp>
        <p:nvSpPr>
          <p:cNvPr id="23" name="Rectangle 22"/>
          <p:cNvSpPr/>
          <p:nvPr userDrawn="1"/>
        </p:nvSpPr>
        <p:spPr bwMode="black">
          <a:xfrm>
            <a:off x="630936" y="626200"/>
            <a:ext cx="8125200" cy="5529600"/>
          </a:xfrm>
          <a:prstGeom prst="rect">
            <a:avLst/>
          </a:prstGeom>
          <a:solidFill>
            <a:srgbClr val="295E7E"/>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eaLnBrk="1">
              <a:lnSpc>
                <a:spcPct val="95000"/>
              </a:lnSpc>
            </a:pPr>
            <a:endParaRPr lang="en-GB" sz="2000">
              <a:solidFill>
                <a:prstClr val="white"/>
              </a:solidFill>
              <a:latin typeface="+mn-lt"/>
              <a:sym typeface="Trebuchet MS" panose="020B0603020202020204" pitchFamily="34" charset="0"/>
            </a:endParaRPr>
          </a:p>
        </p:txBody>
      </p:sp>
      <p:sp>
        <p:nvSpPr>
          <p:cNvPr id="24" name="Text Placeholder 6"/>
          <p:cNvSpPr>
            <a:spLocks noGrp="1"/>
          </p:cNvSpPr>
          <p:nvPr>
            <p:ph type="body" sz="quarter" idx="12" hasCustomPrompt="1"/>
          </p:nvPr>
        </p:nvSpPr>
        <p:spPr bwMode="black">
          <a:xfrm>
            <a:off x="1117415" y="6207842"/>
            <a:ext cx="6868800" cy="327148"/>
          </a:xfrm>
          <a:prstGeom prst="rect">
            <a:avLst/>
          </a:prstGeom>
          <a:noFill/>
        </p:spPr>
        <p:txBody>
          <a:bodyPr anchor="ctr"/>
          <a:lstStyle>
            <a:lvl1pPr algn="l">
              <a:lnSpc>
                <a:spcPct val="110000"/>
              </a:lnSpc>
              <a:buNone/>
              <a:defRPr sz="1200" b="1" cap="all" baseline="0">
                <a:solidFill>
                  <a:srgbClr val="4472C4"/>
                </a:solidFill>
                <a:latin typeface="+mn-lt"/>
                <a:sym typeface="Trebuchet MS" panose="020B0603020202020204" pitchFamily="34" charset="0"/>
              </a:defRPr>
            </a:lvl1pPr>
            <a:lvl2pPr algn="ctr">
              <a:buNone/>
              <a:defRPr/>
            </a:lvl2pPr>
            <a:lvl3pPr marL="0" indent="0" algn="ctr">
              <a:buNone/>
              <a:defRPr/>
            </a:lvl3pPr>
            <a:lvl4pPr marL="228600" indent="0" algn="ctr">
              <a:buNone/>
              <a:defRPr/>
            </a:lvl4pPr>
            <a:lvl5pPr marL="457200" indent="0" algn="ctr">
              <a:buNone/>
              <a:defRPr/>
            </a:lvl5pPr>
          </a:lstStyle>
          <a:p>
            <a:pPr lvl="0"/>
            <a:r>
              <a:rPr lang="en-GB"/>
              <a:t>Click to edit date/place</a:t>
            </a:r>
          </a:p>
        </p:txBody>
      </p:sp>
      <p:sp>
        <p:nvSpPr>
          <p:cNvPr id="25" name="Subtitle 2"/>
          <p:cNvSpPr>
            <a:spLocks noGrp="1"/>
          </p:cNvSpPr>
          <p:nvPr>
            <p:ph type="subTitle" idx="1" hasCustomPrompt="1"/>
          </p:nvPr>
        </p:nvSpPr>
        <p:spPr bwMode="white">
          <a:xfrm>
            <a:off x="1117415" y="5495706"/>
            <a:ext cx="6868800" cy="436195"/>
          </a:xfrm>
          <a:prstGeom prst="rect">
            <a:avLst/>
          </a:prstGeom>
        </p:spPr>
        <p:txBody>
          <a:bodyPr anchor="ctr"/>
          <a:lstStyle>
            <a:lvl1pPr marL="0" indent="0" algn="l">
              <a:lnSpc>
                <a:spcPct val="110000"/>
              </a:lnSpc>
              <a:buNone/>
              <a:defRPr sz="1600" baseline="0">
                <a:solidFill>
                  <a:schemeClr val="bg1"/>
                </a:solidFill>
                <a:latin typeface="+mn-lt"/>
                <a:sym typeface="Trebuchet MS" panose="020B06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Subtitle in sentence case</a:t>
            </a:r>
          </a:p>
        </p:txBody>
      </p:sp>
      <p:sp>
        <p:nvSpPr>
          <p:cNvPr id="28" name="Title 1"/>
          <p:cNvSpPr>
            <a:spLocks noGrp="1"/>
          </p:cNvSpPr>
          <p:nvPr>
            <p:ph type="ctrTitle" hasCustomPrompt="1"/>
          </p:nvPr>
        </p:nvSpPr>
        <p:spPr bwMode="ltGray">
          <a:xfrm>
            <a:off x="1117415" y="1886242"/>
            <a:ext cx="6868800" cy="3138423"/>
          </a:xfrm>
          <a:prstGeom prst="rect">
            <a:avLst/>
          </a:prstGeom>
        </p:spPr>
        <p:txBody>
          <a:bodyPr anchor="b">
            <a:normAutofit/>
          </a:bodyPr>
          <a:lstStyle>
            <a:lvl1pPr algn="l">
              <a:lnSpc>
                <a:spcPct val="93000"/>
              </a:lnSpc>
              <a:defRPr sz="5400" baseline="0">
                <a:solidFill>
                  <a:schemeClr val="bg1"/>
                </a:solidFill>
                <a:latin typeface="+mj-lt"/>
                <a:sym typeface="Trebuchet MS" panose="020B0603020202020204" pitchFamily="34" charset="0"/>
              </a:defRPr>
            </a:lvl1pPr>
          </a:lstStyle>
          <a:p>
            <a:r>
              <a:rPr lang="en-GB"/>
              <a:t>Title in Title Case</a:t>
            </a:r>
          </a:p>
        </p:txBody>
      </p:sp>
      <p:pic>
        <p:nvPicPr>
          <p:cNvPr id="11" name="Picture 10">
            <a:extLst>
              <a:ext uri="{FF2B5EF4-FFF2-40B4-BE49-F238E27FC236}">
                <a16:creationId xmlns:a16="http://schemas.microsoft.com/office/drawing/2014/main" id="{5B684EF5-46C9-4779-BACE-8E15C08F0BC4}"/>
              </a:ext>
            </a:extLst>
          </p:cNvPr>
          <p:cNvPicPr>
            <a:picLocks noChangeAspect="1"/>
          </p:cNvPicPr>
          <p:nvPr userDrawn="1"/>
        </p:nvPicPr>
        <p:blipFill>
          <a:blip r:embed="rId6">
            <a:clrChange>
              <a:clrFrom>
                <a:srgbClr val="FFFFFF"/>
              </a:clrFrom>
              <a:clrTo>
                <a:srgbClr val="FFFFFF">
                  <a:alpha val="0"/>
                </a:srgbClr>
              </a:clrTo>
            </a:clrChange>
          </a:blip>
          <a:stretch>
            <a:fillRect/>
          </a:stretch>
        </p:blipFill>
        <p:spPr>
          <a:xfrm>
            <a:off x="10240975" y="5666036"/>
            <a:ext cx="993734" cy="890093"/>
          </a:xfrm>
          <a:prstGeom prst="rect">
            <a:avLst/>
          </a:prstGeom>
        </p:spPr>
      </p:pic>
    </p:spTree>
    <p:extLst>
      <p:ext uri="{BB962C8B-B14F-4D97-AF65-F5344CB8AC3E}">
        <p14:creationId xmlns:p14="http://schemas.microsoft.com/office/powerpoint/2010/main" val="563529114"/>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extLst>
    <p:ext uri="{DCECCB84-F9BA-43D5-87BE-67443E8EF086}">
      <p15:sldGuideLst xmlns:p15="http://schemas.microsoft.com/office/powerpoint/2012/main"/>
    </p:ext>
  </p:extLst>
</p:sldLayout>
</file>

<file path=ppt/slideLayouts/slideLayout379.xml><?xml version="1.0" encoding="utf-8"?>
<p:sldLayout xmlns:a="http://schemas.openxmlformats.org/drawingml/2006/main" xmlns:r="http://schemas.openxmlformats.org/officeDocument/2006/relationships" xmlns:p="http://schemas.openxmlformats.org/presentationml/2006/main" preserve="1" userDrawn="1">
  <p:cSld name="D. Title Only">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108736309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3" imgH="363" progId="TCLayout.ActiveDocument.1">
                  <p:embed/>
                </p:oleObj>
              </mc:Choice>
              <mc:Fallback>
                <p:oleObj name="think-cell Slide" r:id="rId4" imgW="353" imgH="363"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chemeClr val="tx2"/>
          </a:solidFill>
          <a:ln w="9525" cap="rnd" cmpd="sng" algn="ctr">
            <a:solidFill>
              <a:schemeClr val="tx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GB" sz="2400" b="0" i="0" baseline="0">
              <a:solidFill>
                <a:srgbClr val="FFFFFF"/>
              </a:solidFill>
              <a:latin typeface="Trebuchet MS" panose="020B0603020202020204" pitchFamily="34" charset="0"/>
              <a:ea typeface="+mj-ea"/>
              <a:cs typeface="+mj-cs"/>
              <a:sym typeface="Trebuchet MS" panose="020B0603020202020204" pitchFamily="34" charset="0"/>
            </a:endParaRPr>
          </a:p>
        </p:txBody>
      </p:sp>
      <p:sp>
        <p:nvSpPr>
          <p:cNvPr id="57" name="Date Placeholder 56"/>
          <p:cNvSpPr>
            <a:spLocks noGrp="1"/>
          </p:cNvSpPr>
          <p:nvPr>
            <p:ph type="dt" sz="half" idx="14"/>
          </p:nvPr>
        </p:nvSpPr>
        <p:spPr/>
        <p:txBody>
          <a:bodyPr/>
          <a:lstStyle>
            <a:lvl1pPr eaLnBrk="1">
              <a:defRPr>
                <a:solidFill>
                  <a:schemeClr val="bg1">
                    <a:lumMod val="50000"/>
                  </a:schemeClr>
                </a:solidFill>
                <a:latin typeface="+mn-lt"/>
                <a:sym typeface="Trebuchet MS" panose="020B0603020202020204" pitchFamily="34" charset="0"/>
              </a:defRPr>
            </a:lvl1pPr>
          </a:lstStyle>
          <a:p>
            <a:endParaRPr lang="en-GB"/>
          </a:p>
        </p:txBody>
      </p:sp>
      <p:sp>
        <p:nvSpPr>
          <p:cNvPr id="8" name="Title 7"/>
          <p:cNvSpPr>
            <a:spLocks noGrp="1"/>
          </p:cNvSpPr>
          <p:nvPr>
            <p:ph type="title" hasCustomPrompt="1"/>
          </p:nvPr>
        </p:nvSpPr>
        <p:spPr>
          <a:xfrm>
            <a:off x="630000" y="622800"/>
            <a:ext cx="10933350" cy="332399"/>
          </a:xfrm>
        </p:spPr>
        <p:txBody>
          <a:bodyPr/>
          <a:lstStyle>
            <a:lvl1pPr>
              <a:defRPr>
                <a:latin typeface="+mj-lt"/>
                <a:sym typeface="Trebuchet MS" panose="020B0603020202020204" pitchFamily="34" charset="0"/>
              </a:defRPr>
            </a:lvl1pPr>
          </a:lstStyle>
          <a:p>
            <a:r>
              <a:rPr lang="en-GB"/>
              <a:t>Click to add title</a:t>
            </a:r>
          </a:p>
        </p:txBody>
      </p:sp>
      <p:sp>
        <p:nvSpPr>
          <p:cNvPr id="6" name="TextBox 5">
            <a:extLst>
              <a:ext uri="{FF2B5EF4-FFF2-40B4-BE49-F238E27FC236}">
                <a16:creationId xmlns:a16="http://schemas.microsoft.com/office/drawing/2014/main" id="{A5257B6D-F92B-4665-AC4D-71F703A6C587}"/>
              </a:ext>
            </a:extLst>
          </p:cNvPr>
          <p:cNvSpPr txBox="1"/>
          <p:nvPr userDrawn="1"/>
        </p:nvSpPr>
        <p:spPr>
          <a:xfrm>
            <a:off x="4488406" y="43029"/>
            <a:ext cx="3216536" cy="492426"/>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400">
                <a:solidFill>
                  <a:schemeClr val="tx1"/>
                </a:solidFill>
              </a:rPr>
              <a:t>OFFICIAL-SENSITIVE</a:t>
            </a:r>
          </a:p>
        </p:txBody>
      </p:sp>
    </p:spTree>
    <p:extLst>
      <p:ext uri="{BB962C8B-B14F-4D97-AF65-F5344CB8AC3E}">
        <p14:creationId xmlns:p14="http://schemas.microsoft.com/office/powerpoint/2010/main" val="416361681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432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4ADE54-05A6-41A6-A3CE-6B4509ADE97E}"/>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F40141B-CB70-491C-AC23-3820B59A14D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641F88D-C31E-4979-A764-65C4AF79051B}"/>
              </a:ext>
            </a:extLst>
          </p:cNvPr>
          <p:cNvSpPr>
            <a:spLocks noGrp="1"/>
          </p:cNvSpPr>
          <p:nvPr>
            <p:ph type="dt" sz="half" idx="10"/>
          </p:nvPr>
        </p:nvSpPr>
        <p:spPr/>
        <p:txBody>
          <a:bodyPr/>
          <a:lstStyle/>
          <a:p>
            <a:endParaRPr lang="en-GB"/>
          </a:p>
        </p:txBody>
      </p:sp>
      <p:sp>
        <p:nvSpPr>
          <p:cNvPr id="5" name="Footer Placeholder 4">
            <a:extLst>
              <a:ext uri="{FF2B5EF4-FFF2-40B4-BE49-F238E27FC236}">
                <a16:creationId xmlns:a16="http://schemas.microsoft.com/office/drawing/2014/main" id="{69F607DD-B5CA-4652-B4D3-D4038192004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AF634AB-1B09-41DA-8331-A77EB12330C6}"/>
              </a:ext>
            </a:extLst>
          </p:cNvPr>
          <p:cNvSpPr>
            <a:spLocks noGrp="1"/>
          </p:cNvSpPr>
          <p:nvPr>
            <p:ph type="sldNum" sz="quarter" idx="12"/>
          </p:nvPr>
        </p:nvSpPr>
        <p:spPr/>
        <p:txBody>
          <a:bodyPr/>
          <a:lstStyle/>
          <a:p>
            <a:fld id="{391F6EB8-9891-4050-938B-0703392E4F5D}" type="slidenum">
              <a:rPr lang="en-GB" smtClean="0"/>
              <a:t>‹#›</a:t>
            </a:fld>
            <a:endParaRPr lang="en-GB"/>
          </a:p>
        </p:txBody>
      </p:sp>
    </p:spTree>
    <p:extLst>
      <p:ext uri="{BB962C8B-B14F-4D97-AF65-F5344CB8AC3E}">
        <p14:creationId xmlns:p14="http://schemas.microsoft.com/office/powerpoint/2010/main" val="2472520478"/>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preserve="1" userDrawn="1">
  <p:cSld name="D. Title and Text">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134825695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3" imgH="363" progId="TCLayout.ActiveDocument.1">
                  <p:embed/>
                </p:oleObj>
              </mc:Choice>
              <mc:Fallback>
                <p:oleObj name="think-cell Slide" r:id="rId4" imgW="353" imgH="363"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hidden="1"/>
          <p:cNvSpPr/>
          <p:nvPr userDrawn="1">
            <p:custDataLst>
              <p:tags r:id="rId2"/>
            </p:custDataLst>
          </p:nvPr>
        </p:nvSpPr>
        <p:spPr>
          <a:xfrm>
            <a:off x="0" y="0"/>
            <a:ext cx="158750" cy="158750"/>
          </a:xfrm>
          <a:prstGeom prst="rect">
            <a:avLst/>
          </a:prstGeom>
          <a:solidFill>
            <a:schemeClr val="tx2"/>
          </a:solidFill>
          <a:ln w="9525" cap="rnd" cmpd="sng" algn="ctr">
            <a:solidFill>
              <a:schemeClr val="tx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GB" sz="2400" b="0" i="0" baseline="0">
              <a:solidFill>
                <a:srgbClr val="FFFFFF"/>
              </a:solidFill>
              <a:latin typeface="Trebuchet MS" panose="020B0603020202020204" pitchFamily="34" charset="0"/>
              <a:ea typeface="+mj-ea"/>
              <a:cs typeface="+mj-cs"/>
              <a:sym typeface="Trebuchet MS" panose="020B0603020202020204" pitchFamily="34" charset="0"/>
            </a:endParaRPr>
          </a:p>
        </p:txBody>
      </p:sp>
      <p:sp>
        <p:nvSpPr>
          <p:cNvPr id="2" name="Title 1">
            <a:extLst>
              <a:ext uri="{FF2B5EF4-FFF2-40B4-BE49-F238E27FC236}">
                <a16:creationId xmlns:a16="http://schemas.microsoft.com/office/drawing/2014/main" id="{AB083126-25E7-42D8-B799-608CFD4DF6C3}"/>
              </a:ext>
            </a:extLst>
          </p:cNvPr>
          <p:cNvSpPr>
            <a:spLocks noGrp="1"/>
          </p:cNvSpPr>
          <p:nvPr>
            <p:ph type="title" hasCustomPrompt="1"/>
          </p:nvPr>
        </p:nvSpPr>
        <p:spPr/>
        <p:txBody>
          <a:bodyPr/>
          <a:lstStyle/>
          <a:p>
            <a:r>
              <a:rPr lang="en-GB"/>
              <a:t>Click to add title</a:t>
            </a:r>
          </a:p>
        </p:txBody>
      </p:sp>
      <p:sp>
        <p:nvSpPr>
          <p:cNvPr id="6" name="Text Placeholder 5">
            <a:extLst>
              <a:ext uri="{FF2B5EF4-FFF2-40B4-BE49-F238E27FC236}">
                <a16:creationId xmlns:a16="http://schemas.microsoft.com/office/drawing/2014/main" id="{FAD1DA01-0E73-44DE-A132-B4FF1E70A315}"/>
              </a:ext>
            </a:extLst>
          </p:cNvPr>
          <p:cNvSpPr>
            <a:spLocks noGrp="1"/>
          </p:cNvSpPr>
          <p:nvPr>
            <p:ph type="body" sz="quarter" idx="10"/>
          </p:nvPr>
        </p:nvSpPr>
        <p:spPr>
          <a:xfrm>
            <a:off x="629400" y="2085628"/>
            <a:ext cx="10933950" cy="4072976"/>
          </a:xfrm>
        </p:spPr>
        <p:txBody>
          <a:bodyPr/>
          <a:lstStyle>
            <a:lvl1pPr>
              <a:lnSpc>
                <a:spcPct val="100000"/>
              </a:lnSpc>
              <a:spcBef>
                <a:spcPts val="0"/>
              </a:spcBef>
              <a:spcAft>
                <a:spcPts val="0"/>
              </a:spcAft>
              <a:defRPr/>
            </a:lvl1pPr>
            <a:lvl2pPr>
              <a:lnSpc>
                <a:spcPct val="100000"/>
              </a:lnSpc>
              <a:spcBef>
                <a:spcPts val="0"/>
              </a:spcBef>
              <a:spcAft>
                <a:spcPts val="0"/>
              </a:spcAft>
              <a:defRPr/>
            </a:lvl2pPr>
            <a:lvl3pPr>
              <a:lnSpc>
                <a:spcPct val="100000"/>
              </a:lnSpc>
              <a:spcBef>
                <a:spcPts val="0"/>
              </a:spcBef>
              <a:spcAft>
                <a:spcPts val="0"/>
              </a:spcAft>
              <a:defRPr/>
            </a:lvl3pPr>
            <a:lvl4pPr>
              <a:lnSpc>
                <a:spcPct val="100000"/>
              </a:lnSpc>
              <a:spcBef>
                <a:spcPts val="0"/>
              </a:spcBef>
              <a:spcAft>
                <a:spcPts val="0"/>
              </a:spcAft>
              <a:defRPr/>
            </a:lvl4pPr>
            <a:lvl5pPr>
              <a:lnSpc>
                <a:spcPct val="100000"/>
              </a:lnSpc>
              <a:spcBef>
                <a:spcPts val="0"/>
              </a:spcBef>
              <a:spcAft>
                <a:spcPts val="0"/>
              </a:spcAft>
              <a:defRPr/>
            </a:lvl5pPr>
          </a:lstStyle>
          <a:p>
            <a:pPr lvl="0"/>
            <a:r>
              <a:rPr lang="en-GB"/>
              <a:t>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TextBox 6">
            <a:extLst>
              <a:ext uri="{FF2B5EF4-FFF2-40B4-BE49-F238E27FC236}">
                <a16:creationId xmlns:a16="http://schemas.microsoft.com/office/drawing/2014/main" id="{77F52526-990B-4532-8A3D-778952572135}"/>
              </a:ext>
            </a:extLst>
          </p:cNvPr>
          <p:cNvSpPr txBox="1"/>
          <p:nvPr userDrawn="1"/>
        </p:nvSpPr>
        <p:spPr>
          <a:xfrm>
            <a:off x="4488406" y="43029"/>
            <a:ext cx="3216536" cy="492426"/>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400">
                <a:solidFill>
                  <a:schemeClr val="tx1"/>
                </a:solidFill>
              </a:rPr>
              <a:t>OFFICIAL-SENSITIVE</a:t>
            </a:r>
          </a:p>
        </p:txBody>
      </p:sp>
    </p:spTree>
    <p:extLst>
      <p:ext uri="{BB962C8B-B14F-4D97-AF65-F5344CB8AC3E}">
        <p14:creationId xmlns:p14="http://schemas.microsoft.com/office/powerpoint/2010/main" val="383526949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81.xml><?xml version="1.0" encoding="utf-8"?>
<p:sldLayout xmlns:a="http://schemas.openxmlformats.org/drawingml/2006/main" xmlns:r="http://schemas.openxmlformats.org/officeDocument/2006/relationships" xmlns:p="http://schemas.openxmlformats.org/presentationml/2006/main" preserve="1" userDrawn="1">
  <p:cSld name="D. Gray slice heading">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242696351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3" imgH="363" progId="TCLayout.ActiveDocument.1">
                  <p:embed/>
                </p:oleObj>
              </mc:Choice>
              <mc:Fallback>
                <p:oleObj name="think-cell Slide" r:id="rId4" imgW="353" imgH="363"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chemeClr val="tx2"/>
          </a:solidFill>
          <a:ln w="9525" cap="rnd" cmpd="sng" algn="ctr">
            <a:solidFill>
              <a:schemeClr val="tx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GB" sz="2400" b="0" i="0" baseline="0">
              <a:solidFill>
                <a:srgbClr val="FFFFFF"/>
              </a:solidFill>
              <a:latin typeface="Trebuchet MS" panose="020B0603020202020204" pitchFamily="34" charset="0"/>
              <a:ea typeface="+mj-ea"/>
              <a:cs typeface="+mj-cs"/>
              <a:sym typeface="Trebuchet MS" panose="020B0603020202020204" pitchFamily="34" charset="0"/>
            </a:endParaRPr>
          </a:p>
        </p:txBody>
      </p:sp>
      <p:sp>
        <p:nvSpPr>
          <p:cNvPr id="4" name="Date Placeholder 3"/>
          <p:cNvSpPr>
            <a:spLocks noGrp="1"/>
          </p:cNvSpPr>
          <p:nvPr>
            <p:ph type="dt" sz="half" idx="14"/>
          </p:nvPr>
        </p:nvSpPr>
        <p:spPr/>
        <p:txBody>
          <a:bodyPr/>
          <a:lstStyle>
            <a:lvl1pPr eaLnBrk="1">
              <a:defRPr>
                <a:solidFill>
                  <a:schemeClr val="bg1">
                    <a:lumMod val="50000"/>
                  </a:schemeClr>
                </a:solidFill>
                <a:latin typeface="+mn-lt"/>
                <a:sym typeface="Trebuchet MS" panose="020B0603020202020204" pitchFamily="34" charset="0"/>
              </a:defRPr>
            </a:lvl1pPr>
          </a:lstStyle>
          <a:p>
            <a:endParaRPr lang="en-GB"/>
          </a:p>
        </p:txBody>
      </p:sp>
      <p:sp>
        <p:nvSpPr>
          <p:cNvPr id="7" name="Rectangle 6"/>
          <p:cNvSpPr/>
          <p:nvPr userDrawn="1"/>
        </p:nvSpPr>
        <p:spPr bwMode="white">
          <a:xfrm>
            <a:off x="1" y="-1309"/>
            <a:ext cx="4694400" cy="6859309"/>
          </a:xfrm>
          <a:prstGeom prst="rect">
            <a:avLst/>
          </a:pr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eaLnBrk="1">
              <a:lnSpc>
                <a:spcPct val="90000"/>
              </a:lnSpc>
              <a:spcAft>
                <a:spcPts val="1000"/>
              </a:spcAft>
            </a:pPr>
            <a:endParaRPr lang="en-GB" sz="1200">
              <a:solidFill>
                <a:schemeClr val="bg1"/>
              </a:solidFill>
              <a:latin typeface="+mn-lt"/>
              <a:sym typeface="Trebuchet MS" panose="020B0603020202020204" pitchFamily="34" charset="0"/>
            </a:endParaRPr>
          </a:p>
        </p:txBody>
      </p:sp>
      <p:sp>
        <p:nvSpPr>
          <p:cNvPr id="8" name="Subtitle 2"/>
          <p:cNvSpPr>
            <a:spLocks noGrp="1"/>
          </p:cNvSpPr>
          <p:nvPr>
            <p:ph type="subTitle" idx="13" hasCustomPrompt="1"/>
          </p:nvPr>
        </p:nvSpPr>
        <p:spPr>
          <a:xfrm>
            <a:off x="630000" y="2158987"/>
            <a:ext cx="3744000" cy="541687"/>
          </a:xfrm>
          <a:prstGeom prst="rect">
            <a:avLst/>
          </a:prstGeom>
        </p:spPr>
        <p:txBody>
          <a:bodyPr>
            <a:noAutofit/>
          </a:bodyPr>
          <a:lstStyle>
            <a:lvl1pPr marL="0" indent="0" algn="l">
              <a:buNone/>
              <a:defRPr sz="1600">
                <a:solidFill>
                  <a:schemeClr val="tx2"/>
                </a:solidFill>
                <a:latin typeface="+mn-lt"/>
                <a:sym typeface="Trebuchet MS" panose="020B06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add subtitle</a:t>
            </a:r>
          </a:p>
        </p:txBody>
      </p:sp>
      <p:sp>
        <p:nvSpPr>
          <p:cNvPr id="9" name="Title 4"/>
          <p:cNvSpPr>
            <a:spLocks noGrp="1"/>
          </p:cNvSpPr>
          <p:nvPr>
            <p:ph type="title" hasCustomPrompt="1"/>
          </p:nvPr>
        </p:nvSpPr>
        <p:spPr>
          <a:xfrm>
            <a:off x="630000" y="1227048"/>
            <a:ext cx="3744000" cy="664797"/>
          </a:xfrm>
        </p:spPr>
        <p:txBody>
          <a:bodyPr anchor="t">
            <a:noAutofit/>
          </a:bodyPr>
          <a:lstStyle>
            <a:lvl1pPr>
              <a:defRPr sz="2400">
                <a:solidFill>
                  <a:schemeClr val="tx2"/>
                </a:solidFill>
                <a:latin typeface="+mj-lt"/>
                <a:sym typeface="Trebuchet MS" panose="020B0603020202020204" pitchFamily="34" charset="0"/>
              </a:defRPr>
            </a:lvl1pPr>
          </a:lstStyle>
          <a:p>
            <a:r>
              <a:rPr lang="en-GB"/>
              <a:t>Click to add title</a:t>
            </a:r>
          </a:p>
        </p:txBody>
      </p:sp>
      <p:sp>
        <p:nvSpPr>
          <p:cNvPr id="10" name="TextBox 9">
            <a:extLst>
              <a:ext uri="{FF2B5EF4-FFF2-40B4-BE49-F238E27FC236}">
                <a16:creationId xmlns:a16="http://schemas.microsoft.com/office/drawing/2014/main" id="{E2139657-FC27-4B47-A467-12C90CC9D99E}"/>
              </a:ext>
            </a:extLst>
          </p:cNvPr>
          <p:cNvSpPr txBox="1"/>
          <p:nvPr userDrawn="1"/>
        </p:nvSpPr>
        <p:spPr>
          <a:xfrm>
            <a:off x="4488406" y="43029"/>
            <a:ext cx="3216536" cy="492426"/>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400">
                <a:solidFill>
                  <a:schemeClr val="tx1"/>
                </a:solidFill>
              </a:rPr>
              <a:t>OFFICIAL-SENSITIVE</a:t>
            </a:r>
          </a:p>
        </p:txBody>
      </p:sp>
    </p:spTree>
    <p:extLst>
      <p:ext uri="{BB962C8B-B14F-4D97-AF65-F5344CB8AC3E}">
        <p14:creationId xmlns:p14="http://schemas.microsoft.com/office/powerpoint/2010/main" val="21293291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82.xml><?xml version="1.0" encoding="utf-8"?>
<p:sldLayout xmlns:a="http://schemas.openxmlformats.org/drawingml/2006/main" xmlns:r="http://schemas.openxmlformats.org/officeDocument/2006/relationships" xmlns:p="http://schemas.openxmlformats.org/presentationml/2006/main" preserve="1" userDrawn="1">
  <p:cSld name="D. Section header box">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282361608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3" imgH="363" progId="TCLayout.ActiveDocument.1">
                  <p:embed/>
                </p:oleObj>
              </mc:Choice>
              <mc:Fallback>
                <p:oleObj name="think-cell Slide" r:id="rId4" imgW="353" imgH="363"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chemeClr val="tx2"/>
          </a:solidFill>
          <a:ln w="9525" cap="rnd" cmpd="sng" algn="ctr">
            <a:solidFill>
              <a:schemeClr val="tx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ts val="6000"/>
              </a:lnSpc>
              <a:spcBef>
                <a:spcPct val="0"/>
              </a:spcBef>
              <a:spcAft>
                <a:spcPct val="0"/>
              </a:spcAft>
            </a:pPr>
            <a:endParaRPr lang="en-GB" sz="5400" b="0" i="0" baseline="0">
              <a:solidFill>
                <a:srgbClr val="FFFFFF"/>
              </a:solidFill>
              <a:latin typeface="Trebuchet MS" panose="020B0603020202020204" pitchFamily="34" charset="0"/>
              <a:ea typeface="+mn-ea"/>
              <a:cs typeface="Arial" panose="020B0604020202020204" pitchFamily="34" charset="0"/>
              <a:sym typeface="Trebuchet MS" panose="020B0603020202020204" pitchFamily="34" charset="0"/>
            </a:endParaRPr>
          </a:p>
        </p:txBody>
      </p:sp>
      <p:sp>
        <p:nvSpPr>
          <p:cNvPr id="9" name="Date Placeholder 8"/>
          <p:cNvSpPr>
            <a:spLocks noGrp="1"/>
          </p:cNvSpPr>
          <p:nvPr>
            <p:ph type="dt" sz="half" idx="10"/>
          </p:nvPr>
        </p:nvSpPr>
        <p:spPr/>
        <p:txBody>
          <a:bodyPr/>
          <a:lstStyle>
            <a:lvl1pPr eaLnBrk="1">
              <a:defRPr>
                <a:solidFill>
                  <a:schemeClr val="bg1">
                    <a:lumMod val="50000"/>
                  </a:schemeClr>
                </a:solidFill>
                <a:latin typeface="+mn-lt"/>
                <a:sym typeface="Trebuchet MS" panose="020B0603020202020204" pitchFamily="34" charset="0"/>
              </a:defRPr>
            </a:lvl1pPr>
          </a:lstStyle>
          <a:p>
            <a:endParaRPr lang="en-GB"/>
          </a:p>
        </p:txBody>
      </p:sp>
      <p:sp>
        <p:nvSpPr>
          <p:cNvPr id="8" name="Title 1"/>
          <p:cNvSpPr>
            <a:spLocks noGrp="1"/>
          </p:cNvSpPr>
          <p:nvPr>
            <p:ph type="title" hasCustomPrompt="1"/>
          </p:nvPr>
        </p:nvSpPr>
        <p:spPr bwMode="blackWhite">
          <a:xfrm>
            <a:off x="1284742" y="2668041"/>
            <a:ext cx="9620491" cy="3201026"/>
          </a:xfrm>
          <a:prstGeom prst="rect">
            <a:avLst/>
          </a:prstGeom>
          <a:ln w="9525">
            <a:noFill/>
          </a:ln>
          <a:extLst>
            <a:ext uri="{91240B29-F687-4F45-9708-019B960494DF}">
              <a14:hiddenLine xmlns:a14="http://schemas.microsoft.com/office/drawing/2010/main" w="9525">
                <a:solidFill>
                  <a:schemeClr val="bg1"/>
                </a:solidFill>
              </a14:hiddenLine>
            </a:ext>
          </a:extLst>
        </p:spPr>
        <p:txBody>
          <a:bodyPr lIns="274320" tIns="274320" rIns="274320" bIns="137160"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tx2"/>
                </a:solidFill>
                <a:latin typeface="+mj-lt"/>
                <a:ea typeface="+mn-ea"/>
                <a:cs typeface="Arial" panose="020B0604020202020204" pitchFamily="34" charset="0"/>
                <a:sym typeface="Trebuchet MS" panose="020B0603020202020204" pitchFamily="34" charset="0"/>
              </a:defRPr>
            </a:lvl1pPr>
          </a:lstStyle>
          <a:p>
            <a:r>
              <a:rPr lang="en-GB"/>
              <a:t>Click to add section title</a:t>
            </a:r>
          </a:p>
        </p:txBody>
      </p:sp>
      <p:sp>
        <p:nvSpPr>
          <p:cNvPr id="11" name="Rectangle 10"/>
          <p:cNvSpPr/>
          <p:nvPr userDrawn="1"/>
        </p:nvSpPr>
        <p:spPr bwMode="white">
          <a:xfrm>
            <a:off x="1280693" y="1424081"/>
            <a:ext cx="951721" cy="951721"/>
          </a:xfrm>
          <a:prstGeom prst="rect">
            <a:avLst/>
          </a:prstGeom>
          <a:noFill/>
          <a:ln>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eaLnBrk="1"/>
            <a:endParaRPr lang="en-GB" sz="1200">
              <a:solidFill>
                <a:schemeClr val="bg1"/>
              </a:solidFill>
              <a:latin typeface="+mn-lt"/>
              <a:sym typeface="Trebuchet MS" panose="020B0603020202020204" pitchFamily="34" charset="0"/>
            </a:endParaRPr>
          </a:p>
        </p:txBody>
      </p:sp>
      <p:sp>
        <p:nvSpPr>
          <p:cNvPr id="7" name="TextBox 6">
            <a:extLst>
              <a:ext uri="{FF2B5EF4-FFF2-40B4-BE49-F238E27FC236}">
                <a16:creationId xmlns:a16="http://schemas.microsoft.com/office/drawing/2014/main" id="{E6B5349B-0067-4DB3-A41D-D1868DC0D834}"/>
              </a:ext>
            </a:extLst>
          </p:cNvPr>
          <p:cNvSpPr txBox="1"/>
          <p:nvPr userDrawn="1"/>
        </p:nvSpPr>
        <p:spPr>
          <a:xfrm>
            <a:off x="4488406" y="43029"/>
            <a:ext cx="3216536" cy="492426"/>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400">
                <a:solidFill>
                  <a:schemeClr val="tx1"/>
                </a:solidFill>
              </a:rPr>
              <a:t>OFFICIAL-SENSITIVE</a:t>
            </a:r>
          </a:p>
        </p:txBody>
      </p:sp>
    </p:spTree>
    <p:extLst>
      <p:ext uri="{BB962C8B-B14F-4D97-AF65-F5344CB8AC3E}">
        <p14:creationId xmlns:p14="http://schemas.microsoft.com/office/powerpoint/2010/main" val="139419687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83.xml><?xml version="1.0" encoding="utf-8"?>
<p:sldLayout xmlns:a="http://schemas.openxmlformats.org/drawingml/2006/main" xmlns:r="http://schemas.openxmlformats.org/officeDocument/2006/relationships" xmlns:p="http://schemas.openxmlformats.org/presentationml/2006/main" preserve="1" userDrawn="1">
  <p:cSld name="D. Section header line">
    <p:bg bwMode="blackWhite">
      <p:bgPr>
        <a:solidFill>
          <a:schemeClr val="bg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94675484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3" imgH="363" progId="TCLayout.ActiveDocument.1">
                  <p:embed/>
                </p:oleObj>
              </mc:Choice>
              <mc:Fallback>
                <p:oleObj name="think-cell Slide" r:id="rId4" imgW="353" imgH="363"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chemeClr val="tx2"/>
          </a:solidFill>
          <a:ln w="9525" cap="rnd" cmpd="sng" algn="ctr">
            <a:solidFill>
              <a:schemeClr val="tx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GB" sz="5400" b="0" i="0" baseline="0">
              <a:solidFill>
                <a:srgbClr val="FFFFFF"/>
              </a:solidFill>
              <a:latin typeface="Trebuchet MS" panose="020B0603020202020204" pitchFamily="34" charset="0"/>
              <a:ea typeface="+mj-ea"/>
              <a:cs typeface="+mj-cs"/>
              <a:sym typeface="Trebuchet MS" panose="020B0603020202020204" pitchFamily="34" charset="0"/>
            </a:endParaRPr>
          </a:p>
        </p:txBody>
      </p:sp>
      <p:sp>
        <p:nvSpPr>
          <p:cNvPr id="9" name="Date Placeholder 8"/>
          <p:cNvSpPr>
            <a:spLocks noGrp="1"/>
          </p:cNvSpPr>
          <p:nvPr>
            <p:ph type="dt" sz="half" idx="10"/>
          </p:nvPr>
        </p:nvSpPr>
        <p:spPr/>
        <p:txBody>
          <a:bodyPr/>
          <a:lstStyle>
            <a:lvl1pPr eaLnBrk="1">
              <a:defRPr>
                <a:solidFill>
                  <a:schemeClr val="bg1">
                    <a:lumMod val="50000"/>
                  </a:schemeClr>
                </a:solidFill>
                <a:latin typeface="+mn-lt"/>
                <a:sym typeface="Trebuchet MS" panose="020B0603020202020204" pitchFamily="34" charset="0"/>
              </a:defRPr>
            </a:lvl1pPr>
          </a:lstStyle>
          <a:p>
            <a:endParaRPr lang="en-GB"/>
          </a:p>
        </p:txBody>
      </p:sp>
      <p:sp>
        <p:nvSpPr>
          <p:cNvPr id="7" name="Title 1"/>
          <p:cNvSpPr>
            <a:spLocks noGrp="1"/>
          </p:cNvSpPr>
          <p:nvPr>
            <p:ph type="title" hasCustomPrompt="1"/>
          </p:nvPr>
        </p:nvSpPr>
        <p:spPr bwMode="blackWhite">
          <a:xfrm>
            <a:off x="630000" y="3826800"/>
            <a:ext cx="10936800" cy="2041200"/>
          </a:xfrm>
        </p:spPr>
        <p:txBody>
          <a:bodyPr anchor="t">
            <a:noAutofit/>
          </a:bodyPr>
          <a:lstStyle>
            <a:lvl1pPr>
              <a:defRPr sz="5400">
                <a:solidFill>
                  <a:schemeClr val="tx2"/>
                </a:solidFill>
                <a:latin typeface="+mj-lt"/>
                <a:sym typeface="Trebuchet MS" panose="020B0603020202020204" pitchFamily="34" charset="0"/>
              </a:defRPr>
            </a:lvl1pPr>
          </a:lstStyle>
          <a:p>
            <a:r>
              <a:rPr lang="en-GB"/>
              <a:t>Click to add section title</a:t>
            </a:r>
          </a:p>
        </p:txBody>
      </p:sp>
      <p:cxnSp>
        <p:nvCxnSpPr>
          <p:cNvPr id="10" name="Straight Connector 9"/>
          <p:cNvCxnSpPr/>
          <p:nvPr userDrawn="1"/>
        </p:nvCxnSpPr>
        <p:spPr bwMode="white">
          <a:xfrm>
            <a:off x="630000" y="3680016"/>
            <a:ext cx="11558587" cy="0"/>
          </a:xfrm>
          <a:prstGeom prst="line">
            <a:avLst/>
          </a:prstGeom>
          <a:ln w="19050" cmpd="sng">
            <a:solidFill>
              <a:schemeClr val="tx2"/>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AD0A3A80-9E54-4FEA-A90D-ECE178F0726E}"/>
              </a:ext>
            </a:extLst>
          </p:cNvPr>
          <p:cNvSpPr txBox="1"/>
          <p:nvPr userDrawn="1"/>
        </p:nvSpPr>
        <p:spPr>
          <a:xfrm>
            <a:off x="4488406" y="43029"/>
            <a:ext cx="3216536" cy="492426"/>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400">
                <a:solidFill>
                  <a:schemeClr val="tx1"/>
                </a:solidFill>
              </a:rPr>
              <a:t>OFFICIAL-SENSITIVE</a:t>
            </a:r>
          </a:p>
        </p:txBody>
      </p:sp>
    </p:spTree>
    <p:extLst>
      <p:ext uri="{BB962C8B-B14F-4D97-AF65-F5344CB8AC3E}">
        <p14:creationId xmlns:p14="http://schemas.microsoft.com/office/powerpoint/2010/main" val="354158368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84.xml><?xml version="1.0" encoding="utf-8"?>
<p:sldLayout xmlns:a="http://schemas.openxmlformats.org/drawingml/2006/main" xmlns:r="http://schemas.openxmlformats.org/officeDocument/2006/relationships" xmlns:p="http://schemas.openxmlformats.org/presentationml/2006/main" showMasterSp="0" preserve="1" userDrawn="1">
  <p:cSld name="D. White one third">
    <p:bg>
      <p:bgPr>
        <a:gradFill>
          <a:gsLst>
            <a:gs pos="0">
              <a:schemeClr val="tx2"/>
            </a:gs>
            <a:gs pos="89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2286058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3" imgH="363" progId="TCLayout.ActiveDocument.1">
                  <p:embed/>
                </p:oleObj>
              </mc:Choice>
              <mc:Fallback>
                <p:oleObj name="think-cell Slide" r:id="rId4" imgW="353" imgH="363"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chemeClr val="tx2"/>
          </a:solidFill>
          <a:ln w="9525" cap="rnd" cmpd="sng" algn="ctr">
            <a:solidFill>
              <a:schemeClr val="tx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GB" sz="2400" b="0" i="0" baseline="0">
              <a:solidFill>
                <a:srgbClr val="FFFFFF"/>
              </a:solidFill>
              <a:latin typeface="Trebuchet MS" panose="020B0603020202020204" pitchFamily="34" charset="0"/>
              <a:ea typeface="+mj-ea"/>
              <a:cs typeface="+mj-cs"/>
              <a:sym typeface="Trebuchet MS" panose="020B0603020202020204" pitchFamily="34" charset="0"/>
            </a:endParaRPr>
          </a:p>
        </p:txBody>
      </p:sp>
      <p:pic>
        <p:nvPicPr>
          <p:cNvPr id="10" name="Picture 9"/>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V="1">
            <a:off x="4064994" y="0"/>
            <a:ext cx="416951" cy="6858000"/>
          </a:xfrm>
          <a:prstGeom prst="rect">
            <a:avLst/>
          </a:prstGeom>
        </p:spPr>
      </p:pic>
      <p:sp>
        <p:nvSpPr>
          <p:cNvPr id="18" name="Date Placeholder 1"/>
          <p:cNvSpPr>
            <a:spLocks noGrp="1"/>
          </p:cNvSpPr>
          <p:nvPr>
            <p:ph type="dt" sz="half" idx="31"/>
          </p:nvPr>
        </p:nvSpPr>
        <p:spPr>
          <a:xfrm>
            <a:off x="9677400" y="6405036"/>
            <a:ext cx="1482051" cy="153888"/>
          </a:xfrm>
          <a:prstGeom prst="rect">
            <a:avLst/>
          </a:prstGeom>
        </p:spPr>
        <p:txBody>
          <a:bodyPr/>
          <a:lstStyle>
            <a:lvl1pPr eaLnBrk="1">
              <a:defRPr>
                <a:solidFill>
                  <a:schemeClr val="bg1"/>
                </a:solidFill>
                <a:latin typeface="+mn-lt"/>
                <a:sym typeface="Trebuchet MS" panose="020B0603020202020204" pitchFamily="34" charset="0"/>
              </a:defRPr>
            </a:lvl1pPr>
          </a:lstStyle>
          <a:p>
            <a:endParaRPr lang="en-GB"/>
          </a:p>
        </p:txBody>
      </p:sp>
      <p:sp>
        <p:nvSpPr>
          <p:cNvPr id="20" name="TextBox 19"/>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GB"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GB" sz="1000" kern="1200">
              <a:solidFill>
                <a:schemeClr val="bg1"/>
              </a:solidFill>
              <a:latin typeface="+mn-lt"/>
              <a:ea typeface="+mn-ea"/>
              <a:cs typeface="+mn-cs"/>
              <a:sym typeface="Trebuchet MS" panose="020B0603020202020204" pitchFamily="34" charset="0"/>
            </a:endParaRPr>
          </a:p>
        </p:txBody>
      </p:sp>
      <p:sp>
        <p:nvSpPr>
          <p:cNvPr id="24" name="Rectangle 23"/>
          <p:cNvSpPr/>
          <p:nvPr userDrawn="1"/>
        </p:nvSpPr>
        <p:spPr bwMode="white">
          <a:xfrm>
            <a:off x="0" y="0"/>
            <a:ext cx="4079508"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eaLnBrk="1"/>
            <a:endParaRPr lang="en-GB" sz="1200">
              <a:solidFill>
                <a:schemeClr val="bg1"/>
              </a:solidFill>
              <a:latin typeface="+mn-lt"/>
              <a:sym typeface="Trebuchet MS" panose="020B0603020202020204" pitchFamily="34" charset="0"/>
            </a:endParaRPr>
          </a:p>
        </p:txBody>
      </p:sp>
      <p:sp>
        <p:nvSpPr>
          <p:cNvPr id="25" name="Title 4"/>
          <p:cNvSpPr>
            <a:spLocks noGrp="1"/>
          </p:cNvSpPr>
          <p:nvPr>
            <p:ph type="title" hasCustomPrompt="1"/>
          </p:nvPr>
        </p:nvSpPr>
        <p:spPr>
          <a:xfrm>
            <a:off x="630000" y="2681103"/>
            <a:ext cx="3127881" cy="1495794"/>
          </a:xfrm>
          <a:prstGeom prst="rect">
            <a:avLst/>
          </a:prstGeom>
        </p:spPr>
        <p:txBody>
          <a:bodyPr anchor="ctr">
            <a:noAutofit/>
          </a:bodyPr>
          <a:lstStyle>
            <a:lvl1pPr>
              <a:defRPr sz="2400">
                <a:solidFill>
                  <a:schemeClr val="tx2"/>
                </a:solidFill>
                <a:latin typeface="+mj-lt"/>
                <a:sym typeface="Trebuchet MS" panose="020B0603020202020204" pitchFamily="34" charset="0"/>
              </a:defRPr>
            </a:lvl1pPr>
          </a:lstStyle>
          <a:p>
            <a:r>
              <a:rPr lang="en-GB"/>
              <a:t>Click to add title</a:t>
            </a:r>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sym typeface="Trebuchet MS" panose="020B0603020202020204" pitchFamily="34" charset="0"/>
              </a:rPr>
              <a:t>Copyright © 2022 by Boston Consulting Group. All rights reserved.</a:t>
            </a:r>
          </a:p>
        </p:txBody>
      </p:sp>
      <p:sp>
        <p:nvSpPr>
          <p:cNvPr id="11" name="TextBox 10">
            <a:extLst>
              <a:ext uri="{FF2B5EF4-FFF2-40B4-BE49-F238E27FC236}">
                <a16:creationId xmlns:a16="http://schemas.microsoft.com/office/drawing/2014/main" id="{6D9CD13B-E398-48FD-9701-250C097AB607}"/>
              </a:ext>
            </a:extLst>
          </p:cNvPr>
          <p:cNvSpPr txBox="1"/>
          <p:nvPr userDrawn="1"/>
        </p:nvSpPr>
        <p:spPr>
          <a:xfrm>
            <a:off x="4488406" y="43029"/>
            <a:ext cx="3216536" cy="492426"/>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400">
                <a:solidFill>
                  <a:schemeClr val="tx1"/>
                </a:solidFill>
              </a:rPr>
              <a:t>OFFICIAL-SENSITIVE</a:t>
            </a:r>
          </a:p>
        </p:txBody>
      </p:sp>
    </p:spTree>
    <p:extLst>
      <p:ext uri="{BB962C8B-B14F-4D97-AF65-F5344CB8AC3E}">
        <p14:creationId xmlns:p14="http://schemas.microsoft.com/office/powerpoint/2010/main" val="3577636303"/>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385.xml><?xml version="1.0" encoding="utf-8"?>
<p:sldLayout xmlns:a="http://schemas.openxmlformats.org/drawingml/2006/main" xmlns:r="http://schemas.openxmlformats.org/officeDocument/2006/relationships" xmlns:p="http://schemas.openxmlformats.org/presentationml/2006/main" showMasterSp="0" preserve="1" userDrawn="1">
  <p:cSld name="D. Green highlight">
    <p:bg>
      <p:bgPr>
        <a:gradFill>
          <a:gsLst>
            <a:gs pos="0">
              <a:schemeClr val="tx2"/>
            </a:gs>
            <a:gs pos="89000">
              <a:schemeClr val="accent2"/>
            </a:gs>
          </a:gsLst>
          <a:lin ang="8100000" scaled="1"/>
        </a:gra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426012341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3" imgH="363" progId="TCLayout.ActiveDocument.1">
                  <p:embed/>
                </p:oleObj>
              </mc:Choice>
              <mc:Fallback>
                <p:oleObj name="think-cell Slide" r:id="rId4" imgW="353" imgH="363"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hidden="1"/>
          <p:cNvSpPr/>
          <p:nvPr userDrawn="1">
            <p:custDataLst>
              <p:tags r:id="rId2"/>
            </p:custDataLst>
          </p:nvPr>
        </p:nvSpPr>
        <p:spPr>
          <a:xfrm>
            <a:off x="0" y="0"/>
            <a:ext cx="158750" cy="158750"/>
          </a:xfrm>
          <a:prstGeom prst="rect">
            <a:avLst/>
          </a:prstGeom>
          <a:solidFill>
            <a:schemeClr val="tx2"/>
          </a:solidFill>
          <a:ln w="9525" cap="rnd" cmpd="sng" algn="ctr">
            <a:solidFill>
              <a:schemeClr val="tx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GB" sz="2400" b="0" i="0" baseline="0">
              <a:solidFill>
                <a:srgbClr val="FFFFFF"/>
              </a:solidFill>
              <a:latin typeface="Trebuchet MS" panose="020B0603020202020204" pitchFamily="34" charset="0"/>
              <a:ea typeface="+mj-ea"/>
              <a:cs typeface="+mj-cs"/>
              <a:sym typeface="Trebuchet MS" panose="020B0603020202020204" pitchFamily="34" charset="0"/>
            </a:endParaRPr>
          </a:p>
        </p:txBody>
      </p:sp>
      <p:pic>
        <p:nvPicPr>
          <p:cNvPr id="10" name="Picture 9"/>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V="1">
            <a:off x="7165606" y="0"/>
            <a:ext cx="416951" cy="6858000"/>
          </a:xfrm>
          <a:prstGeom prst="rect">
            <a:avLst/>
          </a:prstGeom>
        </p:spPr>
      </p:pic>
      <p:sp>
        <p:nvSpPr>
          <p:cNvPr id="14" name="Rectangle 13"/>
          <p:cNvSpPr/>
          <p:nvPr userDrawn="1"/>
        </p:nvSpPr>
        <p:spPr bwMode="white">
          <a:xfrm>
            <a:off x="0" y="0"/>
            <a:ext cx="7171956"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eaLnBrk="1"/>
            <a:endParaRPr lang="en-GB" sz="1200">
              <a:solidFill>
                <a:schemeClr val="bg1"/>
              </a:solidFill>
              <a:latin typeface="+mn-lt"/>
              <a:sym typeface="Trebuchet MS" panose="020B0603020202020204" pitchFamily="34" charset="0"/>
            </a:endParaRPr>
          </a:p>
        </p:txBody>
      </p:sp>
      <p:sp>
        <p:nvSpPr>
          <p:cNvPr id="18" name="Date Placeholder 2"/>
          <p:cNvSpPr>
            <a:spLocks noGrp="1"/>
          </p:cNvSpPr>
          <p:nvPr>
            <p:ph type="dt" sz="half" idx="10"/>
          </p:nvPr>
        </p:nvSpPr>
        <p:spPr>
          <a:xfrm>
            <a:off x="9677400" y="6405036"/>
            <a:ext cx="1482051" cy="153888"/>
          </a:xfrm>
          <a:prstGeom prst="rect">
            <a:avLst/>
          </a:prstGeom>
        </p:spPr>
        <p:txBody>
          <a:bodyPr/>
          <a:lstStyle>
            <a:lvl1pPr eaLnBrk="1">
              <a:defRPr>
                <a:solidFill>
                  <a:schemeClr val="bg1"/>
                </a:solidFill>
                <a:latin typeface="+mn-lt"/>
                <a:sym typeface="Trebuchet MS" panose="020B0603020202020204" pitchFamily="34" charset="0"/>
              </a:defRPr>
            </a:lvl1pPr>
          </a:lstStyle>
          <a:p>
            <a:endParaRPr lang="en-GB"/>
          </a:p>
        </p:txBody>
      </p:sp>
      <p:sp>
        <p:nvSpPr>
          <p:cNvPr id="19" name="TextBox 18"/>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GB"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GB" sz="1000" kern="1200">
              <a:solidFill>
                <a:schemeClr val="bg1"/>
              </a:solidFill>
              <a:latin typeface="+mn-lt"/>
              <a:ea typeface="+mn-ea"/>
              <a:cs typeface="+mn-cs"/>
              <a:sym typeface="Trebuchet MS" panose="020B0603020202020204" pitchFamily="34" charset="0"/>
            </a:endParaRPr>
          </a:p>
        </p:txBody>
      </p:sp>
      <p:sp>
        <p:nvSpPr>
          <p:cNvPr id="2" name="Title 1"/>
          <p:cNvSpPr>
            <a:spLocks noGrp="1"/>
          </p:cNvSpPr>
          <p:nvPr>
            <p:ph type="title" hasCustomPrompt="1"/>
          </p:nvPr>
        </p:nvSpPr>
        <p:spPr>
          <a:xfrm>
            <a:off x="630000" y="622800"/>
            <a:ext cx="6276529" cy="332399"/>
          </a:xfrm>
          <a:prstGeom prst="rect">
            <a:avLst/>
          </a:prstGeom>
        </p:spPr>
        <p:txBody>
          <a:bodyPr/>
          <a:lstStyle>
            <a:lvl1pPr>
              <a:defRPr>
                <a:latin typeface="+mj-lt"/>
                <a:sym typeface="Trebuchet MS" panose="020B0603020202020204" pitchFamily="34" charset="0"/>
              </a:defRPr>
            </a:lvl1pPr>
          </a:lstStyle>
          <a:p>
            <a:r>
              <a:rPr lang="en-GB"/>
              <a:t>Click to add title</a:t>
            </a:r>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sym typeface="Trebuchet MS" panose="020B0603020202020204" pitchFamily="34" charset="0"/>
              </a:rPr>
              <a:t>Copyright © 2022 by Boston Consulting Group. All rights reserved.</a:t>
            </a:r>
          </a:p>
        </p:txBody>
      </p:sp>
      <p:sp>
        <p:nvSpPr>
          <p:cNvPr id="11" name="TextBox 10">
            <a:extLst>
              <a:ext uri="{FF2B5EF4-FFF2-40B4-BE49-F238E27FC236}">
                <a16:creationId xmlns:a16="http://schemas.microsoft.com/office/drawing/2014/main" id="{967B99A1-A58F-4F75-A970-3FCBF898ECF6}"/>
              </a:ext>
            </a:extLst>
          </p:cNvPr>
          <p:cNvSpPr txBox="1"/>
          <p:nvPr userDrawn="1"/>
        </p:nvSpPr>
        <p:spPr>
          <a:xfrm>
            <a:off x="4488406" y="43029"/>
            <a:ext cx="3216536" cy="492426"/>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400">
                <a:solidFill>
                  <a:schemeClr val="tx1"/>
                </a:solidFill>
              </a:rPr>
              <a:t>OFFICIAL-SENSITIVE</a:t>
            </a:r>
          </a:p>
        </p:txBody>
      </p:sp>
    </p:spTree>
    <p:extLst>
      <p:ext uri="{BB962C8B-B14F-4D97-AF65-F5344CB8AC3E}">
        <p14:creationId xmlns:p14="http://schemas.microsoft.com/office/powerpoint/2010/main" val="633872064"/>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386.xml><?xml version="1.0" encoding="utf-8"?>
<p:sldLayout xmlns:a="http://schemas.openxmlformats.org/drawingml/2006/main" xmlns:r="http://schemas.openxmlformats.org/officeDocument/2006/relationships" xmlns:p="http://schemas.openxmlformats.org/presentationml/2006/main" showMasterSp="0" preserve="1" userDrawn="1">
  <p:cSld name="D. Four column green">
    <p:bg>
      <p:bgPr>
        <a:gradFill>
          <a:gsLst>
            <a:gs pos="0">
              <a:schemeClr val="tx2"/>
            </a:gs>
            <a:gs pos="89000">
              <a:schemeClr val="accent2"/>
            </a:gs>
          </a:gsLst>
          <a:lin ang="8100000" scaled="1"/>
        </a:gra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318184818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3" imgH="363" progId="TCLayout.ActiveDocument.1">
                  <p:embed/>
                </p:oleObj>
              </mc:Choice>
              <mc:Fallback>
                <p:oleObj name="think-cell Slide" r:id="rId4" imgW="353" imgH="363"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hidden="1"/>
          <p:cNvSpPr/>
          <p:nvPr userDrawn="1">
            <p:custDataLst>
              <p:tags r:id="rId2"/>
            </p:custDataLst>
          </p:nvPr>
        </p:nvSpPr>
        <p:spPr>
          <a:xfrm>
            <a:off x="0" y="0"/>
            <a:ext cx="158750" cy="158750"/>
          </a:xfrm>
          <a:prstGeom prst="rect">
            <a:avLst/>
          </a:prstGeom>
          <a:solidFill>
            <a:schemeClr val="tx2"/>
          </a:solidFill>
          <a:ln w="9525" cap="rnd" cmpd="sng" algn="ctr">
            <a:solidFill>
              <a:schemeClr val="tx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GB" sz="2400" b="0" i="0" baseline="0">
              <a:solidFill>
                <a:srgbClr val="FFFFFF"/>
              </a:solidFill>
              <a:latin typeface="Trebuchet MS" panose="020B0603020202020204" pitchFamily="34" charset="0"/>
              <a:ea typeface="+mj-ea"/>
              <a:cs typeface="+mj-cs"/>
              <a:sym typeface="Trebuchet MS" panose="020B0603020202020204" pitchFamily="34" charset="0"/>
            </a:endParaRPr>
          </a:p>
        </p:txBody>
      </p:sp>
      <p:pic>
        <p:nvPicPr>
          <p:cNvPr id="16" name="Picture 15"/>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V="1">
            <a:off x="9029246" y="0"/>
            <a:ext cx="416951" cy="6858000"/>
          </a:xfrm>
          <a:prstGeom prst="rect">
            <a:avLst/>
          </a:prstGeom>
        </p:spPr>
      </p:pic>
      <p:sp>
        <p:nvSpPr>
          <p:cNvPr id="10" name="Rectangle 9"/>
          <p:cNvSpPr/>
          <p:nvPr userDrawn="1"/>
        </p:nvSpPr>
        <p:spPr bwMode="white">
          <a:xfrm>
            <a:off x="0" y="0"/>
            <a:ext cx="903427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eaLnBrk="1"/>
            <a:endParaRPr lang="en-GB" sz="1200">
              <a:solidFill>
                <a:schemeClr val="bg1"/>
              </a:solidFill>
              <a:latin typeface="+mn-lt"/>
              <a:sym typeface="Trebuchet MS" panose="020B0603020202020204" pitchFamily="34" charset="0"/>
            </a:endParaRPr>
          </a:p>
        </p:txBody>
      </p:sp>
      <p:sp>
        <p:nvSpPr>
          <p:cNvPr id="13" name="Date Placeholder 4"/>
          <p:cNvSpPr>
            <a:spLocks noGrp="1"/>
          </p:cNvSpPr>
          <p:nvPr>
            <p:ph type="dt" sz="half" idx="10"/>
          </p:nvPr>
        </p:nvSpPr>
        <p:spPr>
          <a:xfrm>
            <a:off x="9677400" y="6405036"/>
            <a:ext cx="1482051" cy="153888"/>
          </a:xfrm>
        </p:spPr>
        <p:txBody>
          <a:bodyPr/>
          <a:lstStyle>
            <a:lvl1pPr eaLnBrk="1">
              <a:defRPr>
                <a:solidFill>
                  <a:schemeClr val="bg1"/>
                </a:solidFill>
                <a:latin typeface="+mn-lt"/>
                <a:sym typeface="Trebuchet MS" panose="020B0603020202020204" pitchFamily="34" charset="0"/>
              </a:defRPr>
            </a:lvl1pPr>
          </a:lstStyle>
          <a:p>
            <a:endParaRPr lang="en-GB"/>
          </a:p>
        </p:txBody>
      </p:sp>
      <p:sp>
        <p:nvSpPr>
          <p:cNvPr id="15" name="TextBox 14"/>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GB"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GB" sz="1000" kern="1200">
              <a:solidFill>
                <a:schemeClr val="bg1"/>
              </a:solidFill>
              <a:latin typeface="+mn-lt"/>
              <a:ea typeface="+mn-ea"/>
              <a:cs typeface="+mn-cs"/>
              <a:sym typeface="Trebuchet MS" panose="020B0603020202020204" pitchFamily="34" charset="0"/>
            </a:endParaRPr>
          </a:p>
        </p:txBody>
      </p:sp>
      <p:sp>
        <p:nvSpPr>
          <p:cNvPr id="2" name="Title 1"/>
          <p:cNvSpPr>
            <a:spLocks noGrp="1"/>
          </p:cNvSpPr>
          <p:nvPr>
            <p:ph type="title" hasCustomPrompt="1"/>
          </p:nvPr>
        </p:nvSpPr>
        <p:spPr>
          <a:xfrm>
            <a:off x="630000" y="622800"/>
            <a:ext cx="8101584" cy="332399"/>
          </a:xfrm>
          <a:prstGeom prst="rect">
            <a:avLst/>
          </a:prstGeom>
        </p:spPr>
        <p:txBody>
          <a:bodyPr/>
          <a:lstStyle>
            <a:lvl1pPr>
              <a:defRPr>
                <a:latin typeface="+mj-lt"/>
                <a:sym typeface="Trebuchet MS" panose="020B0603020202020204" pitchFamily="34" charset="0"/>
              </a:defRPr>
            </a:lvl1pPr>
          </a:lstStyle>
          <a:p>
            <a:r>
              <a:rPr lang="en-GB"/>
              <a:t>Click to add title</a:t>
            </a:r>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sym typeface="Trebuchet MS" panose="020B0603020202020204" pitchFamily="34" charset="0"/>
              </a:rPr>
              <a:t>Copyright © 2022 by Boston Consulting Group. All rights reserved.</a:t>
            </a:r>
          </a:p>
        </p:txBody>
      </p:sp>
      <p:sp>
        <p:nvSpPr>
          <p:cNvPr id="11" name="TextBox 10">
            <a:extLst>
              <a:ext uri="{FF2B5EF4-FFF2-40B4-BE49-F238E27FC236}">
                <a16:creationId xmlns:a16="http://schemas.microsoft.com/office/drawing/2014/main" id="{DCD3BB71-F956-4B08-A12E-138E10747C10}"/>
              </a:ext>
            </a:extLst>
          </p:cNvPr>
          <p:cNvSpPr txBox="1"/>
          <p:nvPr userDrawn="1"/>
        </p:nvSpPr>
        <p:spPr>
          <a:xfrm>
            <a:off x="4488406" y="43029"/>
            <a:ext cx="3216536" cy="492426"/>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400">
                <a:solidFill>
                  <a:schemeClr val="tx1"/>
                </a:solidFill>
              </a:rPr>
              <a:t>OFFICIAL-SENSITIVE</a:t>
            </a:r>
          </a:p>
        </p:txBody>
      </p:sp>
    </p:spTree>
    <p:extLst>
      <p:ext uri="{BB962C8B-B14F-4D97-AF65-F5344CB8AC3E}">
        <p14:creationId xmlns:p14="http://schemas.microsoft.com/office/powerpoint/2010/main" val="2515628682"/>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387.xml><?xml version="1.0" encoding="utf-8"?>
<p:sldLayout xmlns:a="http://schemas.openxmlformats.org/drawingml/2006/main" xmlns:r="http://schemas.openxmlformats.org/officeDocument/2006/relationships" xmlns:p="http://schemas.openxmlformats.org/presentationml/2006/main" showMasterSp="0" preserve="1" userDrawn="1">
  <p:cSld name="D. Green one third">
    <p:bg>
      <p:bgPr>
        <a:gradFill>
          <a:gsLst>
            <a:gs pos="0">
              <a:schemeClr val="tx2"/>
            </a:gs>
            <a:gs pos="89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138879239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3" imgH="363" progId="TCLayout.ActiveDocument.1">
                  <p:embed/>
                </p:oleObj>
              </mc:Choice>
              <mc:Fallback>
                <p:oleObj name="think-cell Slide" r:id="rId4" imgW="353" imgH="363"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chemeClr val="tx2"/>
          </a:solidFill>
          <a:ln w="9525" cap="rnd" cmpd="sng" algn="ctr">
            <a:solidFill>
              <a:schemeClr val="tx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GB" sz="2400" b="0" i="0" baseline="0">
              <a:solidFill>
                <a:srgbClr val="FFFFFF"/>
              </a:solidFill>
              <a:latin typeface="Trebuchet MS" panose="020B0603020202020204" pitchFamily="34" charset="0"/>
              <a:ea typeface="+mj-ea"/>
              <a:cs typeface="+mj-cs"/>
              <a:sym typeface="Trebuchet MS" panose="020B0603020202020204" pitchFamily="34" charset="0"/>
            </a:endParaRPr>
          </a:p>
        </p:txBody>
      </p:sp>
      <p:pic>
        <p:nvPicPr>
          <p:cNvPr id="23" name="Picture 22"/>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H="1">
            <a:off x="3671068" y="0"/>
            <a:ext cx="416951" cy="6858000"/>
          </a:xfrm>
          <a:prstGeom prst="rect">
            <a:avLst/>
          </a:prstGeom>
        </p:spPr>
      </p:pic>
      <p:sp>
        <p:nvSpPr>
          <p:cNvPr id="24" name="Title 4"/>
          <p:cNvSpPr>
            <a:spLocks noGrp="1"/>
          </p:cNvSpPr>
          <p:nvPr>
            <p:ph type="title" hasCustomPrompt="1"/>
          </p:nvPr>
        </p:nvSpPr>
        <p:spPr>
          <a:xfrm>
            <a:off x="630000" y="2681103"/>
            <a:ext cx="3127881" cy="1495794"/>
          </a:xfrm>
          <a:prstGeom prst="rect">
            <a:avLst/>
          </a:prstGeom>
        </p:spPr>
        <p:txBody>
          <a:bodyPr anchor="ctr">
            <a:noAutofit/>
          </a:bodyPr>
          <a:lstStyle>
            <a:lvl1pPr>
              <a:defRPr sz="2400">
                <a:solidFill>
                  <a:schemeClr val="bg1"/>
                </a:solidFill>
                <a:latin typeface="+mj-lt"/>
                <a:sym typeface="Trebuchet MS" panose="020B0603020202020204" pitchFamily="34" charset="0"/>
              </a:defRPr>
            </a:lvl1pPr>
          </a:lstStyle>
          <a:p>
            <a:r>
              <a:rPr lang="en-GB"/>
              <a:t>Click to add title</a:t>
            </a:r>
          </a:p>
        </p:txBody>
      </p:sp>
      <p:sp>
        <p:nvSpPr>
          <p:cNvPr id="26" name="Rectangle 25"/>
          <p:cNvSpPr/>
          <p:nvPr userDrawn="1"/>
        </p:nvSpPr>
        <p:spPr bwMode="ltGray">
          <a:xfrm>
            <a:off x="4080763" y="-1309"/>
            <a:ext cx="8111237" cy="68593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eaLnBrk="1"/>
            <a:endParaRPr lang="en-GB" sz="1200">
              <a:solidFill>
                <a:schemeClr val="bg1"/>
              </a:solidFill>
              <a:latin typeface="+mn-lt"/>
              <a:sym typeface="Trebuchet MS" panose="020B0603020202020204" pitchFamily="34" charset="0"/>
            </a:endParaRPr>
          </a:p>
        </p:txBody>
      </p:sp>
      <p:sp>
        <p:nvSpPr>
          <p:cNvPr id="25" name="Date Placeholder 1"/>
          <p:cNvSpPr>
            <a:spLocks noGrp="1"/>
          </p:cNvSpPr>
          <p:nvPr>
            <p:ph type="dt" sz="half" idx="29"/>
          </p:nvPr>
        </p:nvSpPr>
        <p:spPr>
          <a:xfrm>
            <a:off x="9677400" y="6405036"/>
            <a:ext cx="1482051" cy="153888"/>
          </a:xfrm>
          <a:prstGeom prst="rect">
            <a:avLst/>
          </a:prstGeom>
        </p:spPr>
        <p:txBody>
          <a:bodyPr/>
          <a:lstStyle>
            <a:lvl1pPr eaLnBrk="1">
              <a:defRPr>
                <a:solidFill>
                  <a:schemeClr val="bg1">
                    <a:lumMod val="50000"/>
                  </a:schemeClr>
                </a:solidFill>
                <a:latin typeface="+mn-lt"/>
                <a:sym typeface="Trebuchet MS" panose="020B0603020202020204" pitchFamily="34" charset="0"/>
              </a:defRPr>
            </a:lvl1pPr>
          </a:lstStyle>
          <a:p>
            <a:endParaRPr lang="en-GB"/>
          </a:p>
        </p:txBody>
      </p:sp>
      <p:sp>
        <p:nvSpPr>
          <p:cNvPr id="28" name="TextBox 27"/>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GB" sz="10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GB" sz="1000" kern="1200">
              <a:solidFill>
                <a:schemeClr val="bg1">
                  <a:lumMod val="50000"/>
                </a:schemeClr>
              </a:solidFill>
              <a:latin typeface="+mn-lt"/>
              <a:ea typeface="+mn-ea"/>
              <a:cs typeface="+mn-cs"/>
              <a:sym typeface="Trebuchet MS" panose="020B0603020202020204" pitchFamily="34" charset="0"/>
            </a:endParaRPr>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sym typeface="Trebuchet MS" panose="020B0603020202020204" pitchFamily="34" charset="0"/>
              </a:rPr>
              <a:t>Copyright © 2022 by Boston Consulting Group. All rights reserved.</a:t>
            </a:r>
          </a:p>
        </p:txBody>
      </p:sp>
      <p:sp>
        <p:nvSpPr>
          <p:cNvPr id="10" name="TextBox 9">
            <a:extLst>
              <a:ext uri="{FF2B5EF4-FFF2-40B4-BE49-F238E27FC236}">
                <a16:creationId xmlns:a16="http://schemas.microsoft.com/office/drawing/2014/main" id="{ACFBC855-8B33-4A1A-9C6C-487B5D3E0754}"/>
              </a:ext>
            </a:extLst>
          </p:cNvPr>
          <p:cNvSpPr txBox="1"/>
          <p:nvPr userDrawn="1"/>
        </p:nvSpPr>
        <p:spPr>
          <a:xfrm>
            <a:off x="4488406" y="43029"/>
            <a:ext cx="3216536" cy="492426"/>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400">
                <a:solidFill>
                  <a:schemeClr val="tx1"/>
                </a:solidFill>
              </a:rPr>
              <a:t>OFFICIAL-SENSITIVE</a:t>
            </a:r>
          </a:p>
        </p:txBody>
      </p:sp>
    </p:spTree>
    <p:extLst>
      <p:ext uri="{BB962C8B-B14F-4D97-AF65-F5344CB8AC3E}">
        <p14:creationId xmlns:p14="http://schemas.microsoft.com/office/powerpoint/2010/main" val="2451667554"/>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388.xml><?xml version="1.0" encoding="utf-8"?>
<p:sldLayout xmlns:a="http://schemas.openxmlformats.org/drawingml/2006/main" xmlns:r="http://schemas.openxmlformats.org/officeDocument/2006/relationships" xmlns:p="http://schemas.openxmlformats.org/presentationml/2006/main" showMasterSp="0" preserve="1" userDrawn="1">
  <p:cSld name="D. Green half">
    <p:bg>
      <p:bgPr>
        <a:gradFill>
          <a:gsLst>
            <a:gs pos="0">
              <a:schemeClr val="tx2"/>
            </a:gs>
            <a:gs pos="89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164075399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3" imgH="363" progId="TCLayout.ActiveDocument.1">
                  <p:embed/>
                </p:oleObj>
              </mc:Choice>
              <mc:Fallback>
                <p:oleObj name="think-cell Slide" r:id="rId4" imgW="353" imgH="363"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chemeClr val="tx2"/>
          </a:solidFill>
          <a:ln w="9525" cap="rnd" cmpd="sng" algn="ctr">
            <a:solidFill>
              <a:schemeClr val="tx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GB" sz="4400" b="0" i="0" baseline="0">
              <a:solidFill>
                <a:srgbClr val="FFFFFF"/>
              </a:solidFill>
              <a:latin typeface="Trebuchet MS" panose="020B0603020202020204" pitchFamily="34" charset="0"/>
              <a:ea typeface="+mj-ea"/>
              <a:cs typeface="+mj-cs"/>
              <a:sym typeface="Trebuchet MS" panose="020B0603020202020204" pitchFamily="34" charset="0"/>
            </a:endParaRPr>
          </a:p>
        </p:txBody>
      </p:sp>
      <p:pic>
        <p:nvPicPr>
          <p:cNvPr id="10" name="Picture 9"/>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H="1">
            <a:off x="5689582" y="0"/>
            <a:ext cx="416951" cy="6858000"/>
          </a:xfrm>
          <a:prstGeom prst="rect">
            <a:avLst/>
          </a:prstGeom>
        </p:spPr>
      </p:pic>
      <p:sp>
        <p:nvSpPr>
          <p:cNvPr id="11" name="Rectangle 10"/>
          <p:cNvSpPr/>
          <p:nvPr userDrawn="1"/>
        </p:nvSpPr>
        <p:spPr>
          <a:xfrm>
            <a:off x="6096000" y="0"/>
            <a:ext cx="6096000" cy="685800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eaLnBrk="1">
              <a:lnSpc>
                <a:spcPct val="90000"/>
              </a:lnSpc>
              <a:spcAft>
                <a:spcPts val="1000"/>
              </a:spcAft>
            </a:pPr>
            <a:endParaRPr lang="en-GB" sz="1200">
              <a:solidFill>
                <a:schemeClr val="bg1"/>
              </a:solidFill>
              <a:latin typeface="+mn-lt"/>
              <a:sym typeface="Trebuchet MS" panose="020B0603020202020204" pitchFamily="34" charset="0"/>
            </a:endParaRPr>
          </a:p>
        </p:txBody>
      </p:sp>
      <p:sp>
        <p:nvSpPr>
          <p:cNvPr id="12" name="Picture Placeholder 18"/>
          <p:cNvSpPr>
            <a:spLocks noGrp="1"/>
          </p:cNvSpPr>
          <p:nvPr>
            <p:ph type="pic" sz="quarter" idx="14" hasCustomPrompt="1"/>
          </p:nvPr>
        </p:nvSpPr>
        <p:spPr>
          <a:xfrm>
            <a:off x="6092021" y="0"/>
            <a:ext cx="6099977" cy="6858000"/>
          </a:xfrm>
          <a:prstGeom prst="rect">
            <a:avLst/>
          </a:prstGeom>
          <a:noFill/>
        </p:spPr>
        <p:txBody>
          <a:bodyPr lIns="914400" tIns="914400" rIns="914400" bIns="914400"/>
          <a:lstStyle>
            <a:lvl1pPr algn="ctr">
              <a:defRPr sz="1800" baseline="0">
                <a:latin typeface="Trebuchet MS" panose="020B0603020202020204" pitchFamily="34" charset="0"/>
                <a:sym typeface="Trebuchet MS" panose="020B0603020202020204" pitchFamily="34" charset="0"/>
              </a:defRPr>
            </a:lvl1pPr>
          </a:lstStyle>
          <a:p>
            <a:r>
              <a:rPr lang="en-GB"/>
              <a:t>Click icon below to insert an image or remove this placeholder to use the whitespace in another way</a:t>
            </a:r>
          </a:p>
        </p:txBody>
      </p:sp>
      <p:sp>
        <p:nvSpPr>
          <p:cNvPr id="13" name="Title 1"/>
          <p:cNvSpPr>
            <a:spLocks noGrp="1"/>
          </p:cNvSpPr>
          <p:nvPr>
            <p:ph type="title" hasCustomPrompt="1"/>
          </p:nvPr>
        </p:nvSpPr>
        <p:spPr bwMode="blackWhite">
          <a:xfrm>
            <a:off x="630000" y="1785600"/>
            <a:ext cx="4388400" cy="3286800"/>
          </a:xfrm>
          <a:prstGeom prst="rect">
            <a:avLst/>
          </a:prstGeom>
          <a:noFill/>
        </p:spPr>
        <p:txBody>
          <a:bodyPr wrap="square" lIns="0" tIns="0" rIns="320040" bIns="0" anchor="ctr">
            <a:noAutofit/>
          </a:bodyPr>
          <a:lstStyle>
            <a:lvl1pPr>
              <a:defRPr sz="4400">
                <a:solidFill>
                  <a:schemeClr val="bg1"/>
                </a:solidFill>
                <a:latin typeface="+mj-lt"/>
                <a:sym typeface="Trebuchet MS" panose="020B0603020202020204" pitchFamily="34" charset="0"/>
              </a:defRPr>
            </a:lvl1pPr>
          </a:lstStyle>
          <a:p>
            <a:r>
              <a:rPr lang="en-GB"/>
              <a:t>Click to add title</a:t>
            </a:r>
          </a:p>
        </p:txBody>
      </p:sp>
      <p:sp>
        <p:nvSpPr>
          <p:cNvPr id="14" name="TextBox 13"/>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GB" sz="10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GB" sz="800" kern="1200">
              <a:solidFill>
                <a:schemeClr val="bg1">
                  <a:lumMod val="50000"/>
                </a:schemeClr>
              </a:solidFill>
              <a:latin typeface="+mn-lt"/>
              <a:ea typeface="+mn-ea"/>
              <a:cs typeface="+mn-cs"/>
              <a:sym typeface="Trebuchet MS" panose="020B0603020202020204" pitchFamily="34" charset="0"/>
            </a:endParaRPr>
          </a:p>
        </p:txBody>
      </p:sp>
      <p:sp>
        <p:nvSpPr>
          <p:cNvPr id="15" name="Date Placeholder 2"/>
          <p:cNvSpPr>
            <a:spLocks noGrp="1"/>
          </p:cNvSpPr>
          <p:nvPr>
            <p:ph type="dt" sz="half" idx="15"/>
          </p:nvPr>
        </p:nvSpPr>
        <p:spPr>
          <a:xfrm>
            <a:off x="9677400" y="6405036"/>
            <a:ext cx="1482051" cy="153888"/>
          </a:xfrm>
          <a:prstGeom prst="rect">
            <a:avLst/>
          </a:prstGeom>
        </p:spPr>
        <p:txBody>
          <a:bodyPr/>
          <a:lstStyle>
            <a:lvl1pPr eaLnBrk="1">
              <a:defRPr>
                <a:solidFill>
                  <a:schemeClr val="bg1">
                    <a:lumMod val="50000"/>
                  </a:schemeClr>
                </a:solidFill>
                <a:latin typeface="+mn-lt"/>
                <a:sym typeface="Trebuchet MS" panose="020B0603020202020204" pitchFamily="34" charset="0"/>
              </a:defRPr>
            </a:lvl1pPr>
          </a:lstStyle>
          <a:p>
            <a:endParaRPr lang="en-GB"/>
          </a:p>
        </p:txBody>
      </p:sp>
      <p:sp>
        <p:nvSpPr>
          <p:cNvPr id="16"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sym typeface="Trebuchet MS" panose="020B0603020202020204" pitchFamily="34" charset="0"/>
              </a:rPr>
              <a:t>Copyright © 2022 by Boston Consulting Group. All rights reserved.</a:t>
            </a:r>
          </a:p>
        </p:txBody>
      </p:sp>
      <p:sp>
        <p:nvSpPr>
          <p:cNvPr id="17" name="TextBox 16">
            <a:extLst>
              <a:ext uri="{FF2B5EF4-FFF2-40B4-BE49-F238E27FC236}">
                <a16:creationId xmlns:a16="http://schemas.microsoft.com/office/drawing/2014/main" id="{F33B2D2F-0991-486A-A4CD-186C81C7DFFC}"/>
              </a:ext>
            </a:extLst>
          </p:cNvPr>
          <p:cNvSpPr txBox="1"/>
          <p:nvPr userDrawn="1"/>
        </p:nvSpPr>
        <p:spPr>
          <a:xfrm>
            <a:off x="4488406" y="43029"/>
            <a:ext cx="3216536" cy="492426"/>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400">
                <a:solidFill>
                  <a:schemeClr val="tx1"/>
                </a:solidFill>
              </a:rPr>
              <a:t>OFFICIAL-SENSITIVE</a:t>
            </a:r>
          </a:p>
        </p:txBody>
      </p:sp>
    </p:spTree>
    <p:extLst>
      <p:ext uri="{BB962C8B-B14F-4D97-AF65-F5344CB8AC3E}">
        <p14:creationId xmlns:p14="http://schemas.microsoft.com/office/powerpoint/2010/main" val="2695599981"/>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389.xml><?xml version="1.0" encoding="utf-8"?>
<p:sldLayout xmlns:a="http://schemas.openxmlformats.org/drawingml/2006/main" xmlns:r="http://schemas.openxmlformats.org/officeDocument/2006/relationships" xmlns:p="http://schemas.openxmlformats.org/presentationml/2006/main" showMasterSp="0" preserve="1" userDrawn="1">
  <p:cSld name="D. Green two third">
    <p:bg>
      <p:bgPr>
        <a:gradFill>
          <a:gsLst>
            <a:gs pos="0">
              <a:schemeClr val="tx2"/>
            </a:gs>
            <a:gs pos="89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263130422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3" imgH="363" progId="TCLayout.ActiveDocument.1">
                  <p:embed/>
                </p:oleObj>
              </mc:Choice>
              <mc:Fallback>
                <p:oleObj name="think-cell Slide" r:id="rId4" imgW="353" imgH="363"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chemeClr val="tx2"/>
          </a:solidFill>
          <a:ln w="9525" cap="rnd" cmpd="sng" algn="ctr">
            <a:solidFill>
              <a:schemeClr val="tx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GB" sz="4400" b="0" i="0" baseline="0">
              <a:solidFill>
                <a:srgbClr val="FFFFFF"/>
              </a:solidFill>
              <a:latin typeface="Trebuchet MS" panose="020B0603020202020204" pitchFamily="34" charset="0"/>
              <a:ea typeface="+mj-ea"/>
              <a:cs typeface="+mj-cs"/>
              <a:sym typeface="Trebuchet MS" panose="020B0603020202020204" pitchFamily="34" charset="0"/>
            </a:endParaRPr>
          </a:p>
        </p:txBody>
      </p:sp>
      <p:pic>
        <p:nvPicPr>
          <p:cNvPr id="10" name="Picture 9"/>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H="1">
            <a:off x="7409849" y="0"/>
            <a:ext cx="416951" cy="6858000"/>
          </a:xfrm>
          <a:prstGeom prst="rect">
            <a:avLst/>
          </a:prstGeom>
        </p:spPr>
      </p:pic>
      <p:sp>
        <p:nvSpPr>
          <p:cNvPr id="11" name="Rectangle 10"/>
          <p:cNvSpPr/>
          <p:nvPr userDrawn="1"/>
        </p:nvSpPr>
        <p:spPr bwMode="gray">
          <a:xfrm>
            <a:off x="7819543" y="0"/>
            <a:ext cx="4372457"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eaLnBrk="1"/>
            <a:endParaRPr lang="en-GB" sz="1200">
              <a:solidFill>
                <a:schemeClr val="bg1"/>
              </a:solidFill>
              <a:latin typeface="+mn-lt"/>
              <a:sym typeface="Trebuchet MS" panose="020B0603020202020204" pitchFamily="34" charset="0"/>
            </a:endParaRPr>
          </a:p>
        </p:txBody>
      </p:sp>
      <p:sp>
        <p:nvSpPr>
          <p:cNvPr id="12" name="Picture Placeholder 5"/>
          <p:cNvSpPr>
            <a:spLocks noGrp="1"/>
          </p:cNvSpPr>
          <p:nvPr>
            <p:ph type="pic" sz="quarter" idx="11" hasCustomPrompt="1"/>
          </p:nvPr>
        </p:nvSpPr>
        <p:spPr>
          <a:xfrm>
            <a:off x="7820025" y="0"/>
            <a:ext cx="4371975" cy="6858000"/>
          </a:xfrm>
          <a:prstGeom prst="rect">
            <a:avLst/>
          </a:prstGeom>
          <a:noFill/>
        </p:spPr>
        <p:txBody>
          <a:bodyPr lIns="182880" tIns="914400" rIns="182880" bIns="914400"/>
          <a:lstStyle>
            <a:lvl1pPr algn="ctr">
              <a:defRPr sz="1600">
                <a:solidFill>
                  <a:schemeClr val="tx1"/>
                </a:solidFill>
                <a:latin typeface="Trebuchet MS" panose="020B0603020202020204" pitchFamily="34" charset="0"/>
                <a:sym typeface="Trebuchet MS" panose="020B0603020202020204" pitchFamily="34" charset="0"/>
              </a:defRPr>
            </a:lvl1pPr>
          </a:lstStyle>
          <a:p>
            <a:r>
              <a:rPr lang="en-GB"/>
              <a:t>Click icon below to insert an image or remove this placeholder to use the whitespace in another way</a:t>
            </a:r>
          </a:p>
        </p:txBody>
      </p:sp>
      <p:sp>
        <p:nvSpPr>
          <p:cNvPr id="13" name="Date Placeholder 2"/>
          <p:cNvSpPr>
            <a:spLocks noGrp="1"/>
          </p:cNvSpPr>
          <p:nvPr>
            <p:ph type="dt" sz="half" idx="12"/>
          </p:nvPr>
        </p:nvSpPr>
        <p:spPr>
          <a:xfrm>
            <a:off x="9677400" y="6405036"/>
            <a:ext cx="1482051" cy="153888"/>
          </a:xfrm>
          <a:prstGeom prst="rect">
            <a:avLst/>
          </a:prstGeom>
        </p:spPr>
        <p:txBody>
          <a:bodyPr/>
          <a:lstStyle>
            <a:lvl1pPr eaLnBrk="1">
              <a:defRPr>
                <a:solidFill>
                  <a:schemeClr val="bg1">
                    <a:lumMod val="50000"/>
                  </a:schemeClr>
                </a:solidFill>
                <a:latin typeface="+mn-lt"/>
                <a:sym typeface="Trebuchet MS" panose="020B0603020202020204" pitchFamily="34" charset="0"/>
              </a:defRPr>
            </a:lvl1pPr>
          </a:lstStyle>
          <a:p>
            <a:endParaRPr lang="en-GB"/>
          </a:p>
        </p:txBody>
      </p:sp>
      <p:sp>
        <p:nvSpPr>
          <p:cNvPr id="15" name="Title 1"/>
          <p:cNvSpPr>
            <a:spLocks noGrp="1"/>
          </p:cNvSpPr>
          <p:nvPr>
            <p:ph type="title" hasCustomPrompt="1"/>
          </p:nvPr>
        </p:nvSpPr>
        <p:spPr bwMode="black">
          <a:xfrm>
            <a:off x="630936" y="1785600"/>
            <a:ext cx="6247552" cy="3286800"/>
          </a:xfrm>
          <a:prstGeom prst="rect">
            <a:avLst/>
          </a:prstGeom>
        </p:spPr>
        <p:txBody>
          <a:bodyPr anchor="ctr">
            <a:noAutofit/>
          </a:bodyPr>
          <a:lstStyle>
            <a:lvl1pPr>
              <a:defRPr sz="4400">
                <a:solidFill>
                  <a:schemeClr val="bg1"/>
                </a:solidFill>
                <a:latin typeface="+mj-lt"/>
                <a:sym typeface="Trebuchet MS" panose="020B0603020202020204" pitchFamily="34" charset="0"/>
              </a:defRPr>
            </a:lvl1pPr>
          </a:lstStyle>
          <a:p>
            <a:r>
              <a:rPr lang="en-GB"/>
              <a:t>Click to add title</a:t>
            </a:r>
          </a:p>
        </p:txBody>
      </p:sp>
      <p:sp>
        <p:nvSpPr>
          <p:cNvPr id="14" name="TextBox 13"/>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GB" sz="10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GB" sz="800" kern="1200">
              <a:solidFill>
                <a:schemeClr val="bg1">
                  <a:lumMod val="50000"/>
                </a:schemeClr>
              </a:solidFill>
              <a:latin typeface="+mn-lt"/>
              <a:ea typeface="+mn-ea"/>
              <a:cs typeface="+mn-cs"/>
              <a:sym typeface="Trebuchet MS" panose="020B0603020202020204" pitchFamily="34" charset="0"/>
            </a:endParaRPr>
          </a:p>
        </p:txBody>
      </p:sp>
      <p:sp>
        <p:nvSpPr>
          <p:cNvPr id="16"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sym typeface="Trebuchet MS" panose="020B0603020202020204" pitchFamily="34" charset="0"/>
              </a:rPr>
              <a:t>Copyright © 2022 by Boston Consulting Group. All rights reserved.</a:t>
            </a:r>
          </a:p>
        </p:txBody>
      </p:sp>
      <p:sp>
        <p:nvSpPr>
          <p:cNvPr id="17" name="TextBox 16">
            <a:extLst>
              <a:ext uri="{FF2B5EF4-FFF2-40B4-BE49-F238E27FC236}">
                <a16:creationId xmlns:a16="http://schemas.microsoft.com/office/drawing/2014/main" id="{F17ECF97-DD59-4C19-A1EE-AEA591A179B4}"/>
              </a:ext>
            </a:extLst>
          </p:cNvPr>
          <p:cNvSpPr txBox="1"/>
          <p:nvPr userDrawn="1"/>
        </p:nvSpPr>
        <p:spPr>
          <a:xfrm>
            <a:off x="4488406" y="43029"/>
            <a:ext cx="3216536" cy="492426"/>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400">
                <a:solidFill>
                  <a:schemeClr val="tx1"/>
                </a:solidFill>
              </a:rPr>
              <a:t>OFFICIAL-SENSITIVE</a:t>
            </a:r>
          </a:p>
        </p:txBody>
      </p:sp>
    </p:spTree>
    <p:extLst>
      <p:ext uri="{BB962C8B-B14F-4D97-AF65-F5344CB8AC3E}">
        <p14:creationId xmlns:p14="http://schemas.microsoft.com/office/powerpoint/2010/main" val="4043518250"/>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267C79C-60E8-44A5-8832-2C9355A1727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55589DC-DAD0-4D10-8EAB-2426D50FAD7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90A4B29-3B24-4BFA-99F3-07C3A9DBC544}"/>
              </a:ext>
            </a:extLst>
          </p:cNvPr>
          <p:cNvSpPr>
            <a:spLocks noGrp="1"/>
          </p:cNvSpPr>
          <p:nvPr>
            <p:ph type="dt" sz="half" idx="10"/>
          </p:nvPr>
        </p:nvSpPr>
        <p:spPr/>
        <p:txBody>
          <a:bodyPr/>
          <a:lstStyle/>
          <a:p>
            <a:endParaRPr lang="en-GB"/>
          </a:p>
        </p:txBody>
      </p:sp>
      <p:sp>
        <p:nvSpPr>
          <p:cNvPr id="5" name="Footer Placeholder 4">
            <a:extLst>
              <a:ext uri="{FF2B5EF4-FFF2-40B4-BE49-F238E27FC236}">
                <a16:creationId xmlns:a16="http://schemas.microsoft.com/office/drawing/2014/main" id="{726DC59A-33E4-4EB3-877C-C6B55E12A10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37A486B-CFAB-4F31-8DF3-DEF7B7DD1523}"/>
              </a:ext>
            </a:extLst>
          </p:cNvPr>
          <p:cNvSpPr>
            <a:spLocks noGrp="1"/>
          </p:cNvSpPr>
          <p:nvPr>
            <p:ph type="sldNum" sz="quarter" idx="12"/>
          </p:nvPr>
        </p:nvSpPr>
        <p:spPr/>
        <p:txBody>
          <a:bodyPr/>
          <a:lstStyle/>
          <a:p>
            <a:fld id="{391F6EB8-9891-4050-938B-0703392E4F5D}" type="slidenum">
              <a:rPr lang="en-GB" smtClean="0"/>
              <a:t>‹#›</a:t>
            </a:fld>
            <a:endParaRPr lang="en-GB"/>
          </a:p>
        </p:txBody>
      </p:sp>
    </p:spTree>
    <p:extLst>
      <p:ext uri="{BB962C8B-B14F-4D97-AF65-F5344CB8AC3E}">
        <p14:creationId xmlns:p14="http://schemas.microsoft.com/office/powerpoint/2010/main" val="1221232911"/>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showMasterSp="0" preserve="1" userDrawn="1">
  <p:cSld name="D. Left arrow">
    <p:bg>
      <p:bgPr>
        <a:gradFill>
          <a:gsLst>
            <a:gs pos="0">
              <a:schemeClr val="tx2"/>
            </a:gs>
            <a:gs pos="89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2899227979"/>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324" imgH="324" progId="TCLayout.ActiveDocument.1">
                  <p:embed/>
                </p:oleObj>
              </mc:Choice>
              <mc:Fallback>
                <p:oleObj name="think-cell Slide" r:id="rId4" imgW="324" imgH="324" progId="TCLayout.ActiveDocument.1">
                  <p:embed/>
                  <p:pic>
                    <p:nvPicPr>
                      <p:cNvPr id="3" name="Object 2"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chemeClr val="tx2"/>
          </a:solidFill>
          <a:ln w="9525" cap="rnd" cmpd="sng" algn="ctr">
            <a:solidFill>
              <a:schemeClr val="tx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GB" sz="2400" b="0" i="0" baseline="0">
              <a:solidFill>
                <a:srgbClr val="FFFFFF"/>
              </a:solidFill>
              <a:latin typeface="Trebuchet MS" panose="020B0603020202020204" pitchFamily="34" charset="0"/>
              <a:ea typeface="+mj-ea"/>
              <a:cs typeface="+mj-cs"/>
              <a:sym typeface="Trebuchet MS" panose="020B0603020202020204" pitchFamily="34" charset="0"/>
            </a:endParaRPr>
          </a:p>
        </p:txBody>
      </p:sp>
      <p:sp>
        <p:nvSpPr>
          <p:cNvPr id="10" name="Freeform 14"/>
          <p:cNvSpPr/>
          <p:nvPr userDrawn="1"/>
        </p:nvSpPr>
        <p:spPr bwMode="ltGray">
          <a:xfrm>
            <a:off x="1524" y="131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eaLnBrk="1">
              <a:lnSpc>
                <a:spcPct val="90000"/>
              </a:lnSpc>
              <a:spcAft>
                <a:spcPts val="1000"/>
              </a:spcAft>
            </a:pPr>
            <a:endParaRPr lang="en-GB" sz="1200">
              <a:solidFill>
                <a:prstClr val="white"/>
              </a:solidFill>
              <a:latin typeface="+mn-lt"/>
              <a:sym typeface="Trebuchet MS" panose="020B0603020202020204" pitchFamily="34" charset="0"/>
            </a:endParaRPr>
          </a:p>
        </p:txBody>
      </p:sp>
      <p:sp>
        <p:nvSpPr>
          <p:cNvPr id="13" name="Date Placeholder 4"/>
          <p:cNvSpPr>
            <a:spLocks noGrp="1"/>
          </p:cNvSpPr>
          <p:nvPr>
            <p:ph type="dt" sz="half" idx="10"/>
          </p:nvPr>
        </p:nvSpPr>
        <p:spPr>
          <a:xfrm>
            <a:off x="9677400" y="6405036"/>
            <a:ext cx="1482051" cy="153888"/>
          </a:xfrm>
          <a:prstGeom prst="rect">
            <a:avLst/>
          </a:prstGeom>
        </p:spPr>
        <p:txBody>
          <a:bodyPr/>
          <a:lstStyle>
            <a:lvl1pPr eaLnBrk="1">
              <a:defRPr>
                <a:solidFill>
                  <a:schemeClr val="bg1"/>
                </a:solidFill>
                <a:latin typeface="+mn-lt"/>
                <a:sym typeface="Trebuchet MS" panose="020B0603020202020204" pitchFamily="34" charset="0"/>
              </a:defRPr>
            </a:lvl1pPr>
          </a:lstStyle>
          <a:p>
            <a:endParaRPr lang="en-GB"/>
          </a:p>
        </p:txBody>
      </p:sp>
      <p:sp>
        <p:nvSpPr>
          <p:cNvPr id="18" name="TextBox 17"/>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GB"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GB" sz="1000" kern="1200">
              <a:solidFill>
                <a:schemeClr val="bg1"/>
              </a:solidFill>
              <a:latin typeface="+mn-lt"/>
              <a:ea typeface="+mn-ea"/>
              <a:cs typeface="+mn-cs"/>
              <a:sym typeface="Trebuchet MS" panose="020B0603020202020204" pitchFamily="34" charset="0"/>
            </a:endParaRPr>
          </a:p>
        </p:txBody>
      </p:sp>
      <p:sp>
        <p:nvSpPr>
          <p:cNvPr id="20" name="Title 2"/>
          <p:cNvSpPr>
            <a:spLocks noGrp="1"/>
          </p:cNvSpPr>
          <p:nvPr>
            <p:ph type="title" hasCustomPrompt="1"/>
          </p:nvPr>
        </p:nvSpPr>
        <p:spPr>
          <a:xfrm>
            <a:off x="630000" y="2764203"/>
            <a:ext cx="2478638" cy="1314311"/>
          </a:xfrm>
          <a:prstGeom prst="rect">
            <a:avLst/>
          </a:prstGeom>
        </p:spPr>
        <p:txBody>
          <a:bodyPr anchor="ctr">
            <a:noAutofit/>
          </a:bodyPr>
          <a:lstStyle>
            <a:lvl1pPr>
              <a:defRPr sz="2400">
                <a:solidFill>
                  <a:schemeClr val="tx2"/>
                </a:solidFill>
                <a:latin typeface="+mj-lt"/>
                <a:sym typeface="Trebuchet MS" panose="020B0603020202020204" pitchFamily="34" charset="0"/>
              </a:defRPr>
            </a:lvl1pPr>
          </a:lstStyle>
          <a:p>
            <a:r>
              <a:rPr lang="en-GB">
                <a:solidFill>
                  <a:schemeClr val="tx2"/>
                </a:solidFill>
              </a:rPr>
              <a:t>Click to add title</a:t>
            </a:r>
          </a:p>
        </p:txBody>
      </p:sp>
      <p:pic>
        <p:nvPicPr>
          <p:cNvPr id="12" name="Picture 11"/>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3132442" y="3590399"/>
            <a:ext cx="1365250" cy="3382962"/>
          </a:xfrm>
          <a:custGeom>
            <a:avLst/>
            <a:gdLst>
              <a:gd name="connsiteX0" fmla="*/ 919541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264716 h 3382962"/>
              <a:gd name="connsiteX5" fmla="*/ 129871 w 1365250"/>
              <a:gd name="connsiteY5" fmla="*/ 3267601 h 3382962"/>
              <a:gd name="connsiteX6" fmla="*/ 0 w 1365250"/>
              <a:gd name="connsiteY6" fmla="*/ 0 h 3382962"/>
              <a:gd name="connsiteX7" fmla="*/ 909386 w 1365250"/>
              <a:gd name="connsiteY7" fmla="*/ 0 h 3382962"/>
              <a:gd name="connsiteX8" fmla="*/ 0 w 1365250"/>
              <a:gd name="connsiteY8" fmla="*/ 298560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19541" y="0"/>
                </a:moveTo>
                <a:lnTo>
                  <a:pt x="1365250" y="0"/>
                </a:lnTo>
                <a:lnTo>
                  <a:pt x="1365250" y="3382962"/>
                </a:lnTo>
                <a:lnTo>
                  <a:pt x="0" y="3382962"/>
                </a:lnTo>
                <a:lnTo>
                  <a:pt x="0" y="3264716"/>
                </a:lnTo>
                <a:lnTo>
                  <a:pt x="129871" y="3267601"/>
                </a:lnTo>
                <a:close/>
                <a:moveTo>
                  <a:pt x="0" y="0"/>
                </a:moveTo>
                <a:lnTo>
                  <a:pt x="909386" y="0"/>
                </a:lnTo>
                <a:lnTo>
                  <a:pt x="0" y="2985607"/>
                </a:lnTo>
                <a:close/>
              </a:path>
            </a:pathLst>
          </a:custGeom>
          <a:noFill/>
          <a:extLst>
            <a:ext uri="{909E8E84-426E-40DD-AFC4-6F175D3DCCD1}">
              <a14:hiddenFill xmlns:a14="http://schemas.microsoft.com/office/drawing/2010/main">
                <a:solidFill>
                  <a:srgbClr val="FFFFFF"/>
                </a:solidFill>
              </a14:hiddenFill>
            </a:ext>
          </a:extLst>
        </p:spPr>
      </p:pic>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sym typeface="Trebuchet MS" panose="020B0603020202020204" pitchFamily="34" charset="0"/>
              </a:rPr>
              <a:t>Copyright © 2022 by Boston Consulting Group. All rights reserved.</a:t>
            </a:r>
          </a:p>
        </p:txBody>
      </p:sp>
      <p:sp>
        <p:nvSpPr>
          <p:cNvPr id="11" name="TextBox 10">
            <a:extLst>
              <a:ext uri="{FF2B5EF4-FFF2-40B4-BE49-F238E27FC236}">
                <a16:creationId xmlns:a16="http://schemas.microsoft.com/office/drawing/2014/main" id="{9F8A4363-8B9B-4798-8185-F1661CFB46F1}"/>
              </a:ext>
            </a:extLst>
          </p:cNvPr>
          <p:cNvSpPr txBox="1"/>
          <p:nvPr userDrawn="1"/>
        </p:nvSpPr>
        <p:spPr>
          <a:xfrm>
            <a:off x="4488406" y="43029"/>
            <a:ext cx="3216536" cy="492426"/>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400">
                <a:solidFill>
                  <a:schemeClr val="tx1"/>
                </a:solidFill>
              </a:rPr>
              <a:t>OFFICIAL-SENSITIVE</a:t>
            </a:r>
          </a:p>
        </p:txBody>
      </p:sp>
    </p:spTree>
    <p:extLst>
      <p:ext uri="{BB962C8B-B14F-4D97-AF65-F5344CB8AC3E}">
        <p14:creationId xmlns:p14="http://schemas.microsoft.com/office/powerpoint/2010/main" val="75133252"/>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391.xml><?xml version="1.0" encoding="utf-8"?>
<p:sldLayout xmlns:a="http://schemas.openxmlformats.org/drawingml/2006/main" xmlns:r="http://schemas.openxmlformats.org/officeDocument/2006/relationships" xmlns:p="http://schemas.openxmlformats.org/presentationml/2006/main" showMasterSp="0" preserve="1" userDrawn="1">
  <p:cSld name="D. Green left arrow">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243402118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3" imgH="363" progId="TCLayout.ActiveDocument.1">
                  <p:embed/>
                </p:oleObj>
              </mc:Choice>
              <mc:Fallback>
                <p:oleObj name="think-cell Slide" r:id="rId4" imgW="353" imgH="363"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chemeClr val="tx2"/>
          </a:solidFill>
          <a:ln w="9525" cap="rnd" cmpd="sng" algn="ctr">
            <a:solidFill>
              <a:schemeClr val="tx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GB" sz="2400" b="0" i="0" baseline="0">
              <a:solidFill>
                <a:srgbClr val="FFFFFF"/>
              </a:solidFill>
              <a:latin typeface="Trebuchet MS" panose="020B0603020202020204" pitchFamily="34" charset="0"/>
              <a:ea typeface="+mj-ea"/>
              <a:cs typeface="+mj-cs"/>
              <a:sym typeface="Trebuchet MS" panose="020B0603020202020204" pitchFamily="34" charset="0"/>
            </a:endParaRPr>
          </a:p>
        </p:txBody>
      </p:sp>
      <p:sp>
        <p:nvSpPr>
          <p:cNvPr id="10" name="Freeform 14"/>
          <p:cNvSpPr/>
          <p:nvPr userDrawn="1"/>
        </p:nvSpPr>
        <p:spPr bwMode="ltGray">
          <a:xfrm>
            <a:off x="1524" y="131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gradFill>
            <a:gsLst>
              <a:gs pos="0">
                <a:schemeClr val="tx2"/>
              </a:gs>
              <a:gs pos="89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eaLnBrk="1">
              <a:lnSpc>
                <a:spcPct val="90000"/>
              </a:lnSpc>
              <a:spcAft>
                <a:spcPts val="1000"/>
              </a:spcAft>
            </a:pPr>
            <a:endParaRPr lang="en-GB" sz="1200">
              <a:solidFill>
                <a:prstClr val="white"/>
              </a:solidFill>
              <a:latin typeface="+mn-lt"/>
              <a:sym typeface="Trebuchet MS" panose="020B0603020202020204" pitchFamily="34" charset="0"/>
            </a:endParaRPr>
          </a:p>
        </p:txBody>
      </p:sp>
      <p:sp>
        <p:nvSpPr>
          <p:cNvPr id="5" name="Title 4"/>
          <p:cNvSpPr>
            <a:spLocks noGrp="1"/>
          </p:cNvSpPr>
          <p:nvPr>
            <p:ph type="title" hasCustomPrompt="1"/>
          </p:nvPr>
        </p:nvSpPr>
        <p:spPr>
          <a:xfrm>
            <a:off x="630000" y="2764203"/>
            <a:ext cx="2478638" cy="1314311"/>
          </a:xfrm>
        </p:spPr>
        <p:txBody>
          <a:bodyPr anchor="ctr" anchorCtr="0">
            <a:noAutofit/>
          </a:bodyPr>
          <a:lstStyle>
            <a:lvl1pPr>
              <a:defRPr>
                <a:solidFill>
                  <a:srgbClr val="FFFFFF"/>
                </a:solidFill>
                <a:latin typeface="+mj-lt"/>
              </a:defRPr>
            </a:lvl1pPr>
          </a:lstStyle>
          <a:p>
            <a:r>
              <a:rPr lang="en-GB"/>
              <a:t>Click to add title</a:t>
            </a:r>
          </a:p>
        </p:txBody>
      </p:sp>
      <p:sp>
        <p:nvSpPr>
          <p:cNvPr id="15"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eaLnBrk="1">
              <a:defRPr sz="1000">
                <a:solidFill>
                  <a:schemeClr val="bg1">
                    <a:lumMod val="50000"/>
                  </a:schemeClr>
                </a:solidFill>
                <a:latin typeface="+mn-lt"/>
                <a:sym typeface="Trebuchet MS" panose="020B0603020202020204" pitchFamily="34" charset="0"/>
              </a:defRPr>
            </a:lvl1pPr>
          </a:lstStyle>
          <a:p>
            <a:endParaRPr lang="en-GB"/>
          </a:p>
        </p:txBody>
      </p:sp>
      <p:sp>
        <p:nvSpPr>
          <p:cNvPr id="16" name="TextBox 15"/>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GB" sz="10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GB" sz="1000" kern="1200">
              <a:solidFill>
                <a:schemeClr val="bg1">
                  <a:lumMod val="50000"/>
                </a:schemeClr>
              </a:solidFill>
              <a:latin typeface="+mn-lt"/>
              <a:ea typeface="+mn-ea"/>
              <a:cs typeface="+mn-cs"/>
              <a:sym typeface="Trebuchet MS" panose="020B0603020202020204" pitchFamily="34" charset="0"/>
            </a:endParaRPr>
          </a:p>
        </p:txBody>
      </p:sp>
      <p:pic>
        <p:nvPicPr>
          <p:cNvPr id="9" name="Picture 8"/>
          <p:cNvPicPr>
            <a:picLocks noChangeAspect="1"/>
          </p:cNvPicPr>
          <p:nvPr userDrawn="1"/>
        </p:nvPicPr>
        <p:blipFill rotWithShape="1">
          <a:blip r:embed="rId6">
            <a:extLst>
              <a:ext uri="{28A0092B-C50C-407E-A947-70E740481C1C}">
                <a14:useLocalDpi xmlns:a14="http://schemas.microsoft.com/office/drawing/2010/main" val="0"/>
              </a:ext>
            </a:extLst>
          </a:blip>
          <a:srcRect t="6216" b="7716"/>
          <a:stretch/>
        </p:blipFill>
        <p:spPr>
          <a:xfrm rot="120000">
            <a:off x="2174642" y="3402828"/>
            <a:ext cx="2694666" cy="3461745"/>
          </a:xfrm>
          <a:custGeom>
            <a:avLst/>
            <a:gdLst>
              <a:gd name="connsiteX0" fmla="*/ 0 w 2694666"/>
              <a:gd name="connsiteY0" fmla="*/ 0 h 3461745"/>
              <a:gd name="connsiteX1" fmla="*/ 2694666 w 2694666"/>
              <a:gd name="connsiteY1" fmla="*/ 0 h 3461745"/>
              <a:gd name="connsiteX2" fmla="*/ 2694666 w 2694666"/>
              <a:gd name="connsiteY2" fmla="*/ 3461745 h 3461745"/>
              <a:gd name="connsiteX3" fmla="*/ 1325678 w 2694666"/>
              <a:gd name="connsiteY3" fmla="*/ 3461745 h 3461745"/>
              <a:gd name="connsiteX4" fmla="*/ 1671729 w 2694666"/>
              <a:gd name="connsiteY4" fmla="*/ 3449661 h 3461745"/>
              <a:gd name="connsiteX5" fmla="*/ 1894583 w 2694666"/>
              <a:gd name="connsiteY5" fmla="*/ 6023 h 3461745"/>
              <a:gd name="connsiteX6" fmla="*/ 1847153 w 2694666"/>
              <a:gd name="connsiteY6" fmla="*/ 12445 h 3461745"/>
              <a:gd name="connsiteX7" fmla="*/ 1149427 w 2694666"/>
              <a:gd name="connsiteY7" fmla="*/ 3461745 h 3461745"/>
              <a:gd name="connsiteX8" fmla="*/ 0 w 2694666"/>
              <a:gd name="connsiteY8" fmla="*/ 3461745 h 3461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4666" h="3461745">
                <a:moveTo>
                  <a:pt x="0" y="0"/>
                </a:moveTo>
                <a:lnTo>
                  <a:pt x="2694666" y="0"/>
                </a:lnTo>
                <a:lnTo>
                  <a:pt x="2694666" y="3461745"/>
                </a:lnTo>
                <a:lnTo>
                  <a:pt x="1325678" y="3461745"/>
                </a:lnTo>
                <a:lnTo>
                  <a:pt x="1671729" y="3449661"/>
                </a:lnTo>
                <a:lnTo>
                  <a:pt x="1894583" y="6023"/>
                </a:lnTo>
                <a:lnTo>
                  <a:pt x="1847153" y="12445"/>
                </a:lnTo>
                <a:lnTo>
                  <a:pt x="1149427" y="3461745"/>
                </a:lnTo>
                <a:lnTo>
                  <a:pt x="0" y="3461745"/>
                </a:lnTo>
                <a:close/>
              </a:path>
            </a:pathLst>
          </a:custGeom>
        </p:spPr>
      </p:pic>
      <p:sp>
        <p:nvSpPr>
          <p:cNvPr id="11"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sym typeface="Trebuchet MS" panose="020B0603020202020204" pitchFamily="34" charset="0"/>
              </a:rPr>
              <a:t>Copyright © 2022 by Boston Consulting Group. All rights reserved.</a:t>
            </a:r>
          </a:p>
        </p:txBody>
      </p:sp>
      <p:sp>
        <p:nvSpPr>
          <p:cNvPr id="12" name="TextBox 11">
            <a:extLst>
              <a:ext uri="{FF2B5EF4-FFF2-40B4-BE49-F238E27FC236}">
                <a16:creationId xmlns:a16="http://schemas.microsoft.com/office/drawing/2014/main" id="{C56C4FFA-CBA7-48B0-859F-C612043B4AEF}"/>
              </a:ext>
            </a:extLst>
          </p:cNvPr>
          <p:cNvSpPr txBox="1"/>
          <p:nvPr userDrawn="1"/>
        </p:nvSpPr>
        <p:spPr>
          <a:xfrm>
            <a:off x="4488406" y="43029"/>
            <a:ext cx="3216536" cy="492426"/>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400">
                <a:solidFill>
                  <a:schemeClr val="tx1"/>
                </a:solidFill>
              </a:rPr>
              <a:t>OFFICIAL-SENSITIVE</a:t>
            </a:r>
          </a:p>
        </p:txBody>
      </p:sp>
    </p:spTree>
    <p:extLst>
      <p:ext uri="{BB962C8B-B14F-4D97-AF65-F5344CB8AC3E}">
        <p14:creationId xmlns:p14="http://schemas.microsoft.com/office/powerpoint/2010/main" val="3727964010"/>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392.xml><?xml version="1.0" encoding="utf-8"?>
<p:sldLayout xmlns:a="http://schemas.openxmlformats.org/drawingml/2006/main" xmlns:r="http://schemas.openxmlformats.org/officeDocument/2006/relationships" xmlns:p="http://schemas.openxmlformats.org/presentationml/2006/main" showMasterSp="0" preserve="1" userDrawn="1">
  <p:cSld name="D. Arrow one third">
    <p:bg>
      <p:bgPr>
        <a:gradFill>
          <a:gsLst>
            <a:gs pos="0">
              <a:schemeClr val="tx2"/>
            </a:gs>
            <a:gs pos="89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113066475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3" imgH="363" progId="TCLayout.ActiveDocument.1">
                  <p:embed/>
                </p:oleObj>
              </mc:Choice>
              <mc:Fallback>
                <p:oleObj name="think-cell Slide" r:id="rId4" imgW="353" imgH="363"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chemeClr val="tx2"/>
          </a:solidFill>
          <a:ln w="9525" cap="rnd" cmpd="sng" algn="ctr">
            <a:solidFill>
              <a:schemeClr val="tx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GB" sz="4400" b="0" i="0" baseline="0">
              <a:solidFill>
                <a:srgbClr val="FFFFFF"/>
              </a:solidFill>
              <a:latin typeface="Trebuchet MS" panose="020B0603020202020204" pitchFamily="34" charset="0"/>
              <a:ea typeface="+mj-ea"/>
              <a:cs typeface="+mj-cs"/>
              <a:sym typeface="Trebuchet MS" panose="020B0603020202020204" pitchFamily="34" charset="0"/>
            </a:endParaRPr>
          </a:p>
        </p:txBody>
      </p:sp>
      <p:sp>
        <p:nvSpPr>
          <p:cNvPr id="9" name="TextBox 8"/>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GB"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GB" sz="800" kern="1200">
              <a:solidFill>
                <a:schemeClr val="bg1"/>
              </a:solidFill>
              <a:latin typeface="+mn-lt"/>
              <a:ea typeface="+mn-ea"/>
              <a:cs typeface="+mn-cs"/>
              <a:sym typeface="Trebuchet MS" panose="020B0603020202020204" pitchFamily="34" charset="0"/>
            </a:endParaRPr>
          </a:p>
        </p:txBody>
      </p:sp>
      <p:sp>
        <p:nvSpPr>
          <p:cNvPr id="10" name="Date Placeholder 7"/>
          <p:cNvSpPr>
            <a:spLocks noGrp="1"/>
          </p:cNvSpPr>
          <p:nvPr>
            <p:ph type="dt" sz="half" idx="11"/>
          </p:nvPr>
        </p:nvSpPr>
        <p:spPr>
          <a:xfrm>
            <a:off x="9677400" y="6405036"/>
            <a:ext cx="1482051" cy="153888"/>
          </a:xfrm>
          <a:prstGeom prst="rect">
            <a:avLst/>
          </a:prstGeom>
        </p:spPr>
        <p:txBody>
          <a:bodyPr/>
          <a:lstStyle>
            <a:lvl1pPr eaLnBrk="1">
              <a:defRPr>
                <a:solidFill>
                  <a:schemeClr val="bg1"/>
                </a:solidFill>
                <a:latin typeface="+mn-lt"/>
                <a:sym typeface="Trebuchet MS" panose="020B0603020202020204" pitchFamily="34" charset="0"/>
              </a:defRPr>
            </a:lvl1pPr>
          </a:lstStyle>
          <a:p>
            <a:endParaRPr lang="en-GB"/>
          </a:p>
        </p:txBody>
      </p:sp>
      <p:sp>
        <p:nvSpPr>
          <p:cNvPr id="19" name="Pentagon 3"/>
          <p:cNvSpPr/>
          <p:nvPr userDrawn="1"/>
        </p:nvSpPr>
        <p:spPr bwMode="white">
          <a:xfrm>
            <a:off x="1" y="0"/>
            <a:ext cx="5426920" cy="6858000"/>
          </a:xfrm>
          <a:prstGeom prst="homePlate">
            <a:avLst>
              <a:gd name="adj" fmla="val 1293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eaLnBrk="1">
              <a:lnSpc>
                <a:spcPct val="90000"/>
              </a:lnSpc>
              <a:spcAft>
                <a:spcPts val="1000"/>
              </a:spcAft>
            </a:pPr>
            <a:endParaRPr lang="en-GB" sz="1200">
              <a:solidFill>
                <a:prstClr val="white"/>
              </a:solidFill>
              <a:latin typeface="+mn-lt"/>
              <a:sym typeface="Trebuchet MS" panose="020B0603020202020204" pitchFamily="34" charset="0"/>
            </a:endParaRPr>
          </a:p>
        </p:txBody>
      </p:sp>
      <p:sp>
        <p:nvSpPr>
          <p:cNvPr id="20" name="Title 1"/>
          <p:cNvSpPr>
            <a:spLocks noGrp="1"/>
          </p:cNvSpPr>
          <p:nvPr>
            <p:ph type="title" hasCustomPrompt="1"/>
          </p:nvPr>
        </p:nvSpPr>
        <p:spPr>
          <a:xfrm>
            <a:off x="630000" y="1785600"/>
            <a:ext cx="4062235" cy="3286800"/>
          </a:xfrm>
          <a:prstGeom prst="rect">
            <a:avLst/>
          </a:prstGeom>
        </p:spPr>
        <p:txBody>
          <a:bodyPr anchor="ctr">
            <a:noAutofit/>
          </a:bodyPr>
          <a:lstStyle>
            <a:lvl1pPr>
              <a:defRPr sz="4400" b="0">
                <a:solidFill>
                  <a:schemeClr val="tx2"/>
                </a:solidFill>
                <a:latin typeface="+mj-lt"/>
                <a:sym typeface="Trebuchet MS" panose="020B0603020202020204" pitchFamily="34" charset="0"/>
              </a:defRPr>
            </a:lvl1pPr>
          </a:lstStyle>
          <a:p>
            <a:r>
              <a:rPr lang="en-GB"/>
              <a:t>Click to add title</a:t>
            </a:r>
          </a:p>
        </p:txBody>
      </p:sp>
      <p:pic>
        <p:nvPicPr>
          <p:cNvPr id="11" name="Picture 10"/>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4581525" y="3394392"/>
            <a:ext cx="1298575" cy="3571875"/>
          </a:xfrm>
          <a:custGeom>
            <a:avLst/>
            <a:gdLst>
              <a:gd name="connsiteX0" fmla="*/ 0 w 1298575"/>
              <a:gd name="connsiteY0" fmla="*/ 0 h 3571875"/>
              <a:gd name="connsiteX1" fmla="*/ 1298575 w 1298575"/>
              <a:gd name="connsiteY1" fmla="*/ 0 h 3571875"/>
              <a:gd name="connsiteX2" fmla="*/ 1298575 w 1298575"/>
              <a:gd name="connsiteY2" fmla="*/ 3571875 h 3571875"/>
              <a:gd name="connsiteX3" fmla="*/ 0 w 1298575"/>
              <a:gd name="connsiteY3" fmla="*/ 3571875 h 3571875"/>
              <a:gd name="connsiteX4" fmla="*/ 0 w 1298575"/>
              <a:gd name="connsiteY4" fmla="*/ 3465683 h 3571875"/>
              <a:gd name="connsiteX5" fmla="*/ 139700 w 1298575"/>
              <a:gd name="connsiteY5" fmla="*/ 3466783 h 3571875"/>
              <a:gd name="connsiteX6" fmla="*/ 841375 w 1298575"/>
              <a:gd name="connsiteY6" fmla="*/ 21908 h 3571875"/>
              <a:gd name="connsiteX7" fmla="*/ 0 w 1298575"/>
              <a:gd name="connsiteY7" fmla="*/ 2642743 h 357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8575" h="3571875">
                <a:moveTo>
                  <a:pt x="0" y="0"/>
                </a:moveTo>
                <a:lnTo>
                  <a:pt x="1298575" y="0"/>
                </a:lnTo>
                <a:lnTo>
                  <a:pt x="1298575" y="3571875"/>
                </a:lnTo>
                <a:lnTo>
                  <a:pt x="0" y="3571875"/>
                </a:lnTo>
                <a:lnTo>
                  <a:pt x="0" y="3465683"/>
                </a:lnTo>
                <a:lnTo>
                  <a:pt x="139700" y="3466783"/>
                </a:lnTo>
                <a:lnTo>
                  <a:pt x="841375" y="21908"/>
                </a:lnTo>
                <a:lnTo>
                  <a:pt x="0" y="2642743"/>
                </a:lnTo>
                <a:close/>
              </a:path>
            </a:pathLst>
          </a:custGeom>
          <a:noFill/>
          <a:extLst>
            <a:ext uri="{909E8E84-426E-40DD-AFC4-6F175D3DCCD1}">
              <a14:hiddenFill xmlns:a14="http://schemas.microsoft.com/office/drawing/2010/main">
                <a:solidFill>
                  <a:srgbClr val="FFFFFF"/>
                </a:solidFill>
              </a14:hiddenFill>
            </a:ext>
          </a:extLst>
        </p:spPr>
      </p:pic>
      <p:sp>
        <p:nvSpPr>
          <p:cNvPr id="12"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sym typeface="Trebuchet MS" panose="020B0603020202020204" pitchFamily="34" charset="0"/>
              </a:rPr>
              <a:t>Copyright © 2022 by Boston Consulting Group. All rights reserved.</a:t>
            </a:r>
          </a:p>
        </p:txBody>
      </p:sp>
      <p:sp>
        <p:nvSpPr>
          <p:cNvPr id="13" name="TextBox 12">
            <a:extLst>
              <a:ext uri="{FF2B5EF4-FFF2-40B4-BE49-F238E27FC236}">
                <a16:creationId xmlns:a16="http://schemas.microsoft.com/office/drawing/2014/main" id="{FDCD842C-086E-4603-B19E-FE5FF199893C}"/>
              </a:ext>
            </a:extLst>
          </p:cNvPr>
          <p:cNvSpPr txBox="1"/>
          <p:nvPr userDrawn="1"/>
        </p:nvSpPr>
        <p:spPr>
          <a:xfrm>
            <a:off x="4488406" y="43029"/>
            <a:ext cx="3216536" cy="492426"/>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400">
                <a:solidFill>
                  <a:schemeClr val="tx1"/>
                </a:solidFill>
              </a:rPr>
              <a:t>OFFICIAL-SENSITIVE</a:t>
            </a:r>
          </a:p>
        </p:txBody>
      </p:sp>
    </p:spTree>
    <p:extLst>
      <p:ext uri="{BB962C8B-B14F-4D97-AF65-F5344CB8AC3E}">
        <p14:creationId xmlns:p14="http://schemas.microsoft.com/office/powerpoint/2010/main" val="1402167235"/>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393.xml><?xml version="1.0" encoding="utf-8"?>
<p:sldLayout xmlns:a="http://schemas.openxmlformats.org/drawingml/2006/main" xmlns:r="http://schemas.openxmlformats.org/officeDocument/2006/relationships" xmlns:p="http://schemas.openxmlformats.org/presentationml/2006/main" showMasterSp="0" preserve="1" userDrawn="1">
  <p:cSld name="D. Green arrow one third">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386584344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3" imgH="363" progId="TCLayout.ActiveDocument.1">
                  <p:embed/>
                </p:oleObj>
              </mc:Choice>
              <mc:Fallback>
                <p:oleObj name="think-cell Slide" r:id="rId4" imgW="353" imgH="363"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chemeClr val="tx2"/>
          </a:solidFill>
          <a:ln w="9525" cap="rnd" cmpd="sng" algn="ctr">
            <a:solidFill>
              <a:schemeClr val="tx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GB" sz="4400" b="0" i="0" baseline="0">
              <a:solidFill>
                <a:srgbClr val="FFFFFF"/>
              </a:solidFill>
              <a:latin typeface="Trebuchet MS" panose="020B0603020202020204" pitchFamily="34" charset="0"/>
              <a:ea typeface="+mj-ea"/>
              <a:cs typeface="+mj-cs"/>
              <a:sym typeface="Trebuchet MS" panose="020B0603020202020204" pitchFamily="34" charset="0"/>
            </a:endParaRPr>
          </a:p>
        </p:txBody>
      </p:sp>
      <p:sp>
        <p:nvSpPr>
          <p:cNvPr id="19" name="Pentagon 3"/>
          <p:cNvSpPr/>
          <p:nvPr userDrawn="1"/>
        </p:nvSpPr>
        <p:spPr bwMode="white">
          <a:xfrm>
            <a:off x="1" y="0"/>
            <a:ext cx="5426920" cy="6858000"/>
          </a:xfrm>
          <a:prstGeom prst="homePlate">
            <a:avLst>
              <a:gd name="adj" fmla="val 12939"/>
            </a:avLst>
          </a:prstGeom>
          <a:gradFill>
            <a:gsLst>
              <a:gs pos="0">
                <a:schemeClr val="tx2"/>
              </a:gs>
              <a:gs pos="89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eaLnBrk="1">
              <a:lnSpc>
                <a:spcPct val="90000"/>
              </a:lnSpc>
              <a:spcAft>
                <a:spcPts val="1000"/>
              </a:spcAft>
            </a:pPr>
            <a:endParaRPr lang="en-GB" sz="1200">
              <a:solidFill>
                <a:prstClr val="white"/>
              </a:solidFill>
              <a:latin typeface="+mn-lt"/>
              <a:sym typeface="Trebuchet MS" panose="020B0603020202020204" pitchFamily="34" charset="0"/>
            </a:endParaRPr>
          </a:p>
        </p:txBody>
      </p:sp>
      <p:sp>
        <p:nvSpPr>
          <p:cNvPr id="20" name="Title 1"/>
          <p:cNvSpPr>
            <a:spLocks noGrp="1"/>
          </p:cNvSpPr>
          <p:nvPr>
            <p:ph type="title" hasCustomPrompt="1"/>
          </p:nvPr>
        </p:nvSpPr>
        <p:spPr>
          <a:xfrm>
            <a:off x="630000" y="1785600"/>
            <a:ext cx="4062235" cy="3286800"/>
          </a:xfrm>
          <a:prstGeom prst="rect">
            <a:avLst/>
          </a:prstGeom>
        </p:spPr>
        <p:txBody>
          <a:bodyPr anchor="ctr">
            <a:noAutofit/>
          </a:bodyPr>
          <a:lstStyle>
            <a:lvl1pPr>
              <a:defRPr sz="4400" b="0">
                <a:solidFill>
                  <a:srgbClr val="FFFFFF"/>
                </a:solidFill>
                <a:latin typeface="+mj-lt"/>
                <a:sym typeface="Trebuchet MS" panose="020B0603020202020204" pitchFamily="34" charset="0"/>
              </a:defRPr>
            </a:lvl1pPr>
          </a:lstStyle>
          <a:p>
            <a:r>
              <a:rPr lang="en-GB"/>
              <a:t>Click to add title</a:t>
            </a:r>
          </a:p>
        </p:txBody>
      </p:sp>
      <p:sp>
        <p:nvSpPr>
          <p:cNvPr id="13"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eaLnBrk="1">
              <a:defRPr sz="1000">
                <a:solidFill>
                  <a:schemeClr val="bg1">
                    <a:lumMod val="50000"/>
                  </a:schemeClr>
                </a:solidFill>
                <a:latin typeface="+mn-lt"/>
                <a:sym typeface="Trebuchet MS" panose="020B0603020202020204" pitchFamily="34" charset="0"/>
              </a:defRPr>
            </a:lvl1pPr>
          </a:lstStyle>
          <a:p>
            <a:endParaRPr lang="en-GB"/>
          </a:p>
        </p:txBody>
      </p:sp>
      <p:sp>
        <p:nvSpPr>
          <p:cNvPr id="14" name="TextBox 13"/>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GB" sz="10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GB" sz="1000" kern="1200">
              <a:solidFill>
                <a:schemeClr val="bg1">
                  <a:lumMod val="50000"/>
                </a:schemeClr>
              </a:solidFill>
              <a:latin typeface="+mn-lt"/>
              <a:ea typeface="+mn-ea"/>
              <a:cs typeface="+mn-cs"/>
              <a:sym typeface="Trebuchet MS" panose="020B0603020202020204" pitchFamily="34" charset="0"/>
            </a:endParaRPr>
          </a:p>
        </p:txBody>
      </p:sp>
      <p:pic>
        <p:nvPicPr>
          <p:cNvPr id="9" name="Picture 8"/>
          <p:cNvPicPr>
            <a:picLocks noChangeAspect="1"/>
          </p:cNvPicPr>
          <p:nvPr userDrawn="1"/>
        </p:nvPicPr>
        <p:blipFill rotWithShape="1">
          <a:blip r:embed="rId6">
            <a:extLst>
              <a:ext uri="{28A0092B-C50C-407E-A947-70E740481C1C}">
                <a14:useLocalDpi xmlns:a14="http://schemas.microsoft.com/office/drawing/2010/main" val="0"/>
              </a:ext>
            </a:extLst>
          </a:blip>
          <a:srcRect t="7562" b="6867"/>
          <a:stretch/>
        </p:blipFill>
        <p:spPr>
          <a:xfrm>
            <a:off x="3578059" y="3416300"/>
            <a:ext cx="2694666" cy="3441700"/>
          </a:xfrm>
          <a:custGeom>
            <a:avLst/>
            <a:gdLst>
              <a:gd name="connsiteX0" fmla="*/ 2040063 w 2694666"/>
              <a:gd name="connsiteY0" fmla="*/ 0 h 3441700"/>
              <a:gd name="connsiteX1" fmla="*/ 2694666 w 2694666"/>
              <a:gd name="connsiteY1" fmla="*/ 0 h 3441700"/>
              <a:gd name="connsiteX2" fmla="*/ 2694666 w 2694666"/>
              <a:gd name="connsiteY2" fmla="*/ 3441700 h 3441700"/>
              <a:gd name="connsiteX3" fmla="*/ 1510783 w 2694666"/>
              <a:gd name="connsiteY3" fmla="*/ 3441700 h 3441700"/>
              <a:gd name="connsiteX4" fmla="*/ 1816742 w 2694666"/>
              <a:gd name="connsiteY4" fmla="*/ 365420 h 3441700"/>
              <a:gd name="connsiteX5" fmla="*/ 2022641 w 2694666"/>
              <a:gd name="connsiteY5" fmla="*/ 379413 h 3441700"/>
              <a:gd name="connsiteX6" fmla="*/ 0 w 2694666"/>
              <a:gd name="connsiteY6" fmla="*/ 0 h 3441700"/>
              <a:gd name="connsiteX7" fmla="*/ 1846270 w 2694666"/>
              <a:gd name="connsiteY7" fmla="*/ 0 h 3441700"/>
              <a:gd name="connsiteX8" fmla="*/ 1848810 w 2694666"/>
              <a:gd name="connsiteY8" fmla="*/ 12700 h 3441700"/>
              <a:gd name="connsiteX9" fmla="*/ 1777372 w 2694666"/>
              <a:gd name="connsiteY9" fmla="*/ 362744 h 3441700"/>
              <a:gd name="connsiteX10" fmla="*/ 1780172 w 2694666"/>
              <a:gd name="connsiteY10" fmla="*/ 362934 h 3441700"/>
              <a:gd name="connsiteX11" fmla="*/ 1144340 w 2694666"/>
              <a:gd name="connsiteY11" fmla="*/ 3441700 h 3441700"/>
              <a:gd name="connsiteX12" fmla="*/ 0 w 2694666"/>
              <a:gd name="connsiteY12" fmla="*/ 3441700 h 344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4666" h="3441700">
                <a:moveTo>
                  <a:pt x="2040063" y="0"/>
                </a:moveTo>
                <a:lnTo>
                  <a:pt x="2694666" y="0"/>
                </a:lnTo>
                <a:lnTo>
                  <a:pt x="2694666" y="3441700"/>
                </a:lnTo>
                <a:lnTo>
                  <a:pt x="1510783" y="3441700"/>
                </a:lnTo>
                <a:lnTo>
                  <a:pt x="1816742" y="365420"/>
                </a:lnTo>
                <a:lnTo>
                  <a:pt x="2022641" y="379413"/>
                </a:lnTo>
                <a:close/>
                <a:moveTo>
                  <a:pt x="0" y="0"/>
                </a:moveTo>
                <a:lnTo>
                  <a:pt x="1846270" y="0"/>
                </a:lnTo>
                <a:lnTo>
                  <a:pt x="1848810" y="12700"/>
                </a:lnTo>
                <a:lnTo>
                  <a:pt x="1777372" y="362744"/>
                </a:lnTo>
                <a:lnTo>
                  <a:pt x="1780172" y="362934"/>
                </a:lnTo>
                <a:lnTo>
                  <a:pt x="1144340" y="3441700"/>
                </a:lnTo>
                <a:lnTo>
                  <a:pt x="0" y="3441700"/>
                </a:lnTo>
                <a:close/>
              </a:path>
            </a:pathLst>
          </a:custGeom>
        </p:spPr>
      </p:pic>
      <p:sp>
        <p:nvSpPr>
          <p:cNvPr id="10"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sym typeface="Trebuchet MS" panose="020B0603020202020204" pitchFamily="34" charset="0"/>
              </a:rPr>
              <a:t>Copyright © 2022 by Boston Consulting Group. All rights reserved.</a:t>
            </a:r>
          </a:p>
        </p:txBody>
      </p:sp>
      <p:sp>
        <p:nvSpPr>
          <p:cNvPr id="11" name="TextBox 10">
            <a:extLst>
              <a:ext uri="{FF2B5EF4-FFF2-40B4-BE49-F238E27FC236}">
                <a16:creationId xmlns:a16="http://schemas.microsoft.com/office/drawing/2014/main" id="{FE8D8CE1-DE90-4170-AAEB-0C02BCE6D186}"/>
              </a:ext>
            </a:extLst>
          </p:cNvPr>
          <p:cNvSpPr txBox="1"/>
          <p:nvPr userDrawn="1"/>
        </p:nvSpPr>
        <p:spPr>
          <a:xfrm>
            <a:off x="4488406" y="43029"/>
            <a:ext cx="3216536" cy="492426"/>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400">
                <a:solidFill>
                  <a:schemeClr val="tx1"/>
                </a:solidFill>
              </a:rPr>
              <a:t>OFFICIAL-SENSITIVE</a:t>
            </a:r>
          </a:p>
        </p:txBody>
      </p:sp>
    </p:spTree>
    <p:extLst>
      <p:ext uri="{BB962C8B-B14F-4D97-AF65-F5344CB8AC3E}">
        <p14:creationId xmlns:p14="http://schemas.microsoft.com/office/powerpoint/2010/main" val="2653079186"/>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394.xml><?xml version="1.0" encoding="utf-8"?>
<p:sldLayout xmlns:a="http://schemas.openxmlformats.org/drawingml/2006/main" xmlns:r="http://schemas.openxmlformats.org/officeDocument/2006/relationships" xmlns:p="http://schemas.openxmlformats.org/presentationml/2006/main" showMasterSp="0" preserve="1" userDrawn="1">
  <p:cSld name="D. Arrow half">
    <p:bg>
      <p:bgPr>
        <a:gradFill>
          <a:gsLst>
            <a:gs pos="0">
              <a:schemeClr val="tx2"/>
            </a:gs>
            <a:gs pos="89000">
              <a:schemeClr val="accent2"/>
            </a:gs>
          </a:gsLst>
          <a:lin ang="8100000" scaled="1"/>
        </a:gra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145768602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3" imgH="363" progId="TCLayout.ActiveDocument.1">
                  <p:embed/>
                </p:oleObj>
              </mc:Choice>
              <mc:Fallback>
                <p:oleObj name="think-cell Slide" r:id="rId4" imgW="353" imgH="363"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chemeClr val="tx2"/>
          </a:solidFill>
          <a:ln w="9525" cap="rnd" cmpd="sng" algn="ctr">
            <a:solidFill>
              <a:schemeClr val="tx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GB" sz="2400" b="0" i="0" baseline="0">
              <a:solidFill>
                <a:srgbClr val="FFFFFF"/>
              </a:solidFill>
              <a:latin typeface="Trebuchet MS" panose="020B0603020202020204" pitchFamily="34" charset="0"/>
              <a:ea typeface="+mj-ea"/>
              <a:cs typeface="+mj-cs"/>
              <a:sym typeface="Trebuchet MS" panose="020B0603020202020204" pitchFamily="34" charset="0"/>
            </a:endParaRPr>
          </a:p>
        </p:txBody>
      </p:sp>
      <p:sp>
        <p:nvSpPr>
          <p:cNvPr id="9" name="Pentagon 8"/>
          <p:cNvSpPr/>
          <p:nvPr/>
        </p:nvSpPr>
        <p:spPr bwMode="white">
          <a:xfrm>
            <a:off x="0" y="0"/>
            <a:ext cx="6363546" cy="6858000"/>
          </a:xfrm>
          <a:prstGeom prst="homePlate">
            <a:avLst>
              <a:gd name="adj" fmla="val 1293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eaLnBrk="1">
              <a:lnSpc>
                <a:spcPct val="90000"/>
              </a:lnSpc>
              <a:spcAft>
                <a:spcPts val="1000"/>
              </a:spcAft>
            </a:pPr>
            <a:endParaRPr lang="en-GB" sz="1200">
              <a:solidFill>
                <a:prstClr val="white"/>
              </a:solidFill>
              <a:latin typeface="+mn-lt"/>
              <a:sym typeface="Trebuchet MS" panose="020B0603020202020204" pitchFamily="34" charset="0"/>
            </a:endParaRPr>
          </a:p>
        </p:txBody>
      </p:sp>
      <p:sp>
        <p:nvSpPr>
          <p:cNvPr id="3" name="Title 2"/>
          <p:cNvSpPr>
            <a:spLocks noGrp="1"/>
          </p:cNvSpPr>
          <p:nvPr>
            <p:ph type="title" hasCustomPrompt="1"/>
          </p:nvPr>
        </p:nvSpPr>
        <p:spPr>
          <a:xfrm>
            <a:off x="630000" y="622800"/>
            <a:ext cx="4747822" cy="332399"/>
          </a:xfrm>
          <a:prstGeom prst="rect">
            <a:avLst/>
          </a:prstGeom>
        </p:spPr>
        <p:txBody>
          <a:bodyPr/>
          <a:lstStyle>
            <a:lvl1pPr>
              <a:defRPr>
                <a:latin typeface="+mj-lt"/>
                <a:sym typeface="Trebuchet MS" panose="020B0603020202020204" pitchFamily="34" charset="0"/>
              </a:defRPr>
            </a:lvl1pPr>
          </a:lstStyle>
          <a:p>
            <a:r>
              <a:rPr lang="en-GB"/>
              <a:t>Click to add title</a:t>
            </a:r>
          </a:p>
        </p:txBody>
      </p:sp>
      <p:sp>
        <p:nvSpPr>
          <p:cNvPr id="13" name="Date Placeholder 4"/>
          <p:cNvSpPr>
            <a:spLocks noGrp="1"/>
          </p:cNvSpPr>
          <p:nvPr>
            <p:ph type="dt" sz="half" idx="10"/>
          </p:nvPr>
        </p:nvSpPr>
        <p:spPr>
          <a:xfrm>
            <a:off x="9677400" y="6405036"/>
            <a:ext cx="1482051" cy="153888"/>
          </a:xfrm>
        </p:spPr>
        <p:txBody>
          <a:bodyPr/>
          <a:lstStyle>
            <a:lvl1pPr eaLnBrk="1">
              <a:defRPr>
                <a:solidFill>
                  <a:schemeClr val="bg1"/>
                </a:solidFill>
                <a:latin typeface="+mn-lt"/>
                <a:sym typeface="Trebuchet MS" panose="020B0603020202020204" pitchFamily="34" charset="0"/>
              </a:defRPr>
            </a:lvl1pPr>
          </a:lstStyle>
          <a:p>
            <a:endParaRPr lang="en-GB"/>
          </a:p>
        </p:txBody>
      </p:sp>
      <p:sp>
        <p:nvSpPr>
          <p:cNvPr id="16" name="TextBox 15"/>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GB"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GB" sz="1000" kern="1200">
              <a:solidFill>
                <a:schemeClr val="bg1"/>
              </a:solidFill>
              <a:latin typeface="+mn-lt"/>
              <a:ea typeface="+mn-ea"/>
              <a:cs typeface="+mn-cs"/>
              <a:sym typeface="Trebuchet MS" panose="020B0603020202020204" pitchFamily="34" charset="0"/>
            </a:endParaRPr>
          </a:p>
        </p:txBody>
      </p:sp>
      <p:pic>
        <p:nvPicPr>
          <p:cNvPr id="10" name="Picture 9"/>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5397806" y="3589606"/>
            <a:ext cx="1365250" cy="3382962"/>
          </a:xfrm>
          <a:custGeom>
            <a:avLst/>
            <a:gdLst>
              <a:gd name="connsiteX0" fmla="*/ 920598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320782 h 3382962"/>
              <a:gd name="connsiteX5" fmla="*/ 126694 w 1365250"/>
              <a:gd name="connsiteY5" fmla="*/ 3320782 h 3382962"/>
              <a:gd name="connsiteX6" fmla="*/ 0 w 1365250"/>
              <a:gd name="connsiteY6" fmla="*/ 0 h 3382962"/>
              <a:gd name="connsiteX7" fmla="*/ 908172 w 1365250"/>
              <a:gd name="connsiteY7" fmla="*/ 0 h 3382962"/>
              <a:gd name="connsiteX8" fmla="*/ 0 w 1365250"/>
              <a:gd name="connsiteY8" fmla="*/ 289035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20598" y="0"/>
                </a:moveTo>
                <a:lnTo>
                  <a:pt x="1365250" y="0"/>
                </a:lnTo>
                <a:lnTo>
                  <a:pt x="1365250" y="3382962"/>
                </a:lnTo>
                <a:lnTo>
                  <a:pt x="0" y="3382962"/>
                </a:lnTo>
                <a:lnTo>
                  <a:pt x="0" y="3320782"/>
                </a:lnTo>
                <a:lnTo>
                  <a:pt x="126694" y="3320782"/>
                </a:lnTo>
                <a:close/>
                <a:moveTo>
                  <a:pt x="0" y="0"/>
                </a:moveTo>
                <a:lnTo>
                  <a:pt x="908172" y="0"/>
                </a:lnTo>
                <a:lnTo>
                  <a:pt x="0" y="2890357"/>
                </a:lnTo>
                <a:close/>
              </a:path>
            </a:pathLst>
          </a:custGeom>
          <a:noFill/>
          <a:extLst>
            <a:ext uri="{909E8E84-426E-40DD-AFC4-6F175D3DCCD1}">
              <a14:hiddenFill xmlns:a14="http://schemas.microsoft.com/office/drawing/2010/main">
                <a:solidFill>
                  <a:srgbClr val="FFFFFF"/>
                </a:solidFill>
              </a14:hiddenFill>
            </a:ext>
          </a:extLst>
        </p:spPr>
      </p:pic>
      <p:sp>
        <p:nvSpPr>
          <p:cNvPr id="11"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sym typeface="Trebuchet MS" panose="020B0603020202020204" pitchFamily="34" charset="0"/>
              </a:rPr>
              <a:t>Copyright © 2022 by Boston Consulting Group. All rights reserved.</a:t>
            </a:r>
          </a:p>
        </p:txBody>
      </p:sp>
    </p:spTree>
    <p:extLst>
      <p:ext uri="{BB962C8B-B14F-4D97-AF65-F5344CB8AC3E}">
        <p14:creationId xmlns:p14="http://schemas.microsoft.com/office/powerpoint/2010/main" val="3690175322"/>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395.xml><?xml version="1.0" encoding="utf-8"?>
<p:sldLayout xmlns:a="http://schemas.openxmlformats.org/drawingml/2006/main" xmlns:r="http://schemas.openxmlformats.org/officeDocument/2006/relationships" xmlns:p="http://schemas.openxmlformats.org/presentationml/2006/main" showMasterSp="0" preserve="1" userDrawn="1">
  <p:cSld name="D. Green arrow half">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41757049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3" imgH="363" progId="TCLayout.ActiveDocument.1">
                  <p:embed/>
                </p:oleObj>
              </mc:Choice>
              <mc:Fallback>
                <p:oleObj name="think-cell Slide" r:id="rId4" imgW="353" imgH="363"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chemeClr val="tx2"/>
          </a:solidFill>
          <a:ln w="9525" cap="rnd" cmpd="sng" algn="ctr">
            <a:solidFill>
              <a:schemeClr val="tx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GB" sz="2400" b="0" i="0" baseline="0">
              <a:solidFill>
                <a:srgbClr val="FFFFFF"/>
              </a:solidFill>
              <a:latin typeface="Trebuchet MS" panose="020B0603020202020204" pitchFamily="34" charset="0"/>
              <a:ea typeface="+mj-ea"/>
              <a:cs typeface="+mj-cs"/>
              <a:sym typeface="Trebuchet MS" panose="020B0603020202020204" pitchFamily="34" charset="0"/>
            </a:endParaRPr>
          </a:p>
        </p:txBody>
      </p:sp>
      <p:sp>
        <p:nvSpPr>
          <p:cNvPr id="9" name="Pentagon 8"/>
          <p:cNvSpPr/>
          <p:nvPr/>
        </p:nvSpPr>
        <p:spPr bwMode="white">
          <a:xfrm>
            <a:off x="0" y="0"/>
            <a:ext cx="6363546" cy="6858000"/>
          </a:xfrm>
          <a:prstGeom prst="homePlate">
            <a:avLst>
              <a:gd name="adj" fmla="val 12939"/>
            </a:avLst>
          </a:prstGeom>
          <a:gradFill>
            <a:gsLst>
              <a:gs pos="0">
                <a:schemeClr val="tx2"/>
              </a:gs>
              <a:gs pos="89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eaLnBrk="1">
              <a:lnSpc>
                <a:spcPct val="90000"/>
              </a:lnSpc>
              <a:spcAft>
                <a:spcPts val="1000"/>
              </a:spcAft>
            </a:pPr>
            <a:endParaRPr lang="en-GB" sz="1200">
              <a:solidFill>
                <a:prstClr val="white"/>
              </a:solidFill>
              <a:latin typeface="+mn-lt"/>
              <a:sym typeface="Trebuchet MS" panose="020B0603020202020204" pitchFamily="34" charset="0"/>
            </a:endParaRPr>
          </a:p>
        </p:txBody>
      </p:sp>
      <p:sp>
        <p:nvSpPr>
          <p:cNvPr id="3" name="Title 2"/>
          <p:cNvSpPr>
            <a:spLocks noGrp="1"/>
          </p:cNvSpPr>
          <p:nvPr>
            <p:ph type="title" hasCustomPrompt="1"/>
          </p:nvPr>
        </p:nvSpPr>
        <p:spPr>
          <a:xfrm>
            <a:off x="630000" y="622800"/>
            <a:ext cx="4747822" cy="332399"/>
          </a:xfrm>
          <a:prstGeom prst="rect">
            <a:avLst/>
          </a:prstGeom>
        </p:spPr>
        <p:txBody>
          <a:bodyPr/>
          <a:lstStyle>
            <a:lvl1pPr>
              <a:defRPr>
                <a:solidFill>
                  <a:srgbClr val="FFFFFF"/>
                </a:solidFill>
                <a:latin typeface="+mj-lt"/>
                <a:sym typeface="Trebuchet MS" panose="020B0603020202020204" pitchFamily="34" charset="0"/>
              </a:defRPr>
            </a:lvl1pPr>
          </a:lstStyle>
          <a:p>
            <a:r>
              <a:rPr lang="en-GB"/>
              <a:t>Click to add title</a:t>
            </a:r>
          </a:p>
        </p:txBody>
      </p:sp>
      <p:sp>
        <p:nvSpPr>
          <p:cNvPr id="11"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eaLnBrk="1">
              <a:defRPr sz="1000">
                <a:solidFill>
                  <a:schemeClr val="bg1">
                    <a:lumMod val="50000"/>
                  </a:schemeClr>
                </a:solidFill>
                <a:latin typeface="+mn-lt"/>
                <a:sym typeface="Trebuchet MS" panose="020B0603020202020204" pitchFamily="34" charset="0"/>
              </a:defRPr>
            </a:lvl1pPr>
          </a:lstStyle>
          <a:p>
            <a:endParaRPr lang="en-GB"/>
          </a:p>
        </p:txBody>
      </p:sp>
      <p:sp>
        <p:nvSpPr>
          <p:cNvPr id="14" name="TextBox 13"/>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GB" sz="10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GB" sz="1000" kern="1200">
              <a:solidFill>
                <a:schemeClr val="bg1">
                  <a:lumMod val="50000"/>
                </a:schemeClr>
              </a:solidFill>
              <a:latin typeface="+mn-lt"/>
              <a:ea typeface="+mn-ea"/>
              <a:cs typeface="+mn-cs"/>
              <a:sym typeface="Trebuchet MS" panose="020B0603020202020204" pitchFamily="34" charset="0"/>
            </a:endParaRPr>
          </a:p>
        </p:txBody>
      </p:sp>
      <p:pic>
        <p:nvPicPr>
          <p:cNvPr id="10" name="Picture 9"/>
          <p:cNvPicPr>
            <a:picLocks noChangeAspect="1"/>
          </p:cNvPicPr>
          <p:nvPr userDrawn="1"/>
        </p:nvPicPr>
        <p:blipFill rotWithShape="1">
          <a:blip r:embed="rId6">
            <a:extLst>
              <a:ext uri="{28A0092B-C50C-407E-A947-70E740481C1C}">
                <a14:useLocalDpi xmlns:a14="http://schemas.microsoft.com/office/drawing/2010/main" val="0"/>
              </a:ext>
            </a:extLst>
          </a:blip>
          <a:srcRect t="9052" b="6867"/>
          <a:stretch/>
        </p:blipFill>
        <p:spPr>
          <a:xfrm rot="120000">
            <a:off x="4460172" y="3407803"/>
            <a:ext cx="2694666" cy="3456551"/>
          </a:xfrm>
          <a:custGeom>
            <a:avLst/>
            <a:gdLst>
              <a:gd name="connsiteX0" fmla="*/ 2136534 w 2694666"/>
              <a:gd name="connsiteY0" fmla="*/ 0 h 3456551"/>
              <a:gd name="connsiteX1" fmla="*/ 2694666 w 2694666"/>
              <a:gd name="connsiteY1" fmla="*/ 0 h 3456551"/>
              <a:gd name="connsiteX2" fmla="*/ 2694666 w 2694666"/>
              <a:gd name="connsiteY2" fmla="*/ 3456551 h 3456551"/>
              <a:gd name="connsiteX3" fmla="*/ 1957033 w 2694666"/>
              <a:gd name="connsiteY3" fmla="*/ 3456551 h 3456551"/>
              <a:gd name="connsiteX4" fmla="*/ 1856842 w 2694666"/>
              <a:gd name="connsiteY4" fmla="*/ 432620 h 3456551"/>
              <a:gd name="connsiteX5" fmla="*/ 1914577 w 2694666"/>
              <a:gd name="connsiteY5" fmla="*/ 426057 h 3456551"/>
              <a:gd name="connsiteX6" fmla="*/ 0 w 2694666"/>
              <a:gd name="connsiteY6" fmla="*/ 0 h 3456551"/>
              <a:gd name="connsiteX7" fmla="*/ 1841687 w 2694666"/>
              <a:gd name="connsiteY7" fmla="*/ 0 h 3456551"/>
              <a:gd name="connsiteX8" fmla="*/ 1142595 w 2694666"/>
              <a:gd name="connsiteY8" fmla="*/ 3456551 h 3456551"/>
              <a:gd name="connsiteX9" fmla="*/ 0 w 2694666"/>
              <a:gd name="connsiteY9"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94666" h="3456551">
                <a:moveTo>
                  <a:pt x="2136534" y="0"/>
                </a:moveTo>
                <a:lnTo>
                  <a:pt x="2694666" y="0"/>
                </a:lnTo>
                <a:lnTo>
                  <a:pt x="2694666" y="3456551"/>
                </a:lnTo>
                <a:lnTo>
                  <a:pt x="1957033" y="3456551"/>
                </a:lnTo>
                <a:lnTo>
                  <a:pt x="1856842" y="432620"/>
                </a:lnTo>
                <a:lnTo>
                  <a:pt x="1914577" y="426057"/>
                </a:lnTo>
                <a:close/>
                <a:moveTo>
                  <a:pt x="0" y="0"/>
                </a:moveTo>
                <a:lnTo>
                  <a:pt x="1841687" y="0"/>
                </a:lnTo>
                <a:lnTo>
                  <a:pt x="1142595" y="3456551"/>
                </a:lnTo>
                <a:lnTo>
                  <a:pt x="0" y="3456551"/>
                </a:lnTo>
                <a:close/>
              </a:path>
            </a:pathLst>
          </a:custGeom>
        </p:spPr>
      </p:pic>
      <p:sp>
        <p:nvSpPr>
          <p:cNvPr id="12"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sym typeface="Trebuchet MS" panose="020B0603020202020204" pitchFamily="34" charset="0"/>
              </a:rPr>
              <a:t>Copyright © 2022 by Boston Consulting Group. All rights reserved.</a:t>
            </a:r>
          </a:p>
        </p:txBody>
      </p:sp>
      <p:sp>
        <p:nvSpPr>
          <p:cNvPr id="13" name="TextBox 12">
            <a:extLst>
              <a:ext uri="{FF2B5EF4-FFF2-40B4-BE49-F238E27FC236}">
                <a16:creationId xmlns:a16="http://schemas.microsoft.com/office/drawing/2014/main" id="{57796C41-06B5-4033-AA88-C783783172D5}"/>
              </a:ext>
            </a:extLst>
          </p:cNvPr>
          <p:cNvSpPr txBox="1"/>
          <p:nvPr userDrawn="1"/>
        </p:nvSpPr>
        <p:spPr>
          <a:xfrm>
            <a:off x="4488406" y="43029"/>
            <a:ext cx="3216536" cy="492426"/>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400">
                <a:solidFill>
                  <a:schemeClr val="tx1"/>
                </a:solidFill>
              </a:rPr>
              <a:t>OFFICIAL-SENSITIVE</a:t>
            </a:r>
          </a:p>
        </p:txBody>
      </p:sp>
    </p:spTree>
    <p:extLst>
      <p:ext uri="{BB962C8B-B14F-4D97-AF65-F5344CB8AC3E}">
        <p14:creationId xmlns:p14="http://schemas.microsoft.com/office/powerpoint/2010/main" val="930112543"/>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396.xml><?xml version="1.0" encoding="utf-8"?>
<p:sldLayout xmlns:a="http://schemas.openxmlformats.org/drawingml/2006/main" xmlns:r="http://schemas.openxmlformats.org/officeDocument/2006/relationships" xmlns:p="http://schemas.openxmlformats.org/presentationml/2006/main" showMasterSp="0" preserve="1" userDrawn="1">
  <p:cSld name="D. Arrow two third">
    <p:bg>
      <p:bgPr>
        <a:gradFill>
          <a:gsLst>
            <a:gs pos="0">
              <a:schemeClr val="tx2"/>
            </a:gs>
            <a:gs pos="89000">
              <a:schemeClr val="accent2"/>
            </a:gs>
          </a:gsLst>
          <a:lin ang="8100000" scaled="1"/>
        </a:gra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242568495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3" imgH="363" progId="TCLayout.ActiveDocument.1">
                  <p:embed/>
                </p:oleObj>
              </mc:Choice>
              <mc:Fallback>
                <p:oleObj name="think-cell Slide" r:id="rId4" imgW="353" imgH="363"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hidden="1"/>
          <p:cNvSpPr/>
          <p:nvPr userDrawn="1">
            <p:custDataLst>
              <p:tags r:id="rId2"/>
            </p:custDataLst>
          </p:nvPr>
        </p:nvSpPr>
        <p:spPr>
          <a:xfrm>
            <a:off x="0" y="0"/>
            <a:ext cx="158750" cy="158750"/>
          </a:xfrm>
          <a:prstGeom prst="rect">
            <a:avLst/>
          </a:prstGeom>
          <a:solidFill>
            <a:schemeClr val="tx2"/>
          </a:solidFill>
          <a:ln w="9525" cap="rnd" cmpd="sng" algn="ctr">
            <a:solidFill>
              <a:schemeClr val="tx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GB" sz="2400" b="0" i="0" baseline="0">
              <a:solidFill>
                <a:srgbClr val="FFFFFF"/>
              </a:solidFill>
              <a:latin typeface="Trebuchet MS" panose="020B0603020202020204" pitchFamily="34" charset="0"/>
              <a:ea typeface="+mj-ea"/>
              <a:cs typeface="+mj-cs"/>
              <a:sym typeface="Trebuchet MS" panose="020B0603020202020204" pitchFamily="34" charset="0"/>
            </a:endParaRPr>
          </a:p>
        </p:txBody>
      </p:sp>
      <p:sp>
        <p:nvSpPr>
          <p:cNvPr id="12" name="Freeform 18"/>
          <p:cNvSpPr/>
          <p:nvPr userDrawn="1"/>
        </p:nvSpPr>
        <p:spPr bwMode="white">
          <a:xfrm>
            <a:off x="0"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eaLnBrk="1">
              <a:lnSpc>
                <a:spcPct val="90000"/>
              </a:lnSpc>
              <a:spcAft>
                <a:spcPts val="1000"/>
              </a:spcAft>
            </a:pPr>
            <a:endParaRPr lang="en-GB" sz="1200">
              <a:solidFill>
                <a:schemeClr val="bg1"/>
              </a:solidFill>
              <a:latin typeface="+mn-lt"/>
              <a:sym typeface="Trebuchet MS" panose="020B0603020202020204" pitchFamily="34" charset="0"/>
            </a:endParaRPr>
          </a:p>
        </p:txBody>
      </p:sp>
      <p:sp>
        <p:nvSpPr>
          <p:cNvPr id="13" name="Date Placeholder 4"/>
          <p:cNvSpPr>
            <a:spLocks noGrp="1"/>
          </p:cNvSpPr>
          <p:nvPr>
            <p:ph type="dt" sz="half" idx="10"/>
          </p:nvPr>
        </p:nvSpPr>
        <p:spPr>
          <a:xfrm>
            <a:off x="9677400" y="6405036"/>
            <a:ext cx="1482051" cy="153888"/>
          </a:xfrm>
        </p:spPr>
        <p:txBody>
          <a:bodyPr/>
          <a:lstStyle>
            <a:lvl1pPr eaLnBrk="1">
              <a:defRPr>
                <a:solidFill>
                  <a:schemeClr val="bg1"/>
                </a:solidFill>
                <a:latin typeface="+mn-lt"/>
                <a:sym typeface="Trebuchet MS" panose="020B0603020202020204" pitchFamily="34" charset="0"/>
              </a:defRPr>
            </a:lvl1pPr>
          </a:lstStyle>
          <a:p>
            <a:endParaRPr lang="en-GB"/>
          </a:p>
        </p:txBody>
      </p:sp>
      <p:sp>
        <p:nvSpPr>
          <p:cNvPr id="15" name="TextBox 14"/>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GB"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GB" sz="1000" kern="1200">
              <a:solidFill>
                <a:schemeClr val="bg1"/>
              </a:solidFill>
              <a:latin typeface="+mn-lt"/>
              <a:ea typeface="+mn-ea"/>
              <a:cs typeface="+mn-cs"/>
              <a:sym typeface="Trebuchet MS" panose="020B0603020202020204" pitchFamily="34" charset="0"/>
            </a:endParaRPr>
          </a:p>
        </p:txBody>
      </p:sp>
      <p:sp>
        <p:nvSpPr>
          <p:cNvPr id="2" name="Title 1"/>
          <p:cNvSpPr>
            <a:spLocks noGrp="1"/>
          </p:cNvSpPr>
          <p:nvPr>
            <p:ph type="title" hasCustomPrompt="1"/>
          </p:nvPr>
        </p:nvSpPr>
        <p:spPr>
          <a:xfrm>
            <a:off x="630000" y="622800"/>
            <a:ext cx="6254496" cy="332399"/>
          </a:xfrm>
          <a:prstGeom prst="rect">
            <a:avLst/>
          </a:prstGeom>
        </p:spPr>
        <p:txBody>
          <a:bodyPr/>
          <a:lstStyle>
            <a:lvl1pPr>
              <a:defRPr>
                <a:latin typeface="+mj-lt"/>
                <a:sym typeface="Trebuchet MS" panose="020B0603020202020204" pitchFamily="34" charset="0"/>
              </a:defRPr>
            </a:lvl1pPr>
          </a:lstStyle>
          <a:p>
            <a:r>
              <a:rPr lang="en-GB"/>
              <a:t>Click to add title</a:t>
            </a:r>
          </a:p>
        </p:txBody>
      </p:sp>
      <p:pic>
        <p:nvPicPr>
          <p:cNvPr id="11" name="Picture 10"/>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7490339" y="3589606"/>
            <a:ext cx="1365250" cy="3382962"/>
          </a:xfrm>
          <a:custGeom>
            <a:avLst/>
            <a:gdLst>
              <a:gd name="connsiteX0" fmla="*/ 911531 w 1365250"/>
              <a:gd name="connsiteY0" fmla="*/ 0 h 3382962"/>
              <a:gd name="connsiteX1" fmla="*/ 1365250 w 1365250"/>
              <a:gd name="connsiteY1" fmla="*/ 0 h 3382962"/>
              <a:gd name="connsiteX2" fmla="*/ 1365250 w 1365250"/>
              <a:gd name="connsiteY2" fmla="*/ 3382962 h 3382962"/>
              <a:gd name="connsiteX3" fmla="*/ 107988 w 1365250"/>
              <a:gd name="connsiteY3" fmla="*/ 3382962 h 3382962"/>
              <a:gd name="connsiteX4" fmla="*/ 111422 w 1365250"/>
              <a:gd name="connsiteY4" fmla="*/ 3368118 h 3382962"/>
              <a:gd name="connsiteX5" fmla="*/ 129661 w 1365250"/>
              <a:gd name="connsiteY5" fmla="*/ 3368407 h 3382962"/>
              <a:gd name="connsiteX6" fmla="*/ 890411 w 1365250"/>
              <a:gd name="connsiteY6" fmla="*/ 0 h 3382962"/>
              <a:gd name="connsiteX7" fmla="*/ 897808 w 1365250"/>
              <a:gd name="connsiteY7" fmla="*/ 0 h 3382962"/>
              <a:gd name="connsiteX8" fmla="*/ 870584 w 1365250"/>
              <a:gd name="connsiteY8" fmla="*/ 85726 h 3382962"/>
              <a:gd name="connsiteX9" fmla="*/ 0 w 1365250"/>
              <a:gd name="connsiteY9" fmla="*/ 0 h 3382962"/>
              <a:gd name="connsiteX10" fmla="*/ 852736 w 1365250"/>
              <a:gd name="connsiteY10" fmla="*/ 0 h 3382962"/>
              <a:gd name="connsiteX11" fmla="*/ 0 w 1365250"/>
              <a:gd name="connsiteY11" fmla="*/ 1883543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65250" h="3382962">
                <a:moveTo>
                  <a:pt x="911531" y="0"/>
                </a:moveTo>
                <a:lnTo>
                  <a:pt x="1365250" y="0"/>
                </a:lnTo>
                <a:lnTo>
                  <a:pt x="1365250" y="3382962"/>
                </a:lnTo>
                <a:lnTo>
                  <a:pt x="107988" y="3382962"/>
                </a:lnTo>
                <a:lnTo>
                  <a:pt x="111422" y="3368118"/>
                </a:lnTo>
                <a:lnTo>
                  <a:pt x="129661" y="3368407"/>
                </a:lnTo>
                <a:close/>
                <a:moveTo>
                  <a:pt x="890411" y="0"/>
                </a:moveTo>
                <a:lnTo>
                  <a:pt x="897808" y="0"/>
                </a:lnTo>
                <a:lnTo>
                  <a:pt x="870584" y="85726"/>
                </a:lnTo>
                <a:close/>
                <a:moveTo>
                  <a:pt x="0" y="0"/>
                </a:moveTo>
                <a:lnTo>
                  <a:pt x="852736" y="0"/>
                </a:lnTo>
                <a:lnTo>
                  <a:pt x="0" y="1883543"/>
                </a:lnTo>
                <a:close/>
              </a:path>
            </a:pathLst>
          </a:custGeom>
          <a:noFill/>
          <a:extLst>
            <a:ext uri="{909E8E84-426E-40DD-AFC4-6F175D3DCCD1}">
              <a14:hiddenFill xmlns:a14="http://schemas.microsoft.com/office/drawing/2010/main">
                <a:solidFill>
                  <a:srgbClr val="FFFFFF"/>
                </a:solidFill>
              </a14:hiddenFill>
            </a:ext>
          </a:extLst>
        </p:spPr>
      </p:pic>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sym typeface="Trebuchet MS" panose="020B0603020202020204" pitchFamily="34" charset="0"/>
              </a:rPr>
              <a:t>Copyright © 2022 by Boston Consulting Group. All rights reserved.</a:t>
            </a:r>
          </a:p>
        </p:txBody>
      </p:sp>
      <p:sp>
        <p:nvSpPr>
          <p:cNvPr id="10" name="TextBox 9">
            <a:extLst>
              <a:ext uri="{FF2B5EF4-FFF2-40B4-BE49-F238E27FC236}">
                <a16:creationId xmlns:a16="http://schemas.microsoft.com/office/drawing/2014/main" id="{79AEBFF3-0BE4-4395-919E-DC0B7296E63B}"/>
              </a:ext>
            </a:extLst>
          </p:cNvPr>
          <p:cNvSpPr txBox="1"/>
          <p:nvPr userDrawn="1"/>
        </p:nvSpPr>
        <p:spPr>
          <a:xfrm>
            <a:off x="4488406" y="43029"/>
            <a:ext cx="3216536" cy="492426"/>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400">
                <a:solidFill>
                  <a:schemeClr val="tx1"/>
                </a:solidFill>
              </a:rPr>
              <a:t>OFFICIAL-SENSITIVE</a:t>
            </a:r>
          </a:p>
        </p:txBody>
      </p:sp>
    </p:spTree>
    <p:extLst>
      <p:ext uri="{BB962C8B-B14F-4D97-AF65-F5344CB8AC3E}">
        <p14:creationId xmlns:p14="http://schemas.microsoft.com/office/powerpoint/2010/main" val="887529405"/>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397.xml><?xml version="1.0" encoding="utf-8"?>
<p:sldLayout xmlns:a="http://schemas.openxmlformats.org/drawingml/2006/main" xmlns:r="http://schemas.openxmlformats.org/officeDocument/2006/relationships" xmlns:p="http://schemas.openxmlformats.org/presentationml/2006/main" showMasterSp="0" preserve="1" userDrawn="1">
  <p:cSld name="D. Green arrow two third">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179028046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3" imgH="363" progId="TCLayout.ActiveDocument.1">
                  <p:embed/>
                </p:oleObj>
              </mc:Choice>
              <mc:Fallback>
                <p:oleObj name="think-cell Slide" r:id="rId4" imgW="353" imgH="363"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hidden="1"/>
          <p:cNvSpPr/>
          <p:nvPr userDrawn="1">
            <p:custDataLst>
              <p:tags r:id="rId2"/>
            </p:custDataLst>
          </p:nvPr>
        </p:nvSpPr>
        <p:spPr>
          <a:xfrm>
            <a:off x="0" y="0"/>
            <a:ext cx="158750" cy="158750"/>
          </a:xfrm>
          <a:prstGeom prst="rect">
            <a:avLst/>
          </a:prstGeom>
          <a:solidFill>
            <a:schemeClr val="tx2"/>
          </a:solidFill>
          <a:ln w="9525" cap="rnd" cmpd="sng" algn="ctr">
            <a:solidFill>
              <a:schemeClr val="tx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GB" sz="2400" b="0" i="0" baseline="0">
              <a:solidFill>
                <a:srgbClr val="FFFFFF"/>
              </a:solidFill>
              <a:latin typeface="Trebuchet MS" panose="020B0603020202020204" pitchFamily="34" charset="0"/>
              <a:ea typeface="+mj-ea"/>
              <a:cs typeface="+mj-cs"/>
              <a:sym typeface="Trebuchet MS" panose="020B0603020202020204" pitchFamily="34" charset="0"/>
            </a:endParaRPr>
          </a:p>
        </p:txBody>
      </p:sp>
      <p:sp>
        <p:nvSpPr>
          <p:cNvPr id="12" name="Freeform 18"/>
          <p:cNvSpPr/>
          <p:nvPr userDrawn="1"/>
        </p:nvSpPr>
        <p:spPr bwMode="white">
          <a:xfrm>
            <a:off x="0"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gradFill>
            <a:gsLst>
              <a:gs pos="0">
                <a:schemeClr val="tx2"/>
              </a:gs>
              <a:gs pos="89000">
                <a:schemeClr val="accent2"/>
              </a:gs>
            </a:gsLst>
            <a:lin ang="8100000" scaled="1"/>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eaLnBrk="1">
              <a:lnSpc>
                <a:spcPct val="90000"/>
              </a:lnSpc>
              <a:spcAft>
                <a:spcPts val="1000"/>
              </a:spcAft>
            </a:pPr>
            <a:endParaRPr lang="en-GB" sz="1200">
              <a:solidFill>
                <a:schemeClr val="bg1"/>
              </a:solidFill>
              <a:latin typeface="+mn-lt"/>
              <a:sym typeface="Trebuchet MS" panose="020B0603020202020204" pitchFamily="34" charset="0"/>
            </a:endParaRPr>
          </a:p>
        </p:txBody>
      </p:sp>
      <p:sp>
        <p:nvSpPr>
          <p:cNvPr id="2" name="Title 1"/>
          <p:cNvSpPr>
            <a:spLocks noGrp="1"/>
          </p:cNvSpPr>
          <p:nvPr>
            <p:ph type="title" hasCustomPrompt="1"/>
          </p:nvPr>
        </p:nvSpPr>
        <p:spPr>
          <a:xfrm>
            <a:off x="630000" y="622800"/>
            <a:ext cx="6254496" cy="332399"/>
          </a:xfrm>
          <a:prstGeom prst="rect">
            <a:avLst/>
          </a:prstGeom>
        </p:spPr>
        <p:txBody>
          <a:bodyPr/>
          <a:lstStyle>
            <a:lvl1pPr>
              <a:defRPr>
                <a:solidFill>
                  <a:srgbClr val="FFFFFF"/>
                </a:solidFill>
                <a:latin typeface="+mj-lt"/>
                <a:sym typeface="Trebuchet MS" panose="020B0603020202020204" pitchFamily="34" charset="0"/>
              </a:defRPr>
            </a:lvl1pPr>
          </a:lstStyle>
          <a:p>
            <a:r>
              <a:rPr lang="en-GB"/>
              <a:t>Click to add title</a:t>
            </a:r>
          </a:p>
        </p:txBody>
      </p:sp>
      <p:sp>
        <p:nvSpPr>
          <p:cNvPr id="17"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eaLnBrk="1">
              <a:defRPr sz="1000">
                <a:solidFill>
                  <a:schemeClr val="bg1">
                    <a:lumMod val="50000"/>
                  </a:schemeClr>
                </a:solidFill>
                <a:latin typeface="+mn-lt"/>
                <a:sym typeface="Trebuchet MS" panose="020B0603020202020204" pitchFamily="34" charset="0"/>
              </a:defRPr>
            </a:lvl1pPr>
          </a:lstStyle>
          <a:p>
            <a:endParaRPr lang="en-GB"/>
          </a:p>
        </p:txBody>
      </p:sp>
      <p:sp>
        <p:nvSpPr>
          <p:cNvPr id="18" name="TextBox 17"/>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GB" sz="10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GB" sz="1000" kern="1200">
              <a:solidFill>
                <a:schemeClr val="bg1">
                  <a:lumMod val="50000"/>
                </a:schemeClr>
              </a:solidFill>
              <a:latin typeface="+mn-lt"/>
              <a:ea typeface="+mn-ea"/>
              <a:cs typeface="+mn-cs"/>
              <a:sym typeface="Trebuchet MS" panose="020B0603020202020204" pitchFamily="34" charset="0"/>
            </a:endParaRPr>
          </a:p>
        </p:txBody>
      </p:sp>
      <p:pic>
        <p:nvPicPr>
          <p:cNvPr id="9" name="Picture 8"/>
          <p:cNvPicPr>
            <a:picLocks noChangeAspect="1"/>
          </p:cNvPicPr>
          <p:nvPr userDrawn="1"/>
        </p:nvPicPr>
        <p:blipFill rotWithShape="1">
          <a:blip r:embed="rId6">
            <a:extLst>
              <a:ext uri="{28A0092B-C50C-407E-A947-70E740481C1C}">
                <a14:useLocalDpi xmlns:a14="http://schemas.microsoft.com/office/drawing/2010/main" val="0"/>
              </a:ext>
            </a:extLst>
          </a:blip>
          <a:srcRect t="9052" b="6867"/>
          <a:stretch/>
        </p:blipFill>
        <p:spPr>
          <a:xfrm rot="120000">
            <a:off x="6567628" y="3407803"/>
            <a:ext cx="2694666" cy="3456551"/>
          </a:xfrm>
          <a:custGeom>
            <a:avLst/>
            <a:gdLst>
              <a:gd name="connsiteX0" fmla="*/ 2068299 w 2694666"/>
              <a:gd name="connsiteY0" fmla="*/ 0 h 3456551"/>
              <a:gd name="connsiteX1" fmla="*/ 2694666 w 2694666"/>
              <a:gd name="connsiteY1" fmla="*/ 0 h 3456551"/>
              <a:gd name="connsiteX2" fmla="*/ 2694666 w 2694666"/>
              <a:gd name="connsiteY2" fmla="*/ 3456551 h 3456551"/>
              <a:gd name="connsiteX3" fmla="*/ 1434992 w 2694666"/>
              <a:gd name="connsiteY3" fmla="*/ 3456551 h 3456551"/>
              <a:gd name="connsiteX4" fmla="*/ 0 w 2694666"/>
              <a:gd name="connsiteY4" fmla="*/ 0 h 3456551"/>
              <a:gd name="connsiteX5" fmla="*/ 1825478 w 2694666"/>
              <a:gd name="connsiteY5" fmla="*/ 0 h 3456551"/>
              <a:gd name="connsiteX6" fmla="*/ 1138791 w 2694666"/>
              <a:gd name="connsiteY6" fmla="*/ 3456551 h 3456551"/>
              <a:gd name="connsiteX7" fmla="*/ 0 w 2694666"/>
              <a:gd name="connsiteY7"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94666" h="3456551">
                <a:moveTo>
                  <a:pt x="2068299" y="0"/>
                </a:moveTo>
                <a:lnTo>
                  <a:pt x="2694666" y="0"/>
                </a:lnTo>
                <a:lnTo>
                  <a:pt x="2694666" y="3456551"/>
                </a:lnTo>
                <a:lnTo>
                  <a:pt x="1434992" y="3456551"/>
                </a:lnTo>
                <a:close/>
                <a:moveTo>
                  <a:pt x="0" y="0"/>
                </a:moveTo>
                <a:lnTo>
                  <a:pt x="1825478" y="0"/>
                </a:lnTo>
                <a:lnTo>
                  <a:pt x="1138791" y="3456551"/>
                </a:lnTo>
                <a:lnTo>
                  <a:pt x="0" y="3456551"/>
                </a:lnTo>
                <a:close/>
              </a:path>
            </a:pathLst>
          </a:custGeom>
        </p:spPr>
      </p:pic>
      <p:sp>
        <p:nvSpPr>
          <p:cNvPr id="10"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sym typeface="Trebuchet MS" panose="020B0603020202020204" pitchFamily="34" charset="0"/>
              </a:rPr>
              <a:t>Copyright © 2022 by Boston Consulting Group. All rights reserved.</a:t>
            </a:r>
          </a:p>
        </p:txBody>
      </p:sp>
      <p:sp>
        <p:nvSpPr>
          <p:cNvPr id="11" name="TextBox 10">
            <a:extLst>
              <a:ext uri="{FF2B5EF4-FFF2-40B4-BE49-F238E27FC236}">
                <a16:creationId xmlns:a16="http://schemas.microsoft.com/office/drawing/2014/main" id="{AF880E62-7410-4E6C-B32E-8D5955DEBF80}"/>
              </a:ext>
            </a:extLst>
          </p:cNvPr>
          <p:cNvSpPr txBox="1"/>
          <p:nvPr userDrawn="1"/>
        </p:nvSpPr>
        <p:spPr>
          <a:xfrm>
            <a:off x="4488406" y="43029"/>
            <a:ext cx="3216536" cy="492426"/>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400">
                <a:solidFill>
                  <a:schemeClr val="tx1"/>
                </a:solidFill>
              </a:rPr>
              <a:t>OFFICIAL-SENSITIVE</a:t>
            </a:r>
          </a:p>
        </p:txBody>
      </p:sp>
    </p:spTree>
    <p:extLst>
      <p:ext uri="{BB962C8B-B14F-4D97-AF65-F5344CB8AC3E}">
        <p14:creationId xmlns:p14="http://schemas.microsoft.com/office/powerpoint/2010/main" val="800840605"/>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398.xml><?xml version="1.0" encoding="utf-8"?>
<p:sldLayout xmlns:a="http://schemas.openxmlformats.org/drawingml/2006/main" xmlns:r="http://schemas.openxmlformats.org/officeDocument/2006/relationships" xmlns:p="http://schemas.openxmlformats.org/presentationml/2006/main" showMasterSp="0" preserve="1" userDrawn="1">
  <p:cSld name="D. Big statement green">
    <p:bg>
      <p:bgPr>
        <a:gradFill>
          <a:gsLst>
            <a:gs pos="0">
              <a:schemeClr val="tx2"/>
            </a:gs>
            <a:gs pos="89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278110815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3" imgH="363" progId="TCLayout.ActiveDocument.1">
                  <p:embed/>
                </p:oleObj>
              </mc:Choice>
              <mc:Fallback>
                <p:oleObj name="think-cell Slide" r:id="rId4" imgW="353" imgH="363"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chemeClr val="tx2"/>
          </a:solidFill>
          <a:ln w="9525" cap="rnd" cmpd="sng" algn="ctr">
            <a:solidFill>
              <a:schemeClr val="tx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ts val="6000"/>
              </a:lnSpc>
              <a:spcBef>
                <a:spcPct val="0"/>
              </a:spcBef>
              <a:spcAft>
                <a:spcPct val="0"/>
              </a:spcAft>
            </a:pPr>
            <a:endParaRPr lang="en-GB" sz="5400" b="0" i="0" baseline="0">
              <a:solidFill>
                <a:srgbClr val="FFFFFF"/>
              </a:solidFill>
              <a:latin typeface="Trebuchet MS" panose="020B0603020202020204" pitchFamily="34" charset="0"/>
              <a:ea typeface="+mn-ea"/>
              <a:cs typeface="Arial" panose="020B0604020202020204" pitchFamily="34" charset="0"/>
              <a:sym typeface="Trebuchet MS" panose="020B0603020202020204" pitchFamily="34" charset="0"/>
            </a:endParaRPr>
          </a:p>
        </p:txBody>
      </p:sp>
      <p:sp>
        <p:nvSpPr>
          <p:cNvPr id="7" name="Date Placeholder 4"/>
          <p:cNvSpPr>
            <a:spLocks noGrp="1"/>
          </p:cNvSpPr>
          <p:nvPr>
            <p:ph type="dt" sz="half" idx="10"/>
          </p:nvPr>
        </p:nvSpPr>
        <p:spPr>
          <a:xfrm>
            <a:off x="9677400" y="6405036"/>
            <a:ext cx="1482051" cy="153888"/>
          </a:xfrm>
        </p:spPr>
        <p:txBody>
          <a:bodyPr/>
          <a:lstStyle>
            <a:lvl1pPr eaLnBrk="1">
              <a:defRPr>
                <a:solidFill>
                  <a:schemeClr val="bg1"/>
                </a:solidFill>
                <a:latin typeface="+mn-lt"/>
                <a:sym typeface="Trebuchet MS" panose="020B0603020202020204" pitchFamily="34" charset="0"/>
              </a:defRPr>
            </a:lvl1pPr>
          </a:lstStyle>
          <a:p>
            <a:endParaRPr lang="en-GB"/>
          </a:p>
        </p:txBody>
      </p:sp>
      <p:sp>
        <p:nvSpPr>
          <p:cNvPr id="10" name="TextBox 9"/>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GB"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GB" sz="1000" kern="1200">
              <a:solidFill>
                <a:schemeClr val="bg1"/>
              </a:solidFill>
              <a:latin typeface="+mn-lt"/>
              <a:ea typeface="+mn-ea"/>
              <a:cs typeface="+mn-cs"/>
              <a:sym typeface="Trebuchet MS" panose="020B0603020202020204" pitchFamily="34" charset="0"/>
            </a:endParaRPr>
          </a:p>
        </p:txBody>
      </p:sp>
      <p:sp>
        <p:nvSpPr>
          <p:cNvPr id="11" name="Title 1"/>
          <p:cNvSpPr>
            <a:spLocks noGrp="1"/>
          </p:cNvSpPr>
          <p:nvPr>
            <p:ph type="title" hasCustomPrompt="1"/>
          </p:nvPr>
        </p:nvSpPr>
        <p:spPr>
          <a:xfrm>
            <a:off x="630000" y="3826333"/>
            <a:ext cx="10933200" cy="1606550"/>
          </a:xfrm>
        </p:spPr>
        <p:txBody>
          <a:bodyPr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bg1"/>
                </a:solidFill>
                <a:latin typeface="+mj-lt"/>
                <a:ea typeface="+mn-ea"/>
                <a:cs typeface="Arial" panose="020B0604020202020204" pitchFamily="34" charset="0"/>
                <a:sym typeface="Trebuchet MS" panose="020B0603020202020204" pitchFamily="34" charset="0"/>
              </a:defRPr>
            </a:lvl1pPr>
          </a:lstStyle>
          <a:p>
            <a:r>
              <a:rPr lang="en-GB"/>
              <a:t>Click to add big statement text</a:t>
            </a:r>
          </a:p>
        </p:txBody>
      </p:sp>
      <p:sp>
        <p:nvSpPr>
          <p:cNvPr id="8"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sym typeface="Trebuchet MS" panose="020B0603020202020204" pitchFamily="34" charset="0"/>
              </a:rPr>
              <a:t>Copyright © 2022 by Boston Consulting Group. All rights reserved.</a:t>
            </a:r>
          </a:p>
        </p:txBody>
      </p:sp>
      <p:sp>
        <p:nvSpPr>
          <p:cNvPr id="9" name="TextBox 8">
            <a:extLst>
              <a:ext uri="{FF2B5EF4-FFF2-40B4-BE49-F238E27FC236}">
                <a16:creationId xmlns:a16="http://schemas.microsoft.com/office/drawing/2014/main" id="{7B49C98C-F6FC-426F-ABB4-28087E9F44ED}"/>
              </a:ext>
            </a:extLst>
          </p:cNvPr>
          <p:cNvSpPr txBox="1"/>
          <p:nvPr userDrawn="1"/>
        </p:nvSpPr>
        <p:spPr>
          <a:xfrm>
            <a:off x="4488406" y="43029"/>
            <a:ext cx="3216536" cy="492426"/>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400">
                <a:solidFill>
                  <a:schemeClr val="tx1"/>
                </a:solidFill>
              </a:rPr>
              <a:t>OFFICIAL-SENSITIVE</a:t>
            </a:r>
          </a:p>
        </p:txBody>
      </p:sp>
    </p:spTree>
    <p:extLst>
      <p:ext uri="{BB962C8B-B14F-4D97-AF65-F5344CB8AC3E}">
        <p14:creationId xmlns:p14="http://schemas.microsoft.com/office/powerpoint/2010/main" val="408348031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99.xml><?xml version="1.0" encoding="utf-8"?>
<p:sldLayout xmlns:a="http://schemas.openxmlformats.org/drawingml/2006/main" xmlns:r="http://schemas.openxmlformats.org/officeDocument/2006/relationships" xmlns:p="http://schemas.openxmlformats.org/presentationml/2006/main" preserve="1" userDrawn="1">
  <p:cSld name="D. Big statement icon">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186955231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3" imgH="363" progId="TCLayout.ActiveDocument.1">
                  <p:embed/>
                </p:oleObj>
              </mc:Choice>
              <mc:Fallback>
                <p:oleObj name="think-cell Slide" r:id="rId4" imgW="353" imgH="363"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chemeClr val="tx2"/>
          </a:solidFill>
          <a:ln w="9525" cap="rnd" cmpd="sng" algn="ctr">
            <a:solidFill>
              <a:schemeClr val="tx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ts val="6000"/>
              </a:lnSpc>
              <a:spcBef>
                <a:spcPct val="0"/>
              </a:spcBef>
              <a:spcAft>
                <a:spcPct val="0"/>
              </a:spcAft>
            </a:pPr>
            <a:endParaRPr lang="en-GB" sz="5400" b="0" i="0" baseline="0">
              <a:solidFill>
                <a:srgbClr val="FFFFFF"/>
              </a:solidFill>
              <a:latin typeface="Trebuchet MS" panose="020B0603020202020204" pitchFamily="34" charset="0"/>
              <a:ea typeface="+mn-ea"/>
              <a:cs typeface="Arial" panose="020B0604020202020204" pitchFamily="34" charset="0"/>
              <a:sym typeface="Trebuchet MS" panose="020B0603020202020204" pitchFamily="34" charset="0"/>
            </a:endParaRPr>
          </a:p>
        </p:txBody>
      </p:sp>
      <p:sp>
        <p:nvSpPr>
          <p:cNvPr id="8" name="Date Placeholder 7"/>
          <p:cNvSpPr>
            <a:spLocks noGrp="1"/>
          </p:cNvSpPr>
          <p:nvPr>
            <p:ph type="dt" sz="half" idx="10"/>
          </p:nvPr>
        </p:nvSpPr>
        <p:spPr/>
        <p:txBody>
          <a:bodyPr/>
          <a:lstStyle>
            <a:lvl1pPr eaLnBrk="1">
              <a:defRPr>
                <a:latin typeface="+mn-lt"/>
                <a:sym typeface="Trebuchet MS" panose="020B0603020202020204" pitchFamily="34" charset="0"/>
              </a:defRPr>
            </a:lvl1pPr>
          </a:lstStyle>
          <a:p>
            <a:endParaRPr lang="en-GB"/>
          </a:p>
        </p:txBody>
      </p:sp>
      <p:sp>
        <p:nvSpPr>
          <p:cNvPr id="6" name="Rectangle 5"/>
          <p:cNvSpPr/>
          <p:nvPr userDrawn="1"/>
        </p:nvSpPr>
        <p:spPr bwMode="white">
          <a:xfrm>
            <a:off x="630000" y="625475"/>
            <a:ext cx="932688" cy="932688"/>
          </a:xfrm>
          <a:prstGeom prst="rec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eaLnBrk="1"/>
            <a:endParaRPr lang="en-GB" sz="1200">
              <a:solidFill>
                <a:schemeClr val="bg1"/>
              </a:solidFill>
              <a:latin typeface="+mn-lt"/>
              <a:sym typeface="Trebuchet MS" panose="020B0603020202020204" pitchFamily="34" charset="0"/>
            </a:endParaRPr>
          </a:p>
        </p:txBody>
      </p:sp>
      <p:sp>
        <p:nvSpPr>
          <p:cNvPr id="7" name="Title 1"/>
          <p:cNvSpPr>
            <a:spLocks noGrp="1"/>
          </p:cNvSpPr>
          <p:nvPr>
            <p:ph type="title" hasCustomPrompt="1"/>
          </p:nvPr>
        </p:nvSpPr>
        <p:spPr>
          <a:xfrm>
            <a:off x="630000" y="3826333"/>
            <a:ext cx="10933200" cy="1606550"/>
          </a:xfrm>
          <a:prstGeom prst="rect">
            <a:avLst/>
          </a:prstGeom>
        </p:spPr>
        <p:txBody>
          <a:bodyPr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accent4"/>
                </a:solidFill>
                <a:latin typeface="+mj-lt"/>
                <a:ea typeface="+mn-ea"/>
                <a:cs typeface="Arial" panose="020B0604020202020204" pitchFamily="34" charset="0"/>
                <a:sym typeface="Trebuchet MS" panose="020B0603020202020204" pitchFamily="34" charset="0"/>
              </a:defRPr>
            </a:lvl1pPr>
          </a:lstStyle>
          <a:p>
            <a:r>
              <a:rPr lang="en-GB"/>
              <a:t>Click to add big statement text</a:t>
            </a:r>
          </a:p>
        </p:txBody>
      </p:sp>
    </p:spTree>
    <p:extLst>
      <p:ext uri="{BB962C8B-B14F-4D97-AF65-F5344CB8AC3E}">
        <p14:creationId xmlns:p14="http://schemas.microsoft.com/office/powerpoint/2010/main" val="308380945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5EDD6F4-2C55-4387-B5C3-DE73ACB557F0}"/>
              </a:ext>
            </a:extLst>
          </p:cNvPr>
          <p:cNvSpPr>
            <a:spLocks noGrp="1"/>
          </p:cNvSpPr>
          <p:nvPr>
            <p:ph sz="half" idx="1"/>
          </p:nvPr>
        </p:nvSpPr>
        <p:spPr>
          <a:xfrm>
            <a:off x="838201" y="1105593"/>
            <a:ext cx="5181600" cy="48552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4B320971-7F83-4315-9CE2-D2067E1DA990}"/>
              </a:ext>
            </a:extLst>
          </p:cNvPr>
          <p:cNvSpPr>
            <a:spLocks noGrp="1"/>
          </p:cNvSpPr>
          <p:nvPr>
            <p:ph sz="half" idx="2"/>
          </p:nvPr>
        </p:nvSpPr>
        <p:spPr>
          <a:xfrm>
            <a:off x="6172199" y="1105593"/>
            <a:ext cx="5181600" cy="48552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a:extLst>
              <a:ext uri="{FF2B5EF4-FFF2-40B4-BE49-F238E27FC236}">
                <a16:creationId xmlns:a16="http://schemas.microsoft.com/office/drawing/2014/main" id="{46F6AD5E-E896-4628-B430-2E22EF749B52}"/>
              </a:ext>
            </a:extLst>
          </p:cNvPr>
          <p:cNvSpPr>
            <a:spLocks noGrp="1"/>
          </p:cNvSpPr>
          <p:nvPr>
            <p:ph type="dt" sz="half" idx="10"/>
          </p:nvPr>
        </p:nvSpPr>
        <p:spPr>
          <a:xfrm>
            <a:off x="838200" y="6173787"/>
            <a:ext cx="2743200" cy="365125"/>
          </a:xfrm>
        </p:spPr>
        <p:txBody>
          <a:bodyPr/>
          <a:lstStyle/>
          <a:p>
            <a:endParaRPr lang="en-GB" dirty="0"/>
          </a:p>
        </p:txBody>
      </p:sp>
      <p:sp>
        <p:nvSpPr>
          <p:cNvPr id="6" name="Footer Placeholder 5">
            <a:extLst>
              <a:ext uri="{FF2B5EF4-FFF2-40B4-BE49-F238E27FC236}">
                <a16:creationId xmlns:a16="http://schemas.microsoft.com/office/drawing/2014/main" id="{BFFFA59B-8B08-4160-A012-9892956DEF0A}"/>
              </a:ext>
            </a:extLst>
          </p:cNvPr>
          <p:cNvSpPr>
            <a:spLocks noGrp="1"/>
          </p:cNvSpPr>
          <p:nvPr>
            <p:ph type="ftr" sz="quarter" idx="11"/>
          </p:nvPr>
        </p:nvSpPr>
        <p:spPr>
          <a:xfrm>
            <a:off x="4038600" y="6173787"/>
            <a:ext cx="4114800" cy="365125"/>
          </a:xfrm>
        </p:spPr>
        <p:txBody>
          <a:bodyPr/>
          <a:lstStyle/>
          <a:p>
            <a:endParaRPr lang="en-GB" dirty="0"/>
          </a:p>
        </p:txBody>
      </p:sp>
      <p:sp>
        <p:nvSpPr>
          <p:cNvPr id="7" name="Slide Number Placeholder 6">
            <a:extLst>
              <a:ext uri="{FF2B5EF4-FFF2-40B4-BE49-F238E27FC236}">
                <a16:creationId xmlns:a16="http://schemas.microsoft.com/office/drawing/2014/main" id="{39E8304F-D6EF-4FAB-8789-52EA7DD0F146}"/>
              </a:ext>
            </a:extLst>
          </p:cNvPr>
          <p:cNvSpPr>
            <a:spLocks noGrp="1"/>
          </p:cNvSpPr>
          <p:nvPr>
            <p:ph type="sldNum" sz="quarter" idx="12"/>
          </p:nvPr>
        </p:nvSpPr>
        <p:spPr>
          <a:xfrm>
            <a:off x="9448800" y="6492874"/>
            <a:ext cx="2743200" cy="365125"/>
          </a:xfrm>
        </p:spPr>
        <p:txBody>
          <a:bodyPr/>
          <a:lstStyle/>
          <a:p>
            <a:fld id="{391F6EB8-9891-4050-938B-0703392E4F5D}" type="slidenum">
              <a:rPr lang="en-GB" smtClean="0"/>
              <a:t>‹#›</a:t>
            </a:fld>
            <a:endParaRPr lang="en-GB"/>
          </a:p>
        </p:txBody>
      </p:sp>
      <p:sp>
        <p:nvSpPr>
          <p:cNvPr id="8" name="Title 1">
            <a:extLst>
              <a:ext uri="{FF2B5EF4-FFF2-40B4-BE49-F238E27FC236}">
                <a16:creationId xmlns:a16="http://schemas.microsoft.com/office/drawing/2014/main" id="{827F11FB-DD30-4D32-9034-D36C1341C23E}"/>
              </a:ext>
            </a:extLst>
          </p:cNvPr>
          <p:cNvSpPr>
            <a:spLocks noGrp="1"/>
          </p:cNvSpPr>
          <p:nvPr>
            <p:ph type="title"/>
          </p:nvPr>
        </p:nvSpPr>
        <p:spPr>
          <a:xfrm>
            <a:off x="216131" y="1"/>
            <a:ext cx="9601200" cy="1005840"/>
          </a:xfrm>
        </p:spPr>
        <p:txBody>
          <a:bodyPr/>
          <a:lstStyle>
            <a:lvl1pPr>
              <a:defRPr b="1">
                <a:solidFill>
                  <a:schemeClr val="bg1"/>
                </a:solidFill>
              </a:defRPr>
            </a:lvl1pPr>
          </a:lstStyle>
          <a:p>
            <a:r>
              <a:rPr lang="en-US"/>
              <a:t>Click to edit Master title style</a:t>
            </a:r>
            <a:endParaRPr lang="en-GB" dirty="0"/>
          </a:p>
        </p:txBody>
      </p:sp>
    </p:spTree>
    <p:extLst>
      <p:ext uri="{BB962C8B-B14F-4D97-AF65-F5344CB8AC3E}">
        <p14:creationId xmlns:p14="http://schemas.microsoft.com/office/powerpoint/2010/main" val="83705523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9E5FC4C2-0241-43F8-BA3C-CD78ACA4CF7F}"/>
              </a:ext>
            </a:extLst>
          </p:cNvPr>
          <p:cNvSpPr>
            <a:spLocks noGrp="1"/>
          </p:cNvSpPr>
          <p:nvPr>
            <p:ph type="dt" sz="half" idx="10"/>
          </p:nvPr>
        </p:nvSpPr>
        <p:spPr/>
        <p:txBody>
          <a:bodyPr/>
          <a:lstStyle/>
          <a:p>
            <a:endParaRPr lang="en-GB"/>
          </a:p>
        </p:txBody>
      </p:sp>
      <p:sp>
        <p:nvSpPr>
          <p:cNvPr id="5" name="Footer Placeholder 4">
            <a:extLst>
              <a:ext uri="{FF2B5EF4-FFF2-40B4-BE49-F238E27FC236}">
                <a16:creationId xmlns:a16="http://schemas.microsoft.com/office/drawing/2014/main" id="{237B7797-8215-44C9-B6EE-3B445FA2098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E5F2029-8336-4A8F-8D7E-9B27840661B3}"/>
              </a:ext>
            </a:extLst>
          </p:cNvPr>
          <p:cNvSpPr>
            <a:spLocks noGrp="1"/>
          </p:cNvSpPr>
          <p:nvPr>
            <p:ph type="sldNum" sz="quarter" idx="12"/>
          </p:nvPr>
        </p:nvSpPr>
        <p:spPr/>
        <p:txBody>
          <a:bodyPr/>
          <a:lstStyle/>
          <a:p>
            <a:fld id="{391F6EB8-9891-4050-938B-0703392E4F5D}" type="slidenum">
              <a:rPr lang="en-GB" smtClean="0"/>
              <a:t>‹#›</a:t>
            </a:fld>
            <a:endParaRPr lang="en-GB"/>
          </a:p>
        </p:txBody>
      </p:sp>
      <p:pic>
        <p:nvPicPr>
          <p:cNvPr id="7" name="Picture 10" descr="TD-info PRESENTATIONslides16x9_01a">
            <a:extLst>
              <a:ext uri="{FF2B5EF4-FFF2-40B4-BE49-F238E27FC236}">
                <a16:creationId xmlns:a16="http://schemas.microsoft.com/office/drawing/2014/main" id="{D80F28EE-A3EA-4D7B-9BE8-A182C99E78B2}"/>
              </a:ext>
            </a:extLst>
          </p:cNvPr>
          <p:cNvPicPr>
            <a:picLocks noChangeAspect="1" noChangeArrowheads="1"/>
          </p:cNvPicPr>
          <p:nvPr/>
        </p:nvPicPr>
        <p:blipFill>
          <a:blip r:embed="rId2"/>
          <a:srcRect/>
          <a:stretch>
            <a:fillRect/>
          </a:stretch>
        </p:blipFill>
        <p:spPr bwMode="auto">
          <a:xfrm>
            <a:off x="11036" y="-3175"/>
            <a:ext cx="12180964" cy="6861175"/>
          </a:xfrm>
          <a:prstGeom prst="rect">
            <a:avLst/>
          </a:prstGeom>
          <a:noFill/>
          <a:ln w="9525">
            <a:noFill/>
            <a:miter lim="800000"/>
            <a:headEnd/>
            <a:tailEnd/>
          </a:ln>
        </p:spPr>
      </p:pic>
      <p:sp>
        <p:nvSpPr>
          <p:cNvPr id="2" name="Title 1">
            <a:extLst>
              <a:ext uri="{FF2B5EF4-FFF2-40B4-BE49-F238E27FC236}">
                <a16:creationId xmlns:a16="http://schemas.microsoft.com/office/drawing/2014/main" id="{7B518643-72C0-4469-80DF-6DF4766E14BE}"/>
              </a:ext>
            </a:extLst>
          </p:cNvPr>
          <p:cNvSpPr>
            <a:spLocks noGrp="1"/>
          </p:cNvSpPr>
          <p:nvPr>
            <p:ph type="ctrTitle"/>
          </p:nvPr>
        </p:nvSpPr>
        <p:spPr>
          <a:xfrm>
            <a:off x="1524000" y="1122363"/>
            <a:ext cx="9144000" cy="2387600"/>
          </a:xfrm>
        </p:spPr>
        <p:txBody>
          <a:bodyPr anchor="b"/>
          <a:lstStyle>
            <a:lvl1pPr algn="ctr">
              <a:defRPr sz="6000" b="1">
                <a:solidFill>
                  <a:schemeClr val="bg1"/>
                </a:solidFill>
              </a:defRPr>
            </a:lvl1pPr>
          </a:lstStyle>
          <a:p>
            <a:r>
              <a:rPr lang="en-US"/>
              <a:t>Click to edit Master title style</a:t>
            </a:r>
            <a:endParaRPr lang="en-GB" dirty="0"/>
          </a:p>
        </p:txBody>
      </p:sp>
      <p:sp>
        <p:nvSpPr>
          <p:cNvPr id="3" name="Subtitle 2">
            <a:extLst>
              <a:ext uri="{FF2B5EF4-FFF2-40B4-BE49-F238E27FC236}">
                <a16:creationId xmlns:a16="http://schemas.microsoft.com/office/drawing/2014/main" id="{A8C8EF90-CFF6-4CA7-BD76-7FAD3E89A403}"/>
              </a:ext>
            </a:extLst>
          </p:cNvPr>
          <p:cNvSpPr>
            <a:spLocks noGrp="1"/>
          </p:cNvSpPr>
          <p:nvPr>
            <p:ph type="subTitle" idx="1"/>
          </p:nvPr>
        </p:nvSpPr>
        <p:spPr>
          <a:xfrm>
            <a:off x="1524000" y="3602038"/>
            <a:ext cx="9144000" cy="16557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Tree>
    <p:extLst>
      <p:ext uri="{BB962C8B-B14F-4D97-AF65-F5344CB8AC3E}">
        <p14:creationId xmlns:p14="http://schemas.microsoft.com/office/powerpoint/2010/main" val="946297190"/>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showMasterSp="0" preserve="1" userDrawn="1">
  <p:cSld name="D. Quote">
    <p:bg>
      <p:bgPr>
        <a:solidFill>
          <a:schemeClr val="accent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4066580690"/>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384" imgH="384" progId="TCLayout.ActiveDocument.1">
                  <p:embed/>
                </p:oleObj>
              </mc:Choice>
              <mc:Fallback>
                <p:oleObj name="think-cell Slide" r:id="rId3" imgW="384" imgH="384" progId="TCLayout.ActiveDocument.1">
                  <p:embed/>
                  <p:pic>
                    <p:nvPicPr>
                      <p:cNvPr id="3" name="Object 2"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6" name="TextBox 5"/>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GB"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GB" sz="1000" kern="1200">
              <a:solidFill>
                <a:schemeClr val="bg1"/>
              </a:solidFill>
              <a:latin typeface="+mn-lt"/>
              <a:ea typeface="+mn-ea"/>
              <a:cs typeface="+mn-cs"/>
              <a:sym typeface="Trebuchet MS" panose="020B0603020202020204" pitchFamily="34" charset="0"/>
            </a:endParaRPr>
          </a:p>
        </p:txBody>
      </p:sp>
      <p:sp>
        <p:nvSpPr>
          <p:cNvPr id="2" name="Date Placeholder 1"/>
          <p:cNvSpPr>
            <a:spLocks noGrp="1"/>
          </p:cNvSpPr>
          <p:nvPr>
            <p:ph type="dt" sz="half" idx="10"/>
          </p:nvPr>
        </p:nvSpPr>
        <p:spPr/>
        <p:txBody>
          <a:bodyPr/>
          <a:lstStyle>
            <a:lvl1pPr eaLnBrk="1">
              <a:defRPr>
                <a:solidFill>
                  <a:schemeClr val="bg1"/>
                </a:solidFill>
                <a:latin typeface="+mn-lt"/>
                <a:sym typeface="Trebuchet MS" panose="020B0603020202020204" pitchFamily="34" charset="0"/>
              </a:defRPr>
            </a:lvl1pPr>
          </a:lstStyle>
          <a:p>
            <a:endParaRPr lang="en-GB"/>
          </a:p>
        </p:txBody>
      </p:sp>
      <p:pic>
        <p:nvPicPr>
          <p:cNvPr id="7" name="Picture 6"/>
          <p:cNvPicPr>
            <a:picLocks noChangeAspect="1"/>
          </p:cNvPicPr>
          <p:nvPr userDrawn="1"/>
        </p:nvPicPr>
        <p:blipFill rotWithShape="1">
          <a:blip r:embed="rId5">
            <a:extLst>
              <a:ext uri="{28A0092B-C50C-407E-A947-70E740481C1C}">
                <a14:useLocalDpi xmlns:a14="http://schemas.microsoft.com/office/drawing/2010/main" val="0"/>
              </a:ext>
            </a:extLst>
          </a:blip>
          <a:srcRect r="3634" b="1258"/>
          <a:stretch/>
        </p:blipFill>
        <p:spPr>
          <a:xfrm rot="16200000" flipH="1">
            <a:off x="6797461" y="101443"/>
            <a:ext cx="769257" cy="10019821"/>
          </a:xfrm>
          <a:custGeom>
            <a:avLst/>
            <a:gdLst>
              <a:gd name="connsiteX0" fmla="*/ 0 w 769257"/>
              <a:gd name="connsiteY0" fmla="*/ 0 h 10019821"/>
              <a:gd name="connsiteX1" fmla="*/ 0 w 769257"/>
              <a:gd name="connsiteY1" fmla="*/ 4631160 h 10019821"/>
              <a:gd name="connsiteX2" fmla="*/ 216750 w 769257"/>
              <a:gd name="connsiteY2" fmla="*/ 999646 h 10019821"/>
              <a:gd name="connsiteX3" fmla="*/ 197800 w 769257"/>
              <a:gd name="connsiteY3" fmla="*/ 10019821 h 10019821"/>
              <a:gd name="connsiteX4" fmla="*/ 769257 w 769257"/>
              <a:gd name="connsiteY4" fmla="*/ 10019821 h 10019821"/>
              <a:gd name="connsiteX5" fmla="*/ 769257 w 769257"/>
              <a:gd name="connsiteY5" fmla="*/ 0 h 1001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9257" h="10019821">
                <a:moveTo>
                  <a:pt x="0" y="0"/>
                </a:moveTo>
                <a:lnTo>
                  <a:pt x="0" y="4631160"/>
                </a:lnTo>
                <a:lnTo>
                  <a:pt x="216750" y="999646"/>
                </a:lnTo>
                <a:lnTo>
                  <a:pt x="197800" y="10019821"/>
                </a:lnTo>
                <a:lnTo>
                  <a:pt x="769257" y="10019821"/>
                </a:lnTo>
                <a:lnTo>
                  <a:pt x="769257" y="0"/>
                </a:lnTo>
                <a:close/>
              </a:path>
            </a:pathLst>
          </a:custGeom>
        </p:spPr>
      </p:pic>
      <p:sp>
        <p:nvSpPr>
          <p:cNvPr id="59" name="Freeform 58"/>
          <p:cNvSpPr>
            <a:spLocks/>
          </p:cNvSpPr>
          <p:nvPr/>
        </p:nvSpPr>
        <p:spPr bwMode="white">
          <a:xfrm flipH="1">
            <a:off x="0" y="0"/>
            <a:ext cx="12192000" cy="5867335"/>
          </a:xfrm>
          <a:custGeom>
            <a:avLst/>
            <a:gdLst>
              <a:gd name="connsiteX0" fmla="*/ 12192000 w 12192000"/>
              <a:gd name="connsiteY0" fmla="*/ 0 h 5867335"/>
              <a:gd name="connsiteX1" fmla="*/ 0 w 12192000"/>
              <a:gd name="connsiteY1" fmla="*/ 0 h 5867335"/>
              <a:gd name="connsiteX2" fmla="*/ 0 w 12192000"/>
              <a:gd name="connsiteY2" fmla="*/ 4945992 h 5867335"/>
              <a:gd name="connsiteX3" fmla="*/ 9041587 w 12192000"/>
              <a:gd name="connsiteY3" fmla="*/ 4945992 h 5867335"/>
              <a:gd name="connsiteX4" fmla="*/ 9974275 w 12192000"/>
              <a:gd name="connsiteY4" fmla="*/ 5867335 h 5867335"/>
              <a:gd name="connsiteX5" fmla="*/ 9974275 w 12192000"/>
              <a:gd name="connsiteY5" fmla="*/ 4945992 h 5867335"/>
              <a:gd name="connsiteX6" fmla="*/ 12192000 w 12192000"/>
              <a:gd name="connsiteY6" fmla="*/ 4945992 h 586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867335">
                <a:moveTo>
                  <a:pt x="12192000" y="0"/>
                </a:moveTo>
                <a:lnTo>
                  <a:pt x="0" y="0"/>
                </a:lnTo>
                <a:lnTo>
                  <a:pt x="0" y="4945992"/>
                </a:lnTo>
                <a:lnTo>
                  <a:pt x="9041587" y="4945992"/>
                </a:lnTo>
                <a:lnTo>
                  <a:pt x="9974275" y="5867335"/>
                </a:lnTo>
                <a:lnTo>
                  <a:pt x="9974275" y="4945992"/>
                </a:lnTo>
                <a:lnTo>
                  <a:pt x="12192000" y="4945992"/>
                </a:lnTo>
                <a:close/>
              </a:path>
            </a:pathLst>
          </a:custGeom>
          <a:solidFill>
            <a:schemeClr val="tx2"/>
          </a:solidFill>
          <a:ln>
            <a:noFill/>
          </a:ln>
          <a:effectLst/>
        </p:spPr>
        <p:txBody>
          <a:bodyPr vert="horz" wrap="square" lIns="91440" tIns="45720" rIns="91440" bIns="45720" numCol="1" anchor="t" anchorCtr="0" compatLnSpc="1">
            <a:prstTxWarp prst="textNoShape">
              <a:avLst/>
            </a:prstTxWarp>
            <a:noAutofit/>
          </a:bodyPr>
          <a:lstStyle/>
          <a:p>
            <a:pPr eaLnBrk="1"/>
            <a:endParaRPr lang="en-GB">
              <a:latin typeface="+mn-lt"/>
              <a:sym typeface="Trebuchet MS" panose="020B0603020202020204" pitchFamily="34" charset="0"/>
            </a:endParaRPr>
          </a:p>
        </p:txBody>
      </p:sp>
      <p:sp>
        <p:nvSpPr>
          <p:cNvPr id="8"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sym typeface="Trebuchet MS" panose="020B0603020202020204" pitchFamily="34" charset="0"/>
              </a:rPr>
              <a:t>Copyright © 2022 by Boston Consulting Group. All rights reserved.</a:t>
            </a:r>
          </a:p>
        </p:txBody>
      </p:sp>
    </p:spTree>
    <p:extLst>
      <p:ext uri="{BB962C8B-B14F-4D97-AF65-F5344CB8AC3E}">
        <p14:creationId xmlns:p14="http://schemas.microsoft.com/office/powerpoint/2010/main" val="2264601240"/>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401.xml><?xml version="1.0" encoding="utf-8"?>
<p:sldLayout xmlns:a="http://schemas.openxmlformats.org/drawingml/2006/main" xmlns:r="http://schemas.openxmlformats.org/officeDocument/2006/relationships" xmlns:p="http://schemas.openxmlformats.org/presentationml/2006/main" showMasterSp="0" preserve="1" userDrawn="1">
  <p:cSld name="D. Special gray">
    <p:bg>
      <p:bgPr>
        <a:solidFill>
          <a:schemeClr val="accent5"/>
        </a:solidFill>
        <a:effectLst/>
      </p:bgPr>
    </p:bg>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userDrawn="1">
            <p:custDataLst>
              <p:tags r:id="rId1"/>
            </p:custDataLst>
            <p:extLst>
              <p:ext uri="{D42A27DB-BD31-4B8C-83A1-F6EECF244321}">
                <p14:modId xmlns:p14="http://schemas.microsoft.com/office/powerpoint/2010/main" val="165147421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3" imgH="363" progId="TCLayout.ActiveDocument.1">
                  <p:embed/>
                </p:oleObj>
              </mc:Choice>
              <mc:Fallback>
                <p:oleObj name="think-cell Slide" r:id="rId4" imgW="353" imgH="363" progId="TCLayout.ActiveDocument.1">
                  <p:embed/>
                  <p:pic>
                    <p:nvPicPr>
                      <p:cNvPr id="6" name="Object 5"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p:cNvSpPr/>
          <p:nvPr userDrawn="1">
            <p:custDataLst>
              <p:tags r:id="rId2"/>
            </p:custDataLst>
          </p:nvPr>
        </p:nvSpPr>
        <p:spPr>
          <a:xfrm>
            <a:off x="0" y="0"/>
            <a:ext cx="158750" cy="158750"/>
          </a:xfrm>
          <a:prstGeom prst="rect">
            <a:avLst/>
          </a:prstGeom>
          <a:solidFill>
            <a:schemeClr val="tx2"/>
          </a:solidFill>
          <a:ln w="9525" cap="rnd" cmpd="sng" algn="ctr">
            <a:solidFill>
              <a:schemeClr val="tx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GB" sz="2400" b="0" i="0" baseline="0">
              <a:solidFill>
                <a:srgbClr val="FFFFFF"/>
              </a:solidFill>
              <a:latin typeface="Trebuchet MS" panose="020B0603020202020204" pitchFamily="34" charset="0"/>
              <a:ea typeface="+mj-ea"/>
              <a:cs typeface="+mj-cs"/>
              <a:sym typeface="Trebuchet MS" panose="020B0603020202020204" pitchFamily="34" charset="0"/>
            </a:endParaRPr>
          </a:p>
        </p:txBody>
      </p:sp>
      <p:sp>
        <p:nvSpPr>
          <p:cNvPr id="5" name="TextBox 4"/>
          <p:cNvSpPr txBox="1"/>
          <p:nvPr/>
        </p:nvSpPr>
        <p:spPr bwMode="white">
          <a:xfrm>
            <a:off x="11167872" y="6404400"/>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GB"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GB" sz="1000" kern="1200">
              <a:solidFill>
                <a:schemeClr val="bg1"/>
              </a:solidFill>
              <a:latin typeface="+mn-lt"/>
              <a:ea typeface="+mn-ea"/>
              <a:cs typeface="+mn-cs"/>
              <a:sym typeface="Trebuchet MS" panose="020B0603020202020204" pitchFamily="34" charset="0"/>
            </a:endParaRPr>
          </a:p>
        </p:txBody>
      </p:sp>
      <p:sp>
        <p:nvSpPr>
          <p:cNvPr id="3" name="Date Placeholder 2"/>
          <p:cNvSpPr>
            <a:spLocks noGrp="1"/>
          </p:cNvSpPr>
          <p:nvPr>
            <p:ph type="dt" sz="half" idx="10"/>
          </p:nvPr>
        </p:nvSpPr>
        <p:spPr/>
        <p:txBody>
          <a:bodyPr/>
          <a:lstStyle>
            <a:lvl1pPr eaLnBrk="1">
              <a:defRPr>
                <a:solidFill>
                  <a:schemeClr val="bg1"/>
                </a:solidFill>
                <a:latin typeface="+mn-lt"/>
                <a:sym typeface="Trebuchet MS" panose="020B0603020202020204" pitchFamily="34" charset="0"/>
              </a:defRPr>
            </a:lvl1pPr>
          </a:lstStyle>
          <a:p>
            <a:endParaRPr lang="en-GB"/>
          </a:p>
        </p:txBody>
      </p:sp>
      <p:sp>
        <p:nvSpPr>
          <p:cNvPr id="2" name="Title 1"/>
          <p:cNvSpPr>
            <a:spLocks noGrp="1"/>
          </p:cNvSpPr>
          <p:nvPr>
            <p:ph type="title" hasCustomPrompt="1"/>
          </p:nvPr>
        </p:nvSpPr>
        <p:spPr>
          <a:xfrm>
            <a:off x="630000" y="622800"/>
            <a:ext cx="10933200" cy="332399"/>
          </a:xfrm>
        </p:spPr>
        <p:txBody>
          <a:bodyPr/>
          <a:lstStyle>
            <a:lvl1pPr>
              <a:defRPr>
                <a:solidFill>
                  <a:schemeClr val="bg1"/>
                </a:solidFill>
                <a:latin typeface="+mj-lt"/>
                <a:sym typeface="Trebuchet MS" panose="020B0603020202020204" pitchFamily="34" charset="0"/>
              </a:defRPr>
            </a:lvl1pPr>
          </a:lstStyle>
          <a:p>
            <a:r>
              <a:rPr lang="en-GB"/>
              <a:t>Click to add title</a:t>
            </a:r>
          </a:p>
        </p:txBody>
      </p:sp>
      <p:sp>
        <p:nvSpPr>
          <p:cNvPr id="7"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sym typeface="Trebuchet MS" panose="020B0603020202020204" pitchFamily="34" charset="0"/>
              </a:rPr>
              <a:t>Copyright © 2022 by Boston Consulting Group. All rights reserved.</a:t>
            </a:r>
          </a:p>
        </p:txBody>
      </p:sp>
    </p:spTree>
    <p:extLst>
      <p:ext uri="{BB962C8B-B14F-4D97-AF65-F5344CB8AC3E}">
        <p14:creationId xmlns:p14="http://schemas.microsoft.com/office/powerpoint/2010/main" val="31822183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02.xml><?xml version="1.0" encoding="utf-8"?>
<p:sldLayout xmlns:a="http://schemas.openxmlformats.org/drawingml/2006/main" xmlns:r="http://schemas.openxmlformats.org/officeDocument/2006/relationships" xmlns:p="http://schemas.openxmlformats.org/presentationml/2006/main" showMasterSp="0" preserve="1" userDrawn="1">
  <p:cSld name="D. Table of contents">
    <p:bg>
      <p:bgPr>
        <a:gradFill>
          <a:gsLst>
            <a:gs pos="0">
              <a:schemeClr val="tx2"/>
            </a:gs>
            <a:gs pos="89000">
              <a:schemeClr val="accent2"/>
            </a:gs>
          </a:gsLst>
          <a:lin ang="8100000" scaled="1"/>
        </a:gradFill>
        <a:effectLst/>
      </p:bgPr>
    </p:bg>
    <p:spTree>
      <p:nvGrpSpPr>
        <p:cNvPr id="1" name=""/>
        <p:cNvGrpSpPr/>
        <p:nvPr/>
      </p:nvGrpSpPr>
      <p:grpSpPr>
        <a:xfrm>
          <a:off x="0" y="0"/>
          <a:ext cx="0" cy="0"/>
          <a:chOff x="0" y="0"/>
          <a:chExt cx="0" cy="0"/>
        </a:xfrm>
      </p:grpSpPr>
      <p:sp>
        <p:nvSpPr>
          <p:cNvPr id="13" name="Freeform 12"/>
          <p:cNvSpPr/>
          <p:nvPr/>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eaLnBrk="1">
              <a:lnSpc>
                <a:spcPct val="90000"/>
              </a:lnSpc>
              <a:spcAft>
                <a:spcPts val="1000"/>
              </a:spcAft>
            </a:pPr>
            <a:endParaRPr lang="en-GB" sz="1200">
              <a:solidFill>
                <a:prstClr val="white"/>
              </a:solidFill>
              <a:latin typeface="+mn-lt"/>
              <a:sym typeface="Trebuchet MS" panose="020B0603020202020204" pitchFamily="34" charset="0"/>
            </a:endParaRPr>
          </a:p>
        </p:txBody>
      </p:sp>
      <p:sp>
        <p:nvSpPr>
          <p:cNvPr id="17" name="Freeform 12"/>
          <p:cNvSpPr/>
          <p:nvPr userDrawn="1"/>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eaLnBrk="1">
              <a:lnSpc>
                <a:spcPct val="90000"/>
              </a:lnSpc>
              <a:spcAft>
                <a:spcPts val="1000"/>
              </a:spcAft>
            </a:pPr>
            <a:endParaRPr lang="en-GB" sz="1200">
              <a:solidFill>
                <a:prstClr val="white"/>
              </a:solidFill>
              <a:latin typeface="+mn-lt"/>
              <a:sym typeface="Trebuchet MS" panose="020B0603020202020204" pitchFamily="34" charset="0"/>
            </a:endParaRPr>
          </a:p>
        </p:txBody>
      </p:sp>
      <p:sp>
        <p:nvSpPr>
          <p:cNvPr id="20" name="TextBox 19"/>
          <p:cNvSpPr txBox="1"/>
          <p:nvPr userDrawn="1"/>
        </p:nvSpPr>
        <p:spPr>
          <a:xfrm>
            <a:off x="630000" y="2577934"/>
            <a:ext cx="2819400" cy="1761764"/>
          </a:xfrm>
          <a:prstGeom prst="rect">
            <a:avLst/>
          </a:prstGeom>
          <a:noFill/>
        </p:spPr>
        <p:txBody>
          <a:bodyPr wrap="square" lIns="0" tIns="0" rIns="0" bIns="0" rtlCol="0" anchor="ctr">
            <a:spAutoFit/>
          </a:bodyPr>
          <a:lstStyle/>
          <a:p>
            <a:pPr marL="0" indent="0">
              <a:lnSpc>
                <a:spcPct val="106000"/>
              </a:lnSpc>
              <a:spcAft>
                <a:spcPts val="700"/>
              </a:spcAft>
              <a:buFontTx/>
              <a:buNone/>
            </a:pPr>
            <a:r>
              <a:rPr lang="en-GB" sz="5400">
                <a:solidFill>
                  <a:schemeClr val="tx2"/>
                </a:solidFill>
                <a:latin typeface="+mn-lt"/>
                <a:sym typeface="Trebuchet MS" panose="020B0603020202020204" pitchFamily="34" charset="0"/>
              </a:rPr>
              <a:t>Table of contents</a:t>
            </a:r>
          </a:p>
        </p:txBody>
      </p:sp>
      <p:sp>
        <p:nvSpPr>
          <p:cNvPr id="15" name="Date Placeholder 4"/>
          <p:cNvSpPr>
            <a:spLocks noGrp="1"/>
          </p:cNvSpPr>
          <p:nvPr>
            <p:ph type="dt" sz="half" idx="10"/>
          </p:nvPr>
        </p:nvSpPr>
        <p:spPr>
          <a:xfrm>
            <a:off x="9677400" y="6405036"/>
            <a:ext cx="1482051" cy="153888"/>
          </a:xfrm>
        </p:spPr>
        <p:txBody>
          <a:bodyPr/>
          <a:lstStyle>
            <a:lvl1pPr eaLnBrk="1">
              <a:defRPr>
                <a:solidFill>
                  <a:schemeClr val="bg1"/>
                </a:solidFill>
                <a:latin typeface="+mn-lt"/>
                <a:sym typeface="Trebuchet MS" panose="020B0603020202020204" pitchFamily="34" charset="0"/>
              </a:defRPr>
            </a:lvl1pPr>
          </a:lstStyle>
          <a:p>
            <a:endParaRPr lang="en-GB"/>
          </a:p>
        </p:txBody>
      </p:sp>
      <p:sp>
        <p:nvSpPr>
          <p:cNvPr id="19" name="TextBox 18"/>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GB"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GB" sz="1000" kern="1200">
              <a:solidFill>
                <a:schemeClr val="bg1"/>
              </a:solidFill>
              <a:latin typeface="+mn-lt"/>
              <a:ea typeface="+mn-ea"/>
              <a:cs typeface="+mn-cs"/>
              <a:sym typeface="Trebuchet MS" panose="020B0603020202020204" pitchFamily="34" charset="0"/>
            </a:endParaRPr>
          </a:p>
        </p:txBody>
      </p:sp>
      <p:pic>
        <p:nvPicPr>
          <p:cNvPr id="10" name="Picture 9"/>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108638" y="3586748"/>
            <a:ext cx="1365250" cy="3382962"/>
          </a:xfrm>
          <a:custGeom>
            <a:avLst/>
            <a:gdLst>
              <a:gd name="connsiteX0" fmla="*/ 942801 w 1365250"/>
              <a:gd name="connsiteY0" fmla="*/ 0 h 3382962"/>
              <a:gd name="connsiteX1" fmla="*/ 1365250 w 1365250"/>
              <a:gd name="connsiteY1" fmla="*/ 0 h 3382962"/>
              <a:gd name="connsiteX2" fmla="*/ 1365250 w 1365250"/>
              <a:gd name="connsiteY2" fmla="*/ 3382962 h 3382962"/>
              <a:gd name="connsiteX3" fmla="*/ 128720 w 1365250"/>
              <a:gd name="connsiteY3" fmla="*/ 3382962 h 3382962"/>
              <a:gd name="connsiteX4" fmla="*/ 0 w 1365250"/>
              <a:gd name="connsiteY4" fmla="*/ 0 h 3382962"/>
              <a:gd name="connsiteX5" fmla="*/ 929501 w 1365250"/>
              <a:gd name="connsiteY5" fmla="*/ 0 h 3382962"/>
              <a:gd name="connsiteX6" fmla="*/ 0 w 1365250"/>
              <a:gd name="connsiteY6" fmla="*/ 2860398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5250" h="3382962">
                <a:moveTo>
                  <a:pt x="942801" y="0"/>
                </a:moveTo>
                <a:lnTo>
                  <a:pt x="1365250" y="0"/>
                </a:lnTo>
                <a:lnTo>
                  <a:pt x="1365250" y="3382962"/>
                </a:lnTo>
                <a:lnTo>
                  <a:pt x="128720" y="3382962"/>
                </a:lnTo>
                <a:close/>
                <a:moveTo>
                  <a:pt x="0" y="0"/>
                </a:moveTo>
                <a:lnTo>
                  <a:pt x="929501" y="0"/>
                </a:lnTo>
                <a:lnTo>
                  <a:pt x="0" y="2860398"/>
                </a:lnTo>
                <a:close/>
              </a:path>
            </a:pathLst>
          </a:custGeom>
          <a:noFill/>
          <a:extLst>
            <a:ext uri="{909E8E84-426E-40DD-AFC4-6F175D3DCCD1}">
              <a14:hiddenFill xmlns:a14="http://schemas.microsoft.com/office/drawing/2010/main">
                <a:solidFill>
                  <a:srgbClr val="FFFFFF"/>
                </a:solidFill>
              </a14:hiddenFill>
            </a:ext>
          </a:extLst>
        </p:spPr>
      </p:pic>
      <p:sp>
        <p:nvSpPr>
          <p:cNvPr id="8"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sym typeface="Trebuchet MS" panose="020B0603020202020204" pitchFamily="34" charset="0"/>
              </a:rPr>
              <a:t>Copyright © 2022 by Boston Consulting Group. All rights reserved.</a:t>
            </a:r>
          </a:p>
        </p:txBody>
      </p:sp>
    </p:spTree>
    <p:extLst>
      <p:ext uri="{BB962C8B-B14F-4D97-AF65-F5344CB8AC3E}">
        <p14:creationId xmlns:p14="http://schemas.microsoft.com/office/powerpoint/2010/main" val="1674693739"/>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403.xml><?xml version="1.0" encoding="utf-8"?>
<p:sldLayout xmlns:a="http://schemas.openxmlformats.org/drawingml/2006/main" xmlns:r="http://schemas.openxmlformats.org/officeDocument/2006/relationships" xmlns:p="http://schemas.openxmlformats.org/presentationml/2006/main" showMasterSp="0" preserve="1">
  <p:cSld name="D. Blank green">
    <p:bg>
      <p:bgPr>
        <a:gradFill>
          <a:gsLst>
            <a:gs pos="0">
              <a:schemeClr val="tx2"/>
            </a:gs>
            <a:gs pos="89000">
              <a:schemeClr val="accent2"/>
            </a:gs>
          </a:gsLst>
          <a:lin ang="8100000" scaled="1"/>
        </a:gradFill>
        <a:effectLst/>
      </p:bgPr>
    </p:bg>
    <p:spTree>
      <p:nvGrpSpPr>
        <p:cNvPr id="1" name=""/>
        <p:cNvGrpSpPr/>
        <p:nvPr/>
      </p:nvGrpSpPr>
      <p:grpSpPr>
        <a:xfrm>
          <a:off x="0" y="0"/>
          <a:ext cx="0" cy="0"/>
          <a:chOff x="0" y="0"/>
          <a:chExt cx="0" cy="0"/>
        </a:xfrm>
      </p:grpSpPr>
      <p:sp>
        <p:nvSpPr>
          <p:cNvPr id="6" name="Date Placeholder 4"/>
          <p:cNvSpPr>
            <a:spLocks noGrp="1"/>
          </p:cNvSpPr>
          <p:nvPr>
            <p:ph type="dt" sz="half" idx="10"/>
          </p:nvPr>
        </p:nvSpPr>
        <p:spPr>
          <a:xfrm>
            <a:off x="9677400" y="6405036"/>
            <a:ext cx="1482051" cy="153888"/>
          </a:xfrm>
        </p:spPr>
        <p:txBody>
          <a:bodyPr/>
          <a:lstStyle>
            <a:lvl1pPr eaLnBrk="1">
              <a:defRPr>
                <a:solidFill>
                  <a:schemeClr val="bg1"/>
                </a:solidFill>
                <a:latin typeface="+mn-lt"/>
                <a:sym typeface="Trebuchet MS" panose="020B0603020202020204" pitchFamily="34" charset="0"/>
              </a:defRPr>
            </a:lvl1pPr>
          </a:lstStyle>
          <a:p>
            <a:endParaRPr lang="en-GB"/>
          </a:p>
        </p:txBody>
      </p:sp>
      <p:sp>
        <p:nvSpPr>
          <p:cNvPr id="11" name="TextBox 10"/>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GB"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GB" sz="1000" kern="1200">
              <a:solidFill>
                <a:schemeClr val="bg1"/>
              </a:solidFill>
              <a:latin typeface="+mn-lt"/>
              <a:ea typeface="+mn-ea"/>
              <a:cs typeface="+mn-cs"/>
              <a:sym typeface="Trebuchet MS" panose="020B0603020202020204" pitchFamily="34" charset="0"/>
            </a:endParaRPr>
          </a:p>
        </p:txBody>
      </p:sp>
      <p:sp>
        <p:nvSpPr>
          <p:cNvPr id="4"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sym typeface="Trebuchet MS" panose="020B0603020202020204" pitchFamily="34" charset="0"/>
              </a:rPr>
              <a:t>Copyright © 2022 by Boston Consulting Group. All rights reserved.</a:t>
            </a:r>
          </a:p>
        </p:txBody>
      </p:sp>
    </p:spTree>
    <p:extLst>
      <p:ext uri="{BB962C8B-B14F-4D97-AF65-F5344CB8AC3E}">
        <p14:creationId xmlns:p14="http://schemas.microsoft.com/office/powerpoint/2010/main" val="196611215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04.xml><?xml version="1.0" encoding="utf-8"?>
<p:sldLayout xmlns:a="http://schemas.openxmlformats.org/drawingml/2006/main" xmlns:r="http://schemas.openxmlformats.org/officeDocument/2006/relationships" xmlns:p="http://schemas.openxmlformats.org/presentationml/2006/main" preserve="1">
  <p:cSld name="D. Blank">
    <p:bg>
      <p:bgPr>
        <a:solidFill>
          <a:schemeClr val="bg1"/>
        </a:solidFill>
        <a:effectLst/>
      </p:bgPr>
    </p:bg>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lvl1pPr eaLnBrk="1">
              <a:defRPr>
                <a:latin typeface="+mn-lt"/>
                <a:sym typeface="Trebuchet MS" panose="020B0603020202020204" pitchFamily="34" charset="0"/>
              </a:defRPr>
            </a:lvl1pPr>
          </a:lstStyle>
          <a:p>
            <a:endParaRPr lang="en-GB"/>
          </a:p>
        </p:txBody>
      </p:sp>
    </p:spTree>
    <p:extLst>
      <p:ext uri="{BB962C8B-B14F-4D97-AF65-F5344CB8AC3E}">
        <p14:creationId xmlns:p14="http://schemas.microsoft.com/office/powerpoint/2010/main" val="299730565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05.xml><?xml version="1.0" encoding="utf-8"?>
<p:sldLayout xmlns:a="http://schemas.openxmlformats.org/drawingml/2006/main" xmlns:r="http://schemas.openxmlformats.org/officeDocument/2006/relationships" xmlns:p="http://schemas.openxmlformats.org/presentationml/2006/main" preserve="1">
  <p:cSld name="D. Disclaimer">
    <p:spTree>
      <p:nvGrpSpPr>
        <p:cNvPr id="1" name=""/>
        <p:cNvGrpSpPr/>
        <p:nvPr/>
      </p:nvGrpSpPr>
      <p:grpSpPr>
        <a:xfrm>
          <a:off x="0" y="0"/>
          <a:ext cx="0" cy="0"/>
          <a:chOff x="0" y="0"/>
          <a:chExt cx="0" cy="0"/>
        </a:xfrm>
      </p:grpSpPr>
      <p:sp>
        <p:nvSpPr>
          <p:cNvPr id="2" name="Rectangle 1"/>
          <p:cNvSpPr/>
          <p:nvPr userDrawn="1"/>
        </p:nvSpPr>
        <p:spPr>
          <a:xfrm>
            <a:off x="5021826" y="1664256"/>
            <a:ext cx="6209072" cy="3323987"/>
          </a:xfrm>
          <a:prstGeom prst="rect">
            <a:avLst/>
          </a:prstGeom>
        </p:spPr>
        <p:txBody>
          <a:bodyPr wrap="square" lIns="0" tIns="0" rIns="0" bIns="0" anchor="ctr">
            <a:spAutoFit/>
          </a:bodyPr>
          <a:lstStyle/>
          <a:p>
            <a:pPr indent="0">
              <a:lnSpc>
                <a:spcPct val="100000"/>
              </a:lnSpc>
            </a:pPr>
            <a:r>
              <a:rPr lang="en-US" sz="900" b="0">
                <a:latin typeface="+mn-lt"/>
                <a:sym typeface="Trebuchet MS" panose="020B0603020202020204" pitchFamily="34" charset="0"/>
              </a:rPr>
              <a:t>The services and materials provided by The Boston Consulting Group (BCG) are subject to BCG's Standard Terms </a:t>
            </a:r>
            <a:br>
              <a:rPr lang="en-US" sz="900" b="0">
                <a:latin typeface="+mn-lt"/>
                <a:sym typeface="Trebuchet MS" panose="020B0603020202020204" pitchFamily="34" charset="0"/>
              </a:rPr>
            </a:br>
            <a:r>
              <a:rPr lang="en-US" sz="900" b="0">
                <a:latin typeface="+mn-lt"/>
                <a:sym typeface="Trebuchet MS" panose="020B0603020202020204" pitchFamily="34" charset="0"/>
              </a:rPr>
              <a:t>(a copy of which is available upon request) or such other agreement as may have been previously executed by BCG. BCG does not provide legal, accounting, or tax advice. The Client is responsible for obtaining independent advice concerning these matters. This advice may affect the guidance given by BCG. Further, BCG has made no undertaking </a:t>
            </a:r>
            <a:br>
              <a:rPr lang="en-US" sz="900" b="0">
                <a:latin typeface="+mn-lt"/>
                <a:sym typeface="Trebuchet MS" panose="020B0603020202020204" pitchFamily="34" charset="0"/>
              </a:rPr>
            </a:br>
            <a:r>
              <a:rPr lang="en-US" sz="900" b="0">
                <a:latin typeface="+mn-lt"/>
                <a:sym typeface="Trebuchet MS" panose="020B0603020202020204" pitchFamily="34" charset="0"/>
              </a:rPr>
              <a:t>to update these materials after the date hereof, notwithstanding that such information may become outdated </a:t>
            </a:r>
            <a:br>
              <a:rPr lang="en-US" sz="900" b="0">
                <a:latin typeface="+mn-lt"/>
                <a:sym typeface="Trebuchet MS" panose="020B0603020202020204" pitchFamily="34" charset="0"/>
              </a:rPr>
            </a:br>
            <a:r>
              <a:rPr lang="en-US" sz="900" b="0">
                <a:latin typeface="+mn-lt"/>
                <a:sym typeface="Trebuchet MS" panose="020B0603020202020204" pitchFamily="34" charset="0"/>
              </a:rPr>
              <a:t>or inaccurate.</a:t>
            </a:r>
          </a:p>
          <a:p>
            <a:pPr indent="0">
              <a:lnSpc>
                <a:spcPct val="100000"/>
              </a:lnSpc>
            </a:pPr>
            <a:r>
              <a:rPr lang="en-US" sz="900" b="0">
                <a:latin typeface="+mn-lt"/>
                <a:sym typeface="Trebuchet MS" panose="020B0603020202020204" pitchFamily="34" charset="0"/>
              </a:rPr>
              <a:t> </a:t>
            </a:r>
          </a:p>
          <a:p>
            <a:pPr indent="0">
              <a:lnSpc>
                <a:spcPct val="100000"/>
              </a:lnSpc>
            </a:pPr>
            <a:r>
              <a:rPr lang="en-US" sz="900" b="0">
                <a:latin typeface="+mn-lt"/>
                <a:sym typeface="Trebuchet MS" panose="020B0603020202020204" pitchFamily="34" charset="0"/>
              </a:rPr>
              <a:t>The materials contained in this presentation are designed for the sole use by the board of directors or senior management of the Client and solely for the limited purposes described in the presentation. The materials shall not be copied or given to any person or entity other than the Client (“Third Party”) without the prior written consent of BCG. These materials serve only as the focus for discussion; they are incomplete without the accompanying oral commentary and may not be relied on as a stand-alone document. Further, Third Parties may not, and it is unreasonable for any Third Party to, rely on these materials for any purpose whatsoever. To the fullest extent permitted by law (and except to the extent otherwise agreed in a signed writing by BCG), BCG shall have no liability whatsoever to any Third Party, and any Third Party hereby waives any rights and claims it may have at any time against BCG with regard to the services, this presentation, or other materials, including the accuracy or completeness thereof. Receipt and review </a:t>
            </a:r>
            <a:br>
              <a:rPr lang="en-US" sz="900" b="0">
                <a:latin typeface="+mn-lt"/>
                <a:sym typeface="Trebuchet MS" panose="020B0603020202020204" pitchFamily="34" charset="0"/>
              </a:rPr>
            </a:br>
            <a:r>
              <a:rPr lang="en-US" sz="900" b="0">
                <a:latin typeface="+mn-lt"/>
                <a:sym typeface="Trebuchet MS" panose="020B0603020202020204" pitchFamily="34" charset="0"/>
              </a:rPr>
              <a:t>of this document shall be deemed agreement with and consideration for the foregoing.</a:t>
            </a:r>
          </a:p>
          <a:p>
            <a:pPr indent="0">
              <a:lnSpc>
                <a:spcPct val="100000"/>
              </a:lnSpc>
            </a:pPr>
            <a:endParaRPr lang="en-US" sz="900" b="0">
              <a:latin typeface="+mn-lt"/>
              <a:sym typeface="Trebuchet MS" panose="020B0603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900" b="0">
                <a:latin typeface="+mn-lt"/>
                <a:sym typeface="Trebuchet MS" panose="020B0603020202020204" pitchFamily="34" charset="0"/>
              </a:rPr>
              <a:t>BCG does not provide fairness opinions or valuations of market transactions, and these materials should not be relied </a:t>
            </a:r>
            <a:br>
              <a:rPr lang="en-US" sz="900" b="0">
                <a:latin typeface="+mn-lt"/>
                <a:sym typeface="Trebuchet MS" panose="020B0603020202020204" pitchFamily="34" charset="0"/>
              </a:rPr>
            </a:br>
            <a:r>
              <a:rPr lang="en-US" sz="900" b="0">
                <a:latin typeface="+mn-lt"/>
                <a:sym typeface="Trebuchet MS" panose="020B0603020202020204" pitchFamily="34" charset="0"/>
              </a:rPr>
              <a:t>on or construed as such. Further, the financial evaluations, projected market and financial information, and conclusions contained in these materials are based upon standard valuation methodologies, are not definitive forecasts, and are not guaranteed by BCG. BCG has used public and/or confidential data and assumptions provided to BCG by the Client. BCG has not independently verified the data and assumptions used in these analyses. Changes in the underlying data </a:t>
            </a:r>
            <a:br>
              <a:rPr lang="en-US" sz="900" b="0">
                <a:latin typeface="+mn-lt"/>
                <a:sym typeface="Trebuchet MS" panose="020B0603020202020204" pitchFamily="34" charset="0"/>
              </a:rPr>
            </a:br>
            <a:r>
              <a:rPr lang="en-US" sz="900" b="0">
                <a:latin typeface="+mn-lt"/>
                <a:sym typeface="Trebuchet MS" panose="020B0603020202020204" pitchFamily="34" charset="0"/>
              </a:rPr>
              <a:t>or operating assumptions will clearly impact the analyses and conclusions.</a:t>
            </a:r>
          </a:p>
        </p:txBody>
      </p:sp>
      <p:sp>
        <p:nvSpPr>
          <p:cNvPr id="3" name="Title 6"/>
          <p:cNvSpPr txBox="1">
            <a:spLocks/>
          </p:cNvSpPr>
          <p:nvPr userDrawn="1"/>
        </p:nvSpPr>
        <p:spPr>
          <a:xfrm>
            <a:off x="639044" y="2973076"/>
            <a:ext cx="3199529" cy="706347"/>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defRPr>
            </a:lvl1pPr>
          </a:lstStyle>
          <a:p>
            <a:r>
              <a:rPr lang="en-US" sz="5100">
                <a:gradFill>
                  <a:gsLst>
                    <a:gs pos="100000">
                      <a:schemeClr val="tx2"/>
                    </a:gs>
                    <a:gs pos="2000">
                      <a:schemeClr val="accent2"/>
                    </a:gs>
                  </a:gsLst>
                  <a:lin ang="2700000" scaled="0"/>
                </a:gradFill>
                <a:latin typeface="+mn-lt"/>
                <a:sym typeface="Trebuchet MS" panose="020B0603020202020204" pitchFamily="34" charset="0"/>
              </a:rPr>
              <a:t>Disclaimer</a:t>
            </a:r>
          </a:p>
        </p:txBody>
      </p:sp>
      <p:cxnSp>
        <p:nvCxnSpPr>
          <p:cNvPr id="4" name="Straight Connector 3"/>
          <p:cNvCxnSpPr/>
          <p:nvPr userDrawn="1"/>
        </p:nvCxnSpPr>
        <p:spPr>
          <a:xfrm>
            <a:off x="4367898" y="1630185"/>
            <a:ext cx="0" cy="3392129"/>
          </a:xfrm>
          <a:prstGeom prst="line">
            <a:avLst/>
          </a:prstGeom>
          <a:ln w="9525">
            <a:solidFill>
              <a:schemeClr val="tx2"/>
            </a:solidFill>
            <a:miter lim="800000"/>
            <a:headEnd type="none" w="sm" len="sm"/>
            <a:tailEnd type="none" w="sm" len="sm"/>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4998182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06.xml><?xml version="1.0" encoding="utf-8"?>
<p:sldLayout xmlns:a="http://schemas.openxmlformats.org/drawingml/2006/main" xmlns:r="http://schemas.openxmlformats.org/officeDocument/2006/relationships" xmlns:p="http://schemas.openxmlformats.org/presentationml/2006/main" showMasterSp="0" type="blank" preserve="1">
  <p:cSld name="D. End">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387538226"/>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384" imgH="384" progId="TCLayout.ActiveDocument.1">
                  <p:embed/>
                </p:oleObj>
              </mc:Choice>
              <mc:Fallback>
                <p:oleObj name="think-cell Slide" r:id="rId3" imgW="384" imgH="384"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pic>
        <p:nvPicPr>
          <p:cNvPr id="4" name="Picture 3">
            <a:extLst>
              <a:ext uri="{FF2B5EF4-FFF2-40B4-BE49-F238E27FC236}">
                <a16:creationId xmlns:a16="http://schemas.microsoft.com/office/drawing/2014/main" id="{679050FB-2E2C-4431-AAF5-3799E1D4F408}"/>
              </a:ext>
            </a:extLst>
          </p:cNvPr>
          <p:cNvPicPr>
            <a:picLocks noChangeAspect="1"/>
          </p:cNvPicPr>
          <p:nvPr userDrawn="1"/>
        </p:nvPicPr>
        <p:blipFill>
          <a:blip r:embed="rId5"/>
          <a:stretch>
            <a:fillRect/>
          </a:stretch>
        </p:blipFill>
        <p:spPr>
          <a:xfrm>
            <a:off x="3724275" y="1456815"/>
            <a:ext cx="5167884" cy="4567428"/>
          </a:xfrm>
          <a:prstGeom prst="rect">
            <a:avLst/>
          </a:prstGeom>
        </p:spPr>
      </p:pic>
    </p:spTree>
    <p:extLst>
      <p:ext uri="{BB962C8B-B14F-4D97-AF65-F5344CB8AC3E}">
        <p14:creationId xmlns:p14="http://schemas.microsoft.com/office/powerpoint/2010/main" val="1343533677"/>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407.xml><?xml version="1.0" encoding="utf-8"?>
<p:sldLayout xmlns:a="http://schemas.openxmlformats.org/drawingml/2006/main" xmlns:r="http://schemas.openxmlformats.org/officeDocument/2006/relationships" xmlns:p="http://schemas.openxmlformats.org/presentationml/2006/main" preserve="1">
  <p:cSld name="D. Layout guide">
    <p:spTree>
      <p:nvGrpSpPr>
        <p:cNvPr id="1" name=""/>
        <p:cNvGrpSpPr/>
        <p:nvPr/>
      </p:nvGrpSpPr>
      <p:grpSpPr>
        <a:xfrm>
          <a:off x="0" y="0"/>
          <a:ext cx="0" cy="0"/>
          <a:chOff x="0" y="0"/>
          <a:chExt cx="0" cy="0"/>
        </a:xfrm>
      </p:grpSpPr>
      <p:grpSp>
        <p:nvGrpSpPr>
          <p:cNvPr id="144" name="Group 143"/>
          <p:cNvGrpSpPr/>
          <p:nvPr userDrawn="1"/>
        </p:nvGrpSpPr>
        <p:grpSpPr>
          <a:xfrm>
            <a:off x="-600" y="-1"/>
            <a:ext cx="12193800" cy="6858001"/>
            <a:chOff x="-600" y="-1"/>
            <a:chExt cx="12193800" cy="6858001"/>
          </a:xfrm>
        </p:grpSpPr>
        <p:sp>
          <p:nvSpPr>
            <p:cNvPr id="145" name="No fly zone"/>
            <p:cNvSpPr/>
            <p:nvPr/>
          </p:nvSpPr>
          <p:spPr>
            <a:xfrm>
              <a:off x="0" y="-1"/>
              <a:ext cx="12193200" cy="6858000"/>
            </a:xfrm>
            <a:custGeom>
              <a:avLst/>
              <a:gdLst>
                <a:gd name="connsiteX0" fmla="*/ 630001 w 12193200"/>
                <a:gd name="connsiteY0" fmla="*/ 622800 h 6858000"/>
                <a:gd name="connsiteX1" fmla="*/ 630001 w 12193200"/>
                <a:gd name="connsiteY1" fmla="*/ 6160597 h 6858000"/>
                <a:gd name="connsiteX2" fmla="*/ 11562000 w 12193200"/>
                <a:gd name="connsiteY2" fmla="*/ 6160597 h 6858000"/>
                <a:gd name="connsiteX3" fmla="*/ 11562000 w 12193200"/>
                <a:gd name="connsiteY3" fmla="*/ 622800 h 6858000"/>
                <a:gd name="connsiteX4" fmla="*/ 0 w 12193200"/>
                <a:gd name="connsiteY4" fmla="*/ 0 h 6858000"/>
                <a:gd name="connsiteX5" fmla="*/ 12193200 w 12193200"/>
                <a:gd name="connsiteY5" fmla="*/ 0 h 6858000"/>
                <a:gd name="connsiteX6" fmla="*/ 12193200 w 12193200"/>
                <a:gd name="connsiteY6" fmla="*/ 622800 h 6858000"/>
                <a:gd name="connsiteX7" fmla="*/ 12192000 w 12193200"/>
                <a:gd name="connsiteY7" fmla="*/ 622800 h 6858000"/>
                <a:gd name="connsiteX8" fmla="*/ 12192000 w 12193200"/>
                <a:gd name="connsiteY8" fmla="*/ 6160597 h 6858000"/>
                <a:gd name="connsiteX9" fmla="*/ 12193200 w 12193200"/>
                <a:gd name="connsiteY9" fmla="*/ 6160597 h 6858000"/>
                <a:gd name="connsiteX10" fmla="*/ 12193200 w 12193200"/>
                <a:gd name="connsiteY10" fmla="*/ 6858000 h 6858000"/>
                <a:gd name="connsiteX11" fmla="*/ 12192000 w 12193200"/>
                <a:gd name="connsiteY11" fmla="*/ 6858000 h 6858000"/>
                <a:gd name="connsiteX12" fmla="*/ 11562000 w 12193200"/>
                <a:gd name="connsiteY12" fmla="*/ 6858000 h 6858000"/>
                <a:gd name="connsiteX13" fmla="*/ 630001 w 12193200"/>
                <a:gd name="connsiteY13" fmla="*/ 6858000 h 6858000"/>
                <a:gd name="connsiteX14" fmla="*/ 1 w 12193200"/>
                <a:gd name="connsiteY14" fmla="*/ 6858000 h 6858000"/>
                <a:gd name="connsiteX15" fmla="*/ 1 w 12193200"/>
                <a:gd name="connsiteY15" fmla="*/ 6160597 h 6858000"/>
                <a:gd name="connsiteX16" fmla="*/ 1 w 12193200"/>
                <a:gd name="connsiteY16" fmla="*/ 622800 h 6858000"/>
                <a:gd name="connsiteX17" fmla="*/ 0 w 12193200"/>
                <a:gd name="connsiteY17" fmla="*/ 6228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193200" h="6858000">
                  <a:moveTo>
                    <a:pt x="630001" y="622800"/>
                  </a:moveTo>
                  <a:lnTo>
                    <a:pt x="630001" y="6160597"/>
                  </a:lnTo>
                  <a:lnTo>
                    <a:pt x="11562000" y="6160597"/>
                  </a:lnTo>
                  <a:lnTo>
                    <a:pt x="11562000" y="622800"/>
                  </a:lnTo>
                  <a:close/>
                  <a:moveTo>
                    <a:pt x="0" y="0"/>
                  </a:moveTo>
                  <a:lnTo>
                    <a:pt x="12193200" y="0"/>
                  </a:lnTo>
                  <a:lnTo>
                    <a:pt x="12193200" y="622800"/>
                  </a:lnTo>
                  <a:lnTo>
                    <a:pt x="12192000" y="622800"/>
                  </a:lnTo>
                  <a:lnTo>
                    <a:pt x="12192000" y="6160597"/>
                  </a:lnTo>
                  <a:lnTo>
                    <a:pt x="12193200" y="6160597"/>
                  </a:lnTo>
                  <a:lnTo>
                    <a:pt x="12193200" y="6858000"/>
                  </a:lnTo>
                  <a:lnTo>
                    <a:pt x="12192000" y="6858000"/>
                  </a:lnTo>
                  <a:lnTo>
                    <a:pt x="11562000" y="6858000"/>
                  </a:lnTo>
                  <a:lnTo>
                    <a:pt x="630001" y="6858000"/>
                  </a:lnTo>
                  <a:lnTo>
                    <a:pt x="1" y="6858000"/>
                  </a:lnTo>
                  <a:lnTo>
                    <a:pt x="1" y="6160597"/>
                  </a:lnTo>
                  <a:lnTo>
                    <a:pt x="1" y="622800"/>
                  </a:lnTo>
                  <a:lnTo>
                    <a:pt x="0" y="622800"/>
                  </a:lnTo>
                  <a:close/>
                </a:path>
              </a:pathLst>
            </a:custGeom>
            <a:solidFill>
              <a:srgbClr val="FFEFEF">
                <a:alpha val="4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a:endParaRPr lang="en-GB">
                <a:solidFill>
                  <a:schemeClr val="tx1"/>
                </a:solidFill>
                <a:latin typeface="+mn-lt"/>
              </a:endParaRPr>
            </a:p>
          </p:txBody>
        </p:sp>
        <p:grpSp>
          <p:nvGrpSpPr>
            <p:cNvPr id="146" name="Baselines / anchors"/>
            <p:cNvGrpSpPr/>
            <p:nvPr userDrawn="1"/>
          </p:nvGrpSpPr>
          <p:grpSpPr>
            <a:xfrm>
              <a:off x="-600" y="622800"/>
              <a:ext cx="12193200" cy="5536800"/>
              <a:chOff x="12623800" y="622800"/>
              <a:chExt cx="11176000" cy="5536800"/>
            </a:xfrm>
          </p:grpSpPr>
          <p:cxnSp>
            <p:nvCxnSpPr>
              <p:cNvPr id="170" name="Straight Connector 169"/>
              <p:cNvCxnSpPr/>
              <p:nvPr/>
            </p:nvCxnSpPr>
            <p:spPr>
              <a:xfrm>
                <a:off x="12623800" y="6228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1" name="Straight Connector 170"/>
              <p:cNvCxnSpPr/>
              <p:nvPr/>
            </p:nvCxnSpPr>
            <p:spPr>
              <a:xfrm>
                <a:off x="12623800" y="91421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2" name="Straight Connector 171"/>
              <p:cNvCxnSpPr/>
              <p:nvPr/>
            </p:nvCxnSpPr>
            <p:spPr>
              <a:xfrm>
                <a:off x="12623800" y="120562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3" name="Straight Connector 172"/>
              <p:cNvCxnSpPr/>
              <p:nvPr/>
            </p:nvCxnSpPr>
            <p:spPr>
              <a:xfrm>
                <a:off x="12623800" y="1497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4" name="Straight Connector 173"/>
              <p:cNvCxnSpPr/>
              <p:nvPr/>
            </p:nvCxnSpPr>
            <p:spPr>
              <a:xfrm>
                <a:off x="12623800" y="178844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5" name="Straight Connector 174"/>
              <p:cNvCxnSpPr/>
              <p:nvPr/>
            </p:nvCxnSpPr>
            <p:spPr>
              <a:xfrm>
                <a:off x="12623800" y="207985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6" name="Straight Connector 175"/>
              <p:cNvCxnSpPr/>
              <p:nvPr/>
            </p:nvCxnSpPr>
            <p:spPr>
              <a:xfrm>
                <a:off x="12623800" y="237126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7" name="Straight Connector 176"/>
              <p:cNvCxnSpPr/>
              <p:nvPr/>
            </p:nvCxnSpPr>
            <p:spPr>
              <a:xfrm>
                <a:off x="12623800" y="266267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8" name="Straight Connector 177"/>
              <p:cNvCxnSpPr/>
              <p:nvPr/>
            </p:nvCxnSpPr>
            <p:spPr>
              <a:xfrm>
                <a:off x="12623800" y="295408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9" name="Straight Connector 178"/>
              <p:cNvCxnSpPr/>
              <p:nvPr/>
            </p:nvCxnSpPr>
            <p:spPr>
              <a:xfrm>
                <a:off x="12623800" y="3245499"/>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0" name="Straight Connector 179"/>
              <p:cNvCxnSpPr/>
              <p:nvPr/>
            </p:nvCxnSpPr>
            <p:spPr>
              <a:xfrm>
                <a:off x="12623800" y="353691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p:nvCxnSpPr>
            <p:spPr>
              <a:xfrm>
                <a:off x="12623800" y="382832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p:nvCxnSpPr>
            <p:spPr>
              <a:xfrm>
                <a:off x="12623800" y="411973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a:xfrm>
                <a:off x="12623800" y="4411143"/>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4" name="Straight Connector 183"/>
              <p:cNvCxnSpPr/>
              <p:nvPr/>
            </p:nvCxnSpPr>
            <p:spPr>
              <a:xfrm>
                <a:off x="12623800" y="470255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p:nvCxnSpPr>
            <p:spPr>
              <a:xfrm>
                <a:off x="12623800" y="499396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6" name="Straight Connector 185"/>
              <p:cNvCxnSpPr/>
              <p:nvPr/>
            </p:nvCxnSpPr>
            <p:spPr>
              <a:xfrm>
                <a:off x="12623800" y="528537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p:nvCxnSpPr>
            <p:spPr>
              <a:xfrm>
                <a:off x="12623800" y="557678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p:nvCxnSpPr>
            <p:spPr>
              <a:xfrm>
                <a:off x="12623800" y="586819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p:nvCxnSpPr>
            <p:spPr>
              <a:xfrm>
                <a:off x="12623800" y="6159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grpSp>
        <p:grpSp>
          <p:nvGrpSpPr>
            <p:cNvPr id="147" name="Gutter space"/>
            <p:cNvGrpSpPr/>
            <p:nvPr userDrawn="1"/>
          </p:nvGrpSpPr>
          <p:grpSpPr>
            <a:xfrm>
              <a:off x="1277000" y="623550"/>
              <a:ext cx="9638000" cy="5537047"/>
              <a:chOff x="1277000" y="623550"/>
              <a:chExt cx="9638000" cy="5537047"/>
            </a:xfrm>
          </p:grpSpPr>
          <p:sp>
            <p:nvSpPr>
              <p:cNvPr id="159" name="Rectangle 34"/>
              <p:cNvSpPr>
                <a:spLocks noChangeArrowheads="1"/>
              </p:cNvSpPr>
              <p:nvPr/>
            </p:nvSpPr>
            <p:spPr bwMode="auto">
              <a:xfrm>
                <a:off x="688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a:endParaRPr lang="en-GB">
                  <a:latin typeface="+mn-lt"/>
                </a:endParaRPr>
              </a:p>
            </p:txBody>
          </p:sp>
          <p:sp>
            <p:nvSpPr>
              <p:cNvPr id="160" name="Rectangle 35"/>
              <p:cNvSpPr>
                <a:spLocks noChangeArrowheads="1"/>
              </p:cNvSpPr>
              <p:nvPr/>
            </p:nvSpPr>
            <p:spPr bwMode="auto">
              <a:xfrm>
                <a:off x="875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a:endParaRPr lang="en-GB">
                  <a:latin typeface="+mn-lt"/>
                </a:endParaRPr>
              </a:p>
            </p:txBody>
          </p:sp>
          <p:sp>
            <p:nvSpPr>
              <p:cNvPr id="161" name="Rectangle 36"/>
              <p:cNvSpPr>
                <a:spLocks noChangeArrowheads="1"/>
              </p:cNvSpPr>
              <p:nvPr/>
            </p:nvSpPr>
            <p:spPr bwMode="auto">
              <a:xfrm>
                <a:off x="782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a:endParaRPr lang="en-GB">
                  <a:latin typeface="+mn-lt"/>
                </a:endParaRPr>
              </a:p>
            </p:txBody>
          </p:sp>
          <p:sp>
            <p:nvSpPr>
              <p:cNvPr id="162" name="Rectangle 37"/>
              <p:cNvSpPr>
                <a:spLocks noChangeArrowheads="1"/>
              </p:cNvSpPr>
              <p:nvPr/>
            </p:nvSpPr>
            <p:spPr bwMode="auto">
              <a:xfrm>
                <a:off x="969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a:endParaRPr lang="en-GB">
                  <a:latin typeface="+mn-lt"/>
                </a:endParaRPr>
              </a:p>
            </p:txBody>
          </p:sp>
          <p:sp>
            <p:nvSpPr>
              <p:cNvPr id="163" name="Rectangle 38"/>
              <p:cNvSpPr>
                <a:spLocks noChangeArrowheads="1"/>
              </p:cNvSpPr>
              <p:nvPr/>
            </p:nvSpPr>
            <p:spPr bwMode="auto">
              <a:xfrm>
                <a:off x="1062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a:endParaRPr lang="en-GB">
                  <a:latin typeface="+mn-lt"/>
                </a:endParaRPr>
              </a:p>
            </p:txBody>
          </p:sp>
          <p:sp>
            <p:nvSpPr>
              <p:cNvPr id="164" name="Rectangle 39"/>
              <p:cNvSpPr>
                <a:spLocks noChangeArrowheads="1"/>
              </p:cNvSpPr>
              <p:nvPr/>
            </p:nvSpPr>
            <p:spPr bwMode="auto">
              <a:xfrm>
                <a:off x="595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a:endParaRPr lang="en-GB">
                  <a:latin typeface="+mn-lt"/>
                </a:endParaRPr>
              </a:p>
            </p:txBody>
          </p:sp>
          <p:sp>
            <p:nvSpPr>
              <p:cNvPr id="165" name="Rectangle 40"/>
              <p:cNvSpPr>
                <a:spLocks noChangeArrowheads="1"/>
              </p:cNvSpPr>
              <p:nvPr/>
            </p:nvSpPr>
            <p:spPr bwMode="auto">
              <a:xfrm>
                <a:off x="127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a:endParaRPr lang="en-GB">
                  <a:latin typeface="+mn-lt"/>
                </a:endParaRPr>
              </a:p>
            </p:txBody>
          </p:sp>
          <p:sp>
            <p:nvSpPr>
              <p:cNvPr id="166" name="Rectangle 41"/>
              <p:cNvSpPr>
                <a:spLocks noChangeArrowheads="1"/>
              </p:cNvSpPr>
              <p:nvPr/>
            </p:nvSpPr>
            <p:spPr bwMode="auto">
              <a:xfrm>
                <a:off x="221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a:endParaRPr lang="en-GB">
                  <a:latin typeface="+mn-lt"/>
                </a:endParaRPr>
              </a:p>
            </p:txBody>
          </p:sp>
          <p:sp>
            <p:nvSpPr>
              <p:cNvPr id="167" name="Rectangle 42"/>
              <p:cNvSpPr>
                <a:spLocks noChangeArrowheads="1"/>
              </p:cNvSpPr>
              <p:nvPr/>
            </p:nvSpPr>
            <p:spPr bwMode="auto">
              <a:xfrm>
                <a:off x="314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a:endParaRPr lang="en-GB">
                  <a:latin typeface="+mn-lt"/>
                </a:endParaRPr>
              </a:p>
            </p:txBody>
          </p:sp>
          <p:sp>
            <p:nvSpPr>
              <p:cNvPr id="168" name="Rectangle 43"/>
              <p:cNvSpPr>
                <a:spLocks noChangeArrowheads="1"/>
              </p:cNvSpPr>
              <p:nvPr/>
            </p:nvSpPr>
            <p:spPr bwMode="auto">
              <a:xfrm>
                <a:off x="408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a:endParaRPr lang="en-GB">
                  <a:latin typeface="+mn-lt"/>
                </a:endParaRPr>
              </a:p>
            </p:txBody>
          </p:sp>
          <p:sp>
            <p:nvSpPr>
              <p:cNvPr id="169" name="Rectangle 44"/>
              <p:cNvSpPr>
                <a:spLocks noChangeArrowheads="1"/>
              </p:cNvSpPr>
              <p:nvPr/>
            </p:nvSpPr>
            <p:spPr bwMode="auto">
              <a:xfrm>
                <a:off x="501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a:endParaRPr lang="en-GB">
                  <a:latin typeface="+mn-lt"/>
                </a:endParaRPr>
              </a:p>
            </p:txBody>
          </p:sp>
        </p:grpSp>
        <p:sp>
          <p:nvSpPr>
            <p:cNvPr id="148" name="Slide edges"/>
            <p:cNvSpPr>
              <a:spLocks/>
            </p:cNvSpPr>
            <p:nvPr/>
          </p:nvSpPr>
          <p:spPr bwMode="auto">
            <a:xfrm>
              <a:off x="-600" y="0"/>
              <a:ext cx="12193200" cy="6858000"/>
            </a:xfrm>
            <a:custGeom>
              <a:avLst/>
              <a:gdLst>
                <a:gd name="T0" fmla="*/ 6024 w 6026"/>
                <a:gd name="T1" fmla="*/ 3394 h 3396"/>
                <a:gd name="T2" fmla="*/ 6024 w 6026"/>
                <a:gd name="T3" fmla="*/ 3391 h 3396"/>
                <a:gd name="T4" fmla="*/ 5 w 6026"/>
                <a:gd name="T5" fmla="*/ 3391 h 3396"/>
                <a:gd name="T6" fmla="*/ 5 w 6026"/>
                <a:gd name="T7" fmla="*/ 5 h 3396"/>
                <a:gd name="T8" fmla="*/ 6021 w 6026"/>
                <a:gd name="T9" fmla="*/ 5 h 3396"/>
                <a:gd name="T10" fmla="*/ 6021 w 6026"/>
                <a:gd name="T11" fmla="*/ 3394 h 3396"/>
                <a:gd name="T12" fmla="*/ 6024 w 6026"/>
                <a:gd name="T13" fmla="*/ 3394 h 3396"/>
                <a:gd name="T14" fmla="*/ 6024 w 6026"/>
                <a:gd name="T15" fmla="*/ 3391 h 3396"/>
                <a:gd name="T16" fmla="*/ 6024 w 6026"/>
                <a:gd name="T17" fmla="*/ 3394 h 3396"/>
                <a:gd name="T18" fmla="*/ 6026 w 6026"/>
                <a:gd name="T19" fmla="*/ 3394 h 3396"/>
                <a:gd name="T20" fmla="*/ 6026 w 6026"/>
                <a:gd name="T21" fmla="*/ 0 h 3396"/>
                <a:gd name="T22" fmla="*/ 0 w 6026"/>
                <a:gd name="T23" fmla="*/ 0 h 3396"/>
                <a:gd name="T24" fmla="*/ 0 w 6026"/>
                <a:gd name="T25" fmla="*/ 3396 h 3396"/>
                <a:gd name="T26" fmla="*/ 6026 w 6026"/>
                <a:gd name="T27" fmla="*/ 3396 h 3396"/>
                <a:gd name="T28" fmla="*/ 6026 w 6026"/>
                <a:gd name="T29" fmla="*/ 3394 h 3396"/>
                <a:gd name="T30" fmla="*/ 6024 w 6026"/>
                <a:gd name="T31" fmla="*/ 3394 h 3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26" h="3396">
                  <a:moveTo>
                    <a:pt x="6024" y="3394"/>
                  </a:moveTo>
                  <a:lnTo>
                    <a:pt x="6024" y="3391"/>
                  </a:lnTo>
                  <a:lnTo>
                    <a:pt x="5" y="3391"/>
                  </a:lnTo>
                  <a:lnTo>
                    <a:pt x="5" y="5"/>
                  </a:lnTo>
                  <a:lnTo>
                    <a:pt x="6021" y="5"/>
                  </a:lnTo>
                  <a:lnTo>
                    <a:pt x="6021" y="3394"/>
                  </a:lnTo>
                  <a:lnTo>
                    <a:pt x="6024" y="3394"/>
                  </a:lnTo>
                  <a:lnTo>
                    <a:pt x="6024" y="3391"/>
                  </a:lnTo>
                  <a:lnTo>
                    <a:pt x="6024" y="3394"/>
                  </a:lnTo>
                  <a:lnTo>
                    <a:pt x="6026" y="3394"/>
                  </a:lnTo>
                  <a:lnTo>
                    <a:pt x="6026" y="0"/>
                  </a:lnTo>
                  <a:lnTo>
                    <a:pt x="0" y="0"/>
                  </a:lnTo>
                  <a:lnTo>
                    <a:pt x="0" y="3396"/>
                  </a:lnTo>
                  <a:lnTo>
                    <a:pt x="6026" y="3396"/>
                  </a:lnTo>
                  <a:lnTo>
                    <a:pt x="6026" y="3394"/>
                  </a:lnTo>
                  <a:lnTo>
                    <a:pt x="6024" y="3394"/>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575757"/>
                </a:solidFill>
                <a:effectLst/>
                <a:uLnTx/>
                <a:uFillTx/>
                <a:latin typeface="+mn-lt"/>
                <a:ea typeface="+mn-ea"/>
                <a:cs typeface="+mn-cs"/>
              </a:endParaRPr>
            </a:p>
          </p:txBody>
        </p:sp>
        <p:sp>
          <p:nvSpPr>
            <p:cNvPr id="149" name="Footnote measure"/>
            <p:cNvSpPr>
              <a:spLocks noChangeArrowheads="1"/>
            </p:cNvSpPr>
            <p:nvPr/>
          </p:nvSpPr>
          <p:spPr bwMode="auto">
            <a:xfrm>
              <a:off x="629400" y="6159600"/>
              <a:ext cx="10933200" cy="378584"/>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a:endParaRPr lang="en-GB">
                <a:latin typeface="+mn-lt"/>
              </a:endParaRPr>
            </a:p>
          </p:txBody>
        </p:sp>
        <p:sp>
          <p:nvSpPr>
            <p:cNvPr id="150" name="Whitespace measure"/>
            <p:cNvSpPr>
              <a:spLocks noChangeArrowheads="1"/>
            </p:cNvSpPr>
            <p:nvPr/>
          </p:nvSpPr>
          <p:spPr bwMode="auto">
            <a:xfrm>
              <a:off x="629400" y="1497600"/>
              <a:ext cx="10932229" cy="583200"/>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a:endParaRPr lang="en-GB">
                <a:latin typeface="+mn-lt"/>
              </a:endParaRPr>
            </a:p>
          </p:txBody>
        </p:sp>
        <p:grpSp>
          <p:nvGrpSpPr>
            <p:cNvPr id="151" name="Five column measure"/>
            <p:cNvGrpSpPr/>
            <p:nvPr userDrawn="1"/>
          </p:nvGrpSpPr>
          <p:grpSpPr>
            <a:xfrm>
              <a:off x="629400" y="5975122"/>
              <a:ext cx="10933200" cy="79536"/>
              <a:chOff x="629400" y="5975122"/>
              <a:chExt cx="10933200" cy="79536"/>
            </a:xfrm>
          </p:grpSpPr>
          <p:sp>
            <p:nvSpPr>
              <p:cNvPr id="154" name="Rectangle 5"/>
              <p:cNvSpPr>
                <a:spLocks noChangeArrowheads="1"/>
              </p:cNvSpPr>
              <p:nvPr/>
            </p:nvSpPr>
            <p:spPr bwMode="auto">
              <a:xfrm>
                <a:off x="2880128" y="5975122"/>
                <a:ext cx="1930288"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a:endParaRPr lang="en-GB">
                  <a:latin typeface="+mn-lt"/>
                </a:endParaRPr>
              </a:p>
            </p:txBody>
          </p:sp>
          <p:sp>
            <p:nvSpPr>
              <p:cNvPr id="155" name="Rectangle 7"/>
              <p:cNvSpPr>
                <a:spLocks noChangeArrowheads="1"/>
              </p:cNvSpPr>
              <p:nvPr/>
            </p:nvSpPr>
            <p:spPr bwMode="auto">
              <a:xfrm>
                <a:off x="9626194"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a:endParaRPr lang="en-GB">
                  <a:latin typeface="+mn-lt"/>
                </a:endParaRPr>
              </a:p>
            </p:txBody>
          </p:sp>
          <p:sp>
            <p:nvSpPr>
              <p:cNvPr id="156" name="Rectangle 9"/>
              <p:cNvSpPr>
                <a:spLocks noChangeArrowheads="1"/>
              </p:cNvSpPr>
              <p:nvPr/>
            </p:nvSpPr>
            <p:spPr bwMode="auto">
              <a:xfrm>
                <a:off x="7372407"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a:endParaRPr lang="en-GB">
                  <a:latin typeface="+mn-lt"/>
                </a:endParaRPr>
              </a:p>
            </p:txBody>
          </p:sp>
          <p:sp>
            <p:nvSpPr>
              <p:cNvPr id="157" name="Rectangle 11"/>
              <p:cNvSpPr>
                <a:spLocks noChangeArrowheads="1"/>
              </p:cNvSpPr>
              <p:nvPr/>
            </p:nvSpPr>
            <p:spPr bwMode="auto">
              <a:xfrm>
                <a:off x="5127797" y="5975122"/>
                <a:ext cx="1927229"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a:endParaRPr lang="en-GB">
                  <a:latin typeface="+mn-lt"/>
                </a:endParaRPr>
              </a:p>
            </p:txBody>
          </p:sp>
          <p:sp>
            <p:nvSpPr>
              <p:cNvPr id="158" name="Rectangle 13"/>
              <p:cNvSpPr>
                <a:spLocks noChangeArrowheads="1"/>
              </p:cNvSpPr>
              <p:nvPr/>
            </p:nvSpPr>
            <p:spPr bwMode="auto">
              <a:xfrm>
                <a:off x="629400" y="5975122"/>
                <a:ext cx="1933347"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a:endParaRPr lang="en-GB">
                  <a:latin typeface="+mn-lt"/>
                </a:endParaRPr>
              </a:p>
            </p:txBody>
          </p:sp>
        </p:grpSp>
        <p:sp>
          <p:nvSpPr>
            <p:cNvPr id="152" name="Live area"/>
            <p:cNvSpPr/>
            <p:nvPr/>
          </p:nvSpPr>
          <p:spPr>
            <a:xfrm>
              <a:off x="629400" y="2080801"/>
              <a:ext cx="10933200" cy="4078800"/>
            </a:xfrm>
            <a:custGeom>
              <a:avLst/>
              <a:gdLst>
                <a:gd name="connsiteX0" fmla="*/ 0 w 10931999"/>
                <a:gd name="connsiteY0" fmla="*/ 0 h 5537797"/>
                <a:gd name="connsiteX1" fmla="*/ 10931999 w 10931999"/>
                <a:gd name="connsiteY1" fmla="*/ 0 h 5537797"/>
                <a:gd name="connsiteX2" fmla="*/ 10931999 w 10931999"/>
                <a:gd name="connsiteY2" fmla="*/ 5537797 h 5537797"/>
                <a:gd name="connsiteX3" fmla="*/ 0 w 10931999"/>
                <a:gd name="connsiteY3" fmla="*/ 5537797 h 5537797"/>
              </a:gdLst>
              <a:ahLst/>
              <a:cxnLst>
                <a:cxn ang="0">
                  <a:pos x="connsiteX0" y="connsiteY0"/>
                </a:cxn>
                <a:cxn ang="0">
                  <a:pos x="connsiteX1" y="connsiteY1"/>
                </a:cxn>
                <a:cxn ang="0">
                  <a:pos x="connsiteX2" y="connsiteY2"/>
                </a:cxn>
                <a:cxn ang="0">
                  <a:pos x="connsiteX3" y="connsiteY3"/>
                </a:cxn>
              </a:cxnLst>
              <a:rect l="l" t="t" r="r" b="b"/>
              <a:pathLst>
                <a:path w="10931999" h="5537797">
                  <a:moveTo>
                    <a:pt x="0" y="0"/>
                  </a:moveTo>
                  <a:lnTo>
                    <a:pt x="10931999" y="0"/>
                  </a:lnTo>
                  <a:lnTo>
                    <a:pt x="10931999" y="5537797"/>
                  </a:lnTo>
                  <a:lnTo>
                    <a:pt x="0" y="5537797"/>
                  </a:lnTo>
                  <a:close/>
                </a:path>
              </a:pathLst>
            </a:custGeom>
            <a:noFill/>
            <a:ln w="9525">
              <a:solidFill>
                <a:srgbClr val="E71C57">
                  <a:alpha val="35000"/>
                </a:srgb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eaLnBrk="1">
                <a:lnSpc>
                  <a:spcPct val="90000"/>
                </a:lnSpc>
                <a:spcAft>
                  <a:spcPts val="1000"/>
                </a:spcAft>
              </a:pPr>
              <a:endParaRPr lang="en-GB" sz="1200">
                <a:solidFill>
                  <a:schemeClr val="bg1"/>
                </a:solidFill>
                <a:latin typeface="+mn-lt"/>
              </a:endParaRPr>
            </a:p>
          </p:txBody>
        </p:sp>
        <p:sp>
          <p:nvSpPr>
            <p:cNvPr id="153" name="Footnote example"/>
            <p:cNvSpPr txBox="1"/>
            <p:nvPr/>
          </p:nvSpPr>
          <p:spPr>
            <a:xfrm>
              <a:off x="630000" y="6144442"/>
              <a:ext cx="9030914" cy="415498"/>
            </a:xfrm>
            <a:prstGeom prst="rect">
              <a:avLst/>
            </a:prstGeom>
            <a:noFill/>
          </p:spPr>
          <p:txBody>
            <a:bodyPr wrap="square" lIns="0" tIns="0" rIns="0" bIns="0" rtlCol="0" anchor="b">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GB" sz="1000"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1. </a:t>
              </a:r>
              <a:r>
                <a:rPr kumimoji="0" lang="en-GB" sz="1000" b="0" i="0" u="none" strike="noStrike" kern="1200" cap="none" spc="0" normalizeH="0" baseline="0" noProof="0" err="1">
                  <a:ln>
                    <a:noFill/>
                  </a:ln>
                  <a:solidFill>
                    <a:schemeClr val="bg1">
                      <a:lumMod val="50000"/>
                    </a:schemeClr>
                  </a:solidFill>
                  <a:effectLst/>
                  <a:uLnTx/>
                  <a:uFillTx/>
                  <a:latin typeface="+mn-lt"/>
                  <a:ea typeface="+mn-ea"/>
                  <a:cs typeface="+mn-cs"/>
                  <a:sym typeface="Trebuchet MS" panose="020B0603020202020204" pitchFamily="34" charset="0"/>
                </a:rPr>
                <a:t>xxxx</a:t>
              </a:r>
              <a:r>
                <a:rPr kumimoji="0" lang="en-GB" sz="1000"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  2. </a:t>
              </a:r>
              <a:r>
                <a:rPr kumimoji="0" lang="en-GB" sz="1000" b="0" i="0" u="none" strike="noStrike" kern="1200" cap="none" spc="0" normalizeH="0" baseline="0" noProof="0" err="1">
                  <a:ln>
                    <a:noFill/>
                  </a:ln>
                  <a:solidFill>
                    <a:schemeClr val="bg1">
                      <a:lumMod val="50000"/>
                    </a:schemeClr>
                  </a:solidFill>
                  <a:effectLst/>
                  <a:uLnTx/>
                  <a:uFillTx/>
                  <a:latin typeface="+mn-lt"/>
                  <a:ea typeface="+mn-ea"/>
                  <a:cs typeface="+mn-cs"/>
                  <a:sym typeface="Trebuchet MS" panose="020B0603020202020204" pitchFamily="34" charset="0"/>
                </a:rPr>
                <a:t>xxxx</a:t>
              </a:r>
              <a:r>
                <a:rPr kumimoji="0" lang="en-GB" sz="1000"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  3. List footnotes in numerical order. Footnote numbers are not bracketed. Use 10pt font</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GB" sz="1000"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Note: Do not put a period at the end of the note or the source</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GB" sz="1000"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Source: Include a source for every chart that you use. Separate sources with a semicolon; BCG-related sources go at the end</a:t>
              </a:r>
            </a:p>
          </p:txBody>
        </p:sp>
      </p:grpSp>
      <p:sp>
        <p:nvSpPr>
          <p:cNvPr id="2" name="Date Placeholder 1"/>
          <p:cNvSpPr>
            <a:spLocks noGrp="1"/>
          </p:cNvSpPr>
          <p:nvPr>
            <p:ph type="dt" sz="half" idx="10"/>
          </p:nvPr>
        </p:nvSpPr>
        <p:spPr/>
        <p:txBody>
          <a:bodyPr/>
          <a:lstStyle>
            <a:lvl1pPr eaLnBrk="1">
              <a:defRPr>
                <a:solidFill>
                  <a:schemeClr val="bg1">
                    <a:lumMod val="50000"/>
                  </a:schemeClr>
                </a:solidFill>
                <a:latin typeface="+mn-lt"/>
                <a:sym typeface="Trebuchet MS" panose="020B0603020202020204" pitchFamily="34" charset="0"/>
              </a:defRPr>
            </a:lvl1pPr>
          </a:lstStyle>
          <a:p>
            <a:endParaRPr lang="en-GB"/>
          </a:p>
        </p:txBody>
      </p:sp>
    </p:spTree>
    <p:extLst>
      <p:ext uri="{BB962C8B-B14F-4D97-AF65-F5344CB8AC3E}">
        <p14:creationId xmlns:p14="http://schemas.microsoft.com/office/powerpoint/2010/main" val="90575910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08.xml><?xml version="1.0" encoding="utf-8"?>
<p:sldLayout xmlns:a="http://schemas.openxmlformats.org/drawingml/2006/main" xmlns:r="http://schemas.openxmlformats.org/officeDocument/2006/relationships" xmlns:p="http://schemas.openxmlformats.org/presentationml/2006/main" showMasterSp="0" preserve="1" userDrawn="1">
  <p:cSld name="Agenda Section Header Overview">
    <p:bg>
      <p:bgPr>
        <a:gradFill>
          <a:gsLst>
            <a:gs pos="0">
              <a:schemeClr val="tx2"/>
            </a:gs>
            <a:gs pos="89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741550054"/>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3" name="Object 2"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7" name="TextBox 6"/>
          <p:cNvSpPr txBox="1"/>
          <p:nvPr userDrawn="1"/>
        </p:nvSpPr>
        <p:spPr bwMode="white">
          <a:xfrm>
            <a:off x="11167872" y="6404400"/>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GB" sz="1000" kern="1200" smtClean="0">
                <a:solidFill>
                  <a:schemeClr val="bg1"/>
                </a:solidFill>
                <a:latin typeface="Trebuchet MS" panose="020B0603020202020204" pitchFamily="34" charset="0"/>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GB" sz="1000" kern="1200">
              <a:solidFill>
                <a:schemeClr val="bg1"/>
              </a:solidFill>
              <a:latin typeface="Trebuchet MS" panose="020B0603020202020204" pitchFamily="34" charset="0"/>
              <a:ea typeface="+mn-ea"/>
              <a:cs typeface="+mn-cs"/>
              <a:sym typeface="Trebuchet MS" panose="020B0603020202020204" pitchFamily="34" charset="0"/>
            </a:endParaRPr>
          </a:p>
        </p:txBody>
      </p:sp>
      <p:sp>
        <p:nvSpPr>
          <p:cNvPr id="11" name="Rectangle 10"/>
          <p:cNvSpPr/>
          <p:nvPr userDrawn="1"/>
        </p:nvSpPr>
        <p:spPr bwMode="invGray">
          <a:xfrm>
            <a:off x="1388145" y="4691187"/>
            <a:ext cx="929337" cy="995874"/>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eaLnBrk="1" fontAlgn="auto">
              <a:lnSpc>
                <a:spcPct val="95000"/>
              </a:lnSpc>
              <a:spcBef>
                <a:spcPts val="0"/>
              </a:spcBef>
              <a:spcAft>
                <a:spcPts val="0"/>
              </a:spcAft>
            </a:pPr>
            <a:endParaRPr lang="en-GB" sz="2000">
              <a:solidFill>
                <a:prstClr val="white"/>
              </a:solidFill>
              <a:latin typeface="Trebuchet MS" panose="020B0603020202020204" pitchFamily="34" charset="0"/>
            </a:endParaRPr>
          </a:p>
        </p:txBody>
      </p:sp>
      <p:sp>
        <p:nvSpPr>
          <p:cNvPr id="12" name="Rectangle 11"/>
          <p:cNvSpPr/>
          <p:nvPr userDrawn="1">
            <p:custDataLst>
              <p:tags r:id="rId2"/>
            </p:custDataLst>
          </p:nvPr>
        </p:nvSpPr>
        <p:spPr>
          <a:xfrm>
            <a:off x="2509482" y="4691187"/>
            <a:ext cx="1570152" cy="1468176"/>
          </a:xfrm>
          <a:prstGeom prst="rect">
            <a:avLst/>
          </a:prstGeom>
          <a:noFill/>
          <a:ln w="9525" cmpd="sng">
            <a:solidFill>
              <a:srgbClr val="FFFFFF"/>
            </a:solidFill>
            <a:prstDash val="solid"/>
            <a:miter lim="800000"/>
          </a:ln>
          <a:extLst>
            <a:ext uri="{909E8E84-426E-40DD-AFC4-6F175D3DCCD1}">
              <a14:hiddenFill xmlns:a14="http://schemas.microsoft.com/office/drawing/2010/main">
                <a:solidFill>
                  <a:schemeClr val="tx1">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0000" rIns="182880" bIns="182880" numCol="1" spcCol="0" rtlCol="0" fromWordArt="0" anchor="t" anchorCtr="0" forceAA="0" compatLnSpc="1">
            <a:prstTxWarp prst="textNoShape">
              <a:avLst/>
            </a:prstTxWarp>
            <a:noAutofit/>
          </a:bodyPr>
          <a:lstStyle/>
          <a:p>
            <a:pPr eaLnBrk="1">
              <a:lnSpc>
                <a:spcPct val="95000"/>
              </a:lnSpc>
            </a:pPr>
            <a:endParaRPr lang="en-GB" sz="1200">
              <a:solidFill>
                <a:srgbClr val="FFFFFF"/>
              </a:solidFill>
              <a:latin typeface="Trebuchet MS" panose="020B0603020202020204" pitchFamily="34" charset="0"/>
            </a:endParaRPr>
          </a:p>
        </p:txBody>
      </p:sp>
      <p:sp>
        <p:nvSpPr>
          <p:cNvPr id="2" name="TextBox 1"/>
          <p:cNvSpPr txBox="1"/>
          <p:nvPr userDrawn="1"/>
        </p:nvSpPr>
        <p:spPr>
          <a:xfrm>
            <a:off x="630000" y="907198"/>
            <a:ext cx="3448800" cy="3488400"/>
          </a:xfrm>
          <a:prstGeom prst="rect">
            <a:avLst/>
          </a:prstGeom>
          <a:noFill/>
          <a:ln>
            <a:solidFill>
              <a:schemeClr val="bg1"/>
            </a:solidFill>
          </a:ln>
        </p:spPr>
        <p:txBody>
          <a:bodyPr wrap="square" lIns="612000" tIns="468000" rIns="0" bIns="0" rtlCol="0" anchor="t">
            <a:noAutofit/>
          </a:bodyPr>
          <a:lstStyle/>
          <a:p>
            <a:pPr eaLnBrk="1">
              <a:lnSpc>
                <a:spcPct val="90000"/>
              </a:lnSpc>
              <a:spcAft>
                <a:spcPts val="600"/>
              </a:spcAft>
            </a:pPr>
            <a:endParaRPr lang="en-GB" sz="5400">
              <a:solidFill>
                <a:schemeClr val="bg1"/>
              </a:solidFill>
            </a:endParaRPr>
          </a:p>
        </p:txBody>
      </p:sp>
      <p:sp>
        <p:nvSpPr>
          <p:cNvPr id="10" name="TextBox 1"/>
          <p:cNvSpPr txBox="1"/>
          <p:nvPr userDrawn="1"/>
        </p:nvSpPr>
        <p:spPr>
          <a:xfrm>
            <a:off x="1109949" y="1115416"/>
            <a:ext cx="2488182" cy="896399"/>
          </a:xfrm>
          <a:prstGeom prst="rect">
            <a:avLst/>
          </a:prstGeom>
          <a:noFill/>
        </p:spPr>
        <p:txBody>
          <a:bodyPr wrap="none" rtlCol="0">
            <a:spAutoFit/>
          </a:bodyPr>
          <a:lstStyle/>
          <a:p>
            <a:pPr algn="ctr" fontAlgn="auto">
              <a:lnSpc>
                <a:spcPct val="95000"/>
              </a:lnSpc>
              <a:spcBef>
                <a:spcPts val="0"/>
              </a:spcBef>
              <a:spcAft>
                <a:spcPts val="0"/>
              </a:spcAft>
            </a:pPr>
            <a:r>
              <a:rPr lang="en-GB" sz="5400">
                <a:solidFill>
                  <a:schemeClr val="bg1"/>
                </a:solidFill>
                <a:latin typeface="+mj-lt"/>
              </a:rPr>
              <a:t>Agenda</a:t>
            </a:r>
          </a:p>
        </p:txBody>
      </p:sp>
      <p:sp>
        <p:nvSpPr>
          <p:cNvPr id="8"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sym typeface="Trebuchet MS" panose="020B0603020202020204" pitchFamily="34" charset="0"/>
              </a:rPr>
              <a:t>Copyright © 2022 by Boston Consulting Group. All rights reserved.</a:t>
            </a:r>
          </a:p>
        </p:txBody>
      </p:sp>
    </p:spTree>
    <p:extLst>
      <p:ext uri="{BB962C8B-B14F-4D97-AF65-F5344CB8AC3E}">
        <p14:creationId xmlns:p14="http://schemas.microsoft.com/office/powerpoint/2010/main" val="157675134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09.xml><?xml version="1.0" encoding="utf-8"?>
<p:sldLayout xmlns:a="http://schemas.openxmlformats.org/drawingml/2006/main" xmlns:r="http://schemas.openxmlformats.org/officeDocument/2006/relationships" xmlns:p="http://schemas.openxmlformats.org/presentationml/2006/main" showMasterSp="0" preserve="1" userDrawn="1">
  <p:cSld name="Agenda Section Header">
    <p:bg>
      <p:bgPr>
        <a:gradFill>
          <a:gsLst>
            <a:gs pos="0">
              <a:schemeClr val="tx2"/>
            </a:gs>
            <a:gs pos="89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2597602364"/>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3" name="Object 2"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7" name="TextBox 6"/>
          <p:cNvSpPr txBox="1"/>
          <p:nvPr userDrawn="1"/>
        </p:nvSpPr>
        <p:spPr bwMode="white">
          <a:xfrm>
            <a:off x="11167872" y="6404400"/>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GB" sz="1000" kern="1200" smtClean="0">
                <a:solidFill>
                  <a:schemeClr val="bg1"/>
                </a:solidFill>
                <a:latin typeface="Trebuchet MS" panose="020B0603020202020204" pitchFamily="34" charset="0"/>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GB" sz="1000" kern="1200">
              <a:solidFill>
                <a:schemeClr val="bg1"/>
              </a:solidFill>
              <a:latin typeface="Trebuchet MS" panose="020B0603020202020204" pitchFamily="34" charset="0"/>
              <a:ea typeface="+mn-ea"/>
              <a:cs typeface="+mn-cs"/>
              <a:sym typeface="Trebuchet MS" panose="020B0603020202020204" pitchFamily="34" charset="0"/>
            </a:endParaRPr>
          </a:p>
        </p:txBody>
      </p:sp>
      <p:sp>
        <p:nvSpPr>
          <p:cNvPr id="10" name="Rectangle 9"/>
          <p:cNvSpPr/>
          <p:nvPr userDrawn="1"/>
        </p:nvSpPr>
        <p:spPr bwMode="white">
          <a:xfrm>
            <a:off x="1284743" y="1428131"/>
            <a:ext cx="947672" cy="947672"/>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eaLnBrk="1"/>
            <a:endParaRPr lang="en-GB" sz="1200">
              <a:solidFill>
                <a:schemeClr val="bg1"/>
              </a:solidFill>
              <a:latin typeface="Trebuchet MS" panose="020B0603020202020204" pitchFamily="34" charset="0"/>
              <a:sym typeface="Trebuchet MS" panose="020B0603020202020204" pitchFamily="34" charset="0"/>
            </a:endParaRPr>
          </a:p>
        </p:txBody>
      </p:sp>
      <p:sp>
        <p:nvSpPr>
          <p:cNvPr id="13" name="Rectangle 12"/>
          <p:cNvSpPr/>
          <p:nvPr userDrawn="1"/>
        </p:nvSpPr>
        <p:spPr>
          <a:xfrm>
            <a:off x="1285200" y="2667600"/>
            <a:ext cx="9619200" cy="3200400"/>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eaLnBrk="1" fontAlgn="auto">
              <a:spcBef>
                <a:spcPts val="0"/>
              </a:spcBef>
              <a:spcAft>
                <a:spcPts val="0"/>
              </a:spcAft>
            </a:pPr>
            <a:endParaRPr lang="en-GB" sz="2000">
              <a:solidFill>
                <a:prstClr val="white"/>
              </a:solidFill>
              <a:latin typeface="Trebuchet MS" panose="020B0603020202020204" pitchFamily="34" charset="0"/>
            </a:endParaRPr>
          </a:p>
        </p:txBody>
      </p:sp>
      <p:sp>
        <p:nvSpPr>
          <p:cNvPr id="6"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sym typeface="Trebuchet MS" panose="020B0603020202020204" pitchFamily="34" charset="0"/>
              </a:rPr>
              <a:t>Copyright © 2022 by Boston Consulting Group. All rights reserved.</a:t>
            </a:r>
          </a:p>
        </p:txBody>
      </p:sp>
    </p:spTree>
    <p:extLst>
      <p:ext uri="{BB962C8B-B14F-4D97-AF65-F5344CB8AC3E}">
        <p14:creationId xmlns:p14="http://schemas.microsoft.com/office/powerpoint/2010/main" val="7033956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980D1E-2591-44FB-BD5F-DCF0516683EF}"/>
              </a:ext>
            </a:extLst>
          </p:cNvPr>
          <p:cNvSpPr>
            <a:spLocks noGrp="1"/>
          </p:cNvSpPr>
          <p:nvPr>
            <p:ph type="title"/>
          </p:nvPr>
        </p:nvSpPr>
        <p:spPr>
          <a:xfrm>
            <a:off x="248540" y="0"/>
            <a:ext cx="9587669" cy="998479"/>
          </a:xfrm>
        </p:spPr>
        <p:txBody>
          <a:bodyPr/>
          <a:lstStyle>
            <a:lvl1pPr>
              <a:defRPr b="1">
                <a:solidFill>
                  <a:schemeClr val="bg1"/>
                </a:solidFill>
              </a:defRPr>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1466F3E5-2BCE-4D87-98C9-510949E2440C}"/>
              </a:ext>
            </a:extLst>
          </p:cNvPr>
          <p:cNvSpPr>
            <a:spLocks noGrp="1"/>
          </p:cNvSpPr>
          <p:nvPr>
            <p:ph idx="1"/>
          </p:nvPr>
        </p:nvSpPr>
        <p:spPr>
          <a:xfrm>
            <a:off x="838200" y="1321724"/>
            <a:ext cx="10515600" cy="48552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071640B-6239-445B-9040-3BE233CB4B8D}"/>
              </a:ext>
            </a:extLst>
          </p:cNvPr>
          <p:cNvSpPr>
            <a:spLocks noGrp="1"/>
          </p:cNvSpPr>
          <p:nvPr>
            <p:ph type="dt" sz="half" idx="10"/>
          </p:nvPr>
        </p:nvSpPr>
        <p:spPr>
          <a:xfrm>
            <a:off x="838200" y="6199015"/>
            <a:ext cx="2743200" cy="365125"/>
          </a:xfrm>
        </p:spPr>
        <p:txBody>
          <a:bodyPr/>
          <a:lstStyle/>
          <a:p>
            <a:endParaRPr lang="en-GB"/>
          </a:p>
        </p:txBody>
      </p:sp>
      <p:sp>
        <p:nvSpPr>
          <p:cNvPr id="5" name="Footer Placeholder 4">
            <a:extLst>
              <a:ext uri="{FF2B5EF4-FFF2-40B4-BE49-F238E27FC236}">
                <a16:creationId xmlns:a16="http://schemas.microsoft.com/office/drawing/2014/main" id="{2960231C-DDFD-458A-A2B2-8383B2CC5EA3}"/>
              </a:ext>
            </a:extLst>
          </p:cNvPr>
          <p:cNvSpPr>
            <a:spLocks noGrp="1"/>
          </p:cNvSpPr>
          <p:nvPr>
            <p:ph type="ftr" sz="quarter" idx="11"/>
          </p:nvPr>
        </p:nvSpPr>
        <p:spPr>
          <a:xfrm>
            <a:off x="4038600" y="6176963"/>
            <a:ext cx="4114800" cy="365125"/>
          </a:xfrm>
        </p:spPr>
        <p:txBody>
          <a:bodyPr/>
          <a:lstStyle/>
          <a:p>
            <a:endParaRPr lang="en-GB" dirty="0"/>
          </a:p>
        </p:txBody>
      </p:sp>
      <p:sp>
        <p:nvSpPr>
          <p:cNvPr id="6" name="Slide Number Placeholder 5">
            <a:extLst>
              <a:ext uri="{FF2B5EF4-FFF2-40B4-BE49-F238E27FC236}">
                <a16:creationId xmlns:a16="http://schemas.microsoft.com/office/drawing/2014/main" id="{88756131-31D5-4B1E-87B2-60B693CA6C85}"/>
              </a:ext>
            </a:extLst>
          </p:cNvPr>
          <p:cNvSpPr>
            <a:spLocks noGrp="1"/>
          </p:cNvSpPr>
          <p:nvPr>
            <p:ph type="sldNum" sz="quarter" idx="12"/>
          </p:nvPr>
        </p:nvSpPr>
        <p:spPr>
          <a:xfrm>
            <a:off x="9448800" y="6199015"/>
            <a:ext cx="2743200" cy="365125"/>
          </a:xfrm>
        </p:spPr>
        <p:txBody>
          <a:bodyPr/>
          <a:lstStyle/>
          <a:p>
            <a:fld id="{391F6EB8-9891-4050-938B-0703392E4F5D}" type="slidenum">
              <a:rPr lang="en-GB" smtClean="0"/>
              <a:t>‹#›</a:t>
            </a:fld>
            <a:endParaRPr lang="en-GB" dirty="0"/>
          </a:p>
        </p:txBody>
      </p:sp>
    </p:spTree>
    <p:extLst>
      <p:ext uri="{BB962C8B-B14F-4D97-AF65-F5344CB8AC3E}">
        <p14:creationId xmlns:p14="http://schemas.microsoft.com/office/powerpoint/2010/main" val="2247529503"/>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showMasterSp="0" preserve="1" userDrawn="1">
  <p:cSld name="Agenda Full Width Overview">
    <p:bg>
      <p:bgPr>
        <a:gradFill>
          <a:gsLst>
            <a:gs pos="0">
              <a:schemeClr val="tx2"/>
            </a:gs>
            <a:gs pos="89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2075056797"/>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3" name="Object 2"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7" name="TextBox 6"/>
          <p:cNvSpPr txBox="1"/>
          <p:nvPr userDrawn="1"/>
        </p:nvSpPr>
        <p:spPr bwMode="white">
          <a:xfrm>
            <a:off x="11167872" y="6404400"/>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GB" sz="1000" kern="1200" smtClean="0">
                <a:solidFill>
                  <a:schemeClr val="bg1"/>
                </a:solidFill>
                <a:latin typeface="Trebuchet MS" panose="020B0603020202020204" pitchFamily="34" charset="0"/>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GB" sz="1000" kern="1200">
              <a:solidFill>
                <a:schemeClr val="bg1"/>
              </a:solidFill>
              <a:latin typeface="Trebuchet MS" panose="020B0603020202020204" pitchFamily="34" charset="0"/>
              <a:ea typeface="+mn-ea"/>
              <a:cs typeface="+mn-cs"/>
              <a:sym typeface="Trebuchet MS" panose="020B0603020202020204" pitchFamily="34" charset="0"/>
            </a:endParaRPr>
          </a:p>
        </p:txBody>
      </p:sp>
      <p:sp>
        <p:nvSpPr>
          <p:cNvPr id="10" name="Title 1"/>
          <p:cNvSpPr txBox="1">
            <a:spLocks/>
          </p:cNvSpPr>
          <p:nvPr userDrawn="1"/>
        </p:nvSpPr>
        <p:spPr>
          <a:xfrm>
            <a:off x="630000" y="622800"/>
            <a:ext cx="7189998" cy="470898"/>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ct val="0"/>
              </a:spcBef>
              <a:spcAft>
                <a:spcPts val="0"/>
              </a:spcAft>
              <a:buNone/>
              <a:defRPr sz="3400" b="0" i="0" u="none" kern="1200" spc="0">
                <a:solidFill>
                  <a:schemeClr val="tx2">
                    <a:lumMod val="100000"/>
                  </a:schemeClr>
                </a:solidFill>
                <a:latin typeface="Trebuchet MS" panose="020B0603020202020204" pitchFamily="34" charset="0"/>
                <a:ea typeface="+mj-ea"/>
                <a:cs typeface="+mj-cs"/>
                <a:sym typeface="Trebuchet MS" panose="020B0603020202020204" pitchFamily="34" charset="0"/>
              </a:defRPr>
            </a:lvl1pPr>
          </a:lstStyle>
          <a:p>
            <a:r>
              <a:rPr lang="en-GB">
                <a:solidFill>
                  <a:schemeClr val="bg1"/>
                </a:solidFill>
              </a:rPr>
              <a:t>Agenda</a:t>
            </a:r>
          </a:p>
        </p:txBody>
      </p:sp>
      <p:cxnSp>
        <p:nvCxnSpPr>
          <p:cNvPr id="13" name="Straight Connector 12"/>
          <p:cNvCxnSpPr/>
          <p:nvPr userDrawn="1"/>
        </p:nvCxnSpPr>
        <p:spPr bwMode="white">
          <a:xfrm>
            <a:off x="618898" y="1206000"/>
            <a:ext cx="11576304" cy="0"/>
          </a:xfrm>
          <a:prstGeom prst="line">
            <a:avLst/>
          </a:prstGeom>
          <a:ln w="9525" cmpd="sng">
            <a:solidFill>
              <a:schemeClr val="bg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sym typeface="Trebuchet MS" panose="020B0603020202020204" pitchFamily="34" charset="0"/>
              </a:rPr>
              <a:t>Copyright © 2022 by Boston Consulting Group. All rights reserved.</a:t>
            </a:r>
          </a:p>
        </p:txBody>
      </p:sp>
    </p:spTree>
    <p:extLst>
      <p:ext uri="{BB962C8B-B14F-4D97-AF65-F5344CB8AC3E}">
        <p14:creationId xmlns:p14="http://schemas.microsoft.com/office/powerpoint/2010/main" val="186930112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11.xml><?xml version="1.0" encoding="utf-8"?>
<p:sldLayout xmlns:a="http://schemas.openxmlformats.org/drawingml/2006/main" xmlns:r="http://schemas.openxmlformats.org/officeDocument/2006/relationships" xmlns:p="http://schemas.openxmlformats.org/presentationml/2006/main" showMasterSp="0" preserve="1" userDrawn="1">
  <p:cSld name="Agenda Two-Thirds">
    <p:bg>
      <p:bgPr>
        <a:gradFill>
          <a:gsLst>
            <a:gs pos="0">
              <a:schemeClr val="tx2"/>
            </a:gs>
            <a:gs pos="89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1973400824"/>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pic>
        <p:nvPicPr>
          <p:cNvPr id="10" name="Picture 9"/>
          <p:cNvPicPr>
            <a:picLocks noChangeAspect="1"/>
          </p:cNvPicPr>
          <p:nvPr userDrawn="1"/>
        </p:nvPicPr>
        <p:blipFill rotWithShape="1">
          <a:blip r:embed="rId5">
            <a:extLst>
              <a:ext uri="{28A0092B-C50C-407E-A947-70E740481C1C}">
                <a14:useLocalDpi xmlns:a14="http://schemas.microsoft.com/office/drawing/2010/main" val="0"/>
              </a:ext>
            </a:extLst>
          </a:blip>
          <a:srcRect l="29398" t="8741" r="101" b="27"/>
          <a:stretch/>
        </p:blipFill>
        <p:spPr bwMode="ltGray">
          <a:xfrm flipH="1">
            <a:off x="3671068" y="0"/>
            <a:ext cx="416951" cy="6858000"/>
          </a:xfrm>
          <a:prstGeom prst="rect">
            <a:avLst/>
          </a:prstGeom>
        </p:spPr>
      </p:pic>
      <p:sp>
        <p:nvSpPr>
          <p:cNvPr id="13" name="Rectangle 12"/>
          <p:cNvSpPr/>
          <p:nvPr userDrawn="1"/>
        </p:nvSpPr>
        <p:spPr bwMode="white">
          <a:xfrm>
            <a:off x="4080763" y="-1309"/>
            <a:ext cx="8111237" cy="685930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eaLnBrk="1"/>
            <a:endParaRPr lang="en-GB" sz="1200">
              <a:solidFill>
                <a:schemeClr val="bg1"/>
              </a:solidFill>
              <a:latin typeface="+mn-lt"/>
              <a:sym typeface="Trebuchet MS" panose="020B0603020202020204" pitchFamily="34" charset="0"/>
            </a:endParaRPr>
          </a:p>
        </p:txBody>
      </p:sp>
      <p:sp>
        <p:nvSpPr>
          <p:cNvPr id="15" name="TextBox 14"/>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GB" sz="10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GB" sz="1000" kern="1200">
              <a:solidFill>
                <a:schemeClr val="bg1">
                  <a:lumMod val="50000"/>
                </a:schemeClr>
              </a:solidFill>
              <a:latin typeface="+mn-lt"/>
              <a:ea typeface="+mn-ea"/>
              <a:cs typeface="+mn-cs"/>
              <a:sym typeface="Trebuchet MS" panose="020B0603020202020204" pitchFamily="34" charset="0"/>
            </a:endParaRPr>
          </a:p>
        </p:txBody>
      </p:sp>
      <p:sp>
        <p:nvSpPr>
          <p:cNvPr id="17" name="TextBox 16"/>
          <p:cNvSpPr txBox="1"/>
          <p:nvPr userDrawn="1"/>
        </p:nvSpPr>
        <p:spPr>
          <a:xfrm>
            <a:off x="630000" y="3207715"/>
            <a:ext cx="1547143" cy="443198"/>
          </a:xfrm>
          <a:prstGeom prst="rect">
            <a:avLst/>
          </a:prstGeom>
          <a:noFill/>
        </p:spPr>
        <p:txBody>
          <a:bodyPr wrap="square" lIns="0" tIns="0" rIns="0" bIns="0" rtlCol="0" anchor="t">
            <a:spAutoFit/>
          </a:bodyPr>
          <a:lstStyle/>
          <a:p>
            <a:pPr>
              <a:lnSpc>
                <a:spcPct val="90000"/>
              </a:lnSpc>
              <a:spcAft>
                <a:spcPts val="600"/>
              </a:spcAft>
            </a:pPr>
            <a:r>
              <a:rPr lang="en-GB" sz="3200">
                <a:solidFill>
                  <a:schemeClr val="bg1"/>
                </a:solidFill>
              </a:rPr>
              <a:t>Agenda</a:t>
            </a:r>
          </a:p>
        </p:txBody>
      </p:sp>
      <p:sp>
        <p:nvSpPr>
          <p:cNvPr id="7"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sym typeface="Trebuchet MS" panose="020B0603020202020204" pitchFamily="34" charset="0"/>
              </a:rPr>
              <a:t>Copyright © 2022 by Boston Consulting Group. All rights reserved.</a:t>
            </a:r>
          </a:p>
        </p:txBody>
      </p:sp>
    </p:spTree>
    <p:extLst>
      <p:ext uri="{BB962C8B-B14F-4D97-AF65-F5344CB8AC3E}">
        <p14:creationId xmlns:p14="http://schemas.microsoft.com/office/powerpoint/2010/main" val="127052066"/>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412.xml><?xml version="1.0" encoding="utf-8"?>
<p:sldLayout xmlns:a="http://schemas.openxmlformats.org/drawingml/2006/main" xmlns:r="http://schemas.openxmlformats.org/officeDocument/2006/relationships" xmlns:p="http://schemas.openxmlformats.org/presentationml/2006/main" preserve="1">
  <p:cSld name="Agenda D. Section Header Overview">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8" name="Rectangle 7"/>
          <p:cNvSpPr/>
          <p:nvPr userDrawn="1"/>
        </p:nvSpPr>
        <p:spPr bwMode="invGray">
          <a:xfrm>
            <a:off x="1388145" y="4691187"/>
            <a:ext cx="929337" cy="995874"/>
          </a:xfrm>
          <a:prstGeom prst="rect">
            <a:avLst/>
          </a:prstGeom>
          <a:noFill/>
          <a:ln w="9525">
            <a:solidFill>
              <a:schemeClr val="accent4"/>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eaLnBrk="1" fontAlgn="auto">
              <a:lnSpc>
                <a:spcPct val="95000"/>
              </a:lnSpc>
              <a:spcBef>
                <a:spcPts val="0"/>
              </a:spcBef>
              <a:spcAft>
                <a:spcPts val="0"/>
              </a:spcAft>
            </a:pPr>
            <a:endParaRPr lang="en-GB" sz="2000">
              <a:solidFill>
                <a:prstClr val="white"/>
              </a:solidFill>
              <a:latin typeface="Trebuchet MS" panose="020B0603020202020204" pitchFamily="34" charset="0"/>
            </a:endParaRPr>
          </a:p>
        </p:txBody>
      </p:sp>
      <p:sp>
        <p:nvSpPr>
          <p:cNvPr id="10" name="Rectangle 9"/>
          <p:cNvSpPr/>
          <p:nvPr userDrawn="1">
            <p:custDataLst>
              <p:tags r:id="rId2"/>
            </p:custDataLst>
          </p:nvPr>
        </p:nvSpPr>
        <p:spPr>
          <a:xfrm>
            <a:off x="2509482" y="4691187"/>
            <a:ext cx="1570152" cy="1468176"/>
          </a:xfrm>
          <a:prstGeom prst="rect">
            <a:avLst/>
          </a:prstGeom>
          <a:noFill/>
          <a:ln w="9525" cmpd="sng">
            <a:solidFill>
              <a:schemeClr val="accent4"/>
            </a:solidFill>
            <a:prstDash val="solid"/>
            <a:miter lim="800000"/>
          </a:ln>
          <a:extLst>
            <a:ext uri="{909E8E84-426E-40DD-AFC4-6F175D3DCCD1}">
              <a14:hiddenFill xmlns:a14="http://schemas.microsoft.com/office/drawing/2010/main">
                <a:solidFill>
                  <a:schemeClr val="tx1">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0000" rIns="182880" bIns="182880" numCol="1" spcCol="0" rtlCol="0" fromWordArt="0" anchor="t" anchorCtr="0" forceAA="0" compatLnSpc="1">
            <a:prstTxWarp prst="textNoShape">
              <a:avLst/>
            </a:prstTxWarp>
            <a:noAutofit/>
          </a:bodyPr>
          <a:lstStyle/>
          <a:p>
            <a:pPr eaLnBrk="1">
              <a:lnSpc>
                <a:spcPct val="95000"/>
              </a:lnSpc>
            </a:pPr>
            <a:endParaRPr lang="en-GB" sz="1200">
              <a:solidFill>
                <a:srgbClr val="FFFFFF"/>
              </a:solidFill>
              <a:latin typeface="Trebuchet MS" panose="020B0603020202020204" pitchFamily="34" charset="0"/>
            </a:endParaRPr>
          </a:p>
        </p:txBody>
      </p:sp>
      <p:sp>
        <p:nvSpPr>
          <p:cNvPr id="11" name="TextBox 10"/>
          <p:cNvSpPr txBox="1"/>
          <p:nvPr userDrawn="1"/>
        </p:nvSpPr>
        <p:spPr>
          <a:xfrm>
            <a:off x="630000" y="907197"/>
            <a:ext cx="3448800" cy="3488400"/>
          </a:xfrm>
          <a:prstGeom prst="rect">
            <a:avLst/>
          </a:prstGeom>
          <a:noFill/>
          <a:ln>
            <a:solidFill>
              <a:schemeClr val="accent4"/>
            </a:solidFill>
          </a:ln>
        </p:spPr>
        <p:txBody>
          <a:bodyPr wrap="square" lIns="612000" tIns="468000" rIns="0" bIns="0" rtlCol="0" anchor="t">
            <a:noAutofit/>
          </a:bodyPr>
          <a:lstStyle/>
          <a:p>
            <a:pPr eaLnBrk="1">
              <a:lnSpc>
                <a:spcPct val="90000"/>
              </a:lnSpc>
              <a:spcAft>
                <a:spcPts val="600"/>
              </a:spcAft>
            </a:pPr>
            <a:endParaRPr lang="en-GB" sz="5400">
              <a:solidFill>
                <a:schemeClr val="accent4"/>
              </a:solidFill>
            </a:endParaRPr>
          </a:p>
        </p:txBody>
      </p:sp>
      <p:sp>
        <p:nvSpPr>
          <p:cNvPr id="9" name="TextBox 1"/>
          <p:cNvSpPr txBox="1"/>
          <p:nvPr userDrawn="1"/>
        </p:nvSpPr>
        <p:spPr>
          <a:xfrm>
            <a:off x="1109949" y="1115416"/>
            <a:ext cx="2488182" cy="896399"/>
          </a:xfrm>
          <a:prstGeom prst="rect">
            <a:avLst/>
          </a:prstGeom>
          <a:noFill/>
        </p:spPr>
        <p:txBody>
          <a:bodyPr wrap="none" rtlCol="0">
            <a:spAutoFit/>
          </a:bodyPr>
          <a:lstStyle>
            <a:defPPr>
              <a:defRPr lang="en-US"/>
            </a:defPPr>
            <a:lvl1pPr algn="ctr" fontAlgn="auto">
              <a:lnSpc>
                <a:spcPct val="95000"/>
              </a:lnSpc>
              <a:spcBef>
                <a:spcPts val="0"/>
              </a:spcBef>
              <a:spcAft>
                <a:spcPts val="0"/>
              </a:spcAft>
              <a:defRPr sz="5400">
                <a:solidFill>
                  <a:schemeClr val="accent4"/>
                </a:solidFill>
                <a:latin typeface="+mj-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n-GB"/>
              <a:t>Agenda</a:t>
            </a:r>
          </a:p>
        </p:txBody>
      </p:sp>
    </p:spTree>
    <p:extLst>
      <p:ext uri="{BB962C8B-B14F-4D97-AF65-F5344CB8AC3E}">
        <p14:creationId xmlns:p14="http://schemas.microsoft.com/office/powerpoint/2010/main" val="213656955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13.xml><?xml version="1.0" encoding="utf-8"?>
<p:sldLayout xmlns:a="http://schemas.openxmlformats.org/drawingml/2006/main" xmlns:r="http://schemas.openxmlformats.org/officeDocument/2006/relationships" xmlns:p="http://schemas.openxmlformats.org/presentationml/2006/main" preserve="1">
  <p:cSld name="Agenda D. Section Header">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1580309150"/>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8" name="Rectangle 7"/>
          <p:cNvSpPr/>
          <p:nvPr userDrawn="1"/>
        </p:nvSpPr>
        <p:spPr bwMode="white">
          <a:xfrm>
            <a:off x="1284743" y="1428131"/>
            <a:ext cx="947672" cy="947672"/>
          </a:xfrm>
          <a:prstGeom prst="rect">
            <a:avLst/>
          </a:prstGeom>
          <a:noFill/>
          <a:ln w="9525">
            <a:solidFill>
              <a:schemeClr val="accent4"/>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eaLnBrk="1"/>
            <a:endParaRPr lang="en-GB" sz="1200">
              <a:solidFill>
                <a:schemeClr val="bg1"/>
              </a:solidFill>
              <a:latin typeface="Trebuchet MS" panose="020B0603020202020204" pitchFamily="34" charset="0"/>
              <a:sym typeface="Trebuchet MS" panose="020B0603020202020204" pitchFamily="34" charset="0"/>
            </a:endParaRPr>
          </a:p>
        </p:txBody>
      </p:sp>
      <p:sp>
        <p:nvSpPr>
          <p:cNvPr id="10" name="Rectangle 9"/>
          <p:cNvSpPr/>
          <p:nvPr userDrawn="1"/>
        </p:nvSpPr>
        <p:spPr>
          <a:xfrm>
            <a:off x="1285200" y="2667600"/>
            <a:ext cx="9619200" cy="3200400"/>
          </a:xfrm>
          <a:prstGeom prst="rect">
            <a:avLst/>
          </a:prstGeom>
          <a:noFill/>
          <a:ln w="9525">
            <a:solidFill>
              <a:schemeClr val="accent4"/>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eaLnBrk="1" fontAlgn="auto">
              <a:spcBef>
                <a:spcPts val="0"/>
              </a:spcBef>
              <a:spcAft>
                <a:spcPts val="0"/>
              </a:spcAft>
            </a:pPr>
            <a:endParaRPr lang="en-GB" sz="2000">
              <a:solidFill>
                <a:prstClr val="white"/>
              </a:solidFill>
              <a:latin typeface="Trebuchet MS" panose="020B0603020202020204" pitchFamily="34" charset="0"/>
            </a:endParaRPr>
          </a:p>
        </p:txBody>
      </p:sp>
    </p:spTree>
    <p:extLst>
      <p:ext uri="{BB962C8B-B14F-4D97-AF65-F5344CB8AC3E}">
        <p14:creationId xmlns:p14="http://schemas.microsoft.com/office/powerpoint/2010/main" val="12735293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14.xml><?xml version="1.0" encoding="utf-8"?>
<p:sldLayout xmlns:a="http://schemas.openxmlformats.org/drawingml/2006/main" xmlns:r="http://schemas.openxmlformats.org/officeDocument/2006/relationships" xmlns:p="http://schemas.openxmlformats.org/presentationml/2006/main" preserve="1">
  <p:cSld name="Agenda D. Full Width Overview">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7" name="Title 1"/>
          <p:cNvSpPr txBox="1">
            <a:spLocks/>
          </p:cNvSpPr>
          <p:nvPr userDrawn="1"/>
        </p:nvSpPr>
        <p:spPr>
          <a:xfrm>
            <a:off x="630000" y="622800"/>
            <a:ext cx="7189998" cy="470898"/>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ct val="0"/>
              </a:spcBef>
              <a:spcAft>
                <a:spcPts val="0"/>
              </a:spcAft>
              <a:buNone/>
              <a:defRPr sz="3400" b="0" i="0" u="none" kern="1200" spc="0">
                <a:solidFill>
                  <a:schemeClr val="tx2">
                    <a:lumMod val="100000"/>
                  </a:schemeClr>
                </a:solidFill>
                <a:latin typeface="Trebuchet MS" panose="020B0603020202020204" pitchFamily="34" charset="0"/>
                <a:ea typeface="+mj-ea"/>
                <a:cs typeface="+mj-cs"/>
                <a:sym typeface="Trebuchet MS" panose="020B0603020202020204" pitchFamily="34" charset="0"/>
              </a:defRPr>
            </a:lvl1pPr>
          </a:lstStyle>
          <a:p>
            <a:r>
              <a:rPr lang="en-GB">
                <a:solidFill>
                  <a:schemeClr val="accent4"/>
                </a:solidFill>
              </a:rPr>
              <a:t>Agenda</a:t>
            </a:r>
          </a:p>
        </p:txBody>
      </p:sp>
      <p:cxnSp>
        <p:nvCxnSpPr>
          <p:cNvPr id="9" name="Straight Connector 8"/>
          <p:cNvCxnSpPr/>
          <p:nvPr userDrawn="1"/>
        </p:nvCxnSpPr>
        <p:spPr bwMode="white">
          <a:xfrm>
            <a:off x="618898" y="1206000"/>
            <a:ext cx="11576304" cy="0"/>
          </a:xfrm>
          <a:prstGeom prst="line">
            <a:avLst/>
          </a:prstGeom>
          <a:ln w="9525" cmpd="sng">
            <a:solidFill>
              <a:schemeClr val="accent4"/>
            </a:solidFill>
            <a:miter lim="800000"/>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7025170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15.xml><?xml version="1.0" encoding="utf-8"?>
<p:sldLayout xmlns:a="http://schemas.openxmlformats.org/drawingml/2006/main" xmlns:r="http://schemas.openxmlformats.org/officeDocument/2006/relationships" xmlns:p="http://schemas.openxmlformats.org/presentationml/2006/main" showMasterSp="0" preserve="1" userDrawn="1">
  <p:cSld name="Agenda D. Two-Thirds">
    <p:bg>
      <p:bgPr>
        <a:gradFill>
          <a:gsLst>
            <a:gs pos="0">
              <a:schemeClr val="tx2"/>
            </a:gs>
            <a:gs pos="89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4130627162"/>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pic>
        <p:nvPicPr>
          <p:cNvPr id="23" name="Picture 22"/>
          <p:cNvPicPr>
            <a:picLocks noChangeAspect="1"/>
          </p:cNvPicPr>
          <p:nvPr userDrawn="1"/>
        </p:nvPicPr>
        <p:blipFill rotWithShape="1">
          <a:blip r:embed="rId5">
            <a:extLst>
              <a:ext uri="{28A0092B-C50C-407E-A947-70E740481C1C}">
                <a14:useLocalDpi xmlns:a14="http://schemas.microsoft.com/office/drawing/2010/main" val="0"/>
              </a:ext>
            </a:extLst>
          </a:blip>
          <a:srcRect l="29398" t="8741" r="101" b="27"/>
          <a:stretch/>
        </p:blipFill>
        <p:spPr bwMode="ltGray">
          <a:xfrm flipH="1">
            <a:off x="3671068" y="0"/>
            <a:ext cx="416951" cy="6858000"/>
          </a:xfrm>
          <a:prstGeom prst="rect">
            <a:avLst/>
          </a:prstGeom>
        </p:spPr>
      </p:pic>
      <p:sp>
        <p:nvSpPr>
          <p:cNvPr id="26" name="Rectangle 25"/>
          <p:cNvSpPr/>
          <p:nvPr userDrawn="1"/>
        </p:nvSpPr>
        <p:spPr bwMode="ltGray">
          <a:xfrm>
            <a:off x="4080763" y="-1309"/>
            <a:ext cx="8111237" cy="68593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eaLnBrk="1"/>
            <a:endParaRPr lang="en-GB" sz="1200">
              <a:solidFill>
                <a:schemeClr val="bg1"/>
              </a:solidFill>
              <a:latin typeface="+mn-lt"/>
              <a:sym typeface="Trebuchet MS" panose="020B0603020202020204" pitchFamily="34" charset="0"/>
            </a:endParaRPr>
          </a:p>
        </p:txBody>
      </p:sp>
      <p:sp>
        <p:nvSpPr>
          <p:cNvPr id="28" name="TextBox 27"/>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GB" sz="10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GB" sz="1000" kern="1200">
              <a:solidFill>
                <a:schemeClr val="bg1">
                  <a:lumMod val="50000"/>
                </a:schemeClr>
              </a:solidFill>
              <a:latin typeface="+mn-lt"/>
              <a:ea typeface="+mn-ea"/>
              <a:cs typeface="+mn-cs"/>
              <a:sym typeface="Trebuchet MS" panose="020B0603020202020204" pitchFamily="34" charset="0"/>
            </a:endParaRPr>
          </a:p>
        </p:txBody>
      </p:sp>
      <p:sp>
        <p:nvSpPr>
          <p:cNvPr id="10" name="TextBox 9"/>
          <p:cNvSpPr txBox="1"/>
          <p:nvPr userDrawn="1"/>
        </p:nvSpPr>
        <p:spPr>
          <a:xfrm>
            <a:off x="630000" y="3262145"/>
            <a:ext cx="1161047" cy="332399"/>
          </a:xfrm>
          <a:prstGeom prst="rect">
            <a:avLst/>
          </a:prstGeom>
          <a:noFill/>
        </p:spPr>
        <p:txBody>
          <a:bodyPr wrap="square" lIns="0" tIns="0" rIns="0" bIns="0" rtlCol="0" anchor="t">
            <a:spAutoFit/>
          </a:bodyPr>
          <a:lstStyle/>
          <a:p>
            <a:pPr>
              <a:lnSpc>
                <a:spcPct val="90000"/>
              </a:lnSpc>
              <a:spcAft>
                <a:spcPts val="600"/>
              </a:spcAft>
            </a:pPr>
            <a:r>
              <a:rPr lang="en-GB" sz="2400">
                <a:solidFill>
                  <a:schemeClr val="bg1"/>
                </a:solidFill>
              </a:rPr>
              <a:t>Agenda</a:t>
            </a:r>
          </a:p>
        </p:txBody>
      </p:sp>
      <p:sp>
        <p:nvSpPr>
          <p:cNvPr id="7"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sym typeface="Trebuchet MS" panose="020B0603020202020204" pitchFamily="34" charset="0"/>
              </a:rPr>
              <a:t>Copyright © 2022 by Boston Consulting Group. All rights reserved.</a:t>
            </a:r>
          </a:p>
        </p:txBody>
      </p:sp>
    </p:spTree>
    <p:extLst>
      <p:ext uri="{BB962C8B-B14F-4D97-AF65-F5344CB8AC3E}">
        <p14:creationId xmlns:p14="http://schemas.microsoft.com/office/powerpoint/2010/main" val="4036725511"/>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416.xml><?xml version="1.0" encoding="utf-8"?>
<p:sldLayout xmlns:a="http://schemas.openxmlformats.org/drawingml/2006/main" xmlns:r="http://schemas.openxmlformats.org/officeDocument/2006/relationships" xmlns:p="http://schemas.openxmlformats.org/presentationml/2006/main" showMasterSp="0" preserve="1" userDrawn="1">
  <p:cSld name="Agenda D. Table of Contents">
    <p:bg>
      <p:bgPr>
        <a:gradFill>
          <a:gsLst>
            <a:gs pos="0">
              <a:schemeClr val="tx2"/>
            </a:gs>
            <a:gs pos="89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2830520025"/>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13" name="Freeform 12"/>
          <p:cNvSpPr/>
          <p:nvPr/>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eaLnBrk="1">
              <a:lnSpc>
                <a:spcPct val="90000"/>
              </a:lnSpc>
              <a:spcAft>
                <a:spcPts val="1000"/>
              </a:spcAft>
            </a:pPr>
            <a:endParaRPr lang="en-GB" sz="1200">
              <a:solidFill>
                <a:prstClr val="white"/>
              </a:solidFill>
              <a:latin typeface="Trebuchet MS" panose="020B0603020202020204" pitchFamily="34" charset="0"/>
              <a:sym typeface="Trebuchet MS" panose="020B0603020202020204" pitchFamily="34" charset="0"/>
            </a:endParaRPr>
          </a:p>
        </p:txBody>
      </p:sp>
      <p:sp>
        <p:nvSpPr>
          <p:cNvPr id="17" name="Freeform 12"/>
          <p:cNvSpPr/>
          <p:nvPr userDrawn="1"/>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eaLnBrk="1">
              <a:lnSpc>
                <a:spcPct val="90000"/>
              </a:lnSpc>
              <a:spcAft>
                <a:spcPts val="1000"/>
              </a:spcAft>
            </a:pPr>
            <a:endParaRPr lang="en-GB" sz="1200">
              <a:solidFill>
                <a:prstClr val="white"/>
              </a:solidFill>
              <a:latin typeface="Trebuchet MS" panose="020B0603020202020204" pitchFamily="34" charset="0"/>
              <a:sym typeface="Trebuchet MS" panose="020B0603020202020204" pitchFamily="34" charset="0"/>
            </a:endParaRPr>
          </a:p>
        </p:txBody>
      </p:sp>
      <p:sp>
        <p:nvSpPr>
          <p:cNvPr id="20" name="TextBox 19"/>
          <p:cNvSpPr txBox="1"/>
          <p:nvPr userDrawn="1"/>
        </p:nvSpPr>
        <p:spPr>
          <a:xfrm>
            <a:off x="630000" y="2577934"/>
            <a:ext cx="2819400" cy="1761764"/>
          </a:xfrm>
          <a:prstGeom prst="rect">
            <a:avLst/>
          </a:prstGeom>
          <a:noFill/>
        </p:spPr>
        <p:txBody>
          <a:bodyPr wrap="square" lIns="0" tIns="0" rIns="0" bIns="0" rtlCol="0" anchor="ctr">
            <a:spAutoFit/>
          </a:bodyPr>
          <a:lstStyle/>
          <a:p>
            <a:pPr marL="0" indent="0">
              <a:lnSpc>
                <a:spcPct val="106000"/>
              </a:lnSpc>
              <a:spcAft>
                <a:spcPts val="700"/>
              </a:spcAft>
              <a:buFontTx/>
              <a:buNone/>
            </a:pPr>
            <a:r>
              <a:rPr lang="en-GB" sz="5400">
                <a:solidFill>
                  <a:schemeClr val="tx2"/>
                </a:solidFill>
                <a:latin typeface="Trebuchet MS" panose="020B0603020202020204" pitchFamily="34" charset="0"/>
                <a:sym typeface="Trebuchet MS" panose="020B0603020202020204" pitchFamily="34" charset="0"/>
              </a:rPr>
              <a:t>Table of contents</a:t>
            </a:r>
          </a:p>
        </p:txBody>
      </p:sp>
      <p:sp>
        <p:nvSpPr>
          <p:cNvPr id="19" name="TextBox 18"/>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GB" sz="1000" kern="1200" smtClean="0">
                <a:solidFill>
                  <a:schemeClr val="bg1"/>
                </a:solidFill>
                <a:latin typeface="Trebuchet MS" panose="020B0603020202020204" pitchFamily="34" charset="0"/>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GB" sz="1000" kern="1200">
              <a:solidFill>
                <a:schemeClr val="bg1"/>
              </a:solidFill>
              <a:latin typeface="Trebuchet MS" panose="020B0603020202020204" pitchFamily="34" charset="0"/>
              <a:ea typeface="+mn-ea"/>
              <a:cs typeface="+mn-cs"/>
              <a:sym typeface="Trebuchet MS" panose="020B0603020202020204" pitchFamily="34" charset="0"/>
            </a:endParaRPr>
          </a:p>
        </p:txBody>
      </p:sp>
      <p:pic>
        <p:nvPicPr>
          <p:cNvPr id="9" name="Picture 8"/>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108638" y="3586748"/>
            <a:ext cx="1365250" cy="3382962"/>
          </a:xfrm>
          <a:custGeom>
            <a:avLst/>
            <a:gdLst>
              <a:gd name="connsiteX0" fmla="*/ 942801 w 1365250"/>
              <a:gd name="connsiteY0" fmla="*/ 0 h 3382962"/>
              <a:gd name="connsiteX1" fmla="*/ 1365250 w 1365250"/>
              <a:gd name="connsiteY1" fmla="*/ 0 h 3382962"/>
              <a:gd name="connsiteX2" fmla="*/ 1365250 w 1365250"/>
              <a:gd name="connsiteY2" fmla="*/ 3382962 h 3382962"/>
              <a:gd name="connsiteX3" fmla="*/ 128720 w 1365250"/>
              <a:gd name="connsiteY3" fmla="*/ 3382962 h 3382962"/>
              <a:gd name="connsiteX4" fmla="*/ 0 w 1365250"/>
              <a:gd name="connsiteY4" fmla="*/ 0 h 3382962"/>
              <a:gd name="connsiteX5" fmla="*/ 929501 w 1365250"/>
              <a:gd name="connsiteY5" fmla="*/ 0 h 3382962"/>
              <a:gd name="connsiteX6" fmla="*/ 0 w 1365250"/>
              <a:gd name="connsiteY6" fmla="*/ 2860398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5250" h="3382962">
                <a:moveTo>
                  <a:pt x="942801" y="0"/>
                </a:moveTo>
                <a:lnTo>
                  <a:pt x="1365250" y="0"/>
                </a:lnTo>
                <a:lnTo>
                  <a:pt x="1365250" y="3382962"/>
                </a:lnTo>
                <a:lnTo>
                  <a:pt x="128720" y="3382962"/>
                </a:lnTo>
                <a:close/>
                <a:moveTo>
                  <a:pt x="0" y="0"/>
                </a:moveTo>
                <a:lnTo>
                  <a:pt x="929501" y="0"/>
                </a:lnTo>
                <a:lnTo>
                  <a:pt x="0" y="2860398"/>
                </a:lnTo>
                <a:close/>
              </a:path>
            </a:pathLst>
          </a:custGeom>
          <a:noFill/>
          <a:extLst>
            <a:ext uri="{909E8E84-426E-40DD-AFC4-6F175D3DCCD1}">
              <a14:hiddenFill xmlns:a14="http://schemas.microsoft.com/office/drawing/2010/main">
                <a:solidFill>
                  <a:srgbClr val="FFFFFF"/>
                </a:solidFill>
              </a14:hiddenFill>
            </a:ext>
          </a:extLst>
        </p:spPr>
      </p:pic>
      <p:sp>
        <p:nvSpPr>
          <p:cNvPr id="8"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sym typeface="Trebuchet MS" panose="020B0603020202020204" pitchFamily="34" charset="0"/>
              </a:rPr>
              <a:t>Copyright © 2022 by Boston Consulting Group. All rights reserved.</a:t>
            </a:r>
          </a:p>
        </p:txBody>
      </p:sp>
    </p:spTree>
    <p:extLst>
      <p:ext uri="{BB962C8B-B14F-4D97-AF65-F5344CB8AC3E}">
        <p14:creationId xmlns:p14="http://schemas.microsoft.com/office/powerpoint/2010/main" val="708597838"/>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4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8D2AD3-2E30-4B7E-AD36-FD4DD498B4F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68C5F159-68D6-454B-A7A9-51A17F94C38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BE83DAA2-8CEC-4EDA-B1A9-83272F64FF85}"/>
              </a:ext>
            </a:extLst>
          </p:cNvPr>
          <p:cNvSpPr>
            <a:spLocks noGrp="1"/>
          </p:cNvSpPr>
          <p:nvPr>
            <p:ph type="dt" sz="half" idx="10"/>
          </p:nvPr>
        </p:nvSpPr>
        <p:spPr/>
        <p:txBody>
          <a:bodyPr/>
          <a:lstStyle/>
          <a:p>
            <a:fld id="{8FF0F411-DFD7-49F6-BA13-5768DE8135A0}" type="datetimeFigureOut">
              <a:rPr lang="en-GB" smtClean="0"/>
              <a:t>27/10/2022</a:t>
            </a:fld>
            <a:endParaRPr lang="en-GB"/>
          </a:p>
        </p:txBody>
      </p:sp>
      <p:sp>
        <p:nvSpPr>
          <p:cNvPr id="5" name="Footer Placeholder 4">
            <a:extLst>
              <a:ext uri="{FF2B5EF4-FFF2-40B4-BE49-F238E27FC236}">
                <a16:creationId xmlns:a16="http://schemas.microsoft.com/office/drawing/2014/main" id="{B3823801-0A3B-44AD-9A4F-23A98C5C157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6223097-28B2-4EA3-82D2-3E6678C0E9AB}"/>
              </a:ext>
            </a:extLst>
          </p:cNvPr>
          <p:cNvSpPr>
            <a:spLocks noGrp="1"/>
          </p:cNvSpPr>
          <p:nvPr>
            <p:ph type="sldNum" sz="quarter" idx="12"/>
          </p:nvPr>
        </p:nvSpPr>
        <p:spPr/>
        <p:txBody>
          <a:bodyPr/>
          <a:lstStyle/>
          <a:p>
            <a:fld id="{5BFBB426-6619-4E28-A119-D2BE3047F65A}" type="slidenum">
              <a:rPr lang="en-GB" smtClean="0"/>
              <a:t>‹#›</a:t>
            </a:fld>
            <a:endParaRPr lang="en-GB"/>
          </a:p>
        </p:txBody>
      </p:sp>
    </p:spTree>
    <p:extLst>
      <p:ext uri="{BB962C8B-B14F-4D97-AF65-F5344CB8AC3E}">
        <p14:creationId xmlns:p14="http://schemas.microsoft.com/office/powerpoint/2010/main" val="516913246"/>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BD404D-369C-40BA-B8C4-6F1BEDE29EA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E091944-0369-4591-8FB3-C4151FBA96C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E93019A-43B3-409A-978F-B248161B919F}"/>
              </a:ext>
            </a:extLst>
          </p:cNvPr>
          <p:cNvSpPr>
            <a:spLocks noGrp="1"/>
          </p:cNvSpPr>
          <p:nvPr>
            <p:ph type="dt" sz="half" idx="10"/>
          </p:nvPr>
        </p:nvSpPr>
        <p:spPr/>
        <p:txBody>
          <a:bodyPr/>
          <a:lstStyle/>
          <a:p>
            <a:fld id="{8FF0F411-DFD7-49F6-BA13-5768DE8135A0}" type="datetimeFigureOut">
              <a:rPr lang="en-GB" smtClean="0"/>
              <a:t>27/10/2022</a:t>
            </a:fld>
            <a:endParaRPr lang="en-GB"/>
          </a:p>
        </p:txBody>
      </p:sp>
      <p:sp>
        <p:nvSpPr>
          <p:cNvPr id="5" name="Footer Placeholder 4">
            <a:extLst>
              <a:ext uri="{FF2B5EF4-FFF2-40B4-BE49-F238E27FC236}">
                <a16:creationId xmlns:a16="http://schemas.microsoft.com/office/drawing/2014/main" id="{3258F896-24C6-4475-8949-4BB5BA3E963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9AACA41-61D1-44E8-97F4-D61AB0C5046F}"/>
              </a:ext>
            </a:extLst>
          </p:cNvPr>
          <p:cNvSpPr>
            <a:spLocks noGrp="1"/>
          </p:cNvSpPr>
          <p:nvPr>
            <p:ph type="sldNum" sz="quarter" idx="12"/>
          </p:nvPr>
        </p:nvSpPr>
        <p:spPr/>
        <p:txBody>
          <a:bodyPr/>
          <a:lstStyle/>
          <a:p>
            <a:fld id="{5BFBB426-6619-4E28-A119-D2BE3047F65A}" type="slidenum">
              <a:rPr lang="en-GB" smtClean="0"/>
              <a:t>‹#›</a:t>
            </a:fld>
            <a:endParaRPr lang="en-GB"/>
          </a:p>
        </p:txBody>
      </p:sp>
    </p:spTree>
    <p:extLst>
      <p:ext uri="{BB962C8B-B14F-4D97-AF65-F5344CB8AC3E}">
        <p14:creationId xmlns:p14="http://schemas.microsoft.com/office/powerpoint/2010/main" val="3667644734"/>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9F59DC-55DB-491B-B882-D75F58B56D6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9570D477-629B-474F-B466-41FB1EA543B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881B4D4-2648-45C5-8004-357E4FF30CB6}"/>
              </a:ext>
            </a:extLst>
          </p:cNvPr>
          <p:cNvSpPr>
            <a:spLocks noGrp="1"/>
          </p:cNvSpPr>
          <p:nvPr>
            <p:ph type="dt" sz="half" idx="10"/>
          </p:nvPr>
        </p:nvSpPr>
        <p:spPr/>
        <p:txBody>
          <a:bodyPr/>
          <a:lstStyle/>
          <a:p>
            <a:fld id="{8FF0F411-DFD7-49F6-BA13-5768DE8135A0}" type="datetimeFigureOut">
              <a:rPr lang="en-GB" smtClean="0"/>
              <a:t>27/10/2022</a:t>
            </a:fld>
            <a:endParaRPr lang="en-GB"/>
          </a:p>
        </p:txBody>
      </p:sp>
      <p:sp>
        <p:nvSpPr>
          <p:cNvPr id="5" name="Footer Placeholder 4">
            <a:extLst>
              <a:ext uri="{FF2B5EF4-FFF2-40B4-BE49-F238E27FC236}">
                <a16:creationId xmlns:a16="http://schemas.microsoft.com/office/drawing/2014/main" id="{8BC9F37E-9F41-4D7F-92F7-BE9E5B03F67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0ED5BB3-FFD6-4291-ABCC-E09641E70A51}"/>
              </a:ext>
            </a:extLst>
          </p:cNvPr>
          <p:cNvSpPr>
            <a:spLocks noGrp="1"/>
          </p:cNvSpPr>
          <p:nvPr>
            <p:ph type="sldNum" sz="quarter" idx="12"/>
          </p:nvPr>
        </p:nvSpPr>
        <p:spPr/>
        <p:txBody>
          <a:bodyPr/>
          <a:lstStyle/>
          <a:p>
            <a:fld id="{5BFBB426-6619-4E28-A119-D2BE3047F65A}" type="slidenum">
              <a:rPr lang="en-GB" smtClean="0"/>
              <a:t>‹#›</a:t>
            </a:fld>
            <a:endParaRPr lang="en-GB"/>
          </a:p>
        </p:txBody>
      </p:sp>
    </p:spTree>
    <p:extLst>
      <p:ext uri="{BB962C8B-B14F-4D97-AF65-F5344CB8AC3E}">
        <p14:creationId xmlns:p14="http://schemas.microsoft.com/office/powerpoint/2010/main" val="345064734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15A47D-D07E-4816-A20D-10B321FCE7E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A4A7CFD7-EE26-4545-BC16-9FE4C00E00A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7C18865-E705-4EF3-B2AC-27B1C5AF39DA}"/>
              </a:ext>
            </a:extLst>
          </p:cNvPr>
          <p:cNvSpPr>
            <a:spLocks noGrp="1"/>
          </p:cNvSpPr>
          <p:nvPr>
            <p:ph type="dt" sz="half" idx="10"/>
          </p:nvPr>
        </p:nvSpPr>
        <p:spPr>
          <a:xfrm>
            <a:off x="838200" y="6089650"/>
            <a:ext cx="2743200" cy="365125"/>
          </a:xfrm>
        </p:spPr>
        <p:txBody>
          <a:bodyPr/>
          <a:lstStyle/>
          <a:p>
            <a:endParaRPr lang="en-GB"/>
          </a:p>
        </p:txBody>
      </p:sp>
      <p:sp>
        <p:nvSpPr>
          <p:cNvPr id="5" name="Footer Placeholder 4">
            <a:extLst>
              <a:ext uri="{FF2B5EF4-FFF2-40B4-BE49-F238E27FC236}">
                <a16:creationId xmlns:a16="http://schemas.microsoft.com/office/drawing/2014/main" id="{3668DAE8-EBB9-4B40-966A-2F3E8964ACFC}"/>
              </a:ext>
            </a:extLst>
          </p:cNvPr>
          <p:cNvSpPr>
            <a:spLocks noGrp="1"/>
          </p:cNvSpPr>
          <p:nvPr>
            <p:ph type="ftr" sz="quarter" idx="11"/>
          </p:nvPr>
        </p:nvSpPr>
        <p:spPr>
          <a:xfrm>
            <a:off x="4032250" y="6116638"/>
            <a:ext cx="4114800" cy="365125"/>
          </a:xfrm>
        </p:spPr>
        <p:txBody>
          <a:bodyPr/>
          <a:lstStyle/>
          <a:p>
            <a:endParaRPr lang="en-GB" dirty="0"/>
          </a:p>
        </p:txBody>
      </p:sp>
      <p:sp>
        <p:nvSpPr>
          <p:cNvPr id="6" name="Slide Number Placeholder 5">
            <a:extLst>
              <a:ext uri="{FF2B5EF4-FFF2-40B4-BE49-F238E27FC236}">
                <a16:creationId xmlns:a16="http://schemas.microsoft.com/office/drawing/2014/main" id="{2EE9B046-F81B-4C86-B29A-D14FC4B0831F}"/>
              </a:ext>
            </a:extLst>
          </p:cNvPr>
          <p:cNvSpPr>
            <a:spLocks noGrp="1"/>
          </p:cNvSpPr>
          <p:nvPr>
            <p:ph type="sldNum" sz="quarter" idx="12"/>
          </p:nvPr>
        </p:nvSpPr>
        <p:spPr>
          <a:xfrm>
            <a:off x="9448800" y="6492875"/>
            <a:ext cx="2743200" cy="365125"/>
          </a:xfrm>
        </p:spPr>
        <p:txBody>
          <a:bodyPr/>
          <a:lstStyle/>
          <a:p>
            <a:fld id="{391F6EB8-9891-4050-938B-0703392E4F5D}" type="slidenum">
              <a:rPr lang="en-GB" smtClean="0"/>
              <a:t>‹#›</a:t>
            </a:fld>
            <a:endParaRPr lang="en-GB"/>
          </a:p>
        </p:txBody>
      </p:sp>
      <p:sp>
        <p:nvSpPr>
          <p:cNvPr id="7" name="Title 1">
            <a:extLst>
              <a:ext uri="{FF2B5EF4-FFF2-40B4-BE49-F238E27FC236}">
                <a16:creationId xmlns:a16="http://schemas.microsoft.com/office/drawing/2014/main" id="{60041ECD-6FF4-4B58-9871-D03650245688}"/>
              </a:ext>
            </a:extLst>
          </p:cNvPr>
          <p:cNvSpPr txBox="1">
            <a:spLocks/>
          </p:cNvSpPr>
          <p:nvPr/>
        </p:nvSpPr>
        <p:spPr>
          <a:xfrm>
            <a:off x="216131" y="1"/>
            <a:ext cx="9601200" cy="100584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r>
              <a:rPr lang="en-US" dirty="0"/>
              <a:t>Click to edit Master title style</a:t>
            </a:r>
            <a:endParaRPr lang="en-GB" dirty="0"/>
          </a:p>
        </p:txBody>
      </p:sp>
    </p:spTree>
    <p:extLst>
      <p:ext uri="{BB962C8B-B14F-4D97-AF65-F5344CB8AC3E}">
        <p14:creationId xmlns:p14="http://schemas.microsoft.com/office/powerpoint/2010/main" val="1250996385"/>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D76280-67C6-4413-B032-AC2929ECBD8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C23A947-644C-4EA8-8539-12F8BBE47CE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6475EA9E-8480-40FD-8F6E-9E1CAB242A6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247E13C0-6B7D-4971-85E5-D8C7ADC5402E}"/>
              </a:ext>
            </a:extLst>
          </p:cNvPr>
          <p:cNvSpPr>
            <a:spLocks noGrp="1"/>
          </p:cNvSpPr>
          <p:nvPr>
            <p:ph type="dt" sz="half" idx="10"/>
          </p:nvPr>
        </p:nvSpPr>
        <p:spPr/>
        <p:txBody>
          <a:bodyPr/>
          <a:lstStyle/>
          <a:p>
            <a:fld id="{8FF0F411-DFD7-49F6-BA13-5768DE8135A0}" type="datetimeFigureOut">
              <a:rPr lang="en-GB" smtClean="0"/>
              <a:t>27/10/2022</a:t>
            </a:fld>
            <a:endParaRPr lang="en-GB"/>
          </a:p>
        </p:txBody>
      </p:sp>
      <p:sp>
        <p:nvSpPr>
          <p:cNvPr id="6" name="Footer Placeholder 5">
            <a:extLst>
              <a:ext uri="{FF2B5EF4-FFF2-40B4-BE49-F238E27FC236}">
                <a16:creationId xmlns:a16="http://schemas.microsoft.com/office/drawing/2014/main" id="{0443A8B1-F93C-4480-A415-44340363A81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E7A73AF-3DCB-4EB0-BE50-993F28BE7D38}"/>
              </a:ext>
            </a:extLst>
          </p:cNvPr>
          <p:cNvSpPr>
            <a:spLocks noGrp="1"/>
          </p:cNvSpPr>
          <p:nvPr>
            <p:ph type="sldNum" sz="quarter" idx="12"/>
          </p:nvPr>
        </p:nvSpPr>
        <p:spPr/>
        <p:txBody>
          <a:bodyPr/>
          <a:lstStyle/>
          <a:p>
            <a:fld id="{5BFBB426-6619-4E28-A119-D2BE3047F65A}" type="slidenum">
              <a:rPr lang="en-GB" smtClean="0"/>
              <a:t>‹#›</a:t>
            </a:fld>
            <a:endParaRPr lang="en-GB"/>
          </a:p>
        </p:txBody>
      </p:sp>
    </p:spTree>
    <p:extLst>
      <p:ext uri="{BB962C8B-B14F-4D97-AF65-F5344CB8AC3E}">
        <p14:creationId xmlns:p14="http://schemas.microsoft.com/office/powerpoint/2010/main" val="1509714653"/>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A695BF-64E4-483E-93C5-F7AD84A65B08}"/>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9FFF9CD-0CED-4FC2-B0B3-2FE49042C3E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8DCE3AB-B4A0-4D74-AF78-E61468CBD7D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573E26C4-7EAF-4E51-9FA6-904B1E3D1CD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6AC261A-F364-49C9-932D-01A4125C6F6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66A95E56-4B9F-4334-8295-69CA0567DF60}"/>
              </a:ext>
            </a:extLst>
          </p:cNvPr>
          <p:cNvSpPr>
            <a:spLocks noGrp="1"/>
          </p:cNvSpPr>
          <p:nvPr>
            <p:ph type="dt" sz="half" idx="10"/>
          </p:nvPr>
        </p:nvSpPr>
        <p:spPr/>
        <p:txBody>
          <a:bodyPr/>
          <a:lstStyle/>
          <a:p>
            <a:fld id="{8FF0F411-DFD7-49F6-BA13-5768DE8135A0}" type="datetimeFigureOut">
              <a:rPr lang="en-GB" smtClean="0"/>
              <a:t>27/10/2022</a:t>
            </a:fld>
            <a:endParaRPr lang="en-GB"/>
          </a:p>
        </p:txBody>
      </p:sp>
      <p:sp>
        <p:nvSpPr>
          <p:cNvPr id="8" name="Footer Placeholder 7">
            <a:extLst>
              <a:ext uri="{FF2B5EF4-FFF2-40B4-BE49-F238E27FC236}">
                <a16:creationId xmlns:a16="http://schemas.microsoft.com/office/drawing/2014/main" id="{DD6D0660-037D-4B6E-B870-F4F4812C612A}"/>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47BDCE51-63BA-4439-ABD8-D66BAE5CEF0D}"/>
              </a:ext>
            </a:extLst>
          </p:cNvPr>
          <p:cNvSpPr>
            <a:spLocks noGrp="1"/>
          </p:cNvSpPr>
          <p:nvPr>
            <p:ph type="sldNum" sz="quarter" idx="12"/>
          </p:nvPr>
        </p:nvSpPr>
        <p:spPr/>
        <p:txBody>
          <a:bodyPr/>
          <a:lstStyle/>
          <a:p>
            <a:fld id="{5BFBB426-6619-4E28-A119-D2BE3047F65A}" type="slidenum">
              <a:rPr lang="en-GB" smtClean="0"/>
              <a:t>‹#›</a:t>
            </a:fld>
            <a:endParaRPr lang="en-GB"/>
          </a:p>
        </p:txBody>
      </p:sp>
    </p:spTree>
    <p:extLst>
      <p:ext uri="{BB962C8B-B14F-4D97-AF65-F5344CB8AC3E}">
        <p14:creationId xmlns:p14="http://schemas.microsoft.com/office/powerpoint/2010/main" val="1708661296"/>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F743D8-F3CD-42B7-B37C-CC245FDA4BE9}"/>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E6CC5EE6-5CE3-4537-8EC9-3D58384909F9}"/>
              </a:ext>
            </a:extLst>
          </p:cNvPr>
          <p:cNvSpPr>
            <a:spLocks noGrp="1"/>
          </p:cNvSpPr>
          <p:nvPr>
            <p:ph type="dt" sz="half" idx="10"/>
          </p:nvPr>
        </p:nvSpPr>
        <p:spPr/>
        <p:txBody>
          <a:bodyPr/>
          <a:lstStyle/>
          <a:p>
            <a:fld id="{8FF0F411-DFD7-49F6-BA13-5768DE8135A0}" type="datetimeFigureOut">
              <a:rPr lang="en-GB" smtClean="0"/>
              <a:t>27/10/2022</a:t>
            </a:fld>
            <a:endParaRPr lang="en-GB"/>
          </a:p>
        </p:txBody>
      </p:sp>
      <p:sp>
        <p:nvSpPr>
          <p:cNvPr id="4" name="Footer Placeholder 3">
            <a:extLst>
              <a:ext uri="{FF2B5EF4-FFF2-40B4-BE49-F238E27FC236}">
                <a16:creationId xmlns:a16="http://schemas.microsoft.com/office/drawing/2014/main" id="{12C69371-E467-4243-8A36-03D14F4CC60E}"/>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46AAC1FB-F4A4-40B2-963D-32617F8D1CCA}"/>
              </a:ext>
            </a:extLst>
          </p:cNvPr>
          <p:cNvSpPr>
            <a:spLocks noGrp="1"/>
          </p:cNvSpPr>
          <p:nvPr>
            <p:ph type="sldNum" sz="quarter" idx="12"/>
          </p:nvPr>
        </p:nvSpPr>
        <p:spPr/>
        <p:txBody>
          <a:bodyPr/>
          <a:lstStyle/>
          <a:p>
            <a:fld id="{5BFBB426-6619-4E28-A119-D2BE3047F65A}" type="slidenum">
              <a:rPr lang="en-GB" smtClean="0"/>
              <a:t>‹#›</a:t>
            </a:fld>
            <a:endParaRPr lang="en-GB"/>
          </a:p>
        </p:txBody>
      </p:sp>
    </p:spTree>
    <p:extLst>
      <p:ext uri="{BB962C8B-B14F-4D97-AF65-F5344CB8AC3E}">
        <p14:creationId xmlns:p14="http://schemas.microsoft.com/office/powerpoint/2010/main" val="2896988047"/>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39F0F8B-B2B3-4981-9F73-F7FA82B17480}"/>
              </a:ext>
            </a:extLst>
          </p:cNvPr>
          <p:cNvSpPr>
            <a:spLocks noGrp="1"/>
          </p:cNvSpPr>
          <p:nvPr>
            <p:ph type="dt" sz="half" idx="10"/>
          </p:nvPr>
        </p:nvSpPr>
        <p:spPr/>
        <p:txBody>
          <a:bodyPr/>
          <a:lstStyle/>
          <a:p>
            <a:fld id="{8FF0F411-DFD7-49F6-BA13-5768DE8135A0}" type="datetimeFigureOut">
              <a:rPr lang="en-GB" smtClean="0"/>
              <a:t>27/10/2022</a:t>
            </a:fld>
            <a:endParaRPr lang="en-GB"/>
          </a:p>
        </p:txBody>
      </p:sp>
      <p:sp>
        <p:nvSpPr>
          <p:cNvPr id="3" name="Footer Placeholder 2">
            <a:extLst>
              <a:ext uri="{FF2B5EF4-FFF2-40B4-BE49-F238E27FC236}">
                <a16:creationId xmlns:a16="http://schemas.microsoft.com/office/drawing/2014/main" id="{4600B073-4328-4F1F-9578-F358E5BD1DB7}"/>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6E556B52-7ED3-44C5-A1FA-8872895D7433}"/>
              </a:ext>
            </a:extLst>
          </p:cNvPr>
          <p:cNvSpPr>
            <a:spLocks noGrp="1"/>
          </p:cNvSpPr>
          <p:nvPr>
            <p:ph type="sldNum" sz="quarter" idx="12"/>
          </p:nvPr>
        </p:nvSpPr>
        <p:spPr/>
        <p:txBody>
          <a:bodyPr/>
          <a:lstStyle/>
          <a:p>
            <a:fld id="{5BFBB426-6619-4E28-A119-D2BE3047F65A}" type="slidenum">
              <a:rPr lang="en-GB" smtClean="0"/>
              <a:t>‹#›</a:t>
            </a:fld>
            <a:endParaRPr lang="en-GB"/>
          </a:p>
        </p:txBody>
      </p:sp>
    </p:spTree>
    <p:extLst>
      <p:ext uri="{BB962C8B-B14F-4D97-AF65-F5344CB8AC3E}">
        <p14:creationId xmlns:p14="http://schemas.microsoft.com/office/powerpoint/2010/main" val="2929158936"/>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F74A4D-5059-418C-BC05-B85F8B89951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1132FC93-2D6E-43B0-B6FD-C3F33C98238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4E1BD004-FA21-469E-8AB8-A3A824F964C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5B7EFB7-F0AA-48C6-9C0B-C03414877F0A}"/>
              </a:ext>
            </a:extLst>
          </p:cNvPr>
          <p:cNvSpPr>
            <a:spLocks noGrp="1"/>
          </p:cNvSpPr>
          <p:nvPr>
            <p:ph type="dt" sz="half" idx="10"/>
          </p:nvPr>
        </p:nvSpPr>
        <p:spPr/>
        <p:txBody>
          <a:bodyPr/>
          <a:lstStyle/>
          <a:p>
            <a:fld id="{8FF0F411-DFD7-49F6-BA13-5768DE8135A0}" type="datetimeFigureOut">
              <a:rPr lang="en-GB" smtClean="0"/>
              <a:t>27/10/2022</a:t>
            </a:fld>
            <a:endParaRPr lang="en-GB"/>
          </a:p>
        </p:txBody>
      </p:sp>
      <p:sp>
        <p:nvSpPr>
          <p:cNvPr id="6" name="Footer Placeholder 5">
            <a:extLst>
              <a:ext uri="{FF2B5EF4-FFF2-40B4-BE49-F238E27FC236}">
                <a16:creationId xmlns:a16="http://schemas.microsoft.com/office/drawing/2014/main" id="{EF2F92FB-0896-446E-9020-33D841B66FC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39EF839-EB6C-4168-8A0E-DE9C091B1ABF}"/>
              </a:ext>
            </a:extLst>
          </p:cNvPr>
          <p:cNvSpPr>
            <a:spLocks noGrp="1"/>
          </p:cNvSpPr>
          <p:nvPr>
            <p:ph type="sldNum" sz="quarter" idx="12"/>
          </p:nvPr>
        </p:nvSpPr>
        <p:spPr/>
        <p:txBody>
          <a:bodyPr/>
          <a:lstStyle/>
          <a:p>
            <a:fld id="{5BFBB426-6619-4E28-A119-D2BE3047F65A}" type="slidenum">
              <a:rPr lang="en-GB" smtClean="0"/>
              <a:t>‹#›</a:t>
            </a:fld>
            <a:endParaRPr lang="en-GB"/>
          </a:p>
        </p:txBody>
      </p:sp>
    </p:spTree>
    <p:extLst>
      <p:ext uri="{BB962C8B-B14F-4D97-AF65-F5344CB8AC3E}">
        <p14:creationId xmlns:p14="http://schemas.microsoft.com/office/powerpoint/2010/main" val="2985160721"/>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4368C-84B7-47F3-9A7B-1491F8F22C4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F70BD6F2-81D3-487C-9122-0258A3CC81E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408D92AB-3E29-4E9C-9F9B-B0A07F3BA51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3DD616B-EAF8-46D0-BA25-FFDC4E801320}"/>
              </a:ext>
            </a:extLst>
          </p:cNvPr>
          <p:cNvSpPr>
            <a:spLocks noGrp="1"/>
          </p:cNvSpPr>
          <p:nvPr>
            <p:ph type="dt" sz="half" idx="10"/>
          </p:nvPr>
        </p:nvSpPr>
        <p:spPr/>
        <p:txBody>
          <a:bodyPr/>
          <a:lstStyle/>
          <a:p>
            <a:fld id="{8FF0F411-DFD7-49F6-BA13-5768DE8135A0}" type="datetimeFigureOut">
              <a:rPr lang="en-GB" smtClean="0"/>
              <a:t>27/10/2022</a:t>
            </a:fld>
            <a:endParaRPr lang="en-GB"/>
          </a:p>
        </p:txBody>
      </p:sp>
      <p:sp>
        <p:nvSpPr>
          <p:cNvPr id="6" name="Footer Placeholder 5">
            <a:extLst>
              <a:ext uri="{FF2B5EF4-FFF2-40B4-BE49-F238E27FC236}">
                <a16:creationId xmlns:a16="http://schemas.microsoft.com/office/drawing/2014/main" id="{7DA00733-EE7B-4598-882B-BE9624393A8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2D713F3-E3AE-4EE5-8DC2-0FDB7931080B}"/>
              </a:ext>
            </a:extLst>
          </p:cNvPr>
          <p:cNvSpPr>
            <a:spLocks noGrp="1"/>
          </p:cNvSpPr>
          <p:nvPr>
            <p:ph type="sldNum" sz="quarter" idx="12"/>
          </p:nvPr>
        </p:nvSpPr>
        <p:spPr/>
        <p:txBody>
          <a:bodyPr/>
          <a:lstStyle/>
          <a:p>
            <a:fld id="{5BFBB426-6619-4E28-A119-D2BE3047F65A}" type="slidenum">
              <a:rPr lang="en-GB" smtClean="0"/>
              <a:t>‹#›</a:t>
            </a:fld>
            <a:endParaRPr lang="en-GB"/>
          </a:p>
        </p:txBody>
      </p:sp>
    </p:spTree>
    <p:extLst>
      <p:ext uri="{BB962C8B-B14F-4D97-AF65-F5344CB8AC3E}">
        <p14:creationId xmlns:p14="http://schemas.microsoft.com/office/powerpoint/2010/main" val="2020597387"/>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839FB4-955F-4427-AA81-8D3093BDD2B2}"/>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7B05848-E4CF-4C6F-B5B3-0CC81E4482B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DCE65DF-33B1-4FD9-A31E-79B4A63C342E}"/>
              </a:ext>
            </a:extLst>
          </p:cNvPr>
          <p:cNvSpPr>
            <a:spLocks noGrp="1"/>
          </p:cNvSpPr>
          <p:nvPr>
            <p:ph type="dt" sz="half" idx="10"/>
          </p:nvPr>
        </p:nvSpPr>
        <p:spPr/>
        <p:txBody>
          <a:bodyPr/>
          <a:lstStyle/>
          <a:p>
            <a:fld id="{8FF0F411-DFD7-49F6-BA13-5768DE8135A0}" type="datetimeFigureOut">
              <a:rPr lang="en-GB" smtClean="0"/>
              <a:t>27/10/2022</a:t>
            </a:fld>
            <a:endParaRPr lang="en-GB"/>
          </a:p>
        </p:txBody>
      </p:sp>
      <p:sp>
        <p:nvSpPr>
          <p:cNvPr id="5" name="Footer Placeholder 4">
            <a:extLst>
              <a:ext uri="{FF2B5EF4-FFF2-40B4-BE49-F238E27FC236}">
                <a16:creationId xmlns:a16="http://schemas.microsoft.com/office/drawing/2014/main" id="{6609F892-51B2-47CD-910C-2EEBAD5D930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EA2CB93-9969-4F51-998A-15018260E2F8}"/>
              </a:ext>
            </a:extLst>
          </p:cNvPr>
          <p:cNvSpPr>
            <a:spLocks noGrp="1"/>
          </p:cNvSpPr>
          <p:nvPr>
            <p:ph type="sldNum" sz="quarter" idx="12"/>
          </p:nvPr>
        </p:nvSpPr>
        <p:spPr/>
        <p:txBody>
          <a:bodyPr/>
          <a:lstStyle/>
          <a:p>
            <a:fld id="{5BFBB426-6619-4E28-A119-D2BE3047F65A}" type="slidenum">
              <a:rPr lang="en-GB" smtClean="0"/>
              <a:t>‹#›</a:t>
            </a:fld>
            <a:endParaRPr lang="en-GB"/>
          </a:p>
        </p:txBody>
      </p:sp>
    </p:spTree>
    <p:extLst>
      <p:ext uri="{BB962C8B-B14F-4D97-AF65-F5344CB8AC3E}">
        <p14:creationId xmlns:p14="http://schemas.microsoft.com/office/powerpoint/2010/main" val="4268566397"/>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EF46C21-3461-4492-91BD-DA2B715D1F8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4EE9FA2-941A-4186-B675-6A5989C0E5B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55C2F8B-9472-4CD8-9287-895E9D8BC606}"/>
              </a:ext>
            </a:extLst>
          </p:cNvPr>
          <p:cNvSpPr>
            <a:spLocks noGrp="1"/>
          </p:cNvSpPr>
          <p:nvPr>
            <p:ph type="dt" sz="half" idx="10"/>
          </p:nvPr>
        </p:nvSpPr>
        <p:spPr/>
        <p:txBody>
          <a:bodyPr/>
          <a:lstStyle/>
          <a:p>
            <a:fld id="{8FF0F411-DFD7-49F6-BA13-5768DE8135A0}" type="datetimeFigureOut">
              <a:rPr lang="en-GB" smtClean="0"/>
              <a:t>27/10/2022</a:t>
            </a:fld>
            <a:endParaRPr lang="en-GB"/>
          </a:p>
        </p:txBody>
      </p:sp>
      <p:sp>
        <p:nvSpPr>
          <p:cNvPr id="5" name="Footer Placeholder 4">
            <a:extLst>
              <a:ext uri="{FF2B5EF4-FFF2-40B4-BE49-F238E27FC236}">
                <a16:creationId xmlns:a16="http://schemas.microsoft.com/office/drawing/2014/main" id="{F5409CD8-9308-40C3-B7CD-FD0946B23EA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A249B7E-64D7-41B6-AB73-AEC298A3532D}"/>
              </a:ext>
            </a:extLst>
          </p:cNvPr>
          <p:cNvSpPr>
            <a:spLocks noGrp="1"/>
          </p:cNvSpPr>
          <p:nvPr>
            <p:ph type="sldNum" sz="quarter" idx="12"/>
          </p:nvPr>
        </p:nvSpPr>
        <p:spPr/>
        <p:txBody>
          <a:bodyPr/>
          <a:lstStyle/>
          <a:p>
            <a:fld id="{5BFBB426-6619-4E28-A119-D2BE3047F65A}" type="slidenum">
              <a:rPr lang="en-GB" smtClean="0"/>
              <a:t>‹#›</a:t>
            </a:fld>
            <a:endParaRPr lang="en-GB"/>
          </a:p>
        </p:txBody>
      </p:sp>
    </p:spTree>
    <p:extLst>
      <p:ext uri="{BB962C8B-B14F-4D97-AF65-F5344CB8AC3E}">
        <p14:creationId xmlns:p14="http://schemas.microsoft.com/office/powerpoint/2010/main" val="304733123"/>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33474" name="Rectangle 2"/>
          <p:cNvSpPr>
            <a:spLocks noChangeArrowheads="1"/>
          </p:cNvSpPr>
          <p:nvPr/>
        </p:nvSpPr>
        <p:spPr bwMode="auto">
          <a:xfrm>
            <a:off x="0" y="6165850"/>
            <a:ext cx="12192000" cy="692150"/>
          </a:xfrm>
          <a:prstGeom prst="rect">
            <a:avLst/>
          </a:prstGeom>
          <a:gradFill rotWithShape="1">
            <a:gsLst>
              <a:gs pos="0">
                <a:schemeClr val="bg1">
                  <a:alpha val="75000"/>
                </a:schemeClr>
              </a:gs>
              <a:gs pos="100000">
                <a:schemeClr val="tx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z="1800"/>
          </a:p>
        </p:txBody>
      </p:sp>
      <p:sp>
        <p:nvSpPr>
          <p:cNvPr id="233475" name="Rectangle 3"/>
          <p:cNvSpPr>
            <a:spLocks noGrp="1" noChangeArrowheads="1"/>
          </p:cNvSpPr>
          <p:nvPr>
            <p:ph type="ctrTitle"/>
          </p:nvPr>
        </p:nvSpPr>
        <p:spPr>
          <a:xfrm>
            <a:off x="914400" y="2130426"/>
            <a:ext cx="10363200" cy="1470025"/>
          </a:xfrm>
        </p:spPr>
        <p:txBody>
          <a:bodyPr/>
          <a:lstStyle>
            <a:lvl1pPr algn="ctr">
              <a:defRPr sz="4000"/>
            </a:lvl1pPr>
          </a:lstStyle>
          <a:p>
            <a:pPr lvl="0"/>
            <a:r>
              <a:rPr lang="en-GB" altLang="en-US" noProof="0"/>
              <a:t>Click to edit Master title style</a:t>
            </a:r>
          </a:p>
        </p:txBody>
      </p:sp>
      <p:sp>
        <p:nvSpPr>
          <p:cNvPr id="233476" name="Rectangle 4"/>
          <p:cNvSpPr>
            <a:spLocks noGrp="1" noChangeArrowheads="1"/>
          </p:cNvSpPr>
          <p:nvPr>
            <p:ph type="subTitle" idx="1"/>
          </p:nvPr>
        </p:nvSpPr>
        <p:spPr>
          <a:xfrm>
            <a:off x="1828800" y="3886200"/>
            <a:ext cx="8534400" cy="1752600"/>
          </a:xfrm>
        </p:spPr>
        <p:txBody>
          <a:bodyPr/>
          <a:lstStyle>
            <a:lvl1pPr marL="0" indent="0" algn="ctr">
              <a:buFontTx/>
              <a:buNone/>
              <a:defRPr/>
            </a:lvl1pPr>
          </a:lstStyle>
          <a:p>
            <a:pPr lvl="0"/>
            <a:r>
              <a:rPr lang="en-GB" altLang="en-US" noProof="0"/>
              <a:t>Click to edit Master subtitle style</a:t>
            </a:r>
          </a:p>
        </p:txBody>
      </p:sp>
      <p:sp>
        <p:nvSpPr>
          <p:cNvPr id="233477" name="Rectangle 5"/>
          <p:cNvSpPr>
            <a:spLocks noGrp="1" noChangeArrowheads="1"/>
          </p:cNvSpPr>
          <p:nvPr>
            <p:ph type="ftr" sz="quarter" idx="3"/>
          </p:nvPr>
        </p:nvSpPr>
        <p:spPr/>
        <p:txBody>
          <a:bodyPr/>
          <a:lstStyle>
            <a:lvl1pPr>
              <a:defRPr/>
            </a:lvl1pPr>
          </a:lstStyle>
          <a:p>
            <a:r>
              <a:rPr lang="en-GB" altLang="en-US"/>
              <a:t>RESTRICTED – COMMERCIAL</a:t>
            </a:r>
          </a:p>
        </p:txBody>
      </p:sp>
      <p:sp>
        <p:nvSpPr>
          <p:cNvPr id="233478" name="Rectangle 6"/>
          <p:cNvSpPr>
            <a:spLocks noGrp="1" noChangeArrowheads="1"/>
          </p:cNvSpPr>
          <p:nvPr>
            <p:ph type="sldNum" sz="quarter" idx="4"/>
          </p:nvPr>
        </p:nvSpPr>
        <p:spPr bwMode="auto">
          <a:xfrm>
            <a:off x="8737600" y="6245225"/>
            <a:ext cx="2844800" cy="476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2800" b="0">
                <a:solidFill>
                  <a:schemeClr val="bg1"/>
                </a:solidFill>
              </a:defRPr>
            </a:lvl1pPr>
          </a:lstStyle>
          <a:p>
            <a:r>
              <a:rPr lang="en-GB" altLang="en-US"/>
              <a:t>FinMilCap</a:t>
            </a:r>
          </a:p>
        </p:txBody>
      </p:sp>
      <p:pic>
        <p:nvPicPr>
          <p:cNvPr id="233479" name="Picture 7" descr="Ministry of Defence">
            <a:hlinkClick r:id="rId2" tooltip="It is with great sadness that the Ministry of Defence must announce that two soldiers from 1st Battalion The Royal Gurkha Rifles have been killed in Afghanistan today, Tuesday 30 October 2012."/>
          </p:cNvPr>
          <p:cNvPicPr>
            <a:picLocks noChangeAspect="1" noChangeArrowheads="1"/>
          </p:cNvPicPr>
          <p:nvPr/>
        </p:nvPicPr>
        <p:blipFill>
          <a:blip r:embed="rId3" cstate="print">
            <a:extLst>
              <a:ext uri="{28A0092B-C50C-407E-A947-70E740481C1C}">
                <a14:useLocalDpi xmlns:a14="http://schemas.microsoft.com/office/drawing/2010/main" val="0"/>
              </a:ext>
            </a:extLst>
          </a:blip>
          <a:srcRect l="25655" t="7222" r="25774" b="6349"/>
          <a:stretch>
            <a:fillRect/>
          </a:stretch>
        </p:blipFill>
        <p:spPr bwMode="auto">
          <a:xfrm>
            <a:off x="120651" y="6165851"/>
            <a:ext cx="575733" cy="5762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9923747"/>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Footer Placeholder 3"/>
          <p:cNvSpPr>
            <a:spLocks noGrp="1"/>
          </p:cNvSpPr>
          <p:nvPr>
            <p:ph type="ftr" sz="quarter" idx="10"/>
          </p:nvPr>
        </p:nvSpPr>
        <p:spPr/>
        <p:txBody>
          <a:bodyPr/>
          <a:lstStyle>
            <a:lvl1pPr>
              <a:defRPr/>
            </a:lvl1pPr>
          </a:lstStyle>
          <a:p>
            <a:r>
              <a:rPr lang="en-GB" altLang="en-US"/>
              <a:t>RESTRICTED –</a:t>
            </a:r>
          </a:p>
          <a:p>
            <a:r>
              <a:rPr lang="en-GB" altLang="en-US"/>
              <a:t>COMMERCIAL</a:t>
            </a:r>
          </a:p>
        </p:txBody>
      </p:sp>
    </p:spTree>
    <p:extLst>
      <p:ext uri="{BB962C8B-B14F-4D97-AF65-F5344CB8AC3E}">
        <p14:creationId xmlns:p14="http://schemas.microsoft.com/office/powerpoint/2010/main" val="92635546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5EDD6F4-2C55-4387-B5C3-DE73ACB557F0}"/>
              </a:ext>
            </a:extLst>
          </p:cNvPr>
          <p:cNvSpPr>
            <a:spLocks noGrp="1"/>
          </p:cNvSpPr>
          <p:nvPr>
            <p:ph sz="half" idx="1"/>
          </p:nvPr>
        </p:nvSpPr>
        <p:spPr>
          <a:xfrm>
            <a:off x="838201" y="1105593"/>
            <a:ext cx="5181600" cy="48552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4B320971-7F83-4315-9CE2-D2067E1DA990}"/>
              </a:ext>
            </a:extLst>
          </p:cNvPr>
          <p:cNvSpPr>
            <a:spLocks noGrp="1"/>
          </p:cNvSpPr>
          <p:nvPr>
            <p:ph sz="half" idx="2"/>
          </p:nvPr>
        </p:nvSpPr>
        <p:spPr>
          <a:xfrm>
            <a:off x="6172199" y="1105593"/>
            <a:ext cx="5181600" cy="48552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a:extLst>
              <a:ext uri="{FF2B5EF4-FFF2-40B4-BE49-F238E27FC236}">
                <a16:creationId xmlns:a16="http://schemas.microsoft.com/office/drawing/2014/main" id="{46F6AD5E-E896-4628-B430-2E22EF749B52}"/>
              </a:ext>
            </a:extLst>
          </p:cNvPr>
          <p:cNvSpPr>
            <a:spLocks noGrp="1"/>
          </p:cNvSpPr>
          <p:nvPr>
            <p:ph type="dt" sz="half" idx="10"/>
          </p:nvPr>
        </p:nvSpPr>
        <p:spPr>
          <a:xfrm>
            <a:off x="838200" y="6173787"/>
            <a:ext cx="2743200" cy="365125"/>
          </a:xfrm>
        </p:spPr>
        <p:txBody>
          <a:bodyPr/>
          <a:lstStyle/>
          <a:p>
            <a:endParaRPr lang="en-GB" dirty="0"/>
          </a:p>
        </p:txBody>
      </p:sp>
      <p:sp>
        <p:nvSpPr>
          <p:cNvPr id="6" name="Footer Placeholder 5">
            <a:extLst>
              <a:ext uri="{FF2B5EF4-FFF2-40B4-BE49-F238E27FC236}">
                <a16:creationId xmlns:a16="http://schemas.microsoft.com/office/drawing/2014/main" id="{BFFFA59B-8B08-4160-A012-9892956DEF0A}"/>
              </a:ext>
            </a:extLst>
          </p:cNvPr>
          <p:cNvSpPr>
            <a:spLocks noGrp="1"/>
          </p:cNvSpPr>
          <p:nvPr>
            <p:ph type="ftr" sz="quarter" idx="11"/>
          </p:nvPr>
        </p:nvSpPr>
        <p:spPr>
          <a:xfrm>
            <a:off x="4038600" y="6173787"/>
            <a:ext cx="4114800" cy="365125"/>
          </a:xfrm>
        </p:spPr>
        <p:txBody>
          <a:bodyPr/>
          <a:lstStyle/>
          <a:p>
            <a:endParaRPr lang="en-GB" dirty="0"/>
          </a:p>
        </p:txBody>
      </p:sp>
      <p:sp>
        <p:nvSpPr>
          <p:cNvPr id="7" name="Slide Number Placeholder 6">
            <a:extLst>
              <a:ext uri="{FF2B5EF4-FFF2-40B4-BE49-F238E27FC236}">
                <a16:creationId xmlns:a16="http://schemas.microsoft.com/office/drawing/2014/main" id="{39E8304F-D6EF-4FAB-8789-52EA7DD0F146}"/>
              </a:ext>
            </a:extLst>
          </p:cNvPr>
          <p:cNvSpPr>
            <a:spLocks noGrp="1"/>
          </p:cNvSpPr>
          <p:nvPr>
            <p:ph type="sldNum" sz="quarter" idx="12"/>
          </p:nvPr>
        </p:nvSpPr>
        <p:spPr>
          <a:xfrm>
            <a:off x="9448800" y="6492874"/>
            <a:ext cx="2743200" cy="365125"/>
          </a:xfrm>
        </p:spPr>
        <p:txBody>
          <a:bodyPr/>
          <a:lstStyle/>
          <a:p>
            <a:fld id="{391F6EB8-9891-4050-938B-0703392E4F5D}" type="slidenum">
              <a:rPr lang="en-GB" smtClean="0"/>
              <a:t>‹#›</a:t>
            </a:fld>
            <a:endParaRPr lang="en-GB"/>
          </a:p>
        </p:txBody>
      </p:sp>
      <p:sp>
        <p:nvSpPr>
          <p:cNvPr id="8" name="Title 1">
            <a:extLst>
              <a:ext uri="{FF2B5EF4-FFF2-40B4-BE49-F238E27FC236}">
                <a16:creationId xmlns:a16="http://schemas.microsoft.com/office/drawing/2014/main" id="{827F11FB-DD30-4D32-9034-D36C1341C23E}"/>
              </a:ext>
            </a:extLst>
          </p:cNvPr>
          <p:cNvSpPr>
            <a:spLocks noGrp="1"/>
          </p:cNvSpPr>
          <p:nvPr>
            <p:ph type="title"/>
          </p:nvPr>
        </p:nvSpPr>
        <p:spPr>
          <a:xfrm>
            <a:off x="216131" y="1"/>
            <a:ext cx="9601200" cy="1005840"/>
          </a:xfrm>
        </p:spPr>
        <p:txBody>
          <a:bodyPr/>
          <a:lstStyle>
            <a:lvl1pPr>
              <a:defRPr b="1">
                <a:solidFill>
                  <a:schemeClr val="bg1"/>
                </a:solidFill>
              </a:defRPr>
            </a:lvl1pPr>
          </a:lstStyle>
          <a:p>
            <a:r>
              <a:rPr lang="en-US"/>
              <a:t>Click to edit Master title style</a:t>
            </a:r>
            <a:endParaRPr lang="en-GB" dirty="0"/>
          </a:p>
        </p:txBody>
      </p:sp>
    </p:spTree>
    <p:extLst>
      <p:ext uri="{BB962C8B-B14F-4D97-AF65-F5344CB8AC3E}">
        <p14:creationId xmlns:p14="http://schemas.microsoft.com/office/powerpoint/2010/main" val="1068654812"/>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Footer Placeholder 3"/>
          <p:cNvSpPr>
            <a:spLocks noGrp="1"/>
          </p:cNvSpPr>
          <p:nvPr>
            <p:ph type="ftr" sz="quarter" idx="10"/>
          </p:nvPr>
        </p:nvSpPr>
        <p:spPr/>
        <p:txBody>
          <a:bodyPr/>
          <a:lstStyle>
            <a:lvl1pPr>
              <a:defRPr/>
            </a:lvl1pPr>
          </a:lstStyle>
          <a:p>
            <a:r>
              <a:rPr lang="en-GB" altLang="en-US"/>
              <a:t>RESTRICTED –</a:t>
            </a:r>
          </a:p>
          <a:p>
            <a:r>
              <a:rPr lang="en-GB" altLang="en-US"/>
              <a:t>COMMERCIAL</a:t>
            </a:r>
          </a:p>
        </p:txBody>
      </p:sp>
    </p:spTree>
    <p:extLst>
      <p:ext uri="{BB962C8B-B14F-4D97-AF65-F5344CB8AC3E}">
        <p14:creationId xmlns:p14="http://schemas.microsoft.com/office/powerpoint/2010/main" val="1126910417"/>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1"/>
            <a:ext cx="5689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502400" y="1600201"/>
            <a:ext cx="5689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p:cNvSpPr>
            <a:spLocks noGrp="1"/>
          </p:cNvSpPr>
          <p:nvPr>
            <p:ph type="ftr" sz="quarter" idx="10"/>
          </p:nvPr>
        </p:nvSpPr>
        <p:spPr/>
        <p:txBody>
          <a:bodyPr/>
          <a:lstStyle>
            <a:lvl1pPr>
              <a:defRPr/>
            </a:lvl1pPr>
          </a:lstStyle>
          <a:p>
            <a:r>
              <a:rPr lang="en-GB" altLang="en-US"/>
              <a:t>RESTRICTED –</a:t>
            </a:r>
          </a:p>
          <a:p>
            <a:r>
              <a:rPr lang="en-GB" altLang="en-US"/>
              <a:t>COMMERCIAL</a:t>
            </a:r>
          </a:p>
        </p:txBody>
      </p:sp>
    </p:spTree>
    <p:extLst>
      <p:ext uri="{BB962C8B-B14F-4D97-AF65-F5344CB8AC3E}">
        <p14:creationId xmlns:p14="http://schemas.microsoft.com/office/powerpoint/2010/main" val="317808958"/>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Footer Placeholder 6"/>
          <p:cNvSpPr>
            <a:spLocks noGrp="1"/>
          </p:cNvSpPr>
          <p:nvPr>
            <p:ph type="ftr" sz="quarter" idx="10"/>
          </p:nvPr>
        </p:nvSpPr>
        <p:spPr/>
        <p:txBody>
          <a:bodyPr/>
          <a:lstStyle>
            <a:lvl1pPr>
              <a:defRPr/>
            </a:lvl1pPr>
          </a:lstStyle>
          <a:p>
            <a:r>
              <a:rPr lang="en-GB" altLang="en-US"/>
              <a:t>RESTRICTED –</a:t>
            </a:r>
          </a:p>
          <a:p>
            <a:r>
              <a:rPr lang="en-GB" altLang="en-US"/>
              <a:t>COMMERCIAL</a:t>
            </a:r>
          </a:p>
        </p:txBody>
      </p:sp>
    </p:spTree>
    <p:extLst>
      <p:ext uri="{BB962C8B-B14F-4D97-AF65-F5344CB8AC3E}">
        <p14:creationId xmlns:p14="http://schemas.microsoft.com/office/powerpoint/2010/main" val="225641106"/>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Footer Placeholder 2"/>
          <p:cNvSpPr>
            <a:spLocks noGrp="1"/>
          </p:cNvSpPr>
          <p:nvPr>
            <p:ph type="ftr" sz="quarter" idx="10"/>
          </p:nvPr>
        </p:nvSpPr>
        <p:spPr/>
        <p:txBody>
          <a:bodyPr/>
          <a:lstStyle>
            <a:lvl1pPr>
              <a:defRPr/>
            </a:lvl1pPr>
          </a:lstStyle>
          <a:p>
            <a:r>
              <a:rPr lang="en-GB" altLang="en-US"/>
              <a:t>RESTRICTED –</a:t>
            </a:r>
          </a:p>
          <a:p>
            <a:r>
              <a:rPr lang="en-GB" altLang="en-US"/>
              <a:t>COMMERCIAL</a:t>
            </a:r>
          </a:p>
        </p:txBody>
      </p:sp>
    </p:spTree>
    <p:extLst>
      <p:ext uri="{BB962C8B-B14F-4D97-AF65-F5344CB8AC3E}">
        <p14:creationId xmlns:p14="http://schemas.microsoft.com/office/powerpoint/2010/main" val="3655454590"/>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r>
              <a:rPr lang="en-GB" altLang="en-US"/>
              <a:t>RESTRICTED –</a:t>
            </a:r>
          </a:p>
          <a:p>
            <a:r>
              <a:rPr lang="en-GB" altLang="en-US"/>
              <a:t>COMMERCIAL</a:t>
            </a:r>
          </a:p>
        </p:txBody>
      </p:sp>
    </p:spTree>
    <p:extLst>
      <p:ext uri="{BB962C8B-B14F-4D97-AF65-F5344CB8AC3E}">
        <p14:creationId xmlns:p14="http://schemas.microsoft.com/office/powerpoint/2010/main" val="3540568823"/>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Footer Placeholder 4"/>
          <p:cNvSpPr>
            <a:spLocks noGrp="1"/>
          </p:cNvSpPr>
          <p:nvPr>
            <p:ph type="ftr" sz="quarter" idx="10"/>
          </p:nvPr>
        </p:nvSpPr>
        <p:spPr/>
        <p:txBody>
          <a:bodyPr/>
          <a:lstStyle>
            <a:lvl1pPr>
              <a:defRPr/>
            </a:lvl1pPr>
          </a:lstStyle>
          <a:p>
            <a:r>
              <a:rPr lang="en-GB" altLang="en-US"/>
              <a:t>RESTRICTED –</a:t>
            </a:r>
          </a:p>
          <a:p>
            <a:r>
              <a:rPr lang="en-GB" altLang="en-US"/>
              <a:t>COMMERCIAL</a:t>
            </a:r>
          </a:p>
        </p:txBody>
      </p:sp>
    </p:spTree>
    <p:extLst>
      <p:ext uri="{BB962C8B-B14F-4D97-AF65-F5344CB8AC3E}">
        <p14:creationId xmlns:p14="http://schemas.microsoft.com/office/powerpoint/2010/main" val="707680404"/>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Footer Placeholder 4"/>
          <p:cNvSpPr>
            <a:spLocks noGrp="1"/>
          </p:cNvSpPr>
          <p:nvPr>
            <p:ph type="ftr" sz="quarter" idx="10"/>
          </p:nvPr>
        </p:nvSpPr>
        <p:spPr/>
        <p:txBody>
          <a:bodyPr/>
          <a:lstStyle>
            <a:lvl1pPr>
              <a:defRPr/>
            </a:lvl1pPr>
          </a:lstStyle>
          <a:p>
            <a:r>
              <a:rPr lang="en-GB" altLang="en-US"/>
              <a:t>RESTRICTED –</a:t>
            </a:r>
          </a:p>
          <a:p>
            <a:r>
              <a:rPr lang="en-GB" altLang="en-US"/>
              <a:t>COMMERCIAL</a:t>
            </a:r>
          </a:p>
        </p:txBody>
      </p:sp>
    </p:spTree>
    <p:extLst>
      <p:ext uri="{BB962C8B-B14F-4D97-AF65-F5344CB8AC3E}">
        <p14:creationId xmlns:p14="http://schemas.microsoft.com/office/powerpoint/2010/main" val="1562952730"/>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Footer Placeholder 3"/>
          <p:cNvSpPr>
            <a:spLocks noGrp="1"/>
          </p:cNvSpPr>
          <p:nvPr>
            <p:ph type="ftr" sz="quarter" idx="10"/>
          </p:nvPr>
        </p:nvSpPr>
        <p:spPr/>
        <p:txBody>
          <a:bodyPr/>
          <a:lstStyle>
            <a:lvl1pPr>
              <a:defRPr/>
            </a:lvl1pPr>
          </a:lstStyle>
          <a:p>
            <a:r>
              <a:rPr lang="en-GB" altLang="en-US"/>
              <a:t>RESTRICTED –</a:t>
            </a:r>
          </a:p>
          <a:p>
            <a:r>
              <a:rPr lang="en-GB" altLang="en-US"/>
              <a:t>COMMERCIAL</a:t>
            </a:r>
          </a:p>
        </p:txBody>
      </p:sp>
    </p:spTree>
    <p:extLst>
      <p:ext uri="{BB962C8B-B14F-4D97-AF65-F5344CB8AC3E}">
        <p14:creationId xmlns:p14="http://schemas.microsoft.com/office/powerpoint/2010/main" val="1817878949"/>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6400" y="274639"/>
            <a:ext cx="28956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74639"/>
            <a:ext cx="84836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Footer Placeholder 3"/>
          <p:cNvSpPr>
            <a:spLocks noGrp="1"/>
          </p:cNvSpPr>
          <p:nvPr>
            <p:ph type="ftr" sz="quarter" idx="10"/>
          </p:nvPr>
        </p:nvSpPr>
        <p:spPr/>
        <p:txBody>
          <a:bodyPr/>
          <a:lstStyle>
            <a:lvl1pPr>
              <a:defRPr/>
            </a:lvl1pPr>
          </a:lstStyle>
          <a:p>
            <a:r>
              <a:rPr lang="en-GB" altLang="en-US"/>
              <a:t>RESTRICTED –</a:t>
            </a:r>
          </a:p>
          <a:p>
            <a:r>
              <a:rPr lang="en-GB" altLang="en-US"/>
              <a:t>COMMERCIAL</a:t>
            </a:r>
          </a:p>
        </p:txBody>
      </p:sp>
    </p:spTree>
    <p:extLst>
      <p:ext uri="{BB962C8B-B14F-4D97-AF65-F5344CB8AC3E}">
        <p14:creationId xmlns:p14="http://schemas.microsoft.com/office/powerpoint/2010/main" val="8891111"/>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1"/>
            <a:ext cx="5689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502400" y="1600201"/>
            <a:ext cx="5689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p:cNvSpPr>
            <a:spLocks noGrp="1"/>
          </p:cNvSpPr>
          <p:nvPr>
            <p:ph type="ftr" sz="quarter" idx="10"/>
          </p:nvPr>
        </p:nvSpPr>
        <p:spPr>
          <a:xfrm>
            <a:off x="4165600" y="6245225"/>
            <a:ext cx="3860800" cy="476250"/>
          </a:xfrm>
        </p:spPr>
        <p:txBody>
          <a:bodyPr/>
          <a:lstStyle>
            <a:lvl1pPr>
              <a:defRPr/>
            </a:lvl1pPr>
          </a:lstStyle>
          <a:p>
            <a:r>
              <a:rPr lang="en-GB" altLang="en-US"/>
              <a:t>RESTRICTED –</a:t>
            </a:r>
          </a:p>
          <a:p>
            <a:r>
              <a:rPr lang="en-GB" altLang="en-US"/>
              <a:t>COMMERCIAL</a:t>
            </a:r>
          </a:p>
        </p:txBody>
      </p:sp>
    </p:spTree>
    <p:extLst>
      <p:ext uri="{BB962C8B-B14F-4D97-AF65-F5344CB8AC3E}">
        <p14:creationId xmlns:p14="http://schemas.microsoft.com/office/powerpoint/2010/main" val="32240144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6AB31F-3D0D-487E-ACD0-50726B0F22F3}"/>
              </a:ext>
            </a:extLst>
          </p:cNvPr>
          <p:cNvSpPr>
            <a:spLocks noGrp="1"/>
          </p:cNvSpPr>
          <p:nvPr>
            <p:ph type="title"/>
          </p:nvPr>
        </p:nvSpPr>
        <p:spPr>
          <a:xfrm>
            <a:off x="266209" y="24304"/>
            <a:ext cx="9484620" cy="998162"/>
          </a:xfrm>
        </p:spPr>
        <p:txBody>
          <a:bodyPr/>
          <a:lstStyle>
            <a:lvl1pPr>
              <a:defRPr b="1">
                <a:solidFill>
                  <a:schemeClr val="bg1"/>
                </a:solidFill>
              </a:defRPr>
            </a:lvl1pPr>
          </a:lstStyle>
          <a:p>
            <a:r>
              <a:rPr lang="en-US"/>
              <a:t>Click to edit Master title style</a:t>
            </a:r>
            <a:endParaRPr lang="en-GB" dirty="0"/>
          </a:p>
        </p:txBody>
      </p:sp>
      <p:sp>
        <p:nvSpPr>
          <p:cNvPr id="3" name="Text Placeholder 2">
            <a:extLst>
              <a:ext uri="{FF2B5EF4-FFF2-40B4-BE49-F238E27FC236}">
                <a16:creationId xmlns:a16="http://schemas.microsoft.com/office/drawing/2014/main" id="{CD8FB3AE-C9FE-47B3-86B8-A5B95815956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CF621B7-C360-43B9-90AD-28E48815BDD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7F6703AA-232E-499D-A378-48CDD6BD3E1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0710EBC-457D-4084-981C-7BC41F5F0EA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37F09368-B29E-4473-B23A-D2EA8A63819B}"/>
              </a:ext>
            </a:extLst>
          </p:cNvPr>
          <p:cNvSpPr>
            <a:spLocks noGrp="1"/>
          </p:cNvSpPr>
          <p:nvPr>
            <p:ph type="dt" sz="half" idx="10"/>
          </p:nvPr>
        </p:nvSpPr>
        <p:spPr/>
        <p:txBody>
          <a:bodyPr/>
          <a:lstStyle/>
          <a:p>
            <a:endParaRPr lang="en-GB"/>
          </a:p>
        </p:txBody>
      </p:sp>
      <p:sp>
        <p:nvSpPr>
          <p:cNvPr id="8" name="Footer Placeholder 7">
            <a:extLst>
              <a:ext uri="{FF2B5EF4-FFF2-40B4-BE49-F238E27FC236}">
                <a16:creationId xmlns:a16="http://schemas.microsoft.com/office/drawing/2014/main" id="{1A04C4B4-E52A-42CF-B2CE-8A0A0581A925}"/>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275608DD-915D-4DD0-9021-C1F01D60897A}"/>
              </a:ext>
            </a:extLst>
          </p:cNvPr>
          <p:cNvSpPr>
            <a:spLocks noGrp="1"/>
          </p:cNvSpPr>
          <p:nvPr>
            <p:ph type="sldNum" sz="quarter" idx="12"/>
          </p:nvPr>
        </p:nvSpPr>
        <p:spPr>
          <a:xfrm>
            <a:off x="9448800" y="6492875"/>
            <a:ext cx="2743200" cy="365125"/>
          </a:xfrm>
        </p:spPr>
        <p:txBody>
          <a:bodyPr/>
          <a:lstStyle/>
          <a:p>
            <a:fld id="{391F6EB8-9891-4050-938B-0703392E4F5D}" type="slidenum">
              <a:rPr lang="en-GB" smtClean="0"/>
              <a:t>‹#›</a:t>
            </a:fld>
            <a:endParaRPr lang="en-GB"/>
          </a:p>
        </p:txBody>
      </p:sp>
    </p:spTree>
    <p:extLst>
      <p:ext uri="{BB962C8B-B14F-4D97-AF65-F5344CB8AC3E}">
        <p14:creationId xmlns:p14="http://schemas.microsoft.com/office/powerpoint/2010/main" val="1690574705"/>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33474" name="Rectangle 2"/>
          <p:cNvSpPr>
            <a:spLocks noChangeArrowheads="1"/>
          </p:cNvSpPr>
          <p:nvPr/>
        </p:nvSpPr>
        <p:spPr bwMode="auto">
          <a:xfrm>
            <a:off x="0" y="6165850"/>
            <a:ext cx="12192000" cy="692150"/>
          </a:xfrm>
          <a:prstGeom prst="rect">
            <a:avLst/>
          </a:prstGeom>
          <a:gradFill rotWithShape="1">
            <a:gsLst>
              <a:gs pos="0">
                <a:schemeClr val="bg1">
                  <a:alpha val="75000"/>
                </a:schemeClr>
              </a:gs>
              <a:gs pos="100000">
                <a:schemeClr val="tx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z="1800"/>
          </a:p>
        </p:txBody>
      </p:sp>
      <p:sp>
        <p:nvSpPr>
          <p:cNvPr id="233475" name="Rectangle 3"/>
          <p:cNvSpPr>
            <a:spLocks noGrp="1" noChangeArrowheads="1"/>
          </p:cNvSpPr>
          <p:nvPr>
            <p:ph type="ctrTitle"/>
          </p:nvPr>
        </p:nvSpPr>
        <p:spPr>
          <a:xfrm>
            <a:off x="914400" y="2130426"/>
            <a:ext cx="10363200" cy="1470025"/>
          </a:xfrm>
        </p:spPr>
        <p:txBody>
          <a:bodyPr/>
          <a:lstStyle>
            <a:lvl1pPr algn="ctr">
              <a:defRPr sz="4000"/>
            </a:lvl1pPr>
          </a:lstStyle>
          <a:p>
            <a:pPr lvl="0"/>
            <a:r>
              <a:rPr lang="en-GB" altLang="en-US" noProof="0"/>
              <a:t>Click to edit Master title style</a:t>
            </a:r>
          </a:p>
        </p:txBody>
      </p:sp>
      <p:sp>
        <p:nvSpPr>
          <p:cNvPr id="233476" name="Rectangle 4"/>
          <p:cNvSpPr>
            <a:spLocks noGrp="1" noChangeArrowheads="1"/>
          </p:cNvSpPr>
          <p:nvPr>
            <p:ph type="subTitle" idx="1"/>
          </p:nvPr>
        </p:nvSpPr>
        <p:spPr>
          <a:xfrm>
            <a:off x="1828800" y="3886200"/>
            <a:ext cx="8534400" cy="1752600"/>
          </a:xfrm>
        </p:spPr>
        <p:txBody>
          <a:bodyPr/>
          <a:lstStyle>
            <a:lvl1pPr marL="0" indent="0" algn="ctr">
              <a:buFontTx/>
              <a:buNone/>
              <a:defRPr/>
            </a:lvl1pPr>
          </a:lstStyle>
          <a:p>
            <a:pPr lvl="0"/>
            <a:r>
              <a:rPr lang="en-GB" altLang="en-US" noProof="0"/>
              <a:t>Click to edit Master subtitle style</a:t>
            </a:r>
          </a:p>
        </p:txBody>
      </p:sp>
      <p:sp>
        <p:nvSpPr>
          <p:cNvPr id="233477" name="Rectangle 5"/>
          <p:cNvSpPr>
            <a:spLocks noGrp="1" noChangeArrowheads="1"/>
          </p:cNvSpPr>
          <p:nvPr>
            <p:ph type="ftr" sz="quarter" idx="3"/>
          </p:nvPr>
        </p:nvSpPr>
        <p:spPr/>
        <p:txBody>
          <a:bodyPr/>
          <a:lstStyle>
            <a:lvl1pPr>
              <a:defRPr/>
            </a:lvl1pPr>
          </a:lstStyle>
          <a:p>
            <a:r>
              <a:rPr lang="en-GB" altLang="en-US"/>
              <a:t>RESTRICTED – COMMERCIAL</a:t>
            </a:r>
          </a:p>
        </p:txBody>
      </p:sp>
      <p:sp>
        <p:nvSpPr>
          <p:cNvPr id="233478" name="Rectangle 6"/>
          <p:cNvSpPr>
            <a:spLocks noGrp="1" noChangeArrowheads="1"/>
          </p:cNvSpPr>
          <p:nvPr>
            <p:ph type="sldNum" sz="quarter" idx="4"/>
          </p:nvPr>
        </p:nvSpPr>
        <p:spPr bwMode="auto">
          <a:xfrm>
            <a:off x="8737600" y="6245225"/>
            <a:ext cx="2844800" cy="476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2800" b="0">
                <a:solidFill>
                  <a:schemeClr val="bg1"/>
                </a:solidFill>
              </a:defRPr>
            </a:lvl1pPr>
          </a:lstStyle>
          <a:p>
            <a:r>
              <a:rPr lang="en-GB" altLang="en-US"/>
              <a:t>FinMilCap</a:t>
            </a:r>
          </a:p>
        </p:txBody>
      </p:sp>
      <p:pic>
        <p:nvPicPr>
          <p:cNvPr id="233479" name="Picture 7" descr="Ministry of Defence">
            <a:hlinkClick r:id="rId2" tooltip="It is with great sadness that the Ministry of Defence must announce that two soldiers from 1st Battalion The Royal Gurkha Rifles have been killed in Afghanistan today, Tuesday 30 October 2012."/>
          </p:cNvPr>
          <p:cNvPicPr>
            <a:picLocks noChangeAspect="1" noChangeArrowheads="1"/>
          </p:cNvPicPr>
          <p:nvPr/>
        </p:nvPicPr>
        <p:blipFill>
          <a:blip r:embed="rId3" cstate="print">
            <a:extLst>
              <a:ext uri="{28A0092B-C50C-407E-A947-70E740481C1C}">
                <a14:useLocalDpi xmlns:a14="http://schemas.microsoft.com/office/drawing/2010/main" val="0"/>
              </a:ext>
            </a:extLst>
          </a:blip>
          <a:srcRect l="25655" t="7222" r="25774" b="6349"/>
          <a:stretch>
            <a:fillRect/>
          </a:stretch>
        </p:blipFill>
        <p:spPr bwMode="auto">
          <a:xfrm>
            <a:off x="120651" y="6165851"/>
            <a:ext cx="575733" cy="5762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6668555"/>
      </p:ext>
    </p:extLst>
  </p:cSld>
  <p:clrMapOvr>
    <a:masterClrMapping/>
  </p:clrMapOvr>
  <p:hf sldNum="0" hdr="0" ftr="0" dt="0"/>
</p:sldLayout>
</file>

<file path=ppt/slideLayouts/slideLayout4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Footer Placeholder 3"/>
          <p:cNvSpPr>
            <a:spLocks noGrp="1"/>
          </p:cNvSpPr>
          <p:nvPr>
            <p:ph type="ftr" sz="quarter" idx="10"/>
          </p:nvPr>
        </p:nvSpPr>
        <p:spPr/>
        <p:txBody>
          <a:bodyPr/>
          <a:lstStyle>
            <a:lvl1pPr>
              <a:defRPr/>
            </a:lvl1pPr>
          </a:lstStyle>
          <a:p>
            <a:r>
              <a:rPr lang="en-GB" altLang="en-US"/>
              <a:t>RESTRICTED –</a:t>
            </a:r>
          </a:p>
          <a:p>
            <a:r>
              <a:rPr lang="en-GB" altLang="en-US"/>
              <a:t>COMMERCIAL</a:t>
            </a:r>
          </a:p>
        </p:txBody>
      </p:sp>
    </p:spTree>
    <p:extLst>
      <p:ext uri="{BB962C8B-B14F-4D97-AF65-F5344CB8AC3E}">
        <p14:creationId xmlns:p14="http://schemas.microsoft.com/office/powerpoint/2010/main" val="1154497550"/>
      </p:ext>
    </p:extLst>
  </p:cSld>
  <p:clrMapOvr>
    <a:masterClrMapping/>
  </p:clrMapOvr>
  <p:hf hdr="0" ftr="0" dt="0"/>
</p:sldLayout>
</file>

<file path=ppt/slideLayouts/slideLayout4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Footer Placeholder 3"/>
          <p:cNvSpPr>
            <a:spLocks noGrp="1"/>
          </p:cNvSpPr>
          <p:nvPr>
            <p:ph type="ftr" sz="quarter" idx="10"/>
          </p:nvPr>
        </p:nvSpPr>
        <p:spPr/>
        <p:txBody>
          <a:bodyPr/>
          <a:lstStyle>
            <a:lvl1pPr>
              <a:defRPr/>
            </a:lvl1pPr>
          </a:lstStyle>
          <a:p>
            <a:r>
              <a:rPr lang="en-GB" altLang="en-US"/>
              <a:t>RESTRICTED –</a:t>
            </a:r>
          </a:p>
          <a:p>
            <a:r>
              <a:rPr lang="en-GB" altLang="en-US"/>
              <a:t>COMMERCIAL</a:t>
            </a:r>
          </a:p>
        </p:txBody>
      </p:sp>
    </p:spTree>
    <p:extLst>
      <p:ext uri="{BB962C8B-B14F-4D97-AF65-F5344CB8AC3E}">
        <p14:creationId xmlns:p14="http://schemas.microsoft.com/office/powerpoint/2010/main" val="818217040"/>
      </p:ext>
    </p:extLst>
  </p:cSld>
  <p:clrMapOvr>
    <a:masterClrMapping/>
  </p:clrMapOvr>
  <p:hf hdr="0" ftr="0" dt="0"/>
</p:sldLayout>
</file>

<file path=ppt/slideLayouts/slideLayout4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1"/>
            <a:ext cx="5689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502400" y="1600201"/>
            <a:ext cx="5689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p:cNvSpPr>
            <a:spLocks noGrp="1"/>
          </p:cNvSpPr>
          <p:nvPr>
            <p:ph type="ftr" sz="quarter" idx="10"/>
          </p:nvPr>
        </p:nvSpPr>
        <p:spPr/>
        <p:txBody>
          <a:bodyPr/>
          <a:lstStyle>
            <a:lvl1pPr>
              <a:defRPr/>
            </a:lvl1pPr>
          </a:lstStyle>
          <a:p>
            <a:r>
              <a:rPr lang="en-GB" altLang="en-US"/>
              <a:t>RESTRICTED –</a:t>
            </a:r>
          </a:p>
          <a:p>
            <a:r>
              <a:rPr lang="en-GB" altLang="en-US"/>
              <a:t>COMMERCIAL</a:t>
            </a:r>
          </a:p>
        </p:txBody>
      </p:sp>
    </p:spTree>
    <p:extLst>
      <p:ext uri="{BB962C8B-B14F-4D97-AF65-F5344CB8AC3E}">
        <p14:creationId xmlns:p14="http://schemas.microsoft.com/office/powerpoint/2010/main" val="994548502"/>
      </p:ext>
    </p:extLst>
  </p:cSld>
  <p:clrMapOvr>
    <a:masterClrMapping/>
  </p:clrMapOvr>
  <p:hf hdr="0" ftr="0" dt="0"/>
</p:sldLayout>
</file>

<file path=ppt/slideLayouts/slideLayout4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Footer Placeholder 6"/>
          <p:cNvSpPr>
            <a:spLocks noGrp="1"/>
          </p:cNvSpPr>
          <p:nvPr>
            <p:ph type="ftr" sz="quarter" idx="10"/>
          </p:nvPr>
        </p:nvSpPr>
        <p:spPr/>
        <p:txBody>
          <a:bodyPr/>
          <a:lstStyle>
            <a:lvl1pPr>
              <a:defRPr/>
            </a:lvl1pPr>
          </a:lstStyle>
          <a:p>
            <a:r>
              <a:rPr lang="en-GB" altLang="en-US"/>
              <a:t>RESTRICTED –</a:t>
            </a:r>
          </a:p>
          <a:p>
            <a:r>
              <a:rPr lang="en-GB" altLang="en-US"/>
              <a:t>COMMERCIAL</a:t>
            </a:r>
          </a:p>
        </p:txBody>
      </p:sp>
    </p:spTree>
    <p:extLst>
      <p:ext uri="{BB962C8B-B14F-4D97-AF65-F5344CB8AC3E}">
        <p14:creationId xmlns:p14="http://schemas.microsoft.com/office/powerpoint/2010/main" val="2765760768"/>
      </p:ext>
    </p:extLst>
  </p:cSld>
  <p:clrMapOvr>
    <a:masterClrMapping/>
  </p:clrMapOvr>
  <p:hf hdr="0" ftr="0" dt="0"/>
</p:sldLayout>
</file>

<file path=ppt/slideLayouts/slideLayout4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Footer Placeholder 2"/>
          <p:cNvSpPr>
            <a:spLocks noGrp="1"/>
          </p:cNvSpPr>
          <p:nvPr>
            <p:ph type="ftr" sz="quarter" idx="10"/>
          </p:nvPr>
        </p:nvSpPr>
        <p:spPr/>
        <p:txBody>
          <a:bodyPr/>
          <a:lstStyle>
            <a:lvl1pPr>
              <a:defRPr/>
            </a:lvl1pPr>
          </a:lstStyle>
          <a:p>
            <a:r>
              <a:rPr lang="en-GB" altLang="en-US"/>
              <a:t>RESTRICTED –</a:t>
            </a:r>
          </a:p>
          <a:p>
            <a:r>
              <a:rPr lang="en-GB" altLang="en-US"/>
              <a:t>COMMERCIAL</a:t>
            </a:r>
          </a:p>
        </p:txBody>
      </p:sp>
    </p:spTree>
    <p:extLst>
      <p:ext uri="{BB962C8B-B14F-4D97-AF65-F5344CB8AC3E}">
        <p14:creationId xmlns:p14="http://schemas.microsoft.com/office/powerpoint/2010/main" val="724830031"/>
      </p:ext>
    </p:extLst>
  </p:cSld>
  <p:clrMapOvr>
    <a:masterClrMapping/>
  </p:clrMapOvr>
  <p:hf hdr="0" ftr="0" dt="0"/>
</p:sldLayout>
</file>

<file path=ppt/slideLayouts/slideLayout4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r>
              <a:rPr lang="en-GB" altLang="en-US"/>
              <a:t>RESTRICTED –</a:t>
            </a:r>
          </a:p>
          <a:p>
            <a:r>
              <a:rPr lang="en-GB" altLang="en-US"/>
              <a:t>COMMERCIAL</a:t>
            </a:r>
          </a:p>
        </p:txBody>
      </p:sp>
    </p:spTree>
    <p:extLst>
      <p:ext uri="{BB962C8B-B14F-4D97-AF65-F5344CB8AC3E}">
        <p14:creationId xmlns:p14="http://schemas.microsoft.com/office/powerpoint/2010/main" val="3417689498"/>
      </p:ext>
    </p:extLst>
  </p:cSld>
  <p:clrMapOvr>
    <a:masterClrMapping/>
  </p:clrMapOvr>
  <p:hf hdr="0" ftr="0" dt="0"/>
</p:sldLayout>
</file>

<file path=ppt/slideLayouts/slideLayout4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Footer Placeholder 4"/>
          <p:cNvSpPr>
            <a:spLocks noGrp="1"/>
          </p:cNvSpPr>
          <p:nvPr>
            <p:ph type="ftr" sz="quarter" idx="10"/>
          </p:nvPr>
        </p:nvSpPr>
        <p:spPr/>
        <p:txBody>
          <a:bodyPr/>
          <a:lstStyle>
            <a:lvl1pPr>
              <a:defRPr/>
            </a:lvl1pPr>
          </a:lstStyle>
          <a:p>
            <a:r>
              <a:rPr lang="en-GB" altLang="en-US"/>
              <a:t>RESTRICTED –</a:t>
            </a:r>
          </a:p>
          <a:p>
            <a:r>
              <a:rPr lang="en-GB" altLang="en-US"/>
              <a:t>COMMERCIAL</a:t>
            </a:r>
          </a:p>
        </p:txBody>
      </p:sp>
    </p:spTree>
    <p:extLst>
      <p:ext uri="{BB962C8B-B14F-4D97-AF65-F5344CB8AC3E}">
        <p14:creationId xmlns:p14="http://schemas.microsoft.com/office/powerpoint/2010/main" val="2156796383"/>
      </p:ext>
    </p:extLst>
  </p:cSld>
  <p:clrMapOvr>
    <a:masterClrMapping/>
  </p:clrMapOvr>
  <p:hf hdr="0" ftr="0" dt="0"/>
</p:sldLayout>
</file>

<file path=ppt/slideLayouts/slideLayout4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Footer Placeholder 4"/>
          <p:cNvSpPr>
            <a:spLocks noGrp="1"/>
          </p:cNvSpPr>
          <p:nvPr>
            <p:ph type="ftr" sz="quarter" idx="10"/>
          </p:nvPr>
        </p:nvSpPr>
        <p:spPr/>
        <p:txBody>
          <a:bodyPr/>
          <a:lstStyle>
            <a:lvl1pPr>
              <a:defRPr/>
            </a:lvl1pPr>
          </a:lstStyle>
          <a:p>
            <a:r>
              <a:rPr lang="en-GB" altLang="en-US"/>
              <a:t>RESTRICTED –</a:t>
            </a:r>
          </a:p>
          <a:p>
            <a:r>
              <a:rPr lang="en-GB" altLang="en-US"/>
              <a:t>COMMERCIAL</a:t>
            </a:r>
          </a:p>
        </p:txBody>
      </p:sp>
    </p:spTree>
    <p:extLst>
      <p:ext uri="{BB962C8B-B14F-4D97-AF65-F5344CB8AC3E}">
        <p14:creationId xmlns:p14="http://schemas.microsoft.com/office/powerpoint/2010/main" val="967363631"/>
      </p:ext>
    </p:extLst>
  </p:cSld>
  <p:clrMapOvr>
    <a:masterClrMapping/>
  </p:clrMapOvr>
  <p:hf hdr="0" ftr="0" dt="0"/>
</p:sldLayout>
</file>

<file path=ppt/slideLayouts/slideLayout4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Footer Placeholder 3"/>
          <p:cNvSpPr>
            <a:spLocks noGrp="1"/>
          </p:cNvSpPr>
          <p:nvPr>
            <p:ph type="ftr" sz="quarter" idx="10"/>
          </p:nvPr>
        </p:nvSpPr>
        <p:spPr/>
        <p:txBody>
          <a:bodyPr/>
          <a:lstStyle>
            <a:lvl1pPr>
              <a:defRPr/>
            </a:lvl1pPr>
          </a:lstStyle>
          <a:p>
            <a:r>
              <a:rPr lang="en-GB" altLang="en-US"/>
              <a:t>RESTRICTED –</a:t>
            </a:r>
          </a:p>
          <a:p>
            <a:r>
              <a:rPr lang="en-GB" altLang="en-US"/>
              <a:t>COMMERCIAL</a:t>
            </a:r>
          </a:p>
        </p:txBody>
      </p:sp>
    </p:spTree>
    <p:extLst>
      <p:ext uri="{BB962C8B-B14F-4D97-AF65-F5344CB8AC3E}">
        <p14:creationId xmlns:p14="http://schemas.microsoft.com/office/powerpoint/2010/main" val="233839470"/>
      </p:ext>
    </p:extLst>
  </p:cSld>
  <p:clrMapOvr>
    <a:masterClrMapping/>
  </p:clrMapOvr>
  <p:hf hdr="0" ftr="0" dt="0"/>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08C2B7-969A-459F-99AC-A174A278B1B7}"/>
              </a:ext>
            </a:extLst>
          </p:cNvPr>
          <p:cNvSpPr>
            <a:spLocks noGrp="1"/>
          </p:cNvSpPr>
          <p:nvPr>
            <p:ph type="title"/>
          </p:nvPr>
        </p:nvSpPr>
        <p:spPr>
          <a:xfrm>
            <a:off x="216131" y="1"/>
            <a:ext cx="9601200" cy="1005840"/>
          </a:xfrm>
        </p:spPr>
        <p:txBody>
          <a:bodyPr/>
          <a:lstStyle>
            <a:lvl1pPr>
              <a:defRPr b="1">
                <a:solidFill>
                  <a:schemeClr val="bg1"/>
                </a:solidFill>
              </a:defRPr>
            </a:lvl1pPr>
          </a:lstStyle>
          <a:p>
            <a:r>
              <a:rPr lang="en-US"/>
              <a:t>Click to edit Master title style</a:t>
            </a:r>
            <a:endParaRPr lang="en-GB" dirty="0"/>
          </a:p>
        </p:txBody>
      </p:sp>
      <p:sp>
        <p:nvSpPr>
          <p:cNvPr id="3" name="Date Placeholder 2">
            <a:extLst>
              <a:ext uri="{FF2B5EF4-FFF2-40B4-BE49-F238E27FC236}">
                <a16:creationId xmlns:a16="http://schemas.microsoft.com/office/drawing/2014/main" id="{09E5A894-E21A-4E1D-AF5B-B4E8F33C8F99}"/>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08EC522E-161B-4861-8301-39EFBEABCB2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D99302C2-239E-475C-AE86-AC72C9ECEC04}"/>
              </a:ext>
            </a:extLst>
          </p:cNvPr>
          <p:cNvSpPr>
            <a:spLocks noGrp="1"/>
          </p:cNvSpPr>
          <p:nvPr>
            <p:ph type="sldNum" sz="quarter" idx="12"/>
          </p:nvPr>
        </p:nvSpPr>
        <p:spPr>
          <a:xfrm>
            <a:off x="9448800" y="6492874"/>
            <a:ext cx="2743200" cy="365125"/>
          </a:xfrm>
        </p:spPr>
        <p:txBody>
          <a:bodyPr/>
          <a:lstStyle/>
          <a:p>
            <a:fld id="{391F6EB8-9891-4050-938B-0703392E4F5D}" type="slidenum">
              <a:rPr lang="en-GB" smtClean="0"/>
              <a:t>‹#›</a:t>
            </a:fld>
            <a:endParaRPr lang="en-GB"/>
          </a:p>
        </p:txBody>
      </p:sp>
    </p:spTree>
    <p:extLst>
      <p:ext uri="{BB962C8B-B14F-4D97-AF65-F5344CB8AC3E}">
        <p14:creationId xmlns:p14="http://schemas.microsoft.com/office/powerpoint/2010/main" val="3863649245"/>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6400" y="274639"/>
            <a:ext cx="28956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74639"/>
            <a:ext cx="84836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Footer Placeholder 3"/>
          <p:cNvSpPr>
            <a:spLocks noGrp="1"/>
          </p:cNvSpPr>
          <p:nvPr>
            <p:ph type="ftr" sz="quarter" idx="10"/>
          </p:nvPr>
        </p:nvSpPr>
        <p:spPr/>
        <p:txBody>
          <a:bodyPr/>
          <a:lstStyle>
            <a:lvl1pPr>
              <a:defRPr/>
            </a:lvl1pPr>
          </a:lstStyle>
          <a:p>
            <a:r>
              <a:rPr lang="en-GB" altLang="en-US"/>
              <a:t>RESTRICTED –</a:t>
            </a:r>
          </a:p>
          <a:p>
            <a:r>
              <a:rPr lang="en-GB" altLang="en-US"/>
              <a:t>COMMERCIAL</a:t>
            </a:r>
          </a:p>
        </p:txBody>
      </p:sp>
    </p:spTree>
    <p:extLst>
      <p:ext uri="{BB962C8B-B14F-4D97-AF65-F5344CB8AC3E}">
        <p14:creationId xmlns:p14="http://schemas.microsoft.com/office/powerpoint/2010/main" val="582209946"/>
      </p:ext>
    </p:extLst>
  </p:cSld>
  <p:clrMapOvr>
    <a:masterClrMapping/>
  </p:clrMapOvr>
  <p:hf hdr="0" ftr="0" dt="0"/>
</p:sldLayout>
</file>

<file path=ppt/slideLayouts/slideLayout451.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1"/>
            <a:ext cx="5689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502400" y="1600201"/>
            <a:ext cx="5689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p:cNvSpPr>
            <a:spLocks noGrp="1"/>
          </p:cNvSpPr>
          <p:nvPr>
            <p:ph type="ftr" sz="quarter" idx="10"/>
          </p:nvPr>
        </p:nvSpPr>
        <p:spPr>
          <a:xfrm>
            <a:off x="4165600" y="6245225"/>
            <a:ext cx="3860800" cy="476250"/>
          </a:xfrm>
        </p:spPr>
        <p:txBody>
          <a:bodyPr/>
          <a:lstStyle>
            <a:lvl1pPr>
              <a:defRPr/>
            </a:lvl1pPr>
          </a:lstStyle>
          <a:p>
            <a:r>
              <a:rPr lang="en-GB" altLang="en-US"/>
              <a:t>RESTRICTED –</a:t>
            </a:r>
          </a:p>
          <a:p>
            <a:r>
              <a:rPr lang="en-GB" altLang="en-US"/>
              <a:t>COMMERCIAL</a:t>
            </a:r>
          </a:p>
        </p:txBody>
      </p:sp>
    </p:spTree>
    <p:extLst>
      <p:ext uri="{BB962C8B-B14F-4D97-AF65-F5344CB8AC3E}">
        <p14:creationId xmlns:p14="http://schemas.microsoft.com/office/powerpoint/2010/main" val="301222403"/>
      </p:ext>
    </p:extLst>
  </p:cSld>
  <p:clrMapOvr>
    <a:masterClrMapping/>
  </p:clrMapOvr>
  <p:hf hdr="0" ftr="0" dt="0"/>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89E999-B2A5-4762-8CA7-6B279E3D3071}"/>
              </a:ext>
            </a:extLst>
          </p:cNvPr>
          <p:cNvSpPr>
            <a:spLocks noGrp="1"/>
          </p:cNvSpPr>
          <p:nvPr>
            <p:ph type="title"/>
          </p:nvPr>
        </p:nvSpPr>
        <p:spPr>
          <a:xfrm>
            <a:off x="839788" y="0"/>
            <a:ext cx="8902728" cy="996950"/>
          </a:xfrm>
        </p:spPr>
        <p:txBody>
          <a:bodyPr anchor="ctr">
            <a:normAutofit/>
          </a:bodyPr>
          <a:lstStyle>
            <a:lvl1pPr>
              <a:defRPr sz="4400">
                <a:solidFill>
                  <a:schemeClr val="bg1"/>
                </a:solidFill>
              </a:defRPr>
            </a:lvl1pPr>
          </a:lstStyle>
          <a:p>
            <a:r>
              <a:rPr lang="en-US"/>
              <a:t>Click to edit Master title style</a:t>
            </a:r>
            <a:endParaRPr lang="en-GB" dirty="0"/>
          </a:p>
        </p:txBody>
      </p:sp>
      <p:sp>
        <p:nvSpPr>
          <p:cNvPr id="3" name="Picture Placeholder 2">
            <a:extLst>
              <a:ext uri="{FF2B5EF4-FFF2-40B4-BE49-F238E27FC236}">
                <a16:creationId xmlns:a16="http://schemas.microsoft.com/office/drawing/2014/main" id="{89A62AA3-17D0-4F8F-8E71-BF45A962FD8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dirty="0"/>
          </a:p>
        </p:txBody>
      </p:sp>
      <p:sp>
        <p:nvSpPr>
          <p:cNvPr id="4" name="Text Placeholder 3">
            <a:extLst>
              <a:ext uri="{FF2B5EF4-FFF2-40B4-BE49-F238E27FC236}">
                <a16:creationId xmlns:a16="http://schemas.microsoft.com/office/drawing/2014/main" id="{BAD66538-6590-461A-A175-B848B5697D35}"/>
              </a:ext>
            </a:extLst>
          </p:cNvPr>
          <p:cNvSpPr>
            <a:spLocks noGrp="1"/>
          </p:cNvSpPr>
          <p:nvPr>
            <p:ph type="body" sz="half" idx="2"/>
          </p:nvPr>
        </p:nvSpPr>
        <p:spPr>
          <a:xfrm>
            <a:off x="839788" y="995363"/>
            <a:ext cx="3932237" cy="487362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97D0591-C01A-4F39-ABE3-3FCF312C1FBB}"/>
              </a:ext>
            </a:extLst>
          </p:cNvPr>
          <p:cNvSpPr>
            <a:spLocks noGrp="1"/>
          </p:cNvSpPr>
          <p:nvPr>
            <p:ph type="dt" sz="half" idx="10"/>
          </p:nvPr>
        </p:nvSpPr>
        <p:spPr/>
        <p:txBody>
          <a:bodyPr/>
          <a:lstStyle/>
          <a:p>
            <a:endParaRPr lang="en-GB"/>
          </a:p>
        </p:txBody>
      </p:sp>
      <p:sp>
        <p:nvSpPr>
          <p:cNvPr id="6" name="Footer Placeholder 5">
            <a:extLst>
              <a:ext uri="{FF2B5EF4-FFF2-40B4-BE49-F238E27FC236}">
                <a16:creationId xmlns:a16="http://schemas.microsoft.com/office/drawing/2014/main" id="{ED516F75-6600-4CC0-83CC-053A67D61BB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05F12A8-8BA0-424F-AC29-29FE9CCF0048}"/>
              </a:ext>
            </a:extLst>
          </p:cNvPr>
          <p:cNvSpPr>
            <a:spLocks noGrp="1"/>
          </p:cNvSpPr>
          <p:nvPr>
            <p:ph type="sldNum" sz="quarter" idx="12"/>
          </p:nvPr>
        </p:nvSpPr>
        <p:spPr>
          <a:xfrm>
            <a:off x="9448800" y="6492875"/>
            <a:ext cx="2743200" cy="365125"/>
          </a:xfrm>
        </p:spPr>
        <p:txBody>
          <a:bodyPr/>
          <a:lstStyle/>
          <a:p>
            <a:fld id="{391F6EB8-9891-4050-938B-0703392E4F5D}" type="slidenum">
              <a:rPr lang="en-GB" smtClean="0"/>
              <a:t>‹#›</a:t>
            </a:fld>
            <a:endParaRPr lang="en-GB"/>
          </a:p>
        </p:txBody>
      </p:sp>
    </p:spTree>
    <p:extLst>
      <p:ext uri="{BB962C8B-B14F-4D97-AF65-F5344CB8AC3E}">
        <p14:creationId xmlns:p14="http://schemas.microsoft.com/office/powerpoint/2010/main" val="280283977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81865"/>
            <a:ext cx="9038167" cy="1226531"/>
          </a:xfrm>
          <a:prstGeom prst="rect">
            <a:avLst/>
          </a:prstGeom>
        </p:spPr>
        <p:txBody>
          <a:bodyPr/>
          <a:lstStyle>
            <a:lvl1pPr>
              <a:defRPr b="0">
                <a:solidFill>
                  <a:srgbClr val="491966"/>
                </a:solidFill>
              </a:defRPr>
            </a:lvl1pPr>
          </a:lstStyle>
          <a:p>
            <a:r>
              <a:rPr lang="en-US"/>
              <a:t>Click to edit Master title style</a:t>
            </a:r>
          </a:p>
        </p:txBody>
      </p:sp>
      <p:sp>
        <p:nvSpPr>
          <p:cNvPr id="3" name="Content Placeholder 2"/>
          <p:cNvSpPr>
            <a:spLocks noGrp="1"/>
          </p:cNvSpPr>
          <p:nvPr>
            <p:ph idx="1"/>
          </p:nvPr>
        </p:nvSpPr>
        <p:spPr>
          <a:xfrm>
            <a:off x="624418" y="1594490"/>
            <a:ext cx="10972800" cy="6699396"/>
          </a:xfrm>
          <a:prstGeom prst="rect">
            <a:avLst/>
          </a:prstGeom>
        </p:spPr>
        <p:txBody>
          <a:bodyPr/>
          <a:lstStyle>
            <a:lvl1pPr>
              <a:buClr>
                <a:srgbClr val="8685BB"/>
              </a:buClr>
              <a:defRPr>
                <a:solidFill>
                  <a:srgbClr val="491966"/>
                </a:solidFill>
              </a:defRPr>
            </a:lvl1pPr>
            <a:lvl2pPr>
              <a:defRPr>
                <a:solidFill>
                  <a:schemeClr val="tx1">
                    <a:lumMod val="75000"/>
                    <a:lumOff val="25000"/>
                  </a:schemeClr>
                </a:solidFill>
              </a:defRPr>
            </a:lvl2pPr>
            <a:lvl3pPr>
              <a:defRPr>
                <a:solidFill>
                  <a:srgbClr val="491966"/>
                </a:solidFill>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41431292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Text Box 41"/>
          <p:cNvSpPr txBox="1">
            <a:spLocks noChangeArrowheads="1"/>
          </p:cNvSpPr>
          <p:nvPr userDrawn="1"/>
        </p:nvSpPr>
        <p:spPr bwMode="auto">
          <a:xfrm>
            <a:off x="7721601" y="4724261"/>
            <a:ext cx="1625599" cy="502317"/>
          </a:xfrm>
          <a:prstGeom prst="rect">
            <a:avLst/>
          </a:prstGeom>
          <a:noFill/>
          <a:ln w="9525">
            <a:noFill/>
            <a:miter lim="800000"/>
            <a:headEnd/>
            <a:tailEnd/>
          </a:ln>
          <a:effectLst/>
        </p:spPr>
        <p:txBody>
          <a:bodyPr>
            <a:spAutoFit/>
          </a:bodyPr>
          <a:lstStyle/>
          <a:p>
            <a:pPr eaLnBrk="0" hangingPunct="0">
              <a:spcBef>
                <a:spcPct val="50000"/>
              </a:spcBef>
              <a:defRPr/>
            </a:pPr>
            <a:endParaRPr lang="en-US" sz="2664">
              <a:latin typeface="Arial" charset="0"/>
              <a:ea typeface="+mn-ea"/>
              <a:cs typeface="+mn-cs"/>
            </a:endParaRPr>
          </a:p>
        </p:txBody>
      </p:sp>
      <p:pic>
        <p:nvPicPr>
          <p:cNvPr id="5" name="Picture 2"/>
          <p:cNvPicPr>
            <a:picLocks noChangeAspect="1"/>
          </p:cNvPicPr>
          <p:nvPr userDrawn="1"/>
        </p:nvPicPr>
        <p:blipFill>
          <a:blip r:embed="rId2"/>
          <a:srcRect/>
          <a:stretch>
            <a:fillRect/>
          </a:stretch>
        </p:blipFill>
        <p:spPr bwMode="auto">
          <a:xfrm>
            <a:off x="10513484" y="116317"/>
            <a:ext cx="1524000" cy="587889"/>
          </a:xfrm>
          <a:prstGeom prst="rect">
            <a:avLst/>
          </a:prstGeom>
          <a:noFill/>
          <a:ln w="9525">
            <a:noFill/>
            <a:miter lim="800000"/>
            <a:headEnd/>
            <a:tailEnd/>
          </a:ln>
        </p:spPr>
      </p:pic>
      <p:sp>
        <p:nvSpPr>
          <p:cNvPr id="6" name="Rectangle 5"/>
          <p:cNvSpPr/>
          <p:nvPr userDrawn="1"/>
        </p:nvSpPr>
        <p:spPr>
          <a:xfrm>
            <a:off x="175684" y="6451976"/>
            <a:ext cx="11904134" cy="420243"/>
          </a:xfrm>
          <a:prstGeom prst="rect">
            <a:avLst/>
          </a:prstGeom>
        </p:spPr>
        <p:txBody>
          <a:bodyPr>
            <a:spAutoFit/>
          </a:bodyPr>
          <a:lstStyle/>
          <a:p>
            <a:pPr algn="ctr" eaLnBrk="0" hangingPunct="0">
              <a:defRPr/>
            </a:pPr>
            <a:r>
              <a:rPr lang="en-GB" sz="2131">
                <a:solidFill>
                  <a:srgbClr val="8784BF"/>
                </a:solidFill>
                <a:latin typeface="Arial" charset="0"/>
                <a:ea typeface="+mn-ea"/>
                <a:cs typeface="+mn-cs"/>
              </a:rPr>
              <a:t>collaborating and optimising the value from business information working across Team Defence</a:t>
            </a:r>
          </a:p>
        </p:txBody>
      </p:sp>
      <p:sp>
        <p:nvSpPr>
          <p:cNvPr id="2" name="Title 1"/>
          <p:cNvSpPr>
            <a:spLocks noGrp="1"/>
          </p:cNvSpPr>
          <p:nvPr>
            <p:ph type="title"/>
          </p:nvPr>
        </p:nvSpPr>
        <p:spPr>
          <a:xfrm>
            <a:off x="963084" y="5870432"/>
            <a:ext cx="10363200" cy="1814420"/>
          </a:xfrm>
          <a:prstGeom prst="rect">
            <a:avLst/>
          </a:prstGeom>
        </p:spPr>
        <p:txBody>
          <a:bodyPr anchor="t"/>
          <a:lstStyle>
            <a:lvl1pPr algn="l">
              <a:defRPr sz="5328" b="0" cap="all">
                <a:solidFill>
                  <a:srgbClr val="491966"/>
                </a:solidFill>
              </a:defRPr>
            </a:lvl1pPr>
          </a:lstStyle>
          <a:p>
            <a:r>
              <a:rPr lang="en-US"/>
              <a:t>Click to edit Master title style</a:t>
            </a:r>
          </a:p>
        </p:txBody>
      </p:sp>
      <p:sp>
        <p:nvSpPr>
          <p:cNvPr id="3" name="Text Placeholder 2"/>
          <p:cNvSpPr>
            <a:spLocks noGrp="1"/>
          </p:cNvSpPr>
          <p:nvPr>
            <p:ph type="body" idx="1"/>
          </p:nvPr>
        </p:nvSpPr>
        <p:spPr>
          <a:xfrm>
            <a:off x="963084" y="3872039"/>
            <a:ext cx="10363200" cy="1998399"/>
          </a:xfrm>
          <a:prstGeom prst="rect">
            <a:avLst/>
          </a:prstGeom>
        </p:spPr>
        <p:txBody>
          <a:bodyPr anchor="b"/>
          <a:lstStyle>
            <a:lvl1pPr marL="0" indent="0">
              <a:buNone/>
              <a:defRPr sz="2664">
                <a:solidFill>
                  <a:srgbClr val="8685BB"/>
                </a:solidFill>
              </a:defRPr>
            </a:lvl1pPr>
            <a:lvl2pPr marL="609036" indent="0">
              <a:buNone/>
              <a:defRPr sz="2398"/>
            </a:lvl2pPr>
            <a:lvl3pPr marL="1218072" indent="0">
              <a:buNone/>
              <a:defRPr sz="2131"/>
            </a:lvl3pPr>
            <a:lvl4pPr marL="1827108" indent="0">
              <a:buNone/>
              <a:defRPr sz="1865"/>
            </a:lvl4pPr>
            <a:lvl5pPr marL="2436144" indent="0">
              <a:buNone/>
              <a:defRPr sz="1865"/>
            </a:lvl5pPr>
            <a:lvl6pPr marL="3045181" indent="0">
              <a:buNone/>
              <a:defRPr sz="1865"/>
            </a:lvl6pPr>
            <a:lvl7pPr marL="3654217" indent="0">
              <a:buNone/>
              <a:defRPr sz="1865"/>
            </a:lvl7pPr>
            <a:lvl8pPr marL="4263253" indent="0">
              <a:buNone/>
              <a:defRPr sz="1865"/>
            </a:lvl8pPr>
            <a:lvl9pPr marL="4872289" indent="0">
              <a:buNone/>
              <a:defRPr sz="1865"/>
            </a:lvl9pPr>
          </a:lstStyle>
          <a:p>
            <a:pPr lvl="0"/>
            <a:r>
              <a:rPr lang="en-US"/>
              <a:t>Click to edit Master text styles</a:t>
            </a:r>
          </a:p>
        </p:txBody>
      </p:sp>
      <p:sp>
        <p:nvSpPr>
          <p:cNvPr id="7" name="Slide Number Placeholder 5"/>
          <p:cNvSpPr>
            <a:spLocks noGrp="1"/>
          </p:cNvSpPr>
          <p:nvPr>
            <p:ph type="sldNum" sz="quarter" idx="10"/>
          </p:nvPr>
        </p:nvSpPr>
        <p:spPr>
          <a:xfrm>
            <a:off x="11110384" y="6365272"/>
            <a:ext cx="527049" cy="365845"/>
          </a:xfrm>
          <a:prstGeom prst="rect">
            <a:avLst/>
          </a:prstGeom>
        </p:spPr>
        <p:txBody>
          <a:bodyPr/>
          <a:lstStyle>
            <a:lvl1pPr algn="ctr" eaLnBrk="0" hangingPunct="0">
              <a:defRPr sz="1599">
                <a:latin typeface="Calibri" pitchFamily="34" charset="0"/>
                <a:ea typeface="+mn-ea"/>
                <a:cs typeface="+mn-cs"/>
              </a:defRPr>
            </a:lvl1pPr>
          </a:lstStyle>
          <a:p>
            <a:pPr>
              <a:defRPr/>
            </a:pPr>
            <a:fld id="{2AD5CA4C-707B-4BF9-B7EB-2E5D488D36A3}" type="slidenum">
              <a:rPr lang="en-GB"/>
              <a:pPr>
                <a:defRPr/>
              </a:pPr>
              <a:t>‹#›</a:t>
            </a:fld>
            <a:endParaRPr lang="en-GB"/>
          </a:p>
        </p:txBody>
      </p:sp>
    </p:spTree>
    <p:extLst>
      <p:ext uri="{BB962C8B-B14F-4D97-AF65-F5344CB8AC3E}">
        <p14:creationId xmlns:p14="http://schemas.microsoft.com/office/powerpoint/2010/main" val="26101740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Text Box 41"/>
          <p:cNvSpPr txBox="1">
            <a:spLocks noChangeArrowheads="1"/>
          </p:cNvSpPr>
          <p:nvPr userDrawn="1"/>
        </p:nvSpPr>
        <p:spPr bwMode="auto">
          <a:xfrm>
            <a:off x="7721601" y="4724261"/>
            <a:ext cx="1625599" cy="502317"/>
          </a:xfrm>
          <a:prstGeom prst="rect">
            <a:avLst/>
          </a:prstGeom>
          <a:noFill/>
          <a:ln w="9525">
            <a:noFill/>
            <a:miter lim="800000"/>
            <a:headEnd/>
            <a:tailEnd/>
          </a:ln>
          <a:effectLst/>
        </p:spPr>
        <p:txBody>
          <a:bodyPr>
            <a:spAutoFit/>
          </a:bodyPr>
          <a:lstStyle/>
          <a:p>
            <a:pPr eaLnBrk="0" hangingPunct="0">
              <a:spcBef>
                <a:spcPct val="50000"/>
              </a:spcBef>
              <a:defRPr/>
            </a:pPr>
            <a:endParaRPr lang="en-US" sz="2664">
              <a:latin typeface="Arial" charset="0"/>
              <a:ea typeface="+mn-ea"/>
              <a:cs typeface="+mn-cs"/>
            </a:endParaRPr>
          </a:p>
        </p:txBody>
      </p:sp>
      <p:pic>
        <p:nvPicPr>
          <p:cNvPr id="6" name="Picture 2"/>
          <p:cNvPicPr>
            <a:picLocks noChangeAspect="1"/>
          </p:cNvPicPr>
          <p:nvPr userDrawn="1"/>
        </p:nvPicPr>
        <p:blipFill>
          <a:blip r:embed="rId2"/>
          <a:srcRect/>
          <a:stretch>
            <a:fillRect/>
          </a:stretch>
        </p:blipFill>
        <p:spPr bwMode="auto">
          <a:xfrm>
            <a:off x="10513484" y="116317"/>
            <a:ext cx="1524000" cy="587889"/>
          </a:xfrm>
          <a:prstGeom prst="rect">
            <a:avLst/>
          </a:prstGeom>
          <a:noFill/>
          <a:ln w="9525">
            <a:noFill/>
            <a:miter lim="800000"/>
            <a:headEnd/>
            <a:tailEnd/>
          </a:ln>
        </p:spPr>
      </p:pic>
      <p:sp>
        <p:nvSpPr>
          <p:cNvPr id="7" name="Rectangle 6"/>
          <p:cNvSpPr/>
          <p:nvPr userDrawn="1"/>
        </p:nvSpPr>
        <p:spPr>
          <a:xfrm>
            <a:off x="175684" y="6451976"/>
            <a:ext cx="11904134" cy="420243"/>
          </a:xfrm>
          <a:prstGeom prst="rect">
            <a:avLst/>
          </a:prstGeom>
        </p:spPr>
        <p:txBody>
          <a:bodyPr>
            <a:spAutoFit/>
          </a:bodyPr>
          <a:lstStyle/>
          <a:p>
            <a:pPr algn="ctr" eaLnBrk="0" hangingPunct="0">
              <a:defRPr/>
            </a:pPr>
            <a:r>
              <a:rPr lang="en-GB" sz="2131">
                <a:solidFill>
                  <a:srgbClr val="8784BF"/>
                </a:solidFill>
                <a:latin typeface="Arial" charset="0"/>
                <a:ea typeface="+mn-ea"/>
                <a:cs typeface="+mn-cs"/>
              </a:rPr>
              <a:t>collaborating and optimising the value from business information working across Team Defence</a:t>
            </a:r>
          </a:p>
        </p:txBody>
      </p:sp>
      <p:sp>
        <p:nvSpPr>
          <p:cNvPr id="2" name="Title 1"/>
          <p:cNvSpPr>
            <a:spLocks noGrp="1"/>
          </p:cNvSpPr>
          <p:nvPr>
            <p:ph type="title"/>
          </p:nvPr>
        </p:nvSpPr>
        <p:spPr>
          <a:xfrm>
            <a:off x="609600" y="181865"/>
            <a:ext cx="9038167" cy="1226531"/>
          </a:xfrm>
          <a:prstGeom prst="rect">
            <a:avLst/>
          </a:prstGeom>
        </p:spPr>
        <p:txBody>
          <a:bodyPr/>
          <a:lstStyle>
            <a:lvl1pPr>
              <a:defRPr sz="5328" b="0">
                <a:solidFill>
                  <a:srgbClr val="491966"/>
                </a:solidFill>
              </a:defRPr>
            </a:lvl1pPr>
          </a:lstStyle>
          <a:p>
            <a:r>
              <a:rPr lang="en-US"/>
              <a:t>Click to edit Master title style</a:t>
            </a:r>
          </a:p>
        </p:txBody>
      </p:sp>
      <p:sp>
        <p:nvSpPr>
          <p:cNvPr id="3" name="Content Placeholder 2"/>
          <p:cNvSpPr>
            <a:spLocks noGrp="1"/>
          </p:cNvSpPr>
          <p:nvPr>
            <p:ph sz="half" idx="1"/>
          </p:nvPr>
        </p:nvSpPr>
        <p:spPr>
          <a:xfrm>
            <a:off x="609600" y="1624096"/>
            <a:ext cx="5384800" cy="6699396"/>
          </a:xfrm>
          <a:prstGeom prst="rect">
            <a:avLst/>
          </a:prstGeom>
        </p:spPr>
        <p:txBody>
          <a:bodyPr/>
          <a:lstStyle>
            <a:lvl1pPr marL="685166" indent="-685166">
              <a:buClr>
                <a:srgbClr val="8685BB"/>
              </a:buClr>
              <a:buFont typeface="+mj-lt"/>
              <a:buAutoNum type="arabicPeriod"/>
              <a:defRPr sz="3730">
                <a:solidFill>
                  <a:srgbClr val="491966"/>
                </a:solidFill>
              </a:defRPr>
            </a:lvl1pPr>
            <a:lvl2pPr marL="1218072" indent="-609036">
              <a:buClr>
                <a:schemeClr val="tx1">
                  <a:lumMod val="75000"/>
                  <a:lumOff val="25000"/>
                </a:schemeClr>
              </a:buClr>
              <a:buFont typeface="+mj-lt"/>
              <a:buAutoNum type="arabicPeriod"/>
              <a:defRPr sz="3197">
                <a:solidFill>
                  <a:schemeClr val="tx1">
                    <a:lumMod val="75000"/>
                    <a:lumOff val="25000"/>
                  </a:schemeClr>
                </a:solidFill>
              </a:defRPr>
            </a:lvl2pPr>
            <a:lvl3pPr marL="1218072" indent="0">
              <a:buNone/>
              <a:defRPr sz="2664"/>
            </a:lvl3pPr>
            <a:lvl4pPr>
              <a:defRPr sz="2398"/>
            </a:lvl4pPr>
            <a:lvl5pPr>
              <a:defRPr sz="2398"/>
            </a:lvl5pPr>
            <a:lvl6pPr>
              <a:defRPr sz="2398"/>
            </a:lvl6pPr>
            <a:lvl7pPr>
              <a:defRPr sz="2398"/>
            </a:lvl7pPr>
            <a:lvl8pPr>
              <a:defRPr sz="2398"/>
            </a:lvl8pPr>
            <a:lvl9pPr>
              <a:defRPr sz="2398"/>
            </a:lvl9pPr>
          </a:lstStyle>
          <a:p>
            <a:pPr lvl="0"/>
            <a:r>
              <a:rPr lang="en-US"/>
              <a:t>Click to edit Master text styles</a:t>
            </a:r>
          </a:p>
          <a:p>
            <a:pPr lvl="1"/>
            <a:r>
              <a:rPr lang="en-US"/>
              <a:t>Second level</a:t>
            </a:r>
          </a:p>
        </p:txBody>
      </p:sp>
      <p:sp>
        <p:nvSpPr>
          <p:cNvPr id="4" name="Content Placeholder 3"/>
          <p:cNvSpPr>
            <a:spLocks noGrp="1"/>
          </p:cNvSpPr>
          <p:nvPr>
            <p:ph sz="half" idx="2"/>
          </p:nvPr>
        </p:nvSpPr>
        <p:spPr>
          <a:xfrm>
            <a:off x="6197600" y="1624096"/>
            <a:ext cx="5384800" cy="6699396"/>
          </a:xfrm>
          <a:prstGeom prst="rect">
            <a:avLst/>
          </a:prstGeom>
        </p:spPr>
        <p:txBody>
          <a:bodyPr/>
          <a:lstStyle>
            <a:lvl1pPr>
              <a:buClr>
                <a:srgbClr val="8685BB"/>
              </a:buClr>
              <a:defRPr sz="3730"/>
            </a:lvl1pPr>
            <a:lvl2pPr>
              <a:buClr>
                <a:schemeClr val="tx1">
                  <a:lumMod val="75000"/>
                  <a:lumOff val="25000"/>
                </a:schemeClr>
              </a:buClr>
              <a:defRPr sz="3197">
                <a:solidFill>
                  <a:schemeClr val="tx1">
                    <a:lumMod val="75000"/>
                    <a:lumOff val="25000"/>
                  </a:schemeClr>
                </a:solidFill>
              </a:defRPr>
            </a:lvl2pPr>
            <a:lvl3pPr>
              <a:defRPr sz="2664"/>
            </a:lvl3pPr>
            <a:lvl4pPr>
              <a:defRPr sz="2398"/>
            </a:lvl4pPr>
            <a:lvl5pPr>
              <a:defRPr sz="2398"/>
            </a:lvl5pPr>
            <a:lvl6pPr>
              <a:defRPr sz="2398"/>
            </a:lvl6pPr>
            <a:lvl7pPr>
              <a:defRPr sz="2398"/>
            </a:lvl7pPr>
            <a:lvl8pPr>
              <a:defRPr sz="2398"/>
            </a:lvl8pPr>
            <a:lvl9pPr>
              <a:defRPr sz="2398"/>
            </a:lvl9pPr>
          </a:lstStyle>
          <a:p>
            <a:pPr lvl="0"/>
            <a:r>
              <a:rPr lang="en-US"/>
              <a:t>Click to edit Master text styles</a:t>
            </a:r>
          </a:p>
          <a:p>
            <a:pPr lvl="1"/>
            <a:r>
              <a:rPr lang="en-US"/>
              <a:t>Second level</a:t>
            </a:r>
          </a:p>
        </p:txBody>
      </p:sp>
      <p:sp>
        <p:nvSpPr>
          <p:cNvPr id="8" name="Slide Number Placeholder 5"/>
          <p:cNvSpPr>
            <a:spLocks noGrp="1"/>
          </p:cNvSpPr>
          <p:nvPr>
            <p:ph type="sldNum" sz="quarter" idx="10"/>
          </p:nvPr>
        </p:nvSpPr>
        <p:spPr>
          <a:xfrm>
            <a:off x="11110384" y="6377960"/>
            <a:ext cx="527049" cy="363730"/>
          </a:xfrm>
          <a:prstGeom prst="rect">
            <a:avLst/>
          </a:prstGeom>
        </p:spPr>
        <p:txBody>
          <a:bodyPr/>
          <a:lstStyle>
            <a:lvl1pPr algn="ctr" eaLnBrk="0" hangingPunct="0">
              <a:defRPr sz="1599">
                <a:latin typeface="Calibri" pitchFamily="34" charset="0"/>
                <a:ea typeface="+mn-ea"/>
                <a:cs typeface="+mn-cs"/>
              </a:defRPr>
            </a:lvl1pPr>
          </a:lstStyle>
          <a:p>
            <a:pPr>
              <a:defRPr/>
            </a:pPr>
            <a:fld id="{D3994003-D11E-4490-BA06-8E6EF6D3DBB4}" type="slidenum">
              <a:rPr lang="en-GB"/>
              <a:pPr>
                <a:defRPr/>
              </a:pPr>
              <a:t>‹#›</a:t>
            </a:fld>
            <a:endParaRPr lang="en-GB"/>
          </a:p>
        </p:txBody>
      </p:sp>
    </p:spTree>
    <p:extLst>
      <p:ext uri="{BB962C8B-B14F-4D97-AF65-F5344CB8AC3E}">
        <p14:creationId xmlns:p14="http://schemas.microsoft.com/office/powerpoint/2010/main" val="30573003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6AB31F-3D0D-487E-ACD0-50726B0F22F3}"/>
              </a:ext>
            </a:extLst>
          </p:cNvPr>
          <p:cNvSpPr>
            <a:spLocks noGrp="1"/>
          </p:cNvSpPr>
          <p:nvPr>
            <p:ph type="title"/>
          </p:nvPr>
        </p:nvSpPr>
        <p:spPr>
          <a:xfrm>
            <a:off x="266209" y="24304"/>
            <a:ext cx="9484620" cy="998162"/>
          </a:xfrm>
        </p:spPr>
        <p:txBody>
          <a:bodyPr/>
          <a:lstStyle>
            <a:lvl1pPr>
              <a:defRPr b="1">
                <a:solidFill>
                  <a:schemeClr val="bg1"/>
                </a:solidFill>
              </a:defRPr>
            </a:lvl1pPr>
          </a:lstStyle>
          <a:p>
            <a:r>
              <a:rPr lang="en-US"/>
              <a:t>Click to edit Master title style</a:t>
            </a:r>
            <a:endParaRPr lang="en-GB" dirty="0"/>
          </a:p>
        </p:txBody>
      </p:sp>
      <p:sp>
        <p:nvSpPr>
          <p:cNvPr id="3" name="Text Placeholder 2">
            <a:extLst>
              <a:ext uri="{FF2B5EF4-FFF2-40B4-BE49-F238E27FC236}">
                <a16:creationId xmlns:a16="http://schemas.microsoft.com/office/drawing/2014/main" id="{CD8FB3AE-C9FE-47B3-86B8-A5B95815956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CF621B7-C360-43B9-90AD-28E48815BDD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7F6703AA-232E-499D-A378-48CDD6BD3E1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0710EBC-457D-4084-981C-7BC41F5F0EA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37F09368-B29E-4473-B23A-D2EA8A63819B}"/>
              </a:ext>
            </a:extLst>
          </p:cNvPr>
          <p:cNvSpPr>
            <a:spLocks noGrp="1"/>
          </p:cNvSpPr>
          <p:nvPr>
            <p:ph type="dt" sz="half" idx="10"/>
          </p:nvPr>
        </p:nvSpPr>
        <p:spPr/>
        <p:txBody>
          <a:bodyPr/>
          <a:lstStyle/>
          <a:p>
            <a:endParaRPr lang="en-GB"/>
          </a:p>
        </p:txBody>
      </p:sp>
      <p:sp>
        <p:nvSpPr>
          <p:cNvPr id="8" name="Footer Placeholder 7">
            <a:extLst>
              <a:ext uri="{FF2B5EF4-FFF2-40B4-BE49-F238E27FC236}">
                <a16:creationId xmlns:a16="http://schemas.microsoft.com/office/drawing/2014/main" id="{1A04C4B4-E52A-42CF-B2CE-8A0A0581A925}"/>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275608DD-915D-4DD0-9021-C1F01D60897A}"/>
              </a:ext>
            </a:extLst>
          </p:cNvPr>
          <p:cNvSpPr>
            <a:spLocks noGrp="1"/>
          </p:cNvSpPr>
          <p:nvPr>
            <p:ph type="sldNum" sz="quarter" idx="12"/>
          </p:nvPr>
        </p:nvSpPr>
        <p:spPr>
          <a:xfrm>
            <a:off x="9448800" y="6492875"/>
            <a:ext cx="2743200" cy="365125"/>
          </a:xfrm>
        </p:spPr>
        <p:txBody>
          <a:bodyPr/>
          <a:lstStyle/>
          <a:p>
            <a:fld id="{391F6EB8-9891-4050-938B-0703392E4F5D}" type="slidenum">
              <a:rPr lang="en-GB" smtClean="0"/>
              <a:t>‹#›</a:t>
            </a:fld>
            <a:endParaRPr lang="en-GB"/>
          </a:p>
        </p:txBody>
      </p:sp>
    </p:spTree>
    <p:extLst>
      <p:ext uri="{BB962C8B-B14F-4D97-AF65-F5344CB8AC3E}">
        <p14:creationId xmlns:p14="http://schemas.microsoft.com/office/powerpoint/2010/main" val="107768244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181865"/>
            <a:ext cx="9038167" cy="1226531"/>
          </a:xfrm>
          <a:prstGeom prst="rect">
            <a:avLst/>
          </a:prstGeom>
        </p:spPr>
        <p:txBody>
          <a:bodyPr/>
          <a:lstStyle>
            <a:lvl1pPr>
              <a:defRPr b="0">
                <a:solidFill>
                  <a:srgbClr val="491966"/>
                </a:solidFill>
              </a:defRPr>
            </a:lvl1pPr>
          </a:lstStyle>
          <a:p>
            <a:r>
              <a:rPr lang="en-US"/>
              <a:t>Click to edit Master title style</a:t>
            </a:r>
          </a:p>
        </p:txBody>
      </p:sp>
    </p:spTree>
    <p:extLst>
      <p:ext uri="{BB962C8B-B14F-4D97-AF65-F5344CB8AC3E}">
        <p14:creationId xmlns:p14="http://schemas.microsoft.com/office/powerpoint/2010/main" val="418021264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636459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cxnSp>
        <p:nvCxnSpPr>
          <p:cNvPr id="5" name="Straight Connector 4"/>
          <p:cNvCxnSpPr/>
          <p:nvPr userDrawn="1"/>
        </p:nvCxnSpPr>
        <p:spPr bwMode="auto">
          <a:xfrm flipV="1">
            <a:off x="366185" y="615317"/>
            <a:ext cx="11478683" cy="1904"/>
          </a:xfrm>
          <a:prstGeom prst="line">
            <a:avLst/>
          </a:prstGeom>
          <a:noFill/>
          <a:ln w="15875" cap="flat" cmpd="sng" algn="ctr">
            <a:solidFill>
              <a:schemeClr val="bg1">
                <a:lumMod val="50000"/>
              </a:schemeClr>
            </a:solidFill>
            <a:prstDash val="solid"/>
            <a:round/>
            <a:headEnd type="none" w="med" len="med"/>
            <a:tailEnd type="none" w="med" len="med"/>
          </a:ln>
          <a:effectLst/>
        </p:spPr>
      </p:cxnSp>
      <p:sp>
        <p:nvSpPr>
          <p:cNvPr id="2" name="Title 1"/>
          <p:cNvSpPr>
            <a:spLocks noGrp="1"/>
          </p:cNvSpPr>
          <p:nvPr>
            <p:ph type="title"/>
          </p:nvPr>
        </p:nvSpPr>
        <p:spPr>
          <a:xfrm>
            <a:off x="243417" y="676573"/>
            <a:ext cx="11582400" cy="731840"/>
          </a:xfrm>
          <a:ln>
            <a:noFill/>
          </a:ln>
        </p:spPr>
        <p:txBody>
          <a:bodyPr/>
          <a:lstStyle>
            <a:lvl1pPr>
              <a:defRPr sz="2400">
                <a:solidFill>
                  <a:srgbClr val="004266"/>
                </a:solidFill>
              </a:defRPr>
            </a:lvl1pPr>
          </a:lstStyle>
          <a:p>
            <a:r>
              <a:rPr lang="en-US"/>
              <a:t>Click to edit Master title style</a:t>
            </a:r>
            <a:endParaRPr lang="de-DE"/>
          </a:p>
        </p:txBody>
      </p:sp>
      <p:sp>
        <p:nvSpPr>
          <p:cNvPr id="3" name="Content Placeholder 2"/>
          <p:cNvSpPr>
            <a:spLocks noGrp="1"/>
          </p:cNvSpPr>
          <p:nvPr>
            <p:ph idx="1"/>
          </p:nvPr>
        </p:nvSpPr>
        <p:spPr>
          <a:xfrm>
            <a:off x="243417" y="1505339"/>
            <a:ext cx="11582400" cy="4814887"/>
          </a:xfrm>
          <a:prstGeom prst="rect">
            <a:avLst/>
          </a:prstGeom>
        </p:spPr>
        <p:txBody>
          <a:bodyPr/>
          <a:lstStyle>
            <a:lvl1pPr>
              <a:spcBef>
                <a:spcPts val="0"/>
              </a:spcBef>
              <a:spcAft>
                <a:spcPts val="721"/>
              </a:spcAft>
              <a:buClr>
                <a:srgbClr val="004266"/>
              </a:buClr>
              <a:defRPr sz="1920" b="0"/>
            </a:lvl1pPr>
            <a:lvl2pPr>
              <a:spcBef>
                <a:spcPts val="0"/>
              </a:spcBef>
              <a:spcAft>
                <a:spcPts val="721"/>
              </a:spcAft>
              <a:buClr>
                <a:srgbClr val="004266"/>
              </a:buClr>
              <a:defRPr sz="1680" i="0"/>
            </a:lvl2pPr>
            <a:lvl3pPr>
              <a:spcBef>
                <a:spcPts val="0"/>
              </a:spcBef>
              <a:spcAft>
                <a:spcPts val="721"/>
              </a:spcAft>
              <a:buClr>
                <a:srgbClr val="004266"/>
              </a:buClr>
              <a:defRPr sz="1440"/>
            </a:lvl3pPr>
            <a:lvl4pPr marL="927265" indent="0">
              <a:buClr>
                <a:srgbClr val="004266"/>
              </a:buClr>
              <a:buNone/>
              <a:defRPr sz="1920" baseline="0"/>
            </a:lvl4pPr>
            <a:lvl5pPr>
              <a:defRPr sz="192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6" name="Content Placeholder 5"/>
          <p:cNvSpPr>
            <a:spLocks noGrp="1"/>
          </p:cNvSpPr>
          <p:nvPr>
            <p:ph sz="quarter" idx="11"/>
          </p:nvPr>
        </p:nvSpPr>
        <p:spPr>
          <a:xfrm>
            <a:off x="242444" y="293299"/>
            <a:ext cx="5176257" cy="278719"/>
          </a:xfrm>
          <a:prstGeom prst="rect">
            <a:avLst/>
          </a:prstGeom>
        </p:spPr>
        <p:txBody>
          <a:bodyPr/>
          <a:lstStyle>
            <a:lvl1pPr marL="0" indent="0">
              <a:buNone/>
              <a:defRPr sz="1680" baseline="0">
                <a:solidFill>
                  <a:schemeClr val="bg1">
                    <a:lumMod val="50000"/>
                  </a:schemeClr>
                </a:solidFill>
              </a:defRPr>
            </a:lvl1pPr>
            <a:lvl2pPr marL="311469" indent="0">
              <a:buNone/>
              <a:defRPr sz="900"/>
            </a:lvl2pPr>
            <a:lvl3pPr>
              <a:defRPr sz="540"/>
            </a:lvl3pPr>
            <a:lvl4pPr>
              <a:defRPr sz="540"/>
            </a:lvl4pPr>
            <a:lvl5pPr>
              <a:defRPr sz="450"/>
            </a:lvl5pPr>
          </a:lstStyle>
          <a:p>
            <a:pPr lvl="0"/>
            <a:r>
              <a:rPr lang="de-DE"/>
              <a:t>Click </a:t>
            </a:r>
            <a:r>
              <a:rPr lang="de-DE" err="1"/>
              <a:t>to</a:t>
            </a:r>
            <a:r>
              <a:rPr lang="de-DE"/>
              <a:t> </a:t>
            </a:r>
            <a:r>
              <a:rPr lang="de-DE" err="1"/>
              <a:t>edit</a:t>
            </a:r>
            <a:r>
              <a:rPr lang="de-DE"/>
              <a:t> Master </a:t>
            </a:r>
            <a:r>
              <a:rPr lang="de-DE" err="1"/>
              <a:t>text</a:t>
            </a:r>
            <a:r>
              <a:rPr lang="de-DE"/>
              <a:t> </a:t>
            </a:r>
            <a:r>
              <a:rPr lang="de-DE" err="1"/>
              <a:t>styles</a:t>
            </a:r>
            <a:endParaRPr lang="de-DE"/>
          </a:p>
        </p:txBody>
      </p:sp>
      <p:pic>
        <p:nvPicPr>
          <p:cNvPr id="7" name="Picture 14" descr="blue-logo"/>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863429" y="194670"/>
            <a:ext cx="930220" cy="318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53794898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9E5FC4C2-0241-43F8-BA3C-CD78ACA4CF7F}"/>
              </a:ext>
            </a:extLst>
          </p:cNvPr>
          <p:cNvSpPr>
            <a:spLocks noGrp="1"/>
          </p:cNvSpPr>
          <p:nvPr>
            <p:ph type="dt" sz="half" idx="10"/>
          </p:nvPr>
        </p:nvSpPr>
        <p:spPr/>
        <p:txBody>
          <a:bodyPr/>
          <a:lstStyle/>
          <a:p>
            <a:endParaRPr lang="en-GB"/>
          </a:p>
        </p:txBody>
      </p:sp>
      <p:sp>
        <p:nvSpPr>
          <p:cNvPr id="5" name="Footer Placeholder 4">
            <a:extLst>
              <a:ext uri="{FF2B5EF4-FFF2-40B4-BE49-F238E27FC236}">
                <a16:creationId xmlns:a16="http://schemas.microsoft.com/office/drawing/2014/main" id="{237B7797-8215-44C9-B6EE-3B445FA2098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E5F2029-8336-4A8F-8D7E-9B27840661B3}"/>
              </a:ext>
            </a:extLst>
          </p:cNvPr>
          <p:cNvSpPr>
            <a:spLocks noGrp="1"/>
          </p:cNvSpPr>
          <p:nvPr>
            <p:ph type="sldNum" sz="quarter" idx="12"/>
          </p:nvPr>
        </p:nvSpPr>
        <p:spPr/>
        <p:txBody>
          <a:bodyPr/>
          <a:lstStyle/>
          <a:p>
            <a:fld id="{391F6EB8-9891-4050-938B-0703392E4F5D}" type="slidenum">
              <a:rPr lang="en-GB" smtClean="0"/>
              <a:t>‹#›</a:t>
            </a:fld>
            <a:endParaRPr lang="en-GB"/>
          </a:p>
        </p:txBody>
      </p:sp>
      <p:pic>
        <p:nvPicPr>
          <p:cNvPr id="7" name="Picture 10" descr="TD-info PRESENTATIONslides16x9_01a">
            <a:extLst>
              <a:ext uri="{FF2B5EF4-FFF2-40B4-BE49-F238E27FC236}">
                <a16:creationId xmlns:a16="http://schemas.microsoft.com/office/drawing/2014/main" id="{D80F28EE-A3EA-4D7B-9BE8-A182C99E78B2}"/>
              </a:ext>
            </a:extLst>
          </p:cNvPr>
          <p:cNvPicPr>
            <a:picLocks noChangeAspect="1" noChangeArrowheads="1"/>
          </p:cNvPicPr>
          <p:nvPr/>
        </p:nvPicPr>
        <p:blipFill>
          <a:blip r:embed="rId2"/>
          <a:srcRect/>
          <a:stretch>
            <a:fillRect/>
          </a:stretch>
        </p:blipFill>
        <p:spPr bwMode="auto">
          <a:xfrm>
            <a:off x="11036" y="-3174"/>
            <a:ext cx="12180964" cy="6861174"/>
          </a:xfrm>
          <a:prstGeom prst="rect">
            <a:avLst/>
          </a:prstGeom>
          <a:noFill/>
          <a:ln w="9525">
            <a:noFill/>
            <a:miter lim="800000"/>
            <a:headEnd/>
            <a:tailEnd/>
          </a:ln>
        </p:spPr>
      </p:pic>
      <p:sp>
        <p:nvSpPr>
          <p:cNvPr id="2" name="Title 1">
            <a:extLst>
              <a:ext uri="{FF2B5EF4-FFF2-40B4-BE49-F238E27FC236}">
                <a16:creationId xmlns:a16="http://schemas.microsoft.com/office/drawing/2014/main" id="{7B518643-72C0-4469-80DF-6DF4766E14BE}"/>
              </a:ext>
            </a:extLst>
          </p:cNvPr>
          <p:cNvSpPr>
            <a:spLocks noGrp="1"/>
          </p:cNvSpPr>
          <p:nvPr>
            <p:ph type="ctrTitle"/>
          </p:nvPr>
        </p:nvSpPr>
        <p:spPr>
          <a:xfrm>
            <a:off x="1524000" y="1122363"/>
            <a:ext cx="9144001" cy="2387600"/>
          </a:xfrm>
        </p:spPr>
        <p:txBody>
          <a:bodyPr anchor="b"/>
          <a:lstStyle>
            <a:lvl1pPr algn="ctr">
              <a:defRPr sz="6000" b="1">
                <a:solidFill>
                  <a:schemeClr val="bg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A8C8EF90-CFF6-4CA7-BD76-7FAD3E89A403}"/>
              </a:ext>
            </a:extLst>
          </p:cNvPr>
          <p:cNvSpPr>
            <a:spLocks noGrp="1"/>
          </p:cNvSpPr>
          <p:nvPr>
            <p:ph type="subTitle" idx="1"/>
          </p:nvPr>
        </p:nvSpPr>
        <p:spPr>
          <a:xfrm>
            <a:off x="1524000" y="3602039"/>
            <a:ext cx="9144001" cy="1655761"/>
          </a:xfrm>
        </p:spPr>
        <p:txBody>
          <a:bodyPr/>
          <a:lstStyle>
            <a:lvl1pPr marL="0" indent="0" algn="ctr">
              <a:buNone/>
              <a:defRPr sz="2400">
                <a:solidFill>
                  <a:schemeClr val="bg1"/>
                </a:solidFill>
              </a:defRPr>
            </a:lvl1pPr>
            <a:lvl2pPr marL="457203" indent="0" algn="ctr">
              <a:buNone/>
              <a:defRPr sz="1999"/>
            </a:lvl2pPr>
            <a:lvl3pPr marL="914407" indent="0" algn="ctr">
              <a:buNone/>
              <a:defRPr sz="1800"/>
            </a:lvl3pPr>
            <a:lvl4pPr marL="1371610" indent="0" algn="ctr">
              <a:buNone/>
              <a:defRPr sz="1600"/>
            </a:lvl4pPr>
            <a:lvl5pPr marL="1828813" indent="0" algn="ctr">
              <a:buNone/>
              <a:defRPr sz="1600"/>
            </a:lvl5pPr>
            <a:lvl6pPr marL="2286017" indent="0" algn="ctr">
              <a:buNone/>
              <a:defRPr sz="1600"/>
            </a:lvl6pPr>
            <a:lvl7pPr marL="2743220" indent="0" algn="ctr">
              <a:buNone/>
              <a:defRPr sz="1600"/>
            </a:lvl7pPr>
            <a:lvl8pPr marL="3200424" indent="0" algn="ctr">
              <a:buNone/>
              <a:defRPr sz="1600"/>
            </a:lvl8pPr>
            <a:lvl9pPr marL="3657627" indent="0" algn="ctr">
              <a:buNone/>
              <a:defRPr sz="1600"/>
            </a:lvl9pPr>
          </a:lstStyle>
          <a:p>
            <a:r>
              <a:rPr lang="en-US"/>
              <a:t>Click to edit Master subtitle style</a:t>
            </a:r>
            <a:endParaRPr lang="en-GB"/>
          </a:p>
        </p:txBody>
      </p:sp>
    </p:spTree>
    <p:extLst>
      <p:ext uri="{BB962C8B-B14F-4D97-AF65-F5344CB8AC3E}">
        <p14:creationId xmlns:p14="http://schemas.microsoft.com/office/powerpoint/2010/main" val="333121617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Cover slide option 1">
    <p:bg>
      <p:bgPr>
        <a:solidFill>
          <a:schemeClr val="bg1"/>
        </a:solidFill>
        <a:effectLst/>
      </p:bgPr>
    </p:bg>
    <p:spTree>
      <p:nvGrpSpPr>
        <p:cNvPr id="1" name=""/>
        <p:cNvGrpSpPr/>
        <p:nvPr/>
      </p:nvGrpSpPr>
      <p:grpSpPr>
        <a:xfrm>
          <a:off x="0" y="0"/>
          <a:ext cx="0" cy="0"/>
          <a:chOff x="0" y="0"/>
          <a:chExt cx="0" cy="0"/>
        </a:xfrm>
      </p:grpSpPr>
      <p:sp>
        <p:nvSpPr>
          <p:cNvPr id="9" name="Text Placeholder 3"/>
          <p:cNvSpPr>
            <a:spLocks noGrp="1"/>
          </p:cNvSpPr>
          <p:nvPr>
            <p:ph type="body" sz="quarter" idx="11" hasCustomPrompt="1"/>
          </p:nvPr>
        </p:nvSpPr>
        <p:spPr>
          <a:xfrm>
            <a:off x="360000" y="4680001"/>
            <a:ext cx="4716825" cy="581230"/>
          </a:xfrm>
          <a:prstGeom prst="rect">
            <a:avLst/>
          </a:prstGeom>
        </p:spPr>
        <p:txBody>
          <a:bodyPr wrap="square" lIns="0" tIns="0" rIns="0" bIns="0"/>
          <a:lstStyle>
            <a:lvl1pPr marL="0" indent="0">
              <a:buNone/>
              <a:defRPr sz="2800">
                <a:solidFill>
                  <a:srgbClr val="FF8200"/>
                </a:solidFill>
                <a:latin typeface="Arial" panose="020B0604020202020204" pitchFamily="34" charset="0"/>
                <a:cs typeface="Arial" panose="020B0604020202020204" pitchFamily="34" charset="0"/>
              </a:defRPr>
            </a:lvl1pPr>
            <a:lvl5pPr>
              <a:defRPr/>
            </a:lvl5pPr>
          </a:lstStyle>
          <a:p>
            <a:pPr lvl="0"/>
            <a:r>
              <a:rPr lang="en-US" dirty="0"/>
              <a:t>Subtitle</a:t>
            </a:r>
            <a:endParaRPr lang="en-GB" dirty="0"/>
          </a:p>
        </p:txBody>
      </p:sp>
      <p:sp>
        <p:nvSpPr>
          <p:cNvPr id="7" name="Text Placeholder 2"/>
          <p:cNvSpPr>
            <a:spLocks noGrp="1"/>
          </p:cNvSpPr>
          <p:nvPr>
            <p:ph type="body" sz="quarter" idx="10" hasCustomPrompt="1"/>
          </p:nvPr>
        </p:nvSpPr>
        <p:spPr>
          <a:xfrm>
            <a:off x="360000" y="3312000"/>
            <a:ext cx="4716825" cy="1299660"/>
          </a:xfrm>
          <a:prstGeom prst="rect">
            <a:avLst/>
          </a:prstGeom>
        </p:spPr>
        <p:txBody>
          <a:bodyPr wrap="square" lIns="0" tIns="0" rIns="0" bIns="0"/>
          <a:lstStyle>
            <a:lvl1pPr marL="0" indent="0">
              <a:buNone/>
              <a:defRPr lang="en-GB" sz="3900" kern="1200" dirty="0">
                <a:solidFill>
                  <a:schemeClr val="bg1"/>
                </a:solidFill>
                <a:latin typeface="Arial" panose="020B0604020202020204" pitchFamily="34" charset="0"/>
                <a:ea typeface="+mn-ea"/>
                <a:cs typeface="Arial" panose="020B0604020202020204" pitchFamily="34" charset="0"/>
              </a:defRPr>
            </a:lvl1pPr>
            <a:lvl5pPr>
              <a:defRPr/>
            </a:lvl5pPr>
          </a:lstStyle>
          <a:p>
            <a:r>
              <a:rPr lang="en-GB" sz="4000" dirty="0">
                <a:solidFill>
                  <a:schemeClr val="bg1"/>
                </a:solidFill>
                <a:latin typeface="Arial" panose="020B0604020202020204" pitchFamily="34" charset="0"/>
                <a:cs typeface="Arial" panose="020B0604020202020204" pitchFamily="34" charset="0"/>
              </a:rPr>
              <a:t>Title goes here</a:t>
            </a:r>
          </a:p>
        </p:txBody>
      </p:sp>
      <p:sp>
        <p:nvSpPr>
          <p:cNvPr id="25" name="Date Placeholder 1">
            <a:extLst>
              <a:ext uri="{FF2B5EF4-FFF2-40B4-BE49-F238E27FC236}">
                <a16:creationId xmlns:a16="http://schemas.microsoft.com/office/drawing/2014/main" id="{D75394B1-85C7-4AB7-ACF3-A38C240630BA}"/>
              </a:ext>
            </a:extLst>
          </p:cNvPr>
          <p:cNvSpPr>
            <a:spLocks noGrp="1"/>
          </p:cNvSpPr>
          <p:nvPr>
            <p:ph type="dt" sz="half" idx="2"/>
          </p:nvPr>
        </p:nvSpPr>
        <p:spPr>
          <a:xfrm>
            <a:off x="9202031" y="6560191"/>
            <a:ext cx="2743200" cy="203229"/>
          </a:xfrm>
          <a:prstGeom prst="rect">
            <a:avLst/>
          </a:prstGeom>
        </p:spPr>
        <p:txBody>
          <a:bodyPr vert="horz" lIns="0" tIns="0" rIns="0" bIns="0" rtlCol="0" anchor="b" anchorCtr="0"/>
          <a:lstStyle>
            <a:lvl1pPr algn="r">
              <a:defRPr sz="1200">
                <a:solidFill>
                  <a:schemeClr val="bg1"/>
                </a:solidFill>
              </a:defRPr>
            </a:lvl1pPr>
          </a:lstStyle>
          <a:p>
            <a:r>
              <a:rPr lang="en-GB" dirty="0"/>
              <a:t>Month YYYY</a:t>
            </a:r>
          </a:p>
        </p:txBody>
      </p:sp>
      <p:sp>
        <p:nvSpPr>
          <p:cNvPr id="8" name="Footer Placeholder 6">
            <a:extLst>
              <a:ext uri="{FF2B5EF4-FFF2-40B4-BE49-F238E27FC236}">
                <a16:creationId xmlns:a16="http://schemas.microsoft.com/office/drawing/2014/main" id="{88502135-5917-426A-B30C-E1B371D751A7}"/>
              </a:ext>
            </a:extLst>
          </p:cNvPr>
          <p:cNvSpPr>
            <a:spLocks noGrp="1"/>
          </p:cNvSpPr>
          <p:nvPr>
            <p:ph type="ftr" sz="quarter" idx="3"/>
          </p:nvPr>
        </p:nvSpPr>
        <p:spPr>
          <a:xfrm>
            <a:off x="360000" y="6588000"/>
            <a:ext cx="4752000" cy="180000"/>
          </a:xfrm>
          <a:prstGeom prst="rect">
            <a:avLst/>
          </a:prstGeom>
        </p:spPr>
        <p:txBody>
          <a:bodyPr vert="horz" lIns="0" tIns="0" rIns="0" bIns="0" rtlCol="0" anchor="b" anchorCtr="0"/>
          <a:lstStyle>
            <a:lvl1pPr algn="l">
              <a:defRPr sz="1200">
                <a:solidFill>
                  <a:schemeClr val="bg1"/>
                </a:solidFill>
              </a:defRPr>
            </a:lvl1pPr>
          </a:lstStyle>
          <a:p>
            <a:endParaRPr lang="en-GB" dirty="0"/>
          </a:p>
        </p:txBody>
      </p:sp>
    </p:spTree>
    <p:extLst>
      <p:ext uri="{BB962C8B-B14F-4D97-AF65-F5344CB8AC3E}">
        <p14:creationId xmlns:p14="http://schemas.microsoft.com/office/powerpoint/2010/main" val="2779836507"/>
      </p:ext>
    </p:extLst>
  </p:cSld>
  <p:clrMapOvr>
    <a:masterClrMapping/>
  </p:clrMapOvr>
  <p:extLst>
    <p:ext uri="{DCECCB84-F9BA-43D5-87BE-67443E8EF086}">
      <p15:sldGuideLst xmlns:p15="http://schemas.microsoft.com/office/powerpoint/2012/main">
        <p15:guide id="1" pos="461">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bullet points">
    <p:spTree>
      <p:nvGrpSpPr>
        <p:cNvPr id="1" name=""/>
        <p:cNvGrpSpPr/>
        <p:nvPr/>
      </p:nvGrpSpPr>
      <p:grpSpPr>
        <a:xfrm>
          <a:off x="0" y="0"/>
          <a:ext cx="0" cy="0"/>
          <a:chOff x="0" y="0"/>
          <a:chExt cx="0" cy="0"/>
        </a:xfrm>
      </p:grpSpPr>
      <p:cxnSp>
        <p:nvCxnSpPr>
          <p:cNvPr id="10" name="Straight Connector 3">
            <a:extLst>
              <a:ext uri="{FF2B5EF4-FFF2-40B4-BE49-F238E27FC236}">
                <a16:creationId xmlns:a16="http://schemas.microsoft.com/office/drawing/2014/main" id="{88418858-007E-4156-A71E-E376A3E180FE}"/>
              </a:ext>
            </a:extLst>
          </p:cNvPr>
          <p:cNvCxnSpPr>
            <a:cxnSpLocks noChangeShapeType="1"/>
          </p:cNvCxnSpPr>
          <p:nvPr userDrawn="1"/>
        </p:nvCxnSpPr>
        <p:spPr bwMode="auto">
          <a:xfrm>
            <a:off x="768351" y="6442075"/>
            <a:ext cx="0" cy="273050"/>
          </a:xfrm>
          <a:prstGeom prst="line">
            <a:avLst/>
          </a:prstGeom>
          <a:noFill/>
          <a:ln w="12700" algn="ctr">
            <a:solidFill>
              <a:srgbClr val="A8A99E"/>
            </a:solidFill>
            <a:round/>
            <a:headEnd/>
            <a:tailEnd type="non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 name="Content Placeholder 2"/>
          <p:cNvSpPr>
            <a:spLocks noGrp="1"/>
          </p:cNvSpPr>
          <p:nvPr>
            <p:ph idx="1"/>
          </p:nvPr>
        </p:nvSpPr>
        <p:spPr>
          <a:xfrm>
            <a:off x="767999" y="1224000"/>
            <a:ext cx="10560000" cy="4608094"/>
          </a:xfrm>
          <a:prstGeom prst="rect">
            <a:avLst/>
          </a:prstGeom>
        </p:spPr>
        <p:txBody>
          <a:bodyPr/>
          <a:lstStyle>
            <a:lvl1pPr marL="285750" indent="-285750">
              <a:buClr>
                <a:schemeClr val="accent3"/>
              </a:buClr>
              <a:buFont typeface="Wingdings" panose="05000000000000000000" pitchFamily="2" charset="2"/>
              <a:buChar char="§"/>
              <a:defRPr sz="1400">
                <a:latin typeface="Arial" panose="020B0604020202020204" pitchFamily="34" charset="0"/>
                <a:cs typeface="Arial" panose="020B0604020202020204" pitchFamily="34" charset="0"/>
              </a:defRPr>
            </a:lvl1pPr>
            <a:lvl2pPr marL="800100" indent="-342900">
              <a:buClr>
                <a:schemeClr val="accent3"/>
              </a:buClr>
              <a:buFont typeface="Wingdings" panose="05000000000000000000" pitchFamily="2" charset="2"/>
              <a:buChar char="§"/>
              <a:defRPr sz="1400">
                <a:latin typeface="Arial" panose="020B0604020202020204" pitchFamily="34" charset="0"/>
                <a:cs typeface="Arial" panose="020B0604020202020204" pitchFamily="34" charset="0"/>
              </a:defRPr>
            </a:lvl2pPr>
            <a:lvl3pPr marL="1257300" indent="-342900">
              <a:buClr>
                <a:schemeClr val="accent3"/>
              </a:buClr>
              <a:buFont typeface="Wingdings" panose="05000000000000000000" pitchFamily="2" charset="2"/>
              <a:buChar char="§"/>
              <a:defRPr sz="1400">
                <a:latin typeface="Arial" panose="020B0604020202020204" pitchFamily="34" charset="0"/>
                <a:cs typeface="Arial" panose="020B0604020202020204" pitchFamily="34" charset="0"/>
              </a:defRPr>
            </a:lvl3pPr>
            <a:lvl4pPr marL="1657350" indent="-285750">
              <a:buClr>
                <a:schemeClr val="accent3"/>
              </a:buClr>
              <a:buFont typeface="Wingdings" panose="05000000000000000000" pitchFamily="2" charset="2"/>
              <a:buChar char="§"/>
              <a:defRPr sz="1400">
                <a:latin typeface="Arial" panose="020B0604020202020204" pitchFamily="34" charset="0"/>
                <a:cs typeface="Arial" panose="020B0604020202020204" pitchFamily="34" charset="0"/>
              </a:defRPr>
            </a:lvl4pPr>
            <a:lvl5pPr marL="2114550" indent="-285750">
              <a:buClr>
                <a:schemeClr val="accent3"/>
              </a:buClr>
              <a:buFont typeface="Wingdings" panose="05000000000000000000" pitchFamily="2" charset="2"/>
              <a:buChar char="§"/>
              <a:defRPr sz="14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1"/>
          <p:cNvSpPr>
            <a:spLocks noGrp="1"/>
          </p:cNvSpPr>
          <p:nvPr>
            <p:ph type="ctrTitle"/>
          </p:nvPr>
        </p:nvSpPr>
        <p:spPr>
          <a:xfrm>
            <a:off x="768001" y="256333"/>
            <a:ext cx="3168350" cy="313932"/>
          </a:xfrm>
          <a:prstGeom prst="rect">
            <a:avLst/>
          </a:prstGeom>
          <a:solidFill>
            <a:schemeClr val="tx1"/>
          </a:solidFill>
        </p:spPr>
        <p:txBody>
          <a:bodyPr wrap="none" lIns="72000" rIns="72000" anchor="b">
            <a:spAutoFit/>
          </a:bodyPr>
          <a:lstStyle>
            <a:lvl1pPr algn="l">
              <a:defRPr sz="1600"/>
            </a:lvl1pPr>
          </a:lstStyle>
          <a:p>
            <a:r>
              <a:rPr lang="en-US"/>
              <a:t>Click to edit Master title style</a:t>
            </a:r>
          </a:p>
        </p:txBody>
      </p:sp>
      <p:sp>
        <p:nvSpPr>
          <p:cNvPr id="8" name="Text Placeholder 11"/>
          <p:cNvSpPr>
            <a:spLocks noGrp="1"/>
          </p:cNvSpPr>
          <p:nvPr>
            <p:ph type="body" sz="quarter" idx="10"/>
          </p:nvPr>
        </p:nvSpPr>
        <p:spPr>
          <a:xfrm>
            <a:off x="768000" y="561128"/>
            <a:ext cx="4812389" cy="405102"/>
          </a:xfrm>
          <a:prstGeom prst="rect">
            <a:avLst/>
          </a:prstGeom>
          <a:solidFill>
            <a:schemeClr val="bg1"/>
          </a:solidFill>
          <a:ln>
            <a:solidFill>
              <a:schemeClr val="tx1"/>
            </a:solidFill>
          </a:ln>
        </p:spPr>
        <p:txBody>
          <a:bodyPr wrap="none" lIns="72000" tIns="36000" rIns="72000" bIns="36000" anchor="ctr" anchorCtr="0">
            <a:spAutoFit/>
          </a:bodyPr>
          <a:lstStyle>
            <a:lvl1pPr marL="0" indent="0" algn="l">
              <a:buNone/>
              <a:defRPr sz="2400" cap="all" baseline="0">
                <a:latin typeface="Arial Narrow" panose="020B0606020202030204" pitchFamily="34" charset="0"/>
              </a:defRPr>
            </a:lvl1pPr>
            <a:lvl2pPr marL="457200" indent="0" algn="l">
              <a:buNone/>
              <a:defRPr sz="2800">
                <a:latin typeface="Arial Narrow" panose="020B0606020202030204" pitchFamily="34" charset="0"/>
              </a:defRPr>
            </a:lvl2pPr>
            <a:lvl3pPr marL="914400" indent="0" algn="l">
              <a:buNone/>
              <a:defRPr sz="2400">
                <a:latin typeface="Arial Narrow" panose="020B0606020202030204" pitchFamily="34" charset="0"/>
              </a:defRPr>
            </a:lvl3pPr>
            <a:lvl4pPr marL="1371600" indent="0" algn="l">
              <a:buNone/>
              <a:defRPr sz="2000">
                <a:latin typeface="Arial Narrow" panose="020B0606020202030204" pitchFamily="34" charset="0"/>
              </a:defRPr>
            </a:lvl4pPr>
            <a:lvl5pPr marL="1828800" indent="0" algn="l">
              <a:buNone/>
              <a:defRPr sz="2000">
                <a:latin typeface="Arial Narrow" panose="020B0606020202030204" pitchFamily="34" charset="0"/>
              </a:defRPr>
            </a:lvl5pPr>
          </a:lstStyle>
          <a:p>
            <a:pPr lvl="0"/>
            <a:r>
              <a:rPr lang="en-US"/>
              <a:t>Click to edit Master text styles</a:t>
            </a:r>
          </a:p>
        </p:txBody>
      </p:sp>
      <p:sp>
        <p:nvSpPr>
          <p:cNvPr id="11" name="Text Placeholder 7"/>
          <p:cNvSpPr>
            <a:spLocks noGrp="1"/>
          </p:cNvSpPr>
          <p:nvPr>
            <p:ph type="body" sz="quarter" idx="15"/>
          </p:nvPr>
        </p:nvSpPr>
        <p:spPr>
          <a:xfrm>
            <a:off x="767999" y="6397449"/>
            <a:ext cx="5760000" cy="257175"/>
          </a:xfrm>
          <a:prstGeom prst="rect">
            <a:avLst/>
          </a:prstGeom>
        </p:spPr>
        <p:txBody>
          <a:bodyPr lIns="72000" tIns="36000" rIns="72000" bIns="36000" anchor="ctr" anchorCtr="0"/>
          <a:lstStyle>
            <a:lvl1pPr marL="0" indent="0">
              <a:buFontTx/>
              <a:buNone/>
              <a:defRPr sz="1000" i="1">
                <a:solidFill>
                  <a:srgbClr val="A8A99E"/>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9" name="Text Placeholder 2"/>
          <p:cNvSpPr>
            <a:spLocks noGrp="1"/>
          </p:cNvSpPr>
          <p:nvPr>
            <p:ph type="body" sz="quarter" idx="16"/>
          </p:nvPr>
        </p:nvSpPr>
        <p:spPr>
          <a:xfrm>
            <a:off x="3539536" y="34608"/>
            <a:ext cx="5111827" cy="216852"/>
          </a:xfrm>
          <a:prstGeom prst="rect">
            <a:avLst/>
          </a:prstGeom>
        </p:spPr>
        <p:txBody>
          <a:bodyPr/>
          <a:lstStyle>
            <a:lvl1pPr marL="0" indent="0" algn="ctr">
              <a:spcBef>
                <a:spcPts val="0"/>
              </a:spcBef>
              <a:buNone/>
              <a:defRPr sz="800" cap="all" spc="120" baseline="0">
                <a:solidFill>
                  <a:schemeClr val="bg1">
                    <a:lumMod val="75000"/>
                  </a:schemeClr>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13" name="Text Placeholder 2"/>
          <p:cNvSpPr>
            <a:spLocks noGrp="1"/>
          </p:cNvSpPr>
          <p:nvPr>
            <p:ph type="body" sz="quarter" idx="17"/>
          </p:nvPr>
        </p:nvSpPr>
        <p:spPr>
          <a:xfrm>
            <a:off x="3544616" y="6618875"/>
            <a:ext cx="5111827" cy="216852"/>
          </a:xfrm>
          <a:prstGeom prst="rect">
            <a:avLst/>
          </a:prstGeom>
        </p:spPr>
        <p:txBody>
          <a:bodyPr/>
          <a:lstStyle>
            <a:lvl1pPr marL="0" indent="0" algn="ctr">
              <a:spcBef>
                <a:spcPts val="0"/>
              </a:spcBef>
              <a:buNone/>
              <a:defRPr sz="800" cap="all" spc="120" baseline="0">
                <a:solidFill>
                  <a:schemeClr val="bg1">
                    <a:lumMod val="75000"/>
                  </a:schemeClr>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12" name="Slide Number Placeholder 4">
            <a:extLst>
              <a:ext uri="{FF2B5EF4-FFF2-40B4-BE49-F238E27FC236}">
                <a16:creationId xmlns:a16="http://schemas.microsoft.com/office/drawing/2014/main" id="{D4AB15B0-F3A0-422D-90D2-2C38D1CD84A6}"/>
              </a:ext>
            </a:extLst>
          </p:cNvPr>
          <p:cNvSpPr>
            <a:spLocks noGrp="1"/>
          </p:cNvSpPr>
          <p:nvPr>
            <p:ph type="sldNum" sz="quarter" idx="18"/>
          </p:nvPr>
        </p:nvSpPr>
        <p:spPr>
          <a:xfrm>
            <a:off x="287867" y="6397625"/>
            <a:ext cx="491067" cy="255588"/>
          </a:xfrm>
          <a:prstGeom prst="rect">
            <a:avLst/>
          </a:prstGeom>
        </p:spPr>
        <p:txBody>
          <a:bodyPr anchor="ctr"/>
          <a:lstStyle>
            <a:lvl1pPr algn="r" eaLnBrk="1" fontAlgn="auto" hangingPunct="1">
              <a:spcBef>
                <a:spcPts val="0"/>
              </a:spcBef>
              <a:spcAft>
                <a:spcPts val="0"/>
              </a:spcAft>
              <a:defRPr sz="1000">
                <a:solidFill>
                  <a:srgbClr val="A8A99E"/>
                </a:solidFill>
                <a:latin typeface="Arial" panose="020B0604020202020204" pitchFamily="34" charset="0"/>
                <a:cs typeface="Arial" panose="020B0604020202020204" pitchFamily="34" charset="0"/>
              </a:defRPr>
            </a:lvl1pPr>
          </a:lstStyle>
          <a:p>
            <a:pPr>
              <a:defRPr/>
            </a:pPr>
            <a:fld id="{12807891-ADC0-4ADD-AA11-053CDAFC514B}" type="slidenum">
              <a:rPr lang="en-GB"/>
              <a:pPr>
                <a:defRPr/>
              </a:pPr>
              <a:t>‹#›</a:t>
            </a:fld>
            <a:endParaRPr lang="en-GB"/>
          </a:p>
        </p:txBody>
      </p:sp>
    </p:spTree>
    <p:extLst>
      <p:ext uri="{BB962C8B-B14F-4D97-AF65-F5344CB8AC3E}">
        <p14:creationId xmlns:p14="http://schemas.microsoft.com/office/powerpoint/2010/main" val="236729818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81865"/>
            <a:ext cx="9038167" cy="1226531"/>
          </a:xfrm>
          <a:prstGeom prst="rect">
            <a:avLst/>
          </a:prstGeom>
        </p:spPr>
        <p:txBody>
          <a:bodyPr/>
          <a:lstStyle>
            <a:lvl1pPr>
              <a:defRPr b="0">
                <a:solidFill>
                  <a:srgbClr val="491966"/>
                </a:solidFill>
              </a:defRPr>
            </a:lvl1pPr>
          </a:lstStyle>
          <a:p>
            <a:r>
              <a:rPr lang="en-US"/>
              <a:t>Click to edit Master title style</a:t>
            </a:r>
          </a:p>
        </p:txBody>
      </p:sp>
      <p:sp>
        <p:nvSpPr>
          <p:cNvPr id="3" name="Content Placeholder 2"/>
          <p:cNvSpPr>
            <a:spLocks noGrp="1"/>
          </p:cNvSpPr>
          <p:nvPr>
            <p:ph idx="1"/>
          </p:nvPr>
        </p:nvSpPr>
        <p:spPr>
          <a:xfrm>
            <a:off x="624418" y="1594490"/>
            <a:ext cx="10972800" cy="6699396"/>
          </a:xfrm>
          <a:prstGeom prst="rect">
            <a:avLst/>
          </a:prstGeom>
        </p:spPr>
        <p:txBody>
          <a:bodyPr/>
          <a:lstStyle>
            <a:lvl1pPr>
              <a:buClr>
                <a:srgbClr val="8685BB"/>
              </a:buClr>
              <a:defRPr>
                <a:solidFill>
                  <a:srgbClr val="491966"/>
                </a:solidFill>
              </a:defRPr>
            </a:lvl1pPr>
            <a:lvl2pPr>
              <a:defRPr>
                <a:solidFill>
                  <a:schemeClr val="tx1">
                    <a:lumMod val="75000"/>
                    <a:lumOff val="25000"/>
                  </a:schemeClr>
                </a:solidFill>
              </a:defRPr>
            </a:lvl2pPr>
            <a:lvl3pPr>
              <a:defRPr>
                <a:solidFill>
                  <a:srgbClr val="491966"/>
                </a:solidFill>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17752472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Text Box 41"/>
          <p:cNvSpPr txBox="1">
            <a:spLocks noChangeArrowheads="1"/>
          </p:cNvSpPr>
          <p:nvPr userDrawn="1"/>
        </p:nvSpPr>
        <p:spPr bwMode="auto">
          <a:xfrm>
            <a:off x="7721601" y="4724259"/>
            <a:ext cx="1625599" cy="502317"/>
          </a:xfrm>
          <a:prstGeom prst="rect">
            <a:avLst/>
          </a:prstGeom>
          <a:noFill/>
          <a:ln w="9525">
            <a:noFill/>
            <a:miter lim="800000"/>
            <a:headEnd/>
            <a:tailEnd/>
          </a:ln>
          <a:effectLst/>
        </p:spPr>
        <p:txBody>
          <a:bodyPr>
            <a:spAutoFit/>
          </a:bodyPr>
          <a:lstStyle/>
          <a:p>
            <a:pPr eaLnBrk="0" hangingPunct="0">
              <a:spcBef>
                <a:spcPct val="50000"/>
              </a:spcBef>
              <a:defRPr/>
            </a:pPr>
            <a:endParaRPr lang="en-US" sz="2664">
              <a:latin typeface="Arial" charset="0"/>
              <a:ea typeface="+mn-ea"/>
              <a:cs typeface="+mn-cs"/>
            </a:endParaRPr>
          </a:p>
        </p:txBody>
      </p:sp>
      <p:pic>
        <p:nvPicPr>
          <p:cNvPr id="5" name="Picture 2"/>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0513484" y="116312"/>
            <a:ext cx="1524000" cy="587889"/>
          </a:xfrm>
          <a:prstGeom prst="rect">
            <a:avLst/>
          </a:prstGeom>
          <a:noFill/>
          <a:ln w="9525">
            <a:noFill/>
            <a:miter lim="800000"/>
            <a:headEnd/>
            <a:tailEnd/>
          </a:ln>
        </p:spPr>
      </p:pic>
      <p:sp>
        <p:nvSpPr>
          <p:cNvPr id="6" name="Rectangle 5"/>
          <p:cNvSpPr/>
          <p:nvPr userDrawn="1"/>
        </p:nvSpPr>
        <p:spPr>
          <a:xfrm>
            <a:off x="175684" y="6451976"/>
            <a:ext cx="11904134" cy="420243"/>
          </a:xfrm>
          <a:prstGeom prst="rect">
            <a:avLst/>
          </a:prstGeom>
        </p:spPr>
        <p:txBody>
          <a:bodyPr>
            <a:spAutoFit/>
          </a:bodyPr>
          <a:lstStyle/>
          <a:p>
            <a:pPr algn="ctr" eaLnBrk="0" hangingPunct="0">
              <a:defRPr/>
            </a:pPr>
            <a:r>
              <a:rPr lang="en-GB" sz="2131">
                <a:solidFill>
                  <a:srgbClr val="8784BF"/>
                </a:solidFill>
                <a:latin typeface="Arial" charset="0"/>
                <a:ea typeface="+mn-ea"/>
                <a:cs typeface="+mn-cs"/>
              </a:rPr>
              <a:t>collaborating and optimising the value from business information working across Team Defence</a:t>
            </a:r>
          </a:p>
        </p:txBody>
      </p:sp>
      <p:sp>
        <p:nvSpPr>
          <p:cNvPr id="2" name="Title 1"/>
          <p:cNvSpPr>
            <a:spLocks noGrp="1"/>
          </p:cNvSpPr>
          <p:nvPr>
            <p:ph type="title"/>
          </p:nvPr>
        </p:nvSpPr>
        <p:spPr>
          <a:xfrm>
            <a:off x="963084" y="5870432"/>
            <a:ext cx="10363200" cy="1814420"/>
          </a:xfrm>
          <a:prstGeom prst="rect">
            <a:avLst/>
          </a:prstGeom>
        </p:spPr>
        <p:txBody>
          <a:bodyPr anchor="t"/>
          <a:lstStyle>
            <a:lvl1pPr algn="l">
              <a:defRPr sz="5328" b="0" cap="all">
                <a:solidFill>
                  <a:srgbClr val="491966"/>
                </a:solidFill>
              </a:defRPr>
            </a:lvl1pPr>
          </a:lstStyle>
          <a:p>
            <a:r>
              <a:rPr lang="en-US"/>
              <a:t>Click to edit Master title style</a:t>
            </a:r>
          </a:p>
        </p:txBody>
      </p:sp>
      <p:sp>
        <p:nvSpPr>
          <p:cNvPr id="3" name="Text Placeholder 2"/>
          <p:cNvSpPr>
            <a:spLocks noGrp="1"/>
          </p:cNvSpPr>
          <p:nvPr>
            <p:ph type="body" idx="1"/>
          </p:nvPr>
        </p:nvSpPr>
        <p:spPr>
          <a:xfrm>
            <a:off x="963084" y="3872034"/>
            <a:ext cx="10363200" cy="1998399"/>
          </a:xfrm>
          <a:prstGeom prst="rect">
            <a:avLst/>
          </a:prstGeom>
        </p:spPr>
        <p:txBody>
          <a:bodyPr anchor="b"/>
          <a:lstStyle>
            <a:lvl1pPr marL="0" indent="0">
              <a:buNone/>
              <a:defRPr sz="2664">
                <a:solidFill>
                  <a:srgbClr val="8685BB"/>
                </a:solidFill>
              </a:defRPr>
            </a:lvl1pPr>
            <a:lvl2pPr marL="609036" indent="0">
              <a:buNone/>
              <a:defRPr sz="2398"/>
            </a:lvl2pPr>
            <a:lvl3pPr marL="1218072" indent="0">
              <a:buNone/>
              <a:defRPr sz="2131"/>
            </a:lvl3pPr>
            <a:lvl4pPr marL="1827108" indent="0">
              <a:buNone/>
              <a:defRPr sz="1865"/>
            </a:lvl4pPr>
            <a:lvl5pPr marL="2436144" indent="0">
              <a:buNone/>
              <a:defRPr sz="1865"/>
            </a:lvl5pPr>
            <a:lvl6pPr marL="3045181" indent="0">
              <a:buNone/>
              <a:defRPr sz="1865"/>
            </a:lvl6pPr>
            <a:lvl7pPr marL="3654217" indent="0">
              <a:buNone/>
              <a:defRPr sz="1865"/>
            </a:lvl7pPr>
            <a:lvl8pPr marL="4263253" indent="0">
              <a:buNone/>
              <a:defRPr sz="1865"/>
            </a:lvl8pPr>
            <a:lvl9pPr marL="4872289" indent="0">
              <a:buNone/>
              <a:defRPr sz="1865"/>
            </a:lvl9pPr>
          </a:lstStyle>
          <a:p>
            <a:pPr lvl="0"/>
            <a:r>
              <a:rPr lang="en-US"/>
              <a:t>Click to edit Master text styles</a:t>
            </a:r>
          </a:p>
        </p:txBody>
      </p:sp>
      <p:sp>
        <p:nvSpPr>
          <p:cNvPr id="7" name="Slide Number Placeholder 5"/>
          <p:cNvSpPr>
            <a:spLocks noGrp="1"/>
          </p:cNvSpPr>
          <p:nvPr>
            <p:ph type="sldNum" sz="quarter" idx="10"/>
          </p:nvPr>
        </p:nvSpPr>
        <p:spPr>
          <a:xfrm>
            <a:off x="11110384" y="6365272"/>
            <a:ext cx="527049" cy="365845"/>
          </a:xfrm>
          <a:prstGeom prst="rect">
            <a:avLst/>
          </a:prstGeom>
        </p:spPr>
        <p:txBody>
          <a:bodyPr/>
          <a:lstStyle>
            <a:lvl1pPr algn="ctr" eaLnBrk="0" hangingPunct="0">
              <a:defRPr sz="1599">
                <a:latin typeface="Calibri" pitchFamily="34" charset="0"/>
                <a:ea typeface="+mn-ea"/>
                <a:cs typeface="+mn-cs"/>
              </a:defRPr>
            </a:lvl1pPr>
          </a:lstStyle>
          <a:p>
            <a:pPr>
              <a:defRPr/>
            </a:pPr>
            <a:fld id="{2AD5CA4C-707B-4BF9-B7EB-2E5D488D36A3}" type="slidenum">
              <a:rPr lang="en-GB"/>
              <a:pPr>
                <a:defRPr/>
              </a:pPr>
              <a:t>‹#›</a:t>
            </a:fld>
            <a:endParaRPr lang="en-GB"/>
          </a:p>
        </p:txBody>
      </p:sp>
    </p:spTree>
    <p:extLst>
      <p:ext uri="{BB962C8B-B14F-4D97-AF65-F5344CB8AC3E}">
        <p14:creationId xmlns:p14="http://schemas.microsoft.com/office/powerpoint/2010/main" val="388005360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5" name="Text Box 41"/>
          <p:cNvSpPr txBox="1">
            <a:spLocks noChangeArrowheads="1"/>
          </p:cNvSpPr>
          <p:nvPr userDrawn="1"/>
        </p:nvSpPr>
        <p:spPr bwMode="auto">
          <a:xfrm>
            <a:off x="7721601" y="4724259"/>
            <a:ext cx="1625599" cy="502317"/>
          </a:xfrm>
          <a:prstGeom prst="rect">
            <a:avLst/>
          </a:prstGeom>
          <a:noFill/>
          <a:ln w="9525">
            <a:noFill/>
            <a:miter lim="800000"/>
            <a:headEnd/>
            <a:tailEnd/>
          </a:ln>
          <a:effectLst/>
        </p:spPr>
        <p:txBody>
          <a:bodyPr>
            <a:spAutoFit/>
          </a:bodyPr>
          <a:lstStyle/>
          <a:p>
            <a:pPr eaLnBrk="0" hangingPunct="0">
              <a:spcBef>
                <a:spcPct val="50000"/>
              </a:spcBef>
              <a:defRPr/>
            </a:pPr>
            <a:endParaRPr lang="en-US" sz="2664">
              <a:latin typeface="Arial" charset="0"/>
              <a:ea typeface="+mn-ea"/>
              <a:cs typeface="+mn-cs"/>
            </a:endParaRPr>
          </a:p>
        </p:txBody>
      </p:sp>
      <p:pic>
        <p:nvPicPr>
          <p:cNvPr id="6" name="Picture 2"/>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0513484" y="116312"/>
            <a:ext cx="1524000" cy="587889"/>
          </a:xfrm>
          <a:prstGeom prst="rect">
            <a:avLst/>
          </a:prstGeom>
          <a:noFill/>
          <a:ln w="9525">
            <a:noFill/>
            <a:miter lim="800000"/>
            <a:headEnd/>
            <a:tailEnd/>
          </a:ln>
        </p:spPr>
      </p:pic>
      <p:sp>
        <p:nvSpPr>
          <p:cNvPr id="7" name="Rectangle 6"/>
          <p:cNvSpPr/>
          <p:nvPr userDrawn="1"/>
        </p:nvSpPr>
        <p:spPr>
          <a:xfrm>
            <a:off x="175684" y="6451976"/>
            <a:ext cx="11904134" cy="420243"/>
          </a:xfrm>
          <a:prstGeom prst="rect">
            <a:avLst/>
          </a:prstGeom>
        </p:spPr>
        <p:txBody>
          <a:bodyPr>
            <a:spAutoFit/>
          </a:bodyPr>
          <a:lstStyle/>
          <a:p>
            <a:pPr algn="ctr" eaLnBrk="0" hangingPunct="0">
              <a:defRPr/>
            </a:pPr>
            <a:r>
              <a:rPr lang="en-GB" sz="2131">
                <a:solidFill>
                  <a:srgbClr val="8784BF"/>
                </a:solidFill>
                <a:latin typeface="Arial" charset="0"/>
                <a:ea typeface="+mn-ea"/>
                <a:cs typeface="+mn-cs"/>
              </a:rPr>
              <a:t>collaborating and optimising the value from business information working across Team Defence</a:t>
            </a:r>
          </a:p>
        </p:txBody>
      </p:sp>
      <p:sp>
        <p:nvSpPr>
          <p:cNvPr id="2" name="Title 1"/>
          <p:cNvSpPr>
            <a:spLocks noGrp="1"/>
          </p:cNvSpPr>
          <p:nvPr>
            <p:ph type="title"/>
          </p:nvPr>
        </p:nvSpPr>
        <p:spPr>
          <a:xfrm>
            <a:off x="609600" y="181865"/>
            <a:ext cx="9038167" cy="1226531"/>
          </a:xfrm>
          <a:prstGeom prst="rect">
            <a:avLst/>
          </a:prstGeom>
        </p:spPr>
        <p:txBody>
          <a:bodyPr/>
          <a:lstStyle>
            <a:lvl1pPr>
              <a:defRPr sz="5328" b="0">
                <a:solidFill>
                  <a:srgbClr val="491966"/>
                </a:solidFill>
              </a:defRPr>
            </a:lvl1pPr>
          </a:lstStyle>
          <a:p>
            <a:r>
              <a:rPr lang="en-US"/>
              <a:t>Click to edit Master title style</a:t>
            </a:r>
          </a:p>
        </p:txBody>
      </p:sp>
      <p:sp>
        <p:nvSpPr>
          <p:cNvPr id="3" name="Content Placeholder 2"/>
          <p:cNvSpPr>
            <a:spLocks noGrp="1"/>
          </p:cNvSpPr>
          <p:nvPr>
            <p:ph sz="half" idx="1"/>
          </p:nvPr>
        </p:nvSpPr>
        <p:spPr>
          <a:xfrm>
            <a:off x="609600" y="1624096"/>
            <a:ext cx="5384800" cy="6699396"/>
          </a:xfrm>
          <a:prstGeom prst="rect">
            <a:avLst/>
          </a:prstGeom>
        </p:spPr>
        <p:txBody>
          <a:bodyPr/>
          <a:lstStyle>
            <a:lvl1pPr marL="685166" indent="-685166">
              <a:buClr>
                <a:srgbClr val="8685BB"/>
              </a:buClr>
              <a:buFont typeface="+mj-lt"/>
              <a:buAutoNum type="arabicPeriod"/>
              <a:defRPr sz="3730">
                <a:solidFill>
                  <a:srgbClr val="491966"/>
                </a:solidFill>
              </a:defRPr>
            </a:lvl1pPr>
            <a:lvl2pPr marL="1218072" indent="-609036">
              <a:buClr>
                <a:schemeClr val="tx1">
                  <a:lumMod val="75000"/>
                  <a:lumOff val="25000"/>
                </a:schemeClr>
              </a:buClr>
              <a:buFont typeface="+mj-lt"/>
              <a:buAutoNum type="arabicPeriod"/>
              <a:defRPr sz="3197">
                <a:solidFill>
                  <a:schemeClr val="tx1">
                    <a:lumMod val="75000"/>
                    <a:lumOff val="25000"/>
                  </a:schemeClr>
                </a:solidFill>
              </a:defRPr>
            </a:lvl2pPr>
            <a:lvl3pPr marL="1218072" indent="0">
              <a:buNone/>
              <a:defRPr sz="2664"/>
            </a:lvl3pPr>
            <a:lvl4pPr>
              <a:defRPr sz="2398"/>
            </a:lvl4pPr>
            <a:lvl5pPr>
              <a:defRPr sz="2398"/>
            </a:lvl5pPr>
            <a:lvl6pPr>
              <a:defRPr sz="2398"/>
            </a:lvl6pPr>
            <a:lvl7pPr>
              <a:defRPr sz="2398"/>
            </a:lvl7pPr>
            <a:lvl8pPr>
              <a:defRPr sz="2398"/>
            </a:lvl8pPr>
            <a:lvl9pPr>
              <a:defRPr sz="2398"/>
            </a:lvl9pPr>
          </a:lstStyle>
          <a:p>
            <a:pPr lvl="0"/>
            <a:r>
              <a:rPr lang="en-US"/>
              <a:t>Click to edit Master text styles</a:t>
            </a:r>
          </a:p>
          <a:p>
            <a:pPr lvl="1"/>
            <a:r>
              <a:rPr lang="en-US"/>
              <a:t>Second level</a:t>
            </a:r>
          </a:p>
        </p:txBody>
      </p:sp>
      <p:sp>
        <p:nvSpPr>
          <p:cNvPr id="4" name="Content Placeholder 3"/>
          <p:cNvSpPr>
            <a:spLocks noGrp="1"/>
          </p:cNvSpPr>
          <p:nvPr>
            <p:ph sz="half" idx="2"/>
          </p:nvPr>
        </p:nvSpPr>
        <p:spPr>
          <a:xfrm>
            <a:off x="6197600" y="1624096"/>
            <a:ext cx="5384800" cy="6699396"/>
          </a:xfrm>
          <a:prstGeom prst="rect">
            <a:avLst/>
          </a:prstGeom>
        </p:spPr>
        <p:txBody>
          <a:bodyPr/>
          <a:lstStyle>
            <a:lvl1pPr>
              <a:buClr>
                <a:srgbClr val="8685BB"/>
              </a:buClr>
              <a:defRPr sz="3730"/>
            </a:lvl1pPr>
            <a:lvl2pPr>
              <a:buClr>
                <a:schemeClr val="tx1">
                  <a:lumMod val="75000"/>
                  <a:lumOff val="25000"/>
                </a:schemeClr>
              </a:buClr>
              <a:defRPr sz="3197">
                <a:solidFill>
                  <a:schemeClr val="tx1">
                    <a:lumMod val="75000"/>
                    <a:lumOff val="25000"/>
                  </a:schemeClr>
                </a:solidFill>
              </a:defRPr>
            </a:lvl2pPr>
            <a:lvl3pPr>
              <a:defRPr sz="2664"/>
            </a:lvl3pPr>
            <a:lvl4pPr>
              <a:defRPr sz="2398"/>
            </a:lvl4pPr>
            <a:lvl5pPr>
              <a:defRPr sz="2398"/>
            </a:lvl5pPr>
            <a:lvl6pPr>
              <a:defRPr sz="2398"/>
            </a:lvl6pPr>
            <a:lvl7pPr>
              <a:defRPr sz="2398"/>
            </a:lvl7pPr>
            <a:lvl8pPr>
              <a:defRPr sz="2398"/>
            </a:lvl8pPr>
            <a:lvl9pPr>
              <a:defRPr sz="2398"/>
            </a:lvl9pPr>
          </a:lstStyle>
          <a:p>
            <a:pPr lvl="0"/>
            <a:r>
              <a:rPr lang="en-US"/>
              <a:t>Click to edit Master text styles</a:t>
            </a:r>
          </a:p>
          <a:p>
            <a:pPr lvl="1"/>
            <a:r>
              <a:rPr lang="en-US"/>
              <a:t>Second level</a:t>
            </a:r>
          </a:p>
        </p:txBody>
      </p:sp>
      <p:sp>
        <p:nvSpPr>
          <p:cNvPr id="8" name="Slide Number Placeholder 5"/>
          <p:cNvSpPr>
            <a:spLocks noGrp="1"/>
          </p:cNvSpPr>
          <p:nvPr>
            <p:ph type="sldNum" sz="quarter" idx="10"/>
          </p:nvPr>
        </p:nvSpPr>
        <p:spPr>
          <a:xfrm>
            <a:off x="11110384" y="6377960"/>
            <a:ext cx="527049" cy="363730"/>
          </a:xfrm>
          <a:prstGeom prst="rect">
            <a:avLst/>
          </a:prstGeom>
        </p:spPr>
        <p:txBody>
          <a:bodyPr/>
          <a:lstStyle>
            <a:lvl1pPr algn="ctr" eaLnBrk="0" hangingPunct="0">
              <a:defRPr sz="1599">
                <a:latin typeface="Calibri" pitchFamily="34" charset="0"/>
                <a:ea typeface="+mn-ea"/>
                <a:cs typeface="+mn-cs"/>
              </a:defRPr>
            </a:lvl1pPr>
          </a:lstStyle>
          <a:p>
            <a:pPr>
              <a:defRPr/>
            </a:pPr>
            <a:fld id="{D3994003-D11E-4490-BA06-8E6EF6D3DBB4}" type="slidenum">
              <a:rPr lang="en-GB"/>
              <a:pPr>
                <a:defRPr/>
              </a:pPr>
              <a:t>‹#›</a:t>
            </a:fld>
            <a:endParaRPr lang="en-GB"/>
          </a:p>
        </p:txBody>
      </p:sp>
    </p:spTree>
    <p:extLst>
      <p:ext uri="{BB962C8B-B14F-4D97-AF65-F5344CB8AC3E}">
        <p14:creationId xmlns:p14="http://schemas.microsoft.com/office/powerpoint/2010/main" val="13294852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181865"/>
            <a:ext cx="9038167" cy="1226531"/>
          </a:xfrm>
          <a:prstGeom prst="rect">
            <a:avLst/>
          </a:prstGeom>
        </p:spPr>
        <p:txBody>
          <a:bodyPr/>
          <a:lstStyle>
            <a:lvl1pPr>
              <a:defRPr b="0">
                <a:solidFill>
                  <a:srgbClr val="491966"/>
                </a:solidFill>
              </a:defRPr>
            </a:lvl1pPr>
          </a:lstStyle>
          <a:p>
            <a:r>
              <a:rPr lang="en-US"/>
              <a:t>Click to edit Master title style</a:t>
            </a:r>
          </a:p>
        </p:txBody>
      </p:sp>
    </p:spTree>
    <p:extLst>
      <p:ext uri="{BB962C8B-B14F-4D97-AF65-F5344CB8AC3E}">
        <p14:creationId xmlns:p14="http://schemas.microsoft.com/office/powerpoint/2010/main" val="28393371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08C2B7-969A-459F-99AC-A174A278B1B7}"/>
              </a:ext>
            </a:extLst>
          </p:cNvPr>
          <p:cNvSpPr>
            <a:spLocks noGrp="1"/>
          </p:cNvSpPr>
          <p:nvPr>
            <p:ph type="title"/>
          </p:nvPr>
        </p:nvSpPr>
        <p:spPr>
          <a:xfrm>
            <a:off x="216131" y="1"/>
            <a:ext cx="9601200" cy="1005840"/>
          </a:xfrm>
        </p:spPr>
        <p:txBody>
          <a:bodyPr/>
          <a:lstStyle>
            <a:lvl1pPr>
              <a:defRPr b="1">
                <a:solidFill>
                  <a:schemeClr val="bg1"/>
                </a:solidFill>
              </a:defRPr>
            </a:lvl1pPr>
          </a:lstStyle>
          <a:p>
            <a:r>
              <a:rPr lang="en-US"/>
              <a:t>Click to edit Master title style</a:t>
            </a:r>
            <a:endParaRPr lang="en-GB" dirty="0"/>
          </a:p>
        </p:txBody>
      </p:sp>
      <p:sp>
        <p:nvSpPr>
          <p:cNvPr id="3" name="Date Placeholder 2">
            <a:extLst>
              <a:ext uri="{FF2B5EF4-FFF2-40B4-BE49-F238E27FC236}">
                <a16:creationId xmlns:a16="http://schemas.microsoft.com/office/drawing/2014/main" id="{09E5A894-E21A-4E1D-AF5B-B4E8F33C8F99}"/>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08EC522E-161B-4861-8301-39EFBEABCB2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D99302C2-239E-475C-AE86-AC72C9ECEC04}"/>
              </a:ext>
            </a:extLst>
          </p:cNvPr>
          <p:cNvSpPr>
            <a:spLocks noGrp="1"/>
          </p:cNvSpPr>
          <p:nvPr>
            <p:ph type="sldNum" sz="quarter" idx="12"/>
          </p:nvPr>
        </p:nvSpPr>
        <p:spPr>
          <a:xfrm>
            <a:off x="9448800" y="6492874"/>
            <a:ext cx="2743200" cy="365125"/>
          </a:xfrm>
        </p:spPr>
        <p:txBody>
          <a:bodyPr/>
          <a:lstStyle/>
          <a:p>
            <a:fld id="{391F6EB8-9891-4050-938B-0703392E4F5D}" type="slidenum">
              <a:rPr lang="en-GB" smtClean="0"/>
              <a:t>‹#›</a:t>
            </a:fld>
            <a:endParaRPr lang="en-GB"/>
          </a:p>
        </p:txBody>
      </p:sp>
    </p:spTree>
    <p:extLst>
      <p:ext uri="{BB962C8B-B14F-4D97-AF65-F5344CB8AC3E}">
        <p14:creationId xmlns:p14="http://schemas.microsoft.com/office/powerpoint/2010/main" val="128505379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269223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1" y="2130437"/>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1" y="3886200"/>
            <a:ext cx="8534401" cy="1752600"/>
          </a:xfrm>
        </p:spPr>
        <p:txBody>
          <a:bodyPr/>
          <a:lstStyle>
            <a:lvl1pPr marL="0" indent="0" algn="ctr">
              <a:buNone/>
              <a:defRPr>
                <a:solidFill>
                  <a:schemeClr val="tx1">
                    <a:tint val="75000"/>
                  </a:schemeClr>
                </a:solidFill>
              </a:defRPr>
            </a:lvl1pPr>
            <a:lvl2pPr marL="609584" indent="0" algn="ctr">
              <a:buNone/>
              <a:defRPr>
                <a:solidFill>
                  <a:schemeClr val="tx1">
                    <a:tint val="75000"/>
                  </a:schemeClr>
                </a:solidFill>
              </a:defRPr>
            </a:lvl2pPr>
            <a:lvl3pPr marL="1219169" indent="0" algn="ctr">
              <a:buNone/>
              <a:defRPr>
                <a:solidFill>
                  <a:schemeClr val="tx1">
                    <a:tint val="75000"/>
                  </a:schemeClr>
                </a:solidFill>
              </a:defRPr>
            </a:lvl3pPr>
            <a:lvl4pPr marL="1828752" indent="0" algn="ctr">
              <a:buNone/>
              <a:defRPr>
                <a:solidFill>
                  <a:schemeClr val="tx1">
                    <a:tint val="75000"/>
                  </a:schemeClr>
                </a:solidFill>
              </a:defRPr>
            </a:lvl4pPr>
            <a:lvl5pPr marL="2438337" indent="0" algn="ctr">
              <a:buNone/>
              <a:defRPr>
                <a:solidFill>
                  <a:schemeClr val="tx1">
                    <a:tint val="75000"/>
                  </a:schemeClr>
                </a:solidFill>
              </a:defRPr>
            </a:lvl5pPr>
            <a:lvl6pPr marL="3047921" indent="0" algn="ctr">
              <a:buNone/>
              <a:defRPr>
                <a:solidFill>
                  <a:schemeClr val="tx1">
                    <a:tint val="75000"/>
                  </a:schemeClr>
                </a:solidFill>
              </a:defRPr>
            </a:lvl6pPr>
            <a:lvl7pPr marL="3657506" indent="0" algn="ctr">
              <a:buNone/>
              <a:defRPr>
                <a:solidFill>
                  <a:schemeClr val="tx1">
                    <a:tint val="75000"/>
                  </a:schemeClr>
                </a:solidFill>
              </a:defRPr>
            </a:lvl7pPr>
            <a:lvl8pPr marL="4267089" indent="0" algn="ctr">
              <a:buNone/>
              <a:defRPr>
                <a:solidFill>
                  <a:schemeClr val="tx1">
                    <a:tint val="75000"/>
                  </a:schemeClr>
                </a:solidFill>
              </a:defRPr>
            </a:lvl8pPr>
            <a:lvl9pPr marL="4876674"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lvl1pPr>
              <a:defRPr/>
            </a:lvl1pPr>
          </a:lstStyle>
          <a:p>
            <a:pPr>
              <a:defRPr/>
            </a:pPr>
            <a:endParaRPr lang="en-GB" dirty="0"/>
          </a:p>
        </p:txBody>
      </p:sp>
      <p:sp>
        <p:nvSpPr>
          <p:cNvPr id="6" name="Slide Number Placeholder 5"/>
          <p:cNvSpPr>
            <a:spLocks noGrp="1"/>
          </p:cNvSpPr>
          <p:nvPr>
            <p:ph type="sldNum" sz="quarter" idx="12"/>
          </p:nvPr>
        </p:nvSpPr>
        <p:spPr/>
        <p:txBody>
          <a:bodyPr/>
          <a:lstStyle>
            <a:lvl1pPr>
              <a:defRPr/>
            </a:lvl1pPr>
          </a:lstStyle>
          <a:p>
            <a:pPr>
              <a:defRPr/>
            </a:pPr>
            <a:fld id="{358409C7-5F57-4BC9-B618-169E60D29582}" type="slidenum">
              <a:rPr lang="en-GB"/>
              <a:pPr>
                <a:defRPr/>
              </a:pPr>
              <a:t>‹#›</a:t>
            </a:fld>
            <a:endParaRPr lang="en-GB" dirty="0"/>
          </a:p>
        </p:txBody>
      </p:sp>
      <p:sp>
        <p:nvSpPr>
          <p:cNvPr id="8" name="Footer Placeholder 4">
            <a:extLst>
              <a:ext uri="{FF2B5EF4-FFF2-40B4-BE49-F238E27FC236}">
                <a16:creationId xmlns:a16="http://schemas.microsoft.com/office/drawing/2014/main" id="{09AD41F9-7106-9A46-9BDF-9258718E4166}"/>
              </a:ext>
            </a:extLst>
          </p:cNvPr>
          <p:cNvSpPr>
            <a:spLocks noGrp="1"/>
          </p:cNvSpPr>
          <p:nvPr>
            <p:ph type="ftr" sz="quarter" idx="3"/>
          </p:nvPr>
        </p:nvSpPr>
        <p:spPr>
          <a:xfrm>
            <a:off x="4165600" y="6356359"/>
            <a:ext cx="3860800" cy="365126"/>
          </a:xfrm>
          <a:prstGeom prst="rect">
            <a:avLst/>
          </a:prstGeom>
        </p:spPr>
        <p:txBody>
          <a:bodyPr vert="horz" lIns="91440" tIns="45720" rIns="91440" bIns="45720" rtlCol="0" anchor="ctr"/>
          <a:lstStyle>
            <a:lvl1pPr algn="ctr">
              <a:defRPr sz="1600">
                <a:solidFill>
                  <a:srgbClr val="491966"/>
                </a:solidFill>
                <a:latin typeface="+mn-lt"/>
              </a:defRPr>
            </a:lvl1pPr>
          </a:lstStyle>
          <a:p>
            <a:pPr>
              <a:defRPr/>
            </a:pPr>
            <a:r>
              <a:rPr lang="en-GB" dirty="0"/>
              <a:t>TD-Info Futures</a:t>
            </a:r>
          </a:p>
        </p:txBody>
      </p:sp>
    </p:spTree>
    <p:extLst>
      <p:ext uri="{BB962C8B-B14F-4D97-AF65-F5344CB8AC3E}">
        <p14:creationId xmlns:p14="http://schemas.microsoft.com/office/powerpoint/2010/main" val="131267440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351584" y="274639"/>
            <a:ext cx="7488832" cy="658084"/>
          </a:xfrm>
        </p:spPr>
        <p:txBody>
          <a:bodyPr/>
          <a:lstStyle/>
          <a:p>
            <a:r>
              <a:rPr lang="en-US" dirty="0"/>
              <a:t>Click to edit Master title style</a:t>
            </a:r>
            <a:endParaRPr lang="en-GB"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endParaRPr lang="en-GB" dirty="0"/>
          </a:p>
        </p:txBody>
      </p:sp>
      <p:sp>
        <p:nvSpPr>
          <p:cNvPr id="6" name="Slide Number Placeholder 5"/>
          <p:cNvSpPr>
            <a:spLocks noGrp="1"/>
          </p:cNvSpPr>
          <p:nvPr>
            <p:ph type="sldNum" sz="quarter" idx="12"/>
          </p:nvPr>
        </p:nvSpPr>
        <p:spPr/>
        <p:txBody>
          <a:bodyPr/>
          <a:lstStyle>
            <a:lvl1pPr>
              <a:defRPr/>
            </a:lvl1pPr>
          </a:lstStyle>
          <a:p>
            <a:pPr>
              <a:defRPr/>
            </a:pPr>
            <a:fld id="{D1E58FA4-A4B0-4C93-91E6-D083779F1298}" type="slidenum">
              <a:rPr lang="en-GB"/>
              <a:pPr>
                <a:defRPr/>
              </a:pPr>
              <a:t>‹#›</a:t>
            </a:fld>
            <a:endParaRPr lang="en-GB" dirty="0"/>
          </a:p>
        </p:txBody>
      </p:sp>
      <p:sp>
        <p:nvSpPr>
          <p:cNvPr id="7" name="Footer Placeholder 4">
            <a:extLst>
              <a:ext uri="{FF2B5EF4-FFF2-40B4-BE49-F238E27FC236}">
                <a16:creationId xmlns:a16="http://schemas.microsoft.com/office/drawing/2014/main" id="{D47AFBD4-4059-7548-94F6-84B1BFFABF9C}"/>
              </a:ext>
            </a:extLst>
          </p:cNvPr>
          <p:cNvSpPr>
            <a:spLocks noGrp="1"/>
          </p:cNvSpPr>
          <p:nvPr>
            <p:ph type="ftr" sz="quarter" idx="3"/>
          </p:nvPr>
        </p:nvSpPr>
        <p:spPr>
          <a:xfrm>
            <a:off x="4165600" y="6356359"/>
            <a:ext cx="3860800" cy="365126"/>
          </a:xfrm>
          <a:prstGeom prst="rect">
            <a:avLst/>
          </a:prstGeom>
        </p:spPr>
        <p:txBody>
          <a:bodyPr vert="horz" lIns="91440" tIns="45720" rIns="91440" bIns="45720" rtlCol="0" anchor="ctr"/>
          <a:lstStyle>
            <a:lvl1pPr algn="ctr">
              <a:defRPr sz="1600">
                <a:solidFill>
                  <a:srgbClr val="491966"/>
                </a:solidFill>
                <a:latin typeface="+mn-lt"/>
              </a:defRPr>
            </a:lvl1pPr>
          </a:lstStyle>
          <a:p>
            <a:pPr>
              <a:defRPr/>
            </a:pPr>
            <a:r>
              <a:rPr lang="en-GB" dirty="0"/>
              <a:t>TD-Info Futures</a:t>
            </a:r>
          </a:p>
        </p:txBody>
      </p:sp>
    </p:spTree>
    <p:extLst>
      <p:ext uri="{BB962C8B-B14F-4D97-AF65-F5344CB8AC3E}">
        <p14:creationId xmlns:p14="http://schemas.microsoft.com/office/powerpoint/2010/main" val="195658533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8"/>
            <a:ext cx="5384800" cy="4525962"/>
          </a:xfrm>
        </p:spPr>
        <p:txBody>
          <a:bodyPr/>
          <a:lstStyle>
            <a:lvl1pPr>
              <a:defRPr sz="3734"/>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8"/>
            <a:ext cx="5384800" cy="4525962"/>
          </a:xfrm>
        </p:spPr>
        <p:txBody>
          <a:bodyPr/>
          <a:lstStyle>
            <a:lvl1pPr>
              <a:defRPr sz="3734"/>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3"/>
          <p:cNvSpPr>
            <a:spLocks noGrp="1"/>
          </p:cNvSpPr>
          <p:nvPr>
            <p:ph type="dt" sz="half" idx="10"/>
          </p:nvPr>
        </p:nvSpPr>
        <p:spPr/>
        <p:txBody>
          <a:bodyPr/>
          <a:lstStyle>
            <a:lvl1pPr>
              <a:defRPr/>
            </a:lvl1pPr>
          </a:lstStyle>
          <a:p>
            <a:pPr>
              <a:defRPr/>
            </a:pPr>
            <a:endParaRPr lang="en-GB" dirty="0"/>
          </a:p>
        </p:txBody>
      </p:sp>
      <p:sp>
        <p:nvSpPr>
          <p:cNvPr id="7" name="Slide Number Placeholder 5"/>
          <p:cNvSpPr>
            <a:spLocks noGrp="1"/>
          </p:cNvSpPr>
          <p:nvPr>
            <p:ph type="sldNum" sz="quarter" idx="12"/>
          </p:nvPr>
        </p:nvSpPr>
        <p:spPr/>
        <p:txBody>
          <a:bodyPr/>
          <a:lstStyle>
            <a:lvl1pPr>
              <a:defRPr/>
            </a:lvl1pPr>
          </a:lstStyle>
          <a:p>
            <a:pPr>
              <a:defRPr/>
            </a:pPr>
            <a:fld id="{69520462-5929-456B-ABC5-5F191D1FA79D}" type="slidenum">
              <a:rPr lang="en-GB"/>
              <a:pPr>
                <a:defRPr/>
              </a:pPr>
              <a:t>‹#›</a:t>
            </a:fld>
            <a:endParaRPr lang="en-GB" dirty="0"/>
          </a:p>
        </p:txBody>
      </p:sp>
      <p:sp>
        <p:nvSpPr>
          <p:cNvPr id="8" name="Footer Placeholder 4">
            <a:extLst>
              <a:ext uri="{FF2B5EF4-FFF2-40B4-BE49-F238E27FC236}">
                <a16:creationId xmlns:a16="http://schemas.microsoft.com/office/drawing/2014/main" id="{9500C136-1087-EE4F-B8AE-E9F0AC62512A}"/>
              </a:ext>
            </a:extLst>
          </p:cNvPr>
          <p:cNvSpPr>
            <a:spLocks noGrp="1"/>
          </p:cNvSpPr>
          <p:nvPr>
            <p:ph type="ftr" sz="quarter" idx="3"/>
          </p:nvPr>
        </p:nvSpPr>
        <p:spPr>
          <a:xfrm>
            <a:off x="4165600" y="6356359"/>
            <a:ext cx="3860800" cy="365126"/>
          </a:xfrm>
          <a:prstGeom prst="rect">
            <a:avLst/>
          </a:prstGeom>
        </p:spPr>
        <p:txBody>
          <a:bodyPr vert="horz" lIns="91440" tIns="45720" rIns="91440" bIns="45720" rtlCol="0" anchor="ctr"/>
          <a:lstStyle>
            <a:lvl1pPr algn="ctr">
              <a:defRPr sz="1600">
                <a:solidFill>
                  <a:srgbClr val="491966"/>
                </a:solidFill>
                <a:latin typeface="+mn-lt"/>
              </a:defRPr>
            </a:lvl1pPr>
          </a:lstStyle>
          <a:p>
            <a:pPr>
              <a:defRPr/>
            </a:pPr>
            <a:r>
              <a:rPr lang="en-GB" dirty="0"/>
              <a:t>Research Technology &amp; Innovation</a:t>
            </a:r>
          </a:p>
        </p:txBody>
      </p:sp>
    </p:spTree>
    <p:extLst>
      <p:ext uri="{BB962C8B-B14F-4D97-AF65-F5344CB8AC3E}">
        <p14:creationId xmlns:p14="http://schemas.microsoft.com/office/powerpoint/2010/main" val="304343708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18418" y="1165697"/>
            <a:ext cx="4011085" cy="1162051"/>
          </a:xfrm>
        </p:spPr>
        <p:txBody>
          <a:bodyPr anchor="b"/>
          <a:lstStyle>
            <a:lvl1pPr algn="l">
              <a:defRPr sz="2667" b="1"/>
            </a:lvl1pPr>
          </a:lstStyle>
          <a:p>
            <a:r>
              <a:rPr lang="en-US"/>
              <a:t>Click to edit Master title style</a:t>
            </a:r>
            <a:endParaRPr lang="en-GB"/>
          </a:p>
        </p:txBody>
      </p:sp>
      <p:sp>
        <p:nvSpPr>
          <p:cNvPr id="3" name="Content Placeholder 2"/>
          <p:cNvSpPr>
            <a:spLocks noGrp="1"/>
          </p:cNvSpPr>
          <p:nvPr>
            <p:ph idx="1"/>
          </p:nvPr>
        </p:nvSpPr>
        <p:spPr>
          <a:xfrm>
            <a:off x="4766737" y="1165697"/>
            <a:ext cx="6815667" cy="4960477"/>
          </a:xfrm>
        </p:spPr>
        <p:txBody>
          <a:bodyPr/>
          <a:lstStyle>
            <a:lvl1pPr>
              <a:defRPr sz="4267"/>
            </a:lvl1pPr>
            <a:lvl2pPr>
              <a:defRPr sz="3734"/>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5" y="2564905"/>
            <a:ext cx="4011085" cy="3561262"/>
          </a:xfrm>
        </p:spPr>
        <p:txBody>
          <a:bodyPr/>
          <a:lstStyle>
            <a:lvl1pPr marL="0" indent="0">
              <a:buNone/>
              <a:defRPr sz="1866"/>
            </a:lvl1pPr>
            <a:lvl2pPr marL="609584" indent="0">
              <a:buNone/>
              <a:defRPr sz="1600"/>
            </a:lvl2pPr>
            <a:lvl3pPr marL="1219169" indent="0">
              <a:buNone/>
              <a:defRPr sz="1333"/>
            </a:lvl3pPr>
            <a:lvl4pPr marL="1828752" indent="0">
              <a:buNone/>
              <a:defRPr sz="1200"/>
            </a:lvl4pPr>
            <a:lvl5pPr marL="2438337" indent="0">
              <a:buNone/>
              <a:defRPr sz="1200"/>
            </a:lvl5pPr>
            <a:lvl6pPr marL="3047921" indent="0">
              <a:buNone/>
              <a:defRPr sz="1200"/>
            </a:lvl6pPr>
            <a:lvl7pPr marL="3657506" indent="0">
              <a:buNone/>
              <a:defRPr sz="1200"/>
            </a:lvl7pPr>
            <a:lvl8pPr marL="4267089" indent="0">
              <a:buNone/>
              <a:defRPr sz="1200"/>
            </a:lvl8pPr>
            <a:lvl9pPr marL="4876674" indent="0">
              <a:buNone/>
              <a:defRPr sz="12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GB" dirty="0"/>
          </a:p>
        </p:txBody>
      </p:sp>
      <p:sp>
        <p:nvSpPr>
          <p:cNvPr id="7" name="Slide Number Placeholder 5"/>
          <p:cNvSpPr>
            <a:spLocks noGrp="1"/>
          </p:cNvSpPr>
          <p:nvPr>
            <p:ph type="sldNum" sz="quarter" idx="12"/>
          </p:nvPr>
        </p:nvSpPr>
        <p:spPr/>
        <p:txBody>
          <a:bodyPr/>
          <a:lstStyle>
            <a:lvl1pPr>
              <a:defRPr/>
            </a:lvl1pPr>
          </a:lstStyle>
          <a:p>
            <a:pPr>
              <a:defRPr/>
            </a:pPr>
            <a:fld id="{C5559D45-6919-485F-A823-2AD971F48666}" type="slidenum">
              <a:rPr lang="en-GB"/>
              <a:pPr>
                <a:defRPr/>
              </a:pPr>
              <a:t>‹#›</a:t>
            </a:fld>
            <a:endParaRPr lang="en-GB" dirty="0"/>
          </a:p>
        </p:txBody>
      </p:sp>
      <p:sp>
        <p:nvSpPr>
          <p:cNvPr id="8" name="Footer Placeholder 4">
            <a:extLst>
              <a:ext uri="{FF2B5EF4-FFF2-40B4-BE49-F238E27FC236}">
                <a16:creationId xmlns:a16="http://schemas.microsoft.com/office/drawing/2014/main" id="{072977D7-CCD0-3A4E-A2F5-2073651E40B9}"/>
              </a:ext>
            </a:extLst>
          </p:cNvPr>
          <p:cNvSpPr>
            <a:spLocks noGrp="1"/>
          </p:cNvSpPr>
          <p:nvPr>
            <p:ph type="ftr" sz="quarter" idx="3"/>
          </p:nvPr>
        </p:nvSpPr>
        <p:spPr>
          <a:xfrm>
            <a:off x="4165600" y="6356359"/>
            <a:ext cx="3860800" cy="365126"/>
          </a:xfrm>
          <a:prstGeom prst="rect">
            <a:avLst/>
          </a:prstGeom>
        </p:spPr>
        <p:txBody>
          <a:bodyPr vert="horz" lIns="91440" tIns="45720" rIns="91440" bIns="45720" rtlCol="0" anchor="ctr"/>
          <a:lstStyle>
            <a:lvl1pPr algn="ctr">
              <a:defRPr sz="1600">
                <a:solidFill>
                  <a:srgbClr val="491966"/>
                </a:solidFill>
                <a:latin typeface="+mn-lt"/>
              </a:defRPr>
            </a:lvl1pPr>
          </a:lstStyle>
          <a:p>
            <a:pPr>
              <a:defRPr/>
            </a:pPr>
            <a:r>
              <a:rPr lang="en-GB" dirty="0"/>
              <a:t>Research Technology &amp; Innovation</a:t>
            </a:r>
          </a:p>
        </p:txBody>
      </p:sp>
    </p:spTree>
    <p:extLst>
      <p:ext uri="{BB962C8B-B14F-4D97-AF65-F5344CB8AC3E}">
        <p14:creationId xmlns:p14="http://schemas.microsoft.com/office/powerpoint/2010/main" val="135782291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0"/>
            <a:ext cx="7315200" cy="566739"/>
          </a:xfrm>
        </p:spPr>
        <p:txBody>
          <a:bodyPr anchor="b"/>
          <a:lstStyle>
            <a:lvl1pPr algn="l">
              <a:defRPr sz="2667" b="1"/>
            </a:lvl1pPr>
          </a:lstStyle>
          <a:p>
            <a:r>
              <a:rPr lang="en-US"/>
              <a:t>Click to edit Master title style</a:t>
            </a:r>
            <a:endParaRPr lang="en-GB"/>
          </a:p>
        </p:txBody>
      </p:sp>
      <p:sp>
        <p:nvSpPr>
          <p:cNvPr id="3" name="Picture Placeholder 2"/>
          <p:cNvSpPr>
            <a:spLocks noGrp="1"/>
          </p:cNvSpPr>
          <p:nvPr>
            <p:ph type="pic" idx="1"/>
          </p:nvPr>
        </p:nvSpPr>
        <p:spPr>
          <a:xfrm>
            <a:off x="2389718" y="612774"/>
            <a:ext cx="7315200" cy="4114800"/>
          </a:xfrm>
        </p:spPr>
        <p:txBody>
          <a:bodyPr rtlCol="0">
            <a:normAutofit/>
          </a:bodyPr>
          <a:lstStyle>
            <a:lvl1pPr marL="0" indent="0">
              <a:buNone/>
              <a:defRPr sz="4267"/>
            </a:lvl1pPr>
            <a:lvl2pPr marL="609584" indent="0">
              <a:buNone/>
              <a:defRPr sz="3734"/>
            </a:lvl2pPr>
            <a:lvl3pPr marL="1219169" indent="0">
              <a:buNone/>
              <a:defRPr sz="3200"/>
            </a:lvl3pPr>
            <a:lvl4pPr marL="1828752" indent="0">
              <a:buNone/>
              <a:defRPr sz="2667"/>
            </a:lvl4pPr>
            <a:lvl5pPr marL="2438337" indent="0">
              <a:buNone/>
              <a:defRPr sz="2667"/>
            </a:lvl5pPr>
            <a:lvl6pPr marL="3047921" indent="0">
              <a:buNone/>
              <a:defRPr sz="2667"/>
            </a:lvl6pPr>
            <a:lvl7pPr marL="3657506" indent="0">
              <a:buNone/>
              <a:defRPr sz="2667"/>
            </a:lvl7pPr>
            <a:lvl8pPr marL="4267089" indent="0">
              <a:buNone/>
              <a:defRPr sz="2667"/>
            </a:lvl8pPr>
            <a:lvl9pPr marL="4876674" indent="0">
              <a:buNone/>
              <a:defRPr sz="2667"/>
            </a:lvl9pPr>
          </a:lstStyle>
          <a:p>
            <a:pPr lvl="0"/>
            <a:endParaRPr lang="en-GB" noProof="0" dirty="0"/>
          </a:p>
        </p:txBody>
      </p:sp>
      <p:sp>
        <p:nvSpPr>
          <p:cNvPr id="4" name="Text Placeholder 3"/>
          <p:cNvSpPr>
            <a:spLocks noGrp="1"/>
          </p:cNvSpPr>
          <p:nvPr>
            <p:ph type="body" sz="half" idx="2"/>
          </p:nvPr>
        </p:nvSpPr>
        <p:spPr>
          <a:xfrm>
            <a:off x="2389718" y="5367338"/>
            <a:ext cx="7315200" cy="804863"/>
          </a:xfrm>
        </p:spPr>
        <p:txBody>
          <a:bodyPr/>
          <a:lstStyle>
            <a:lvl1pPr marL="0" indent="0">
              <a:buNone/>
              <a:defRPr sz="1866"/>
            </a:lvl1pPr>
            <a:lvl2pPr marL="609584" indent="0">
              <a:buNone/>
              <a:defRPr sz="1600"/>
            </a:lvl2pPr>
            <a:lvl3pPr marL="1219169" indent="0">
              <a:buNone/>
              <a:defRPr sz="1333"/>
            </a:lvl3pPr>
            <a:lvl4pPr marL="1828752" indent="0">
              <a:buNone/>
              <a:defRPr sz="1200"/>
            </a:lvl4pPr>
            <a:lvl5pPr marL="2438337" indent="0">
              <a:buNone/>
              <a:defRPr sz="1200"/>
            </a:lvl5pPr>
            <a:lvl6pPr marL="3047921" indent="0">
              <a:buNone/>
              <a:defRPr sz="1200"/>
            </a:lvl6pPr>
            <a:lvl7pPr marL="3657506" indent="0">
              <a:buNone/>
              <a:defRPr sz="1200"/>
            </a:lvl7pPr>
            <a:lvl8pPr marL="4267089" indent="0">
              <a:buNone/>
              <a:defRPr sz="1200"/>
            </a:lvl8pPr>
            <a:lvl9pPr marL="4876674" indent="0">
              <a:buNone/>
              <a:defRPr sz="12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GB" dirty="0"/>
          </a:p>
        </p:txBody>
      </p:sp>
      <p:sp>
        <p:nvSpPr>
          <p:cNvPr id="7" name="Slide Number Placeholder 5"/>
          <p:cNvSpPr>
            <a:spLocks noGrp="1"/>
          </p:cNvSpPr>
          <p:nvPr>
            <p:ph type="sldNum" sz="quarter" idx="12"/>
          </p:nvPr>
        </p:nvSpPr>
        <p:spPr/>
        <p:txBody>
          <a:bodyPr/>
          <a:lstStyle>
            <a:lvl1pPr>
              <a:defRPr/>
            </a:lvl1pPr>
          </a:lstStyle>
          <a:p>
            <a:pPr>
              <a:defRPr/>
            </a:pPr>
            <a:fld id="{A905C9AD-E5C5-4163-A056-509929B33713}" type="slidenum">
              <a:rPr lang="en-GB"/>
              <a:pPr>
                <a:defRPr/>
              </a:pPr>
              <a:t>‹#›</a:t>
            </a:fld>
            <a:endParaRPr lang="en-GB" dirty="0"/>
          </a:p>
        </p:txBody>
      </p:sp>
      <p:sp>
        <p:nvSpPr>
          <p:cNvPr id="8" name="Footer Placeholder 4">
            <a:extLst>
              <a:ext uri="{FF2B5EF4-FFF2-40B4-BE49-F238E27FC236}">
                <a16:creationId xmlns:a16="http://schemas.microsoft.com/office/drawing/2014/main" id="{CCD57E2B-80E7-8247-9E56-CCA1F9F28943}"/>
              </a:ext>
            </a:extLst>
          </p:cNvPr>
          <p:cNvSpPr>
            <a:spLocks noGrp="1"/>
          </p:cNvSpPr>
          <p:nvPr>
            <p:ph type="ftr" sz="quarter" idx="3"/>
          </p:nvPr>
        </p:nvSpPr>
        <p:spPr>
          <a:xfrm>
            <a:off x="4165600" y="6356359"/>
            <a:ext cx="3860800" cy="365126"/>
          </a:xfrm>
          <a:prstGeom prst="rect">
            <a:avLst/>
          </a:prstGeom>
        </p:spPr>
        <p:txBody>
          <a:bodyPr vert="horz" lIns="91440" tIns="45720" rIns="91440" bIns="45720" rtlCol="0" anchor="ctr"/>
          <a:lstStyle>
            <a:lvl1pPr algn="ctr">
              <a:defRPr sz="1600">
                <a:solidFill>
                  <a:srgbClr val="491966"/>
                </a:solidFill>
                <a:latin typeface="+mn-lt"/>
              </a:defRPr>
            </a:lvl1pPr>
          </a:lstStyle>
          <a:p>
            <a:pPr>
              <a:defRPr/>
            </a:pPr>
            <a:r>
              <a:rPr lang="en-GB" dirty="0"/>
              <a:t>Research Technology &amp; Innovation</a:t>
            </a:r>
          </a:p>
        </p:txBody>
      </p:sp>
    </p:spTree>
    <p:extLst>
      <p:ext uri="{BB962C8B-B14F-4D97-AF65-F5344CB8AC3E}">
        <p14:creationId xmlns:p14="http://schemas.microsoft.com/office/powerpoint/2010/main" val="362202885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9E5FC4C2-0241-43F8-BA3C-CD78ACA4CF7F}"/>
              </a:ext>
            </a:extLst>
          </p:cNvPr>
          <p:cNvSpPr>
            <a:spLocks noGrp="1"/>
          </p:cNvSpPr>
          <p:nvPr>
            <p:ph type="dt" sz="half" idx="10"/>
          </p:nvPr>
        </p:nvSpPr>
        <p:spPr/>
        <p:txBody>
          <a:bodyPr/>
          <a:lstStyle/>
          <a:p>
            <a:endParaRPr lang="en-GB"/>
          </a:p>
        </p:txBody>
      </p:sp>
      <p:sp>
        <p:nvSpPr>
          <p:cNvPr id="5" name="Footer Placeholder 4">
            <a:extLst>
              <a:ext uri="{FF2B5EF4-FFF2-40B4-BE49-F238E27FC236}">
                <a16:creationId xmlns:a16="http://schemas.microsoft.com/office/drawing/2014/main" id="{237B7797-8215-44C9-B6EE-3B445FA2098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E5F2029-8336-4A8F-8D7E-9B27840661B3}"/>
              </a:ext>
            </a:extLst>
          </p:cNvPr>
          <p:cNvSpPr>
            <a:spLocks noGrp="1"/>
          </p:cNvSpPr>
          <p:nvPr>
            <p:ph type="sldNum" sz="quarter" idx="12"/>
          </p:nvPr>
        </p:nvSpPr>
        <p:spPr/>
        <p:txBody>
          <a:bodyPr/>
          <a:lstStyle/>
          <a:p>
            <a:fld id="{391F6EB8-9891-4050-938B-0703392E4F5D}" type="slidenum">
              <a:rPr lang="en-GB" smtClean="0"/>
              <a:t>‹#›</a:t>
            </a:fld>
            <a:endParaRPr lang="en-GB"/>
          </a:p>
        </p:txBody>
      </p:sp>
      <p:pic>
        <p:nvPicPr>
          <p:cNvPr id="7" name="Picture 10" descr="TD-info PRESENTATIONslides16x9_01a">
            <a:extLst>
              <a:ext uri="{FF2B5EF4-FFF2-40B4-BE49-F238E27FC236}">
                <a16:creationId xmlns:a16="http://schemas.microsoft.com/office/drawing/2014/main" id="{D80F28EE-A3EA-4D7B-9BE8-A182C99E78B2}"/>
              </a:ext>
            </a:extLst>
          </p:cNvPr>
          <p:cNvPicPr>
            <a:picLocks noChangeAspect="1" noChangeArrowheads="1"/>
          </p:cNvPicPr>
          <p:nvPr userDrawn="1"/>
        </p:nvPicPr>
        <p:blipFill>
          <a:blip r:embed="rId2"/>
          <a:srcRect/>
          <a:stretch>
            <a:fillRect/>
          </a:stretch>
        </p:blipFill>
        <p:spPr bwMode="auto">
          <a:xfrm>
            <a:off x="11036" y="-3174"/>
            <a:ext cx="12180964" cy="6861174"/>
          </a:xfrm>
          <a:prstGeom prst="rect">
            <a:avLst/>
          </a:prstGeom>
          <a:noFill/>
          <a:ln w="9525">
            <a:noFill/>
            <a:miter lim="800000"/>
            <a:headEnd/>
            <a:tailEnd/>
          </a:ln>
        </p:spPr>
      </p:pic>
      <p:sp>
        <p:nvSpPr>
          <p:cNvPr id="2" name="Title 1">
            <a:extLst>
              <a:ext uri="{FF2B5EF4-FFF2-40B4-BE49-F238E27FC236}">
                <a16:creationId xmlns:a16="http://schemas.microsoft.com/office/drawing/2014/main" id="{7B518643-72C0-4469-80DF-6DF4766E14BE}"/>
              </a:ext>
            </a:extLst>
          </p:cNvPr>
          <p:cNvSpPr>
            <a:spLocks noGrp="1"/>
          </p:cNvSpPr>
          <p:nvPr>
            <p:ph type="ctrTitle"/>
          </p:nvPr>
        </p:nvSpPr>
        <p:spPr>
          <a:xfrm>
            <a:off x="1524000" y="1122363"/>
            <a:ext cx="9144001" cy="2387600"/>
          </a:xfrm>
        </p:spPr>
        <p:txBody>
          <a:bodyPr anchor="b"/>
          <a:lstStyle>
            <a:lvl1pPr algn="ctr">
              <a:defRPr sz="6000" b="1">
                <a:solidFill>
                  <a:schemeClr val="bg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A8C8EF90-CFF6-4CA7-BD76-7FAD3E89A403}"/>
              </a:ext>
            </a:extLst>
          </p:cNvPr>
          <p:cNvSpPr>
            <a:spLocks noGrp="1"/>
          </p:cNvSpPr>
          <p:nvPr>
            <p:ph type="subTitle" idx="1"/>
          </p:nvPr>
        </p:nvSpPr>
        <p:spPr>
          <a:xfrm>
            <a:off x="1524000" y="3602039"/>
            <a:ext cx="9144001" cy="1655761"/>
          </a:xfrm>
        </p:spPr>
        <p:txBody>
          <a:bodyPr/>
          <a:lstStyle>
            <a:lvl1pPr marL="0" indent="0" algn="ctr">
              <a:buNone/>
              <a:defRPr sz="2400">
                <a:solidFill>
                  <a:schemeClr val="bg1"/>
                </a:solidFill>
              </a:defRPr>
            </a:lvl1pPr>
            <a:lvl2pPr marL="457203" indent="0" algn="ctr">
              <a:buNone/>
              <a:defRPr sz="1999"/>
            </a:lvl2pPr>
            <a:lvl3pPr marL="914407" indent="0" algn="ctr">
              <a:buNone/>
              <a:defRPr sz="1800"/>
            </a:lvl3pPr>
            <a:lvl4pPr marL="1371610" indent="0" algn="ctr">
              <a:buNone/>
              <a:defRPr sz="1600"/>
            </a:lvl4pPr>
            <a:lvl5pPr marL="1828813" indent="0" algn="ctr">
              <a:buNone/>
              <a:defRPr sz="1600"/>
            </a:lvl5pPr>
            <a:lvl6pPr marL="2286017" indent="0" algn="ctr">
              <a:buNone/>
              <a:defRPr sz="1600"/>
            </a:lvl6pPr>
            <a:lvl7pPr marL="2743220" indent="0" algn="ctr">
              <a:buNone/>
              <a:defRPr sz="1600"/>
            </a:lvl7pPr>
            <a:lvl8pPr marL="3200424" indent="0" algn="ctr">
              <a:buNone/>
              <a:defRPr sz="1600"/>
            </a:lvl8pPr>
            <a:lvl9pPr marL="3657627" indent="0" algn="ctr">
              <a:buNone/>
              <a:defRPr sz="1600"/>
            </a:lvl9pPr>
          </a:lstStyle>
          <a:p>
            <a:r>
              <a:rPr lang="en-US"/>
              <a:t>Click to edit Master subtitle style</a:t>
            </a:r>
            <a:endParaRPr lang="en-GB"/>
          </a:p>
        </p:txBody>
      </p:sp>
    </p:spTree>
    <p:extLst>
      <p:ext uri="{BB962C8B-B14F-4D97-AF65-F5344CB8AC3E}">
        <p14:creationId xmlns:p14="http://schemas.microsoft.com/office/powerpoint/2010/main" val="269306002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980D1E-2591-44FB-BD5F-DCF0516683EF}"/>
              </a:ext>
            </a:extLst>
          </p:cNvPr>
          <p:cNvSpPr>
            <a:spLocks noGrp="1"/>
          </p:cNvSpPr>
          <p:nvPr>
            <p:ph type="title"/>
          </p:nvPr>
        </p:nvSpPr>
        <p:spPr>
          <a:xfrm>
            <a:off x="248540" y="1"/>
            <a:ext cx="9587669" cy="998479"/>
          </a:xfrm>
        </p:spPr>
        <p:txBody>
          <a:bodyPr/>
          <a:lstStyle>
            <a:lvl1pPr>
              <a:defRPr b="1">
                <a:solidFill>
                  <a:schemeClr val="bg1"/>
                </a:solidFill>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1466F3E5-2BCE-4D87-98C9-510949E2440C}"/>
              </a:ext>
            </a:extLst>
          </p:cNvPr>
          <p:cNvSpPr>
            <a:spLocks noGrp="1"/>
          </p:cNvSpPr>
          <p:nvPr>
            <p:ph idx="1"/>
          </p:nvPr>
        </p:nvSpPr>
        <p:spPr>
          <a:xfrm>
            <a:off x="838201" y="1321725"/>
            <a:ext cx="10515601" cy="48552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071640B-6239-445B-9040-3BE233CB4B8D}"/>
              </a:ext>
            </a:extLst>
          </p:cNvPr>
          <p:cNvSpPr>
            <a:spLocks noGrp="1"/>
          </p:cNvSpPr>
          <p:nvPr>
            <p:ph type="dt" sz="half" idx="10"/>
          </p:nvPr>
        </p:nvSpPr>
        <p:spPr>
          <a:xfrm>
            <a:off x="838200" y="6199016"/>
            <a:ext cx="2743200" cy="365125"/>
          </a:xfrm>
        </p:spPr>
        <p:txBody>
          <a:bodyPr/>
          <a:lstStyle/>
          <a:p>
            <a:endParaRPr lang="en-GB"/>
          </a:p>
        </p:txBody>
      </p:sp>
      <p:sp>
        <p:nvSpPr>
          <p:cNvPr id="5" name="Footer Placeholder 4">
            <a:extLst>
              <a:ext uri="{FF2B5EF4-FFF2-40B4-BE49-F238E27FC236}">
                <a16:creationId xmlns:a16="http://schemas.microsoft.com/office/drawing/2014/main" id="{2960231C-DDFD-458A-A2B2-8383B2CC5EA3}"/>
              </a:ext>
            </a:extLst>
          </p:cNvPr>
          <p:cNvSpPr>
            <a:spLocks noGrp="1"/>
          </p:cNvSpPr>
          <p:nvPr>
            <p:ph type="ftr" sz="quarter" idx="11"/>
          </p:nvPr>
        </p:nvSpPr>
        <p:spPr>
          <a:xfrm>
            <a:off x="4038601" y="6176964"/>
            <a:ext cx="4114800" cy="365125"/>
          </a:xfrm>
        </p:spPr>
        <p:txBody>
          <a:bodyPr/>
          <a:lstStyle/>
          <a:p>
            <a:endParaRPr lang="en-GB"/>
          </a:p>
        </p:txBody>
      </p:sp>
      <p:sp>
        <p:nvSpPr>
          <p:cNvPr id="6" name="Slide Number Placeholder 5">
            <a:extLst>
              <a:ext uri="{FF2B5EF4-FFF2-40B4-BE49-F238E27FC236}">
                <a16:creationId xmlns:a16="http://schemas.microsoft.com/office/drawing/2014/main" id="{88756131-31D5-4B1E-87B2-60B693CA6C85}"/>
              </a:ext>
            </a:extLst>
          </p:cNvPr>
          <p:cNvSpPr>
            <a:spLocks noGrp="1"/>
          </p:cNvSpPr>
          <p:nvPr>
            <p:ph type="sldNum" sz="quarter" idx="12"/>
          </p:nvPr>
        </p:nvSpPr>
        <p:spPr>
          <a:xfrm>
            <a:off x="8610600" y="6199015"/>
            <a:ext cx="2743200" cy="365125"/>
          </a:xfrm>
        </p:spPr>
        <p:txBody>
          <a:bodyPr/>
          <a:lstStyle/>
          <a:p>
            <a:fld id="{391F6EB8-9891-4050-938B-0703392E4F5D}" type="slidenum">
              <a:rPr lang="en-GB" smtClean="0"/>
              <a:t>‹#›</a:t>
            </a:fld>
            <a:endParaRPr lang="en-GB"/>
          </a:p>
        </p:txBody>
      </p:sp>
    </p:spTree>
    <p:extLst>
      <p:ext uri="{BB962C8B-B14F-4D97-AF65-F5344CB8AC3E}">
        <p14:creationId xmlns:p14="http://schemas.microsoft.com/office/powerpoint/2010/main" val="328950204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15A47D-D07E-4816-A20D-10B321FCE7EB}"/>
              </a:ext>
            </a:extLst>
          </p:cNvPr>
          <p:cNvSpPr>
            <a:spLocks noGrp="1"/>
          </p:cNvSpPr>
          <p:nvPr>
            <p:ph type="title"/>
          </p:nvPr>
        </p:nvSpPr>
        <p:spPr>
          <a:xfrm>
            <a:off x="831850" y="1709738"/>
            <a:ext cx="10515601"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A4A7CFD7-EE26-4545-BC16-9FE4C00E00A6}"/>
              </a:ext>
            </a:extLst>
          </p:cNvPr>
          <p:cNvSpPr>
            <a:spLocks noGrp="1"/>
          </p:cNvSpPr>
          <p:nvPr>
            <p:ph type="body" idx="1"/>
          </p:nvPr>
        </p:nvSpPr>
        <p:spPr>
          <a:xfrm>
            <a:off x="831850" y="4589463"/>
            <a:ext cx="10515601" cy="1500187"/>
          </a:xfrm>
        </p:spPr>
        <p:txBody>
          <a:bodyPr/>
          <a:lstStyle>
            <a:lvl1pPr marL="0" indent="0">
              <a:buNone/>
              <a:defRPr sz="2400">
                <a:solidFill>
                  <a:schemeClr val="tx1">
                    <a:tint val="75000"/>
                  </a:schemeClr>
                </a:solidFill>
              </a:defRPr>
            </a:lvl1pPr>
            <a:lvl2pPr marL="457203" indent="0">
              <a:buNone/>
              <a:defRPr sz="1999">
                <a:solidFill>
                  <a:schemeClr val="tx1">
                    <a:tint val="75000"/>
                  </a:schemeClr>
                </a:solidFill>
              </a:defRPr>
            </a:lvl2pPr>
            <a:lvl3pPr marL="914407" indent="0">
              <a:buNone/>
              <a:defRPr sz="1800">
                <a:solidFill>
                  <a:schemeClr val="tx1">
                    <a:tint val="75000"/>
                  </a:schemeClr>
                </a:solidFill>
              </a:defRPr>
            </a:lvl3pPr>
            <a:lvl4pPr marL="1371610" indent="0">
              <a:buNone/>
              <a:defRPr sz="1600">
                <a:solidFill>
                  <a:schemeClr val="tx1">
                    <a:tint val="75000"/>
                  </a:schemeClr>
                </a:solidFill>
              </a:defRPr>
            </a:lvl4pPr>
            <a:lvl5pPr marL="1828813" indent="0">
              <a:buNone/>
              <a:defRPr sz="1600">
                <a:solidFill>
                  <a:schemeClr val="tx1">
                    <a:tint val="75000"/>
                  </a:schemeClr>
                </a:solidFill>
              </a:defRPr>
            </a:lvl5pPr>
            <a:lvl6pPr marL="2286017" indent="0">
              <a:buNone/>
              <a:defRPr sz="1600">
                <a:solidFill>
                  <a:schemeClr val="tx1">
                    <a:tint val="75000"/>
                  </a:schemeClr>
                </a:solidFill>
              </a:defRPr>
            </a:lvl6pPr>
            <a:lvl7pPr marL="2743220" indent="0">
              <a:buNone/>
              <a:defRPr sz="1600">
                <a:solidFill>
                  <a:schemeClr val="tx1">
                    <a:tint val="75000"/>
                  </a:schemeClr>
                </a:solidFill>
              </a:defRPr>
            </a:lvl7pPr>
            <a:lvl8pPr marL="3200424" indent="0">
              <a:buNone/>
              <a:defRPr sz="1600">
                <a:solidFill>
                  <a:schemeClr val="tx1">
                    <a:tint val="75000"/>
                  </a:schemeClr>
                </a:solidFill>
              </a:defRPr>
            </a:lvl8pPr>
            <a:lvl9pPr marL="3657627"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7C18865-E705-4EF3-B2AC-27B1C5AF39DA}"/>
              </a:ext>
            </a:extLst>
          </p:cNvPr>
          <p:cNvSpPr>
            <a:spLocks noGrp="1"/>
          </p:cNvSpPr>
          <p:nvPr>
            <p:ph type="dt" sz="half" idx="10"/>
          </p:nvPr>
        </p:nvSpPr>
        <p:spPr>
          <a:xfrm>
            <a:off x="838200" y="6089651"/>
            <a:ext cx="2743200" cy="365125"/>
          </a:xfrm>
        </p:spPr>
        <p:txBody>
          <a:bodyPr/>
          <a:lstStyle/>
          <a:p>
            <a:endParaRPr lang="en-GB"/>
          </a:p>
        </p:txBody>
      </p:sp>
      <p:sp>
        <p:nvSpPr>
          <p:cNvPr id="5" name="Footer Placeholder 4">
            <a:extLst>
              <a:ext uri="{FF2B5EF4-FFF2-40B4-BE49-F238E27FC236}">
                <a16:creationId xmlns:a16="http://schemas.microsoft.com/office/drawing/2014/main" id="{3668DAE8-EBB9-4B40-966A-2F3E8964ACFC}"/>
              </a:ext>
            </a:extLst>
          </p:cNvPr>
          <p:cNvSpPr>
            <a:spLocks noGrp="1"/>
          </p:cNvSpPr>
          <p:nvPr>
            <p:ph type="ftr" sz="quarter" idx="11"/>
          </p:nvPr>
        </p:nvSpPr>
        <p:spPr>
          <a:xfrm>
            <a:off x="4032251" y="6116639"/>
            <a:ext cx="4114800" cy="365125"/>
          </a:xfrm>
        </p:spPr>
        <p:txBody>
          <a:bodyPr/>
          <a:lstStyle/>
          <a:p>
            <a:endParaRPr lang="en-GB"/>
          </a:p>
        </p:txBody>
      </p:sp>
      <p:sp>
        <p:nvSpPr>
          <p:cNvPr id="6" name="Slide Number Placeholder 5">
            <a:extLst>
              <a:ext uri="{FF2B5EF4-FFF2-40B4-BE49-F238E27FC236}">
                <a16:creationId xmlns:a16="http://schemas.microsoft.com/office/drawing/2014/main" id="{2EE9B046-F81B-4C86-B29A-D14FC4B0831F}"/>
              </a:ext>
            </a:extLst>
          </p:cNvPr>
          <p:cNvSpPr>
            <a:spLocks noGrp="1"/>
          </p:cNvSpPr>
          <p:nvPr>
            <p:ph type="sldNum" sz="quarter" idx="12"/>
          </p:nvPr>
        </p:nvSpPr>
        <p:spPr>
          <a:xfrm>
            <a:off x="8597900" y="6116638"/>
            <a:ext cx="2743200" cy="365125"/>
          </a:xfrm>
        </p:spPr>
        <p:txBody>
          <a:bodyPr/>
          <a:lstStyle/>
          <a:p>
            <a:fld id="{391F6EB8-9891-4050-938B-0703392E4F5D}" type="slidenum">
              <a:rPr lang="en-GB" smtClean="0"/>
              <a:t>‹#›</a:t>
            </a:fld>
            <a:endParaRPr lang="en-GB"/>
          </a:p>
        </p:txBody>
      </p:sp>
      <p:sp>
        <p:nvSpPr>
          <p:cNvPr id="7" name="Title 1">
            <a:extLst>
              <a:ext uri="{FF2B5EF4-FFF2-40B4-BE49-F238E27FC236}">
                <a16:creationId xmlns:a16="http://schemas.microsoft.com/office/drawing/2014/main" id="{60041ECD-6FF4-4B58-9871-D03650245688}"/>
              </a:ext>
            </a:extLst>
          </p:cNvPr>
          <p:cNvSpPr txBox="1">
            <a:spLocks/>
          </p:cNvSpPr>
          <p:nvPr userDrawn="1"/>
        </p:nvSpPr>
        <p:spPr>
          <a:xfrm>
            <a:off x="216132" y="2"/>
            <a:ext cx="9601200" cy="1005841"/>
          </a:xfrm>
          <a:prstGeom prst="rect">
            <a:avLst/>
          </a:prstGeom>
        </p:spPr>
        <p:txBody>
          <a:bodyPr vert="horz" lIns="91435" tIns="45718" rIns="91435" bIns="45718" rtlCol="0" anchor="ctr">
            <a:normAutofit/>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endParaRPr lang="en-GB" sz="4400"/>
          </a:p>
        </p:txBody>
      </p:sp>
    </p:spTree>
    <p:extLst>
      <p:ext uri="{BB962C8B-B14F-4D97-AF65-F5344CB8AC3E}">
        <p14:creationId xmlns:p14="http://schemas.microsoft.com/office/powerpoint/2010/main" val="265849867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5EDD6F4-2C55-4387-B5C3-DE73ACB557F0}"/>
              </a:ext>
            </a:extLst>
          </p:cNvPr>
          <p:cNvSpPr>
            <a:spLocks noGrp="1"/>
          </p:cNvSpPr>
          <p:nvPr>
            <p:ph sz="half" idx="1"/>
          </p:nvPr>
        </p:nvSpPr>
        <p:spPr>
          <a:xfrm>
            <a:off x="838201" y="1321725"/>
            <a:ext cx="5181600" cy="48552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4B320971-7F83-4315-9CE2-D2067E1DA990}"/>
              </a:ext>
            </a:extLst>
          </p:cNvPr>
          <p:cNvSpPr>
            <a:spLocks noGrp="1"/>
          </p:cNvSpPr>
          <p:nvPr>
            <p:ph sz="half" idx="2"/>
          </p:nvPr>
        </p:nvSpPr>
        <p:spPr>
          <a:xfrm>
            <a:off x="6172199" y="1321725"/>
            <a:ext cx="5181600" cy="48552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46F6AD5E-E896-4628-B430-2E22EF749B52}"/>
              </a:ext>
            </a:extLst>
          </p:cNvPr>
          <p:cNvSpPr>
            <a:spLocks noGrp="1"/>
          </p:cNvSpPr>
          <p:nvPr>
            <p:ph type="dt" sz="half" idx="10"/>
          </p:nvPr>
        </p:nvSpPr>
        <p:spPr/>
        <p:txBody>
          <a:bodyPr/>
          <a:lstStyle/>
          <a:p>
            <a:endParaRPr lang="en-GB"/>
          </a:p>
        </p:txBody>
      </p:sp>
      <p:sp>
        <p:nvSpPr>
          <p:cNvPr id="6" name="Footer Placeholder 5">
            <a:extLst>
              <a:ext uri="{FF2B5EF4-FFF2-40B4-BE49-F238E27FC236}">
                <a16:creationId xmlns:a16="http://schemas.microsoft.com/office/drawing/2014/main" id="{BFFFA59B-8B08-4160-A012-9892956DEF0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9E8304F-D6EF-4FAB-8789-52EA7DD0F146}"/>
              </a:ext>
            </a:extLst>
          </p:cNvPr>
          <p:cNvSpPr>
            <a:spLocks noGrp="1"/>
          </p:cNvSpPr>
          <p:nvPr>
            <p:ph type="sldNum" sz="quarter" idx="12"/>
          </p:nvPr>
        </p:nvSpPr>
        <p:spPr/>
        <p:txBody>
          <a:bodyPr/>
          <a:lstStyle/>
          <a:p>
            <a:fld id="{391F6EB8-9891-4050-938B-0703392E4F5D}" type="slidenum">
              <a:rPr lang="en-GB" smtClean="0"/>
              <a:t>‹#›</a:t>
            </a:fld>
            <a:endParaRPr lang="en-GB"/>
          </a:p>
        </p:txBody>
      </p:sp>
      <p:sp>
        <p:nvSpPr>
          <p:cNvPr id="8" name="Title 1">
            <a:extLst>
              <a:ext uri="{FF2B5EF4-FFF2-40B4-BE49-F238E27FC236}">
                <a16:creationId xmlns:a16="http://schemas.microsoft.com/office/drawing/2014/main" id="{827F11FB-DD30-4D32-9034-D36C1341C23E}"/>
              </a:ext>
            </a:extLst>
          </p:cNvPr>
          <p:cNvSpPr>
            <a:spLocks noGrp="1"/>
          </p:cNvSpPr>
          <p:nvPr>
            <p:ph type="title"/>
          </p:nvPr>
        </p:nvSpPr>
        <p:spPr>
          <a:xfrm>
            <a:off x="216132" y="2"/>
            <a:ext cx="9601200" cy="1005841"/>
          </a:xfrm>
        </p:spPr>
        <p:txBody>
          <a:bodyPr/>
          <a:lstStyle>
            <a:lvl1pPr>
              <a:defRPr b="1">
                <a:solidFill>
                  <a:schemeClr val="bg1"/>
                </a:solidFill>
              </a:defRPr>
            </a:lvl1pPr>
          </a:lstStyle>
          <a:p>
            <a:r>
              <a:rPr lang="en-US"/>
              <a:t>Click to edit Master title style</a:t>
            </a:r>
            <a:endParaRPr lang="en-GB"/>
          </a:p>
        </p:txBody>
      </p:sp>
    </p:spTree>
    <p:extLst>
      <p:ext uri="{BB962C8B-B14F-4D97-AF65-F5344CB8AC3E}">
        <p14:creationId xmlns:p14="http://schemas.microsoft.com/office/powerpoint/2010/main" val="23394973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89E999-B2A5-4762-8CA7-6B279E3D3071}"/>
              </a:ext>
            </a:extLst>
          </p:cNvPr>
          <p:cNvSpPr>
            <a:spLocks noGrp="1"/>
          </p:cNvSpPr>
          <p:nvPr>
            <p:ph type="title"/>
          </p:nvPr>
        </p:nvSpPr>
        <p:spPr>
          <a:xfrm>
            <a:off x="839788" y="0"/>
            <a:ext cx="8902728" cy="996950"/>
          </a:xfrm>
        </p:spPr>
        <p:txBody>
          <a:bodyPr anchor="ctr">
            <a:normAutofit/>
          </a:bodyPr>
          <a:lstStyle>
            <a:lvl1pPr>
              <a:defRPr sz="4400">
                <a:solidFill>
                  <a:schemeClr val="bg1"/>
                </a:solidFill>
              </a:defRPr>
            </a:lvl1pPr>
          </a:lstStyle>
          <a:p>
            <a:r>
              <a:rPr lang="en-US"/>
              <a:t>Click to edit Master title style</a:t>
            </a:r>
            <a:endParaRPr lang="en-GB" dirty="0"/>
          </a:p>
        </p:txBody>
      </p:sp>
      <p:sp>
        <p:nvSpPr>
          <p:cNvPr id="3" name="Picture Placeholder 2">
            <a:extLst>
              <a:ext uri="{FF2B5EF4-FFF2-40B4-BE49-F238E27FC236}">
                <a16:creationId xmlns:a16="http://schemas.microsoft.com/office/drawing/2014/main" id="{89A62AA3-17D0-4F8F-8E71-BF45A962FD8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dirty="0"/>
          </a:p>
        </p:txBody>
      </p:sp>
      <p:sp>
        <p:nvSpPr>
          <p:cNvPr id="4" name="Text Placeholder 3">
            <a:extLst>
              <a:ext uri="{FF2B5EF4-FFF2-40B4-BE49-F238E27FC236}">
                <a16:creationId xmlns:a16="http://schemas.microsoft.com/office/drawing/2014/main" id="{BAD66538-6590-461A-A175-B848B5697D35}"/>
              </a:ext>
            </a:extLst>
          </p:cNvPr>
          <p:cNvSpPr>
            <a:spLocks noGrp="1"/>
          </p:cNvSpPr>
          <p:nvPr>
            <p:ph type="body" sz="half" idx="2"/>
          </p:nvPr>
        </p:nvSpPr>
        <p:spPr>
          <a:xfrm>
            <a:off x="839788" y="995363"/>
            <a:ext cx="3932237" cy="487362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97D0591-C01A-4F39-ABE3-3FCF312C1FBB}"/>
              </a:ext>
            </a:extLst>
          </p:cNvPr>
          <p:cNvSpPr>
            <a:spLocks noGrp="1"/>
          </p:cNvSpPr>
          <p:nvPr>
            <p:ph type="dt" sz="half" idx="10"/>
          </p:nvPr>
        </p:nvSpPr>
        <p:spPr/>
        <p:txBody>
          <a:bodyPr/>
          <a:lstStyle/>
          <a:p>
            <a:endParaRPr lang="en-GB"/>
          </a:p>
        </p:txBody>
      </p:sp>
      <p:sp>
        <p:nvSpPr>
          <p:cNvPr id="6" name="Footer Placeholder 5">
            <a:extLst>
              <a:ext uri="{FF2B5EF4-FFF2-40B4-BE49-F238E27FC236}">
                <a16:creationId xmlns:a16="http://schemas.microsoft.com/office/drawing/2014/main" id="{ED516F75-6600-4CC0-83CC-053A67D61BB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05F12A8-8BA0-424F-AC29-29FE9CCF0048}"/>
              </a:ext>
            </a:extLst>
          </p:cNvPr>
          <p:cNvSpPr>
            <a:spLocks noGrp="1"/>
          </p:cNvSpPr>
          <p:nvPr>
            <p:ph type="sldNum" sz="quarter" idx="12"/>
          </p:nvPr>
        </p:nvSpPr>
        <p:spPr>
          <a:xfrm>
            <a:off x="9448800" y="6492875"/>
            <a:ext cx="2743200" cy="365125"/>
          </a:xfrm>
        </p:spPr>
        <p:txBody>
          <a:bodyPr/>
          <a:lstStyle/>
          <a:p>
            <a:fld id="{391F6EB8-9891-4050-938B-0703392E4F5D}" type="slidenum">
              <a:rPr lang="en-GB" smtClean="0"/>
              <a:t>‹#›</a:t>
            </a:fld>
            <a:endParaRPr lang="en-GB"/>
          </a:p>
        </p:txBody>
      </p:sp>
    </p:spTree>
    <p:extLst>
      <p:ext uri="{BB962C8B-B14F-4D97-AF65-F5344CB8AC3E}">
        <p14:creationId xmlns:p14="http://schemas.microsoft.com/office/powerpoint/2010/main" val="61025550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6AB31F-3D0D-487E-ACD0-50726B0F22F3}"/>
              </a:ext>
            </a:extLst>
          </p:cNvPr>
          <p:cNvSpPr>
            <a:spLocks noGrp="1"/>
          </p:cNvSpPr>
          <p:nvPr>
            <p:ph type="title"/>
          </p:nvPr>
        </p:nvSpPr>
        <p:spPr>
          <a:xfrm>
            <a:off x="839789" y="365127"/>
            <a:ext cx="10515601"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D8FB3AE-C9FE-47B3-86B8-A5B958159569}"/>
              </a:ext>
            </a:extLst>
          </p:cNvPr>
          <p:cNvSpPr>
            <a:spLocks noGrp="1"/>
          </p:cNvSpPr>
          <p:nvPr>
            <p:ph type="body" idx="1"/>
          </p:nvPr>
        </p:nvSpPr>
        <p:spPr>
          <a:xfrm>
            <a:off x="839789" y="1681163"/>
            <a:ext cx="5157786" cy="823912"/>
          </a:xfrm>
        </p:spPr>
        <p:txBody>
          <a:bodyPr anchor="b"/>
          <a:lstStyle>
            <a:lvl1pPr marL="0" indent="0">
              <a:buNone/>
              <a:defRPr sz="2400" b="1"/>
            </a:lvl1pPr>
            <a:lvl2pPr marL="457203" indent="0">
              <a:buNone/>
              <a:defRPr sz="1999" b="1"/>
            </a:lvl2pPr>
            <a:lvl3pPr marL="914407" indent="0">
              <a:buNone/>
              <a:defRPr sz="1800" b="1"/>
            </a:lvl3pPr>
            <a:lvl4pPr marL="1371610" indent="0">
              <a:buNone/>
              <a:defRPr sz="1600" b="1"/>
            </a:lvl4pPr>
            <a:lvl5pPr marL="1828813" indent="0">
              <a:buNone/>
              <a:defRPr sz="1600" b="1"/>
            </a:lvl5pPr>
            <a:lvl6pPr marL="2286017" indent="0">
              <a:buNone/>
              <a:defRPr sz="1600" b="1"/>
            </a:lvl6pPr>
            <a:lvl7pPr marL="2743220" indent="0">
              <a:buNone/>
              <a:defRPr sz="1600" b="1"/>
            </a:lvl7pPr>
            <a:lvl8pPr marL="3200424" indent="0">
              <a:buNone/>
              <a:defRPr sz="1600" b="1"/>
            </a:lvl8pPr>
            <a:lvl9pPr marL="3657627"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CF621B7-C360-43B9-90AD-28E48815BDDC}"/>
              </a:ext>
            </a:extLst>
          </p:cNvPr>
          <p:cNvSpPr>
            <a:spLocks noGrp="1"/>
          </p:cNvSpPr>
          <p:nvPr>
            <p:ph sz="half" idx="2"/>
          </p:nvPr>
        </p:nvSpPr>
        <p:spPr>
          <a:xfrm>
            <a:off x="839789" y="2505075"/>
            <a:ext cx="515778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7F6703AA-232E-499D-A378-48CDD6BD3E13}"/>
              </a:ext>
            </a:extLst>
          </p:cNvPr>
          <p:cNvSpPr>
            <a:spLocks noGrp="1"/>
          </p:cNvSpPr>
          <p:nvPr>
            <p:ph type="body" sz="quarter" idx="3"/>
          </p:nvPr>
        </p:nvSpPr>
        <p:spPr>
          <a:xfrm>
            <a:off x="6172199" y="1681163"/>
            <a:ext cx="5183188" cy="823912"/>
          </a:xfrm>
        </p:spPr>
        <p:txBody>
          <a:bodyPr anchor="b"/>
          <a:lstStyle>
            <a:lvl1pPr marL="0" indent="0">
              <a:buNone/>
              <a:defRPr sz="2400" b="1"/>
            </a:lvl1pPr>
            <a:lvl2pPr marL="457203" indent="0">
              <a:buNone/>
              <a:defRPr sz="1999" b="1"/>
            </a:lvl2pPr>
            <a:lvl3pPr marL="914407" indent="0">
              <a:buNone/>
              <a:defRPr sz="1800" b="1"/>
            </a:lvl3pPr>
            <a:lvl4pPr marL="1371610" indent="0">
              <a:buNone/>
              <a:defRPr sz="1600" b="1"/>
            </a:lvl4pPr>
            <a:lvl5pPr marL="1828813" indent="0">
              <a:buNone/>
              <a:defRPr sz="1600" b="1"/>
            </a:lvl5pPr>
            <a:lvl6pPr marL="2286017" indent="0">
              <a:buNone/>
              <a:defRPr sz="1600" b="1"/>
            </a:lvl6pPr>
            <a:lvl7pPr marL="2743220" indent="0">
              <a:buNone/>
              <a:defRPr sz="1600" b="1"/>
            </a:lvl7pPr>
            <a:lvl8pPr marL="3200424" indent="0">
              <a:buNone/>
              <a:defRPr sz="1600" b="1"/>
            </a:lvl8pPr>
            <a:lvl9pPr marL="3657627"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0710EBC-457D-4084-981C-7BC41F5F0EAF}"/>
              </a:ext>
            </a:extLst>
          </p:cNvPr>
          <p:cNvSpPr>
            <a:spLocks noGrp="1"/>
          </p:cNvSpPr>
          <p:nvPr>
            <p:ph sz="quarter" idx="4"/>
          </p:nvPr>
        </p:nvSpPr>
        <p:spPr>
          <a:xfrm>
            <a:off x="6172199"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37F09368-B29E-4473-B23A-D2EA8A63819B}"/>
              </a:ext>
            </a:extLst>
          </p:cNvPr>
          <p:cNvSpPr>
            <a:spLocks noGrp="1"/>
          </p:cNvSpPr>
          <p:nvPr>
            <p:ph type="dt" sz="half" idx="10"/>
          </p:nvPr>
        </p:nvSpPr>
        <p:spPr/>
        <p:txBody>
          <a:bodyPr/>
          <a:lstStyle/>
          <a:p>
            <a:endParaRPr lang="en-GB"/>
          </a:p>
        </p:txBody>
      </p:sp>
      <p:sp>
        <p:nvSpPr>
          <p:cNvPr id="8" name="Footer Placeholder 7">
            <a:extLst>
              <a:ext uri="{FF2B5EF4-FFF2-40B4-BE49-F238E27FC236}">
                <a16:creationId xmlns:a16="http://schemas.microsoft.com/office/drawing/2014/main" id="{1A04C4B4-E52A-42CF-B2CE-8A0A0581A925}"/>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275608DD-915D-4DD0-9021-C1F01D60897A}"/>
              </a:ext>
            </a:extLst>
          </p:cNvPr>
          <p:cNvSpPr>
            <a:spLocks noGrp="1"/>
          </p:cNvSpPr>
          <p:nvPr>
            <p:ph type="sldNum" sz="quarter" idx="12"/>
          </p:nvPr>
        </p:nvSpPr>
        <p:spPr/>
        <p:txBody>
          <a:bodyPr/>
          <a:lstStyle/>
          <a:p>
            <a:fld id="{391F6EB8-9891-4050-938B-0703392E4F5D}" type="slidenum">
              <a:rPr lang="en-GB" smtClean="0"/>
              <a:t>‹#›</a:t>
            </a:fld>
            <a:endParaRPr lang="en-GB"/>
          </a:p>
        </p:txBody>
      </p:sp>
    </p:spTree>
    <p:extLst>
      <p:ext uri="{BB962C8B-B14F-4D97-AF65-F5344CB8AC3E}">
        <p14:creationId xmlns:p14="http://schemas.microsoft.com/office/powerpoint/2010/main" val="327204644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08C2B7-969A-459F-99AC-A174A278B1B7}"/>
              </a:ext>
            </a:extLst>
          </p:cNvPr>
          <p:cNvSpPr>
            <a:spLocks noGrp="1"/>
          </p:cNvSpPr>
          <p:nvPr>
            <p:ph type="title"/>
          </p:nvPr>
        </p:nvSpPr>
        <p:spPr>
          <a:xfrm>
            <a:off x="216132" y="2"/>
            <a:ext cx="9601200" cy="1005841"/>
          </a:xfrm>
        </p:spPr>
        <p:txBody>
          <a:bodyPr/>
          <a:lstStyle>
            <a:lvl1pPr>
              <a:defRPr b="1">
                <a:solidFill>
                  <a:schemeClr val="bg1"/>
                </a:solidFill>
              </a:defRPr>
            </a:lvl1pPr>
          </a:lstStyle>
          <a:p>
            <a:r>
              <a:rPr lang="en-US"/>
              <a:t>Click to edit Master title style</a:t>
            </a:r>
            <a:endParaRPr lang="en-GB"/>
          </a:p>
        </p:txBody>
      </p:sp>
      <p:sp>
        <p:nvSpPr>
          <p:cNvPr id="3" name="Date Placeholder 2">
            <a:extLst>
              <a:ext uri="{FF2B5EF4-FFF2-40B4-BE49-F238E27FC236}">
                <a16:creationId xmlns:a16="http://schemas.microsoft.com/office/drawing/2014/main" id="{09E5A894-E21A-4E1D-AF5B-B4E8F33C8F99}"/>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08EC522E-161B-4861-8301-39EFBEABCB2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D99302C2-239E-475C-AE86-AC72C9ECEC04}"/>
              </a:ext>
            </a:extLst>
          </p:cNvPr>
          <p:cNvSpPr>
            <a:spLocks noGrp="1"/>
          </p:cNvSpPr>
          <p:nvPr>
            <p:ph type="sldNum" sz="quarter" idx="12"/>
          </p:nvPr>
        </p:nvSpPr>
        <p:spPr/>
        <p:txBody>
          <a:bodyPr/>
          <a:lstStyle/>
          <a:p>
            <a:fld id="{391F6EB8-9891-4050-938B-0703392E4F5D}" type="slidenum">
              <a:rPr lang="en-GB" smtClean="0"/>
              <a:t>‹#›</a:t>
            </a:fld>
            <a:endParaRPr lang="en-GB"/>
          </a:p>
        </p:txBody>
      </p:sp>
    </p:spTree>
    <p:extLst>
      <p:ext uri="{BB962C8B-B14F-4D97-AF65-F5344CB8AC3E}">
        <p14:creationId xmlns:p14="http://schemas.microsoft.com/office/powerpoint/2010/main" val="416406013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B6CEE9B-70D5-4AF2-BD1D-88E784C4591A}"/>
              </a:ext>
            </a:extLst>
          </p:cNvPr>
          <p:cNvSpPr>
            <a:spLocks noGrp="1"/>
          </p:cNvSpPr>
          <p:nvPr>
            <p:ph type="dt" sz="half" idx="10"/>
          </p:nvPr>
        </p:nvSpPr>
        <p:spPr/>
        <p:txBody>
          <a:bodyPr/>
          <a:lstStyle/>
          <a:p>
            <a:endParaRPr lang="en-GB"/>
          </a:p>
        </p:txBody>
      </p:sp>
      <p:sp>
        <p:nvSpPr>
          <p:cNvPr id="3" name="Footer Placeholder 2">
            <a:extLst>
              <a:ext uri="{FF2B5EF4-FFF2-40B4-BE49-F238E27FC236}">
                <a16:creationId xmlns:a16="http://schemas.microsoft.com/office/drawing/2014/main" id="{BA99AEEC-3239-4B33-9E1F-0E4892D2009B}"/>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FB154F0B-DC3F-4F9F-B3D3-94B7CED39072}"/>
              </a:ext>
            </a:extLst>
          </p:cNvPr>
          <p:cNvSpPr>
            <a:spLocks noGrp="1"/>
          </p:cNvSpPr>
          <p:nvPr>
            <p:ph type="sldNum" sz="quarter" idx="12"/>
          </p:nvPr>
        </p:nvSpPr>
        <p:spPr/>
        <p:txBody>
          <a:bodyPr/>
          <a:lstStyle/>
          <a:p>
            <a:fld id="{391F6EB8-9891-4050-938B-0703392E4F5D}" type="slidenum">
              <a:rPr lang="en-GB" smtClean="0"/>
              <a:t>‹#›</a:t>
            </a:fld>
            <a:endParaRPr lang="en-GB"/>
          </a:p>
        </p:txBody>
      </p:sp>
    </p:spTree>
    <p:extLst>
      <p:ext uri="{BB962C8B-B14F-4D97-AF65-F5344CB8AC3E}">
        <p14:creationId xmlns:p14="http://schemas.microsoft.com/office/powerpoint/2010/main" val="117676335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45736D-840B-443A-AF0B-62601B7CFA80}"/>
              </a:ext>
            </a:extLst>
          </p:cNvPr>
          <p:cNvSpPr>
            <a:spLocks noGrp="1"/>
          </p:cNvSpPr>
          <p:nvPr>
            <p:ph type="title"/>
          </p:nvPr>
        </p:nvSpPr>
        <p:spPr>
          <a:xfrm>
            <a:off x="839788" y="457201"/>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F782E2BB-D13E-48A3-9CB6-340FBA6B3449}"/>
              </a:ext>
            </a:extLst>
          </p:cNvPr>
          <p:cNvSpPr>
            <a:spLocks noGrp="1"/>
          </p:cNvSpPr>
          <p:nvPr>
            <p:ph idx="1"/>
          </p:nvPr>
        </p:nvSpPr>
        <p:spPr>
          <a:xfrm>
            <a:off x="5183188" y="987425"/>
            <a:ext cx="6172201" cy="4873626"/>
          </a:xfrm>
        </p:spPr>
        <p:txBody>
          <a:bodyPr/>
          <a:lstStyle>
            <a:lvl1pPr>
              <a:defRPr sz="3200"/>
            </a:lvl1pPr>
            <a:lvl2pPr>
              <a:defRPr sz="2800"/>
            </a:lvl2pPr>
            <a:lvl3pPr>
              <a:defRPr sz="2400"/>
            </a:lvl3pPr>
            <a:lvl4pPr>
              <a:defRPr sz="1999"/>
            </a:lvl4pPr>
            <a:lvl5pPr>
              <a:defRPr sz="1999"/>
            </a:lvl5pPr>
            <a:lvl6pPr>
              <a:defRPr sz="1999"/>
            </a:lvl6pPr>
            <a:lvl7pPr>
              <a:defRPr sz="1999"/>
            </a:lvl7pPr>
            <a:lvl8pPr>
              <a:defRPr sz="1999"/>
            </a:lvl8pPr>
            <a:lvl9pPr>
              <a:defRPr sz="19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3E8AADE4-BFB2-4411-AC47-59100F9A0638}"/>
              </a:ext>
            </a:extLst>
          </p:cNvPr>
          <p:cNvSpPr>
            <a:spLocks noGrp="1"/>
          </p:cNvSpPr>
          <p:nvPr>
            <p:ph type="body" sz="half" idx="2"/>
          </p:nvPr>
        </p:nvSpPr>
        <p:spPr>
          <a:xfrm>
            <a:off x="839788" y="2057400"/>
            <a:ext cx="3932237" cy="3811588"/>
          </a:xfrm>
        </p:spPr>
        <p:txBody>
          <a:bodyPr/>
          <a:lstStyle>
            <a:lvl1pPr marL="0" indent="0">
              <a:buNone/>
              <a:defRPr sz="1600"/>
            </a:lvl1pPr>
            <a:lvl2pPr marL="457203" indent="0">
              <a:buNone/>
              <a:defRPr sz="1400"/>
            </a:lvl2pPr>
            <a:lvl3pPr marL="914407" indent="0">
              <a:buNone/>
              <a:defRPr sz="1200"/>
            </a:lvl3pPr>
            <a:lvl4pPr marL="1371610" indent="0">
              <a:buNone/>
              <a:defRPr sz="1000"/>
            </a:lvl4pPr>
            <a:lvl5pPr marL="1828813" indent="0">
              <a:buNone/>
              <a:defRPr sz="1000"/>
            </a:lvl5pPr>
            <a:lvl6pPr marL="2286017" indent="0">
              <a:buNone/>
              <a:defRPr sz="1000"/>
            </a:lvl6pPr>
            <a:lvl7pPr marL="2743220" indent="0">
              <a:buNone/>
              <a:defRPr sz="1000"/>
            </a:lvl7pPr>
            <a:lvl8pPr marL="3200424" indent="0">
              <a:buNone/>
              <a:defRPr sz="1000"/>
            </a:lvl8pPr>
            <a:lvl9pPr marL="3657627"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78DCEC0-68C3-426F-8A50-B15D6AE8035E}"/>
              </a:ext>
            </a:extLst>
          </p:cNvPr>
          <p:cNvSpPr>
            <a:spLocks noGrp="1"/>
          </p:cNvSpPr>
          <p:nvPr>
            <p:ph type="dt" sz="half" idx="10"/>
          </p:nvPr>
        </p:nvSpPr>
        <p:spPr/>
        <p:txBody>
          <a:bodyPr/>
          <a:lstStyle/>
          <a:p>
            <a:endParaRPr lang="en-GB"/>
          </a:p>
        </p:txBody>
      </p:sp>
      <p:sp>
        <p:nvSpPr>
          <p:cNvPr id="6" name="Footer Placeholder 5">
            <a:extLst>
              <a:ext uri="{FF2B5EF4-FFF2-40B4-BE49-F238E27FC236}">
                <a16:creationId xmlns:a16="http://schemas.microsoft.com/office/drawing/2014/main" id="{0C6AF9BB-2789-4ACD-9F55-4CF03172E9E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972C61A-F182-4C1D-BE9C-24CB4ED80F02}"/>
              </a:ext>
            </a:extLst>
          </p:cNvPr>
          <p:cNvSpPr>
            <a:spLocks noGrp="1"/>
          </p:cNvSpPr>
          <p:nvPr>
            <p:ph type="sldNum" sz="quarter" idx="12"/>
          </p:nvPr>
        </p:nvSpPr>
        <p:spPr/>
        <p:txBody>
          <a:bodyPr/>
          <a:lstStyle/>
          <a:p>
            <a:fld id="{391F6EB8-9891-4050-938B-0703392E4F5D}" type="slidenum">
              <a:rPr lang="en-GB" smtClean="0"/>
              <a:t>‹#›</a:t>
            </a:fld>
            <a:endParaRPr lang="en-GB"/>
          </a:p>
        </p:txBody>
      </p:sp>
    </p:spTree>
    <p:extLst>
      <p:ext uri="{BB962C8B-B14F-4D97-AF65-F5344CB8AC3E}">
        <p14:creationId xmlns:p14="http://schemas.microsoft.com/office/powerpoint/2010/main" val="175451258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89E999-B2A5-4762-8CA7-6B279E3D3071}"/>
              </a:ext>
            </a:extLst>
          </p:cNvPr>
          <p:cNvSpPr>
            <a:spLocks noGrp="1"/>
          </p:cNvSpPr>
          <p:nvPr>
            <p:ph type="title"/>
          </p:nvPr>
        </p:nvSpPr>
        <p:spPr>
          <a:xfrm>
            <a:off x="839788" y="457201"/>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89A62AA3-17D0-4F8F-8E71-BF45A962FD8D}"/>
              </a:ext>
            </a:extLst>
          </p:cNvPr>
          <p:cNvSpPr>
            <a:spLocks noGrp="1"/>
          </p:cNvSpPr>
          <p:nvPr>
            <p:ph type="pic" idx="1"/>
          </p:nvPr>
        </p:nvSpPr>
        <p:spPr>
          <a:xfrm>
            <a:off x="5183188" y="987425"/>
            <a:ext cx="6172201" cy="4873626"/>
          </a:xfrm>
        </p:spPr>
        <p:txBody>
          <a:bodyPr/>
          <a:lstStyle>
            <a:lvl1pPr marL="0" indent="0">
              <a:buNone/>
              <a:defRPr sz="3200"/>
            </a:lvl1pPr>
            <a:lvl2pPr marL="457203" indent="0">
              <a:buNone/>
              <a:defRPr sz="2800"/>
            </a:lvl2pPr>
            <a:lvl3pPr marL="914407" indent="0">
              <a:buNone/>
              <a:defRPr sz="2400"/>
            </a:lvl3pPr>
            <a:lvl4pPr marL="1371610" indent="0">
              <a:buNone/>
              <a:defRPr sz="1999"/>
            </a:lvl4pPr>
            <a:lvl5pPr marL="1828813" indent="0">
              <a:buNone/>
              <a:defRPr sz="1999"/>
            </a:lvl5pPr>
            <a:lvl6pPr marL="2286017" indent="0">
              <a:buNone/>
              <a:defRPr sz="1999"/>
            </a:lvl6pPr>
            <a:lvl7pPr marL="2743220" indent="0">
              <a:buNone/>
              <a:defRPr sz="1999"/>
            </a:lvl7pPr>
            <a:lvl8pPr marL="3200424" indent="0">
              <a:buNone/>
              <a:defRPr sz="1999"/>
            </a:lvl8pPr>
            <a:lvl9pPr marL="3657627" indent="0">
              <a:buNone/>
              <a:defRPr sz="1999"/>
            </a:lvl9pPr>
          </a:lstStyle>
          <a:p>
            <a:endParaRPr lang="en-GB"/>
          </a:p>
        </p:txBody>
      </p:sp>
      <p:sp>
        <p:nvSpPr>
          <p:cNvPr id="4" name="Text Placeholder 3">
            <a:extLst>
              <a:ext uri="{FF2B5EF4-FFF2-40B4-BE49-F238E27FC236}">
                <a16:creationId xmlns:a16="http://schemas.microsoft.com/office/drawing/2014/main" id="{BAD66538-6590-461A-A175-B848B5697D35}"/>
              </a:ext>
            </a:extLst>
          </p:cNvPr>
          <p:cNvSpPr>
            <a:spLocks noGrp="1"/>
          </p:cNvSpPr>
          <p:nvPr>
            <p:ph type="body" sz="half" idx="2"/>
          </p:nvPr>
        </p:nvSpPr>
        <p:spPr>
          <a:xfrm>
            <a:off x="839788" y="2057400"/>
            <a:ext cx="3932237" cy="3811588"/>
          </a:xfrm>
        </p:spPr>
        <p:txBody>
          <a:bodyPr/>
          <a:lstStyle>
            <a:lvl1pPr marL="0" indent="0">
              <a:buNone/>
              <a:defRPr sz="1600"/>
            </a:lvl1pPr>
            <a:lvl2pPr marL="457203" indent="0">
              <a:buNone/>
              <a:defRPr sz="1400"/>
            </a:lvl2pPr>
            <a:lvl3pPr marL="914407" indent="0">
              <a:buNone/>
              <a:defRPr sz="1200"/>
            </a:lvl3pPr>
            <a:lvl4pPr marL="1371610" indent="0">
              <a:buNone/>
              <a:defRPr sz="1000"/>
            </a:lvl4pPr>
            <a:lvl5pPr marL="1828813" indent="0">
              <a:buNone/>
              <a:defRPr sz="1000"/>
            </a:lvl5pPr>
            <a:lvl6pPr marL="2286017" indent="0">
              <a:buNone/>
              <a:defRPr sz="1000"/>
            </a:lvl6pPr>
            <a:lvl7pPr marL="2743220" indent="0">
              <a:buNone/>
              <a:defRPr sz="1000"/>
            </a:lvl7pPr>
            <a:lvl8pPr marL="3200424" indent="0">
              <a:buNone/>
              <a:defRPr sz="1000"/>
            </a:lvl8pPr>
            <a:lvl9pPr marL="3657627"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97D0591-C01A-4F39-ABE3-3FCF312C1FBB}"/>
              </a:ext>
            </a:extLst>
          </p:cNvPr>
          <p:cNvSpPr>
            <a:spLocks noGrp="1"/>
          </p:cNvSpPr>
          <p:nvPr>
            <p:ph type="dt" sz="half" idx="10"/>
          </p:nvPr>
        </p:nvSpPr>
        <p:spPr/>
        <p:txBody>
          <a:bodyPr/>
          <a:lstStyle/>
          <a:p>
            <a:endParaRPr lang="en-GB"/>
          </a:p>
        </p:txBody>
      </p:sp>
      <p:sp>
        <p:nvSpPr>
          <p:cNvPr id="6" name="Footer Placeholder 5">
            <a:extLst>
              <a:ext uri="{FF2B5EF4-FFF2-40B4-BE49-F238E27FC236}">
                <a16:creationId xmlns:a16="http://schemas.microsoft.com/office/drawing/2014/main" id="{ED516F75-6600-4CC0-83CC-053A67D61BB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05F12A8-8BA0-424F-AC29-29FE9CCF0048}"/>
              </a:ext>
            </a:extLst>
          </p:cNvPr>
          <p:cNvSpPr>
            <a:spLocks noGrp="1"/>
          </p:cNvSpPr>
          <p:nvPr>
            <p:ph type="sldNum" sz="quarter" idx="12"/>
          </p:nvPr>
        </p:nvSpPr>
        <p:spPr/>
        <p:txBody>
          <a:bodyPr/>
          <a:lstStyle/>
          <a:p>
            <a:fld id="{391F6EB8-9891-4050-938B-0703392E4F5D}" type="slidenum">
              <a:rPr lang="en-GB" smtClean="0"/>
              <a:t>‹#›</a:t>
            </a:fld>
            <a:endParaRPr lang="en-GB"/>
          </a:p>
        </p:txBody>
      </p:sp>
    </p:spTree>
    <p:extLst>
      <p:ext uri="{BB962C8B-B14F-4D97-AF65-F5344CB8AC3E}">
        <p14:creationId xmlns:p14="http://schemas.microsoft.com/office/powerpoint/2010/main" val="66243312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4ADE54-05A6-41A6-A3CE-6B4509ADE97E}"/>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F40141B-CB70-491C-AC23-3820B59A14D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641F88D-C31E-4979-A764-65C4AF79051B}"/>
              </a:ext>
            </a:extLst>
          </p:cNvPr>
          <p:cNvSpPr>
            <a:spLocks noGrp="1"/>
          </p:cNvSpPr>
          <p:nvPr>
            <p:ph type="dt" sz="half" idx="10"/>
          </p:nvPr>
        </p:nvSpPr>
        <p:spPr/>
        <p:txBody>
          <a:bodyPr/>
          <a:lstStyle/>
          <a:p>
            <a:endParaRPr lang="en-GB"/>
          </a:p>
        </p:txBody>
      </p:sp>
      <p:sp>
        <p:nvSpPr>
          <p:cNvPr id="5" name="Footer Placeholder 4">
            <a:extLst>
              <a:ext uri="{FF2B5EF4-FFF2-40B4-BE49-F238E27FC236}">
                <a16:creationId xmlns:a16="http://schemas.microsoft.com/office/drawing/2014/main" id="{69F607DD-B5CA-4652-B4D3-D4038192004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AF634AB-1B09-41DA-8331-A77EB12330C6}"/>
              </a:ext>
            </a:extLst>
          </p:cNvPr>
          <p:cNvSpPr>
            <a:spLocks noGrp="1"/>
          </p:cNvSpPr>
          <p:nvPr>
            <p:ph type="sldNum" sz="quarter" idx="12"/>
          </p:nvPr>
        </p:nvSpPr>
        <p:spPr/>
        <p:txBody>
          <a:bodyPr/>
          <a:lstStyle/>
          <a:p>
            <a:fld id="{391F6EB8-9891-4050-938B-0703392E4F5D}" type="slidenum">
              <a:rPr lang="en-GB" smtClean="0"/>
              <a:t>‹#›</a:t>
            </a:fld>
            <a:endParaRPr lang="en-GB"/>
          </a:p>
        </p:txBody>
      </p:sp>
    </p:spTree>
    <p:extLst>
      <p:ext uri="{BB962C8B-B14F-4D97-AF65-F5344CB8AC3E}">
        <p14:creationId xmlns:p14="http://schemas.microsoft.com/office/powerpoint/2010/main" val="279939299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267C79C-60E8-44A5-8832-2C9355A1727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55589DC-DAD0-4D10-8EAB-2426D50FAD7F}"/>
              </a:ext>
            </a:extLst>
          </p:cNvPr>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90A4B29-3B24-4BFA-99F3-07C3A9DBC544}"/>
              </a:ext>
            </a:extLst>
          </p:cNvPr>
          <p:cNvSpPr>
            <a:spLocks noGrp="1"/>
          </p:cNvSpPr>
          <p:nvPr>
            <p:ph type="dt" sz="half" idx="10"/>
          </p:nvPr>
        </p:nvSpPr>
        <p:spPr/>
        <p:txBody>
          <a:bodyPr/>
          <a:lstStyle/>
          <a:p>
            <a:endParaRPr lang="en-GB"/>
          </a:p>
        </p:txBody>
      </p:sp>
      <p:sp>
        <p:nvSpPr>
          <p:cNvPr id="5" name="Footer Placeholder 4">
            <a:extLst>
              <a:ext uri="{FF2B5EF4-FFF2-40B4-BE49-F238E27FC236}">
                <a16:creationId xmlns:a16="http://schemas.microsoft.com/office/drawing/2014/main" id="{726DC59A-33E4-4EB3-877C-C6B55E12A10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37A486B-CFAB-4F31-8DF3-DEF7B7DD1523}"/>
              </a:ext>
            </a:extLst>
          </p:cNvPr>
          <p:cNvSpPr>
            <a:spLocks noGrp="1"/>
          </p:cNvSpPr>
          <p:nvPr>
            <p:ph type="sldNum" sz="quarter" idx="12"/>
          </p:nvPr>
        </p:nvSpPr>
        <p:spPr/>
        <p:txBody>
          <a:bodyPr/>
          <a:lstStyle/>
          <a:p>
            <a:fld id="{391F6EB8-9891-4050-938B-0703392E4F5D}" type="slidenum">
              <a:rPr lang="en-GB" smtClean="0"/>
              <a:t>‹#›</a:t>
            </a:fld>
            <a:endParaRPr lang="en-GB"/>
          </a:p>
        </p:txBody>
      </p:sp>
    </p:spTree>
    <p:extLst>
      <p:ext uri="{BB962C8B-B14F-4D97-AF65-F5344CB8AC3E}">
        <p14:creationId xmlns:p14="http://schemas.microsoft.com/office/powerpoint/2010/main" val="286759714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5BCFF4-E2BD-4D3F-A902-6F9240149E0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BEF10B26-D577-44F5-B80D-7772E630048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6199C7D0-5A53-4176-A96E-73582745B3DC}"/>
              </a:ext>
            </a:extLst>
          </p:cNvPr>
          <p:cNvSpPr>
            <a:spLocks noGrp="1"/>
          </p:cNvSpPr>
          <p:nvPr>
            <p:ph type="dt" sz="half" idx="10"/>
          </p:nvPr>
        </p:nvSpPr>
        <p:spPr/>
        <p:txBody>
          <a:bodyPr/>
          <a:lstStyle/>
          <a:p>
            <a:fld id="{C5F182C7-59B9-44FD-9F03-F6FAB0074560}" type="datetimeFigureOut">
              <a:rPr lang="en-GB" smtClean="0"/>
              <a:t>27/10/2022</a:t>
            </a:fld>
            <a:endParaRPr lang="en-GB"/>
          </a:p>
        </p:txBody>
      </p:sp>
      <p:sp>
        <p:nvSpPr>
          <p:cNvPr id="5" name="Footer Placeholder 4">
            <a:extLst>
              <a:ext uri="{FF2B5EF4-FFF2-40B4-BE49-F238E27FC236}">
                <a16:creationId xmlns:a16="http://schemas.microsoft.com/office/drawing/2014/main" id="{92988679-F001-4499-815F-B151DCA825D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B774349-ACBF-4036-8245-BCC46F36413F}"/>
              </a:ext>
            </a:extLst>
          </p:cNvPr>
          <p:cNvSpPr>
            <a:spLocks noGrp="1"/>
          </p:cNvSpPr>
          <p:nvPr>
            <p:ph type="sldNum" sz="quarter" idx="12"/>
          </p:nvPr>
        </p:nvSpPr>
        <p:spPr/>
        <p:txBody>
          <a:bodyPr/>
          <a:lstStyle/>
          <a:p>
            <a:fld id="{A4A68F0E-A9D9-4BAA-9067-BAD03A6C6A6C}" type="slidenum">
              <a:rPr lang="en-GB" smtClean="0"/>
              <a:t>‹#›</a:t>
            </a:fld>
            <a:endParaRPr lang="en-GB"/>
          </a:p>
        </p:txBody>
      </p:sp>
    </p:spTree>
    <p:extLst>
      <p:ext uri="{BB962C8B-B14F-4D97-AF65-F5344CB8AC3E}">
        <p14:creationId xmlns:p14="http://schemas.microsoft.com/office/powerpoint/2010/main" val="379716799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242041-41B1-4110-8C38-B021FEDBA41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DC65A3B-0DAD-4D10-A36C-ADEEB5C27D7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3ECFC21-F906-44EE-8661-2CD2E562CF2E}"/>
              </a:ext>
            </a:extLst>
          </p:cNvPr>
          <p:cNvSpPr>
            <a:spLocks noGrp="1"/>
          </p:cNvSpPr>
          <p:nvPr>
            <p:ph type="dt" sz="half" idx="10"/>
          </p:nvPr>
        </p:nvSpPr>
        <p:spPr/>
        <p:txBody>
          <a:bodyPr/>
          <a:lstStyle/>
          <a:p>
            <a:fld id="{C5F182C7-59B9-44FD-9F03-F6FAB0074560}" type="datetimeFigureOut">
              <a:rPr lang="en-GB" smtClean="0"/>
              <a:t>27/10/2022</a:t>
            </a:fld>
            <a:endParaRPr lang="en-GB"/>
          </a:p>
        </p:txBody>
      </p:sp>
      <p:sp>
        <p:nvSpPr>
          <p:cNvPr id="5" name="Footer Placeholder 4">
            <a:extLst>
              <a:ext uri="{FF2B5EF4-FFF2-40B4-BE49-F238E27FC236}">
                <a16:creationId xmlns:a16="http://schemas.microsoft.com/office/drawing/2014/main" id="{2FB9F7BB-173A-416E-924A-9A467EFCC8A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3191FF1-9793-45FB-A7AD-6A79EDEE8256}"/>
              </a:ext>
            </a:extLst>
          </p:cNvPr>
          <p:cNvSpPr>
            <a:spLocks noGrp="1"/>
          </p:cNvSpPr>
          <p:nvPr>
            <p:ph type="sldNum" sz="quarter" idx="12"/>
          </p:nvPr>
        </p:nvSpPr>
        <p:spPr/>
        <p:txBody>
          <a:bodyPr/>
          <a:lstStyle/>
          <a:p>
            <a:fld id="{A4A68F0E-A9D9-4BAA-9067-BAD03A6C6A6C}" type="slidenum">
              <a:rPr lang="en-GB" smtClean="0"/>
              <a:t>‹#›</a:t>
            </a:fld>
            <a:endParaRPr lang="en-GB"/>
          </a:p>
        </p:txBody>
      </p:sp>
    </p:spTree>
    <p:extLst>
      <p:ext uri="{BB962C8B-B14F-4D97-AF65-F5344CB8AC3E}">
        <p14:creationId xmlns:p14="http://schemas.microsoft.com/office/powerpoint/2010/main" val="60139444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B41369-E35B-4D92-BE93-8A9539768A8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4064F8EA-DDCF-4976-A5A1-676D5395574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BC106D6-0739-4AE1-BD32-217D1C0FA36E}"/>
              </a:ext>
            </a:extLst>
          </p:cNvPr>
          <p:cNvSpPr>
            <a:spLocks noGrp="1"/>
          </p:cNvSpPr>
          <p:nvPr>
            <p:ph type="dt" sz="half" idx="10"/>
          </p:nvPr>
        </p:nvSpPr>
        <p:spPr/>
        <p:txBody>
          <a:bodyPr/>
          <a:lstStyle/>
          <a:p>
            <a:fld id="{C5F182C7-59B9-44FD-9F03-F6FAB0074560}" type="datetimeFigureOut">
              <a:rPr lang="en-GB" smtClean="0"/>
              <a:t>27/10/2022</a:t>
            </a:fld>
            <a:endParaRPr lang="en-GB"/>
          </a:p>
        </p:txBody>
      </p:sp>
      <p:sp>
        <p:nvSpPr>
          <p:cNvPr id="5" name="Footer Placeholder 4">
            <a:extLst>
              <a:ext uri="{FF2B5EF4-FFF2-40B4-BE49-F238E27FC236}">
                <a16:creationId xmlns:a16="http://schemas.microsoft.com/office/drawing/2014/main" id="{5286067E-7B1E-4690-8E62-40860528C72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4EEFF3A-5DB0-47F1-884A-D71F85B1050C}"/>
              </a:ext>
            </a:extLst>
          </p:cNvPr>
          <p:cNvSpPr>
            <a:spLocks noGrp="1"/>
          </p:cNvSpPr>
          <p:nvPr>
            <p:ph type="sldNum" sz="quarter" idx="12"/>
          </p:nvPr>
        </p:nvSpPr>
        <p:spPr/>
        <p:txBody>
          <a:bodyPr/>
          <a:lstStyle/>
          <a:p>
            <a:fld id="{A4A68F0E-A9D9-4BAA-9067-BAD03A6C6A6C}" type="slidenum">
              <a:rPr lang="en-GB" smtClean="0"/>
              <a:t>‹#›</a:t>
            </a:fld>
            <a:endParaRPr lang="en-GB"/>
          </a:p>
        </p:txBody>
      </p:sp>
    </p:spTree>
    <p:extLst>
      <p:ext uri="{BB962C8B-B14F-4D97-AF65-F5344CB8AC3E}">
        <p14:creationId xmlns:p14="http://schemas.microsoft.com/office/powerpoint/2010/main" val="15077487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DEFAUL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4949172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08CFE8-8256-40C9-B24B-E3FD5ED148B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7090889-0297-4D3D-8972-E75FDB5DA1A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759BFE80-D73B-4488-959E-671168DBCDC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73AA8687-CE5A-4E17-B192-468EDE34AB17}"/>
              </a:ext>
            </a:extLst>
          </p:cNvPr>
          <p:cNvSpPr>
            <a:spLocks noGrp="1"/>
          </p:cNvSpPr>
          <p:nvPr>
            <p:ph type="dt" sz="half" idx="10"/>
          </p:nvPr>
        </p:nvSpPr>
        <p:spPr/>
        <p:txBody>
          <a:bodyPr/>
          <a:lstStyle/>
          <a:p>
            <a:fld id="{C5F182C7-59B9-44FD-9F03-F6FAB0074560}" type="datetimeFigureOut">
              <a:rPr lang="en-GB" smtClean="0"/>
              <a:t>27/10/2022</a:t>
            </a:fld>
            <a:endParaRPr lang="en-GB"/>
          </a:p>
        </p:txBody>
      </p:sp>
      <p:sp>
        <p:nvSpPr>
          <p:cNvPr id="6" name="Footer Placeholder 5">
            <a:extLst>
              <a:ext uri="{FF2B5EF4-FFF2-40B4-BE49-F238E27FC236}">
                <a16:creationId xmlns:a16="http://schemas.microsoft.com/office/drawing/2014/main" id="{BF562276-6B9B-42C7-BA65-A2EA0B7C5B2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A965630-D349-471D-B421-E294B25597D4}"/>
              </a:ext>
            </a:extLst>
          </p:cNvPr>
          <p:cNvSpPr>
            <a:spLocks noGrp="1"/>
          </p:cNvSpPr>
          <p:nvPr>
            <p:ph type="sldNum" sz="quarter" idx="12"/>
          </p:nvPr>
        </p:nvSpPr>
        <p:spPr/>
        <p:txBody>
          <a:bodyPr/>
          <a:lstStyle/>
          <a:p>
            <a:fld id="{A4A68F0E-A9D9-4BAA-9067-BAD03A6C6A6C}" type="slidenum">
              <a:rPr lang="en-GB" smtClean="0"/>
              <a:t>‹#›</a:t>
            </a:fld>
            <a:endParaRPr lang="en-GB"/>
          </a:p>
        </p:txBody>
      </p:sp>
    </p:spTree>
    <p:extLst>
      <p:ext uri="{BB962C8B-B14F-4D97-AF65-F5344CB8AC3E}">
        <p14:creationId xmlns:p14="http://schemas.microsoft.com/office/powerpoint/2010/main" val="372019695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0FB227-EF8D-48B6-A498-5B8B4C4C1DB3}"/>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81A3BED-CB02-4A92-98AB-1C7D3715890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E5AB59D-0285-4B10-9292-F349EBAB85E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A2FC5558-65C4-45B9-8746-5EE010C6FDF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42C8A37-52A5-426D-ABC7-8F2FA5E8F6C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8B9B0B9C-295D-4087-94CC-7C1845CEA598}"/>
              </a:ext>
            </a:extLst>
          </p:cNvPr>
          <p:cNvSpPr>
            <a:spLocks noGrp="1"/>
          </p:cNvSpPr>
          <p:nvPr>
            <p:ph type="dt" sz="half" idx="10"/>
          </p:nvPr>
        </p:nvSpPr>
        <p:spPr/>
        <p:txBody>
          <a:bodyPr/>
          <a:lstStyle/>
          <a:p>
            <a:fld id="{C5F182C7-59B9-44FD-9F03-F6FAB0074560}" type="datetimeFigureOut">
              <a:rPr lang="en-GB" smtClean="0"/>
              <a:t>27/10/2022</a:t>
            </a:fld>
            <a:endParaRPr lang="en-GB"/>
          </a:p>
        </p:txBody>
      </p:sp>
      <p:sp>
        <p:nvSpPr>
          <p:cNvPr id="8" name="Footer Placeholder 7">
            <a:extLst>
              <a:ext uri="{FF2B5EF4-FFF2-40B4-BE49-F238E27FC236}">
                <a16:creationId xmlns:a16="http://schemas.microsoft.com/office/drawing/2014/main" id="{95ED5790-DA76-44EF-9121-308380A8237D}"/>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DAB89A60-ADAD-4DB9-8F99-83D61D2A6B37}"/>
              </a:ext>
            </a:extLst>
          </p:cNvPr>
          <p:cNvSpPr>
            <a:spLocks noGrp="1"/>
          </p:cNvSpPr>
          <p:nvPr>
            <p:ph type="sldNum" sz="quarter" idx="12"/>
          </p:nvPr>
        </p:nvSpPr>
        <p:spPr/>
        <p:txBody>
          <a:bodyPr/>
          <a:lstStyle/>
          <a:p>
            <a:fld id="{A4A68F0E-A9D9-4BAA-9067-BAD03A6C6A6C}" type="slidenum">
              <a:rPr lang="en-GB" smtClean="0"/>
              <a:t>‹#›</a:t>
            </a:fld>
            <a:endParaRPr lang="en-GB"/>
          </a:p>
        </p:txBody>
      </p:sp>
    </p:spTree>
    <p:extLst>
      <p:ext uri="{BB962C8B-B14F-4D97-AF65-F5344CB8AC3E}">
        <p14:creationId xmlns:p14="http://schemas.microsoft.com/office/powerpoint/2010/main" val="252410138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D098C0-3947-44FD-BB2E-3A3C8B7A0930}"/>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851F9A01-1056-459A-908A-07BE6C262B19}"/>
              </a:ext>
            </a:extLst>
          </p:cNvPr>
          <p:cNvSpPr>
            <a:spLocks noGrp="1"/>
          </p:cNvSpPr>
          <p:nvPr>
            <p:ph type="dt" sz="half" idx="10"/>
          </p:nvPr>
        </p:nvSpPr>
        <p:spPr/>
        <p:txBody>
          <a:bodyPr/>
          <a:lstStyle/>
          <a:p>
            <a:fld id="{C5F182C7-59B9-44FD-9F03-F6FAB0074560}" type="datetimeFigureOut">
              <a:rPr lang="en-GB" smtClean="0"/>
              <a:t>27/10/2022</a:t>
            </a:fld>
            <a:endParaRPr lang="en-GB"/>
          </a:p>
        </p:txBody>
      </p:sp>
      <p:sp>
        <p:nvSpPr>
          <p:cNvPr id="4" name="Footer Placeholder 3">
            <a:extLst>
              <a:ext uri="{FF2B5EF4-FFF2-40B4-BE49-F238E27FC236}">
                <a16:creationId xmlns:a16="http://schemas.microsoft.com/office/drawing/2014/main" id="{33150304-1F6B-4C33-9B20-46A4A9876F0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42F77586-4202-4FA5-BA46-3A50B01243FC}"/>
              </a:ext>
            </a:extLst>
          </p:cNvPr>
          <p:cNvSpPr>
            <a:spLocks noGrp="1"/>
          </p:cNvSpPr>
          <p:nvPr>
            <p:ph type="sldNum" sz="quarter" idx="12"/>
          </p:nvPr>
        </p:nvSpPr>
        <p:spPr/>
        <p:txBody>
          <a:bodyPr/>
          <a:lstStyle/>
          <a:p>
            <a:fld id="{A4A68F0E-A9D9-4BAA-9067-BAD03A6C6A6C}" type="slidenum">
              <a:rPr lang="en-GB" smtClean="0"/>
              <a:t>‹#›</a:t>
            </a:fld>
            <a:endParaRPr lang="en-GB"/>
          </a:p>
        </p:txBody>
      </p:sp>
    </p:spTree>
    <p:extLst>
      <p:ext uri="{BB962C8B-B14F-4D97-AF65-F5344CB8AC3E}">
        <p14:creationId xmlns:p14="http://schemas.microsoft.com/office/powerpoint/2010/main" val="277047741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EFE90E4-5A03-4A2D-9F74-DC92338B4D06}"/>
              </a:ext>
            </a:extLst>
          </p:cNvPr>
          <p:cNvSpPr>
            <a:spLocks noGrp="1"/>
          </p:cNvSpPr>
          <p:nvPr>
            <p:ph type="dt" sz="half" idx="10"/>
          </p:nvPr>
        </p:nvSpPr>
        <p:spPr/>
        <p:txBody>
          <a:bodyPr/>
          <a:lstStyle/>
          <a:p>
            <a:fld id="{C5F182C7-59B9-44FD-9F03-F6FAB0074560}" type="datetimeFigureOut">
              <a:rPr lang="en-GB" smtClean="0"/>
              <a:t>27/10/2022</a:t>
            </a:fld>
            <a:endParaRPr lang="en-GB"/>
          </a:p>
        </p:txBody>
      </p:sp>
      <p:sp>
        <p:nvSpPr>
          <p:cNvPr id="3" name="Footer Placeholder 2">
            <a:extLst>
              <a:ext uri="{FF2B5EF4-FFF2-40B4-BE49-F238E27FC236}">
                <a16:creationId xmlns:a16="http://schemas.microsoft.com/office/drawing/2014/main" id="{463F2714-7438-4342-965D-928E2E90612B}"/>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85FDC152-6629-4426-8A66-4D386C278105}"/>
              </a:ext>
            </a:extLst>
          </p:cNvPr>
          <p:cNvSpPr>
            <a:spLocks noGrp="1"/>
          </p:cNvSpPr>
          <p:nvPr>
            <p:ph type="sldNum" sz="quarter" idx="12"/>
          </p:nvPr>
        </p:nvSpPr>
        <p:spPr/>
        <p:txBody>
          <a:bodyPr/>
          <a:lstStyle/>
          <a:p>
            <a:fld id="{A4A68F0E-A9D9-4BAA-9067-BAD03A6C6A6C}" type="slidenum">
              <a:rPr lang="en-GB" smtClean="0"/>
              <a:t>‹#›</a:t>
            </a:fld>
            <a:endParaRPr lang="en-GB"/>
          </a:p>
        </p:txBody>
      </p:sp>
    </p:spTree>
    <p:extLst>
      <p:ext uri="{BB962C8B-B14F-4D97-AF65-F5344CB8AC3E}">
        <p14:creationId xmlns:p14="http://schemas.microsoft.com/office/powerpoint/2010/main" val="46822961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9D0C46-5A65-496D-B9FC-6AC57CABB58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E3036B10-549C-403C-A5CE-678625E303F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24380AD3-F271-4915-B6F1-BEA14D603EB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36602AE-D652-4011-A3DE-0A7B2C09BDF6}"/>
              </a:ext>
            </a:extLst>
          </p:cNvPr>
          <p:cNvSpPr>
            <a:spLocks noGrp="1"/>
          </p:cNvSpPr>
          <p:nvPr>
            <p:ph type="dt" sz="half" idx="10"/>
          </p:nvPr>
        </p:nvSpPr>
        <p:spPr/>
        <p:txBody>
          <a:bodyPr/>
          <a:lstStyle/>
          <a:p>
            <a:fld id="{C5F182C7-59B9-44FD-9F03-F6FAB0074560}" type="datetimeFigureOut">
              <a:rPr lang="en-GB" smtClean="0"/>
              <a:t>27/10/2022</a:t>
            </a:fld>
            <a:endParaRPr lang="en-GB"/>
          </a:p>
        </p:txBody>
      </p:sp>
      <p:sp>
        <p:nvSpPr>
          <p:cNvPr id="6" name="Footer Placeholder 5">
            <a:extLst>
              <a:ext uri="{FF2B5EF4-FFF2-40B4-BE49-F238E27FC236}">
                <a16:creationId xmlns:a16="http://schemas.microsoft.com/office/drawing/2014/main" id="{882A5491-EC50-4072-AFB1-06E6007FF8A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FE49999-2FD3-46C0-98A9-475568571156}"/>
              </a:ext>
            </a:extLst>
          </p:cNvPr>
          <p:cNvSpPr>
            <a:spLocks noGrp="1"/>
          </p:cNvSpPr>
          <p:nvPr>
            <p:ph type="sldNum" sz="quarter" idx="12"/>
          </p:nvPr>
        </p:nvSpPr>
        <p:spPr/>
        <p:txBody>
          <a:bodyPr/>
          <a:lstStyle/>
          <a:p>
            <a:fld id="{A4A68F0E-A9D9-4BAA-9067-BAD03A6C6A6C}" type="slidenum">
              <a:rPr lang="en-GB" smtClean="0"/>
              <a:t>‹#›</a:t>
            </a:fld>
            <a:endParaRPr lang="en-GB"/>
          </a:p>
        </p:txBody>
      </p:sp>
    </p:spTree>
    <p:extLst>
      <p:ext uri="{BB962C8B-B14F-4D97-AF65-F5344CB8AC3E}">
        <p14:creationId xmlns:p14="http://schemas.microsoft.com/office/powerpoint/2010/main" val="197908334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FAFE5F-84CC-4605-83E9-C66467B9373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AA056917-CEB5-4215-965B-DA76264FCE7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161DCF1A-E466-4ED3-A3B7-6A7A962D192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2CC23F-98C4-40D4-88DD-26AE7750B329}"/>
              </a:ext>
            </a:extLst>
          </p:cNvPr>
          <p:cNvSpPr>
            <a:spLocks noGrp="1"/>
          </p:cNvSpPr>
          <p:nvPr>
            <p:ph type="dt" sz="half" idx="10"/>
          </p:nvPr>
        </p:nvSpPr>
        <p:spPr/>
        <p:txBody>
          <a:bodyPr/>
          <a:lstStyle/>
          <a:p>
            <a:fld id="{C5F182C7-59B9-44FD-9F03-F6FAB0074560}" type="datetimeFigureOut">
              <a:rPr lang="en-GB" smtClean="0"/>
              <a:t>27/10/2022</a:t>
            </a:fld>
            <a:endParaRPr lang="en-GB"/>
          </a:p>
        </p:txBody>
      </p:sp>
      <p:sp>
        <p:nvSpPr>
          <p:cNvPr id="6" name="Footer Placeholder 5">
            <a:extLst>
              <a:ext uri="{FF2B5EF4-FFF2-40B4-BE49-F238E27FC236}">
                <a16:creationId xmlns:a16="http://schemas.microsoft.com/office/drawing/2014/main" id="{BF4FAFC5-B864-49A4-929F-07FE91AEFA8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9C9AC9B-EE30-4854-AC78-2DD3120C0795}"/>
              </a:ext>
            </a:extLst>
          </p:cNvPr>
          <p:cNvSpPr>
            <a:spLocks noGrp="1"/>
          </p:cNvSpPr>
          <p:nvPr>
            <p:ph type="sldNum" sz="quarter" idx="12"/>
          </p:nvPr>
        </p:nvSpPr>
        <p:spPr/>
        <p:txBody>
          <a:bodyPr/>
          <a:lstStyle/>
          <a:p>
            <a:fld id="{A4A68F0E-A9D9-4BAA-9067-BAD03A6C6A6C}" type="slidenum">
              <a:rPr lang="en-GB" smtClean="0"/>
              <a:t>‹#›</a:t>
            </a:fld>
            <a:endParaRPr lang="en-GB"/>
          </a:p>
        </p:txBody>
      </p:sp>
    </p:spTree>
    <p:extLst>
      <p:ext uri="{BB962C8B-B14F-4D97-AF65-F5344CB8AC3E}">
        <p14:creationId xmlns:p14="http://schemas.microsoft.com/office/powerpoint/2010/main" val="302519111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F7C998-3EF5-45B9-A128-71AF1F093AE4}"/>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6313D4A-DB7E-47A1-9325-35DEAA5C919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5604FE2-B381-4426-93FA-34BCA44CDB2E}"/>
              </a:ext>
            </a:extLst>
          </p:cNvPr>
          <p:cNvSpPr>
            <a:spLocks noGrp="1"/>
          </p:cNvSpPr>
          <p:nvPr>
            <p:ph type="dt" sz="half" idx="10"/>
          </p:nvPr>
        </p:nvSpPr>
        <p:spPr/>
        <p:txBody>
          <a:bodyPr/>
          <a:lstStyle/>
          <a:p>
            <a:fld id="{C5F182C7-59B9-44FD-9F03-F6FAB0074560}" type="datetimeFigureOut">
              <a:rPr lang="en-GB" smtClean="0"/>
              <a:t>27/10/2022</a:t>
            </a:fld>
            <a:endParaRPr lang="en-GB"/>
          </a:p>
        </p:txBody>
      </p:sp>
      <p:sp>
        <p:nvSpPr>
          <p:cNvPr id="5" name="Footer Placeholder 4">
            <a:extLst>
              <a:ext uri="{FF2B5EF4-FFF2-40B4-BE49-F238E27FC236}">
                <a16:creationId xmlns:a16="http://schemas.microsoft.com/office/drawing/2014/main" id="{8D30D02F-550C-4B40-AB19-EDA14ADA267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AB66E51-1F0A-4C7D-B5E1-1AE435F88AD7}"/>
              </a:ext>
            </a:extLst>
          </p:cNvPr>
          <p:cNvSpPr>
            <a:spLocks noGrp="1"/>
          </p:cNvSpPr>
          <p:nvPr>
            <p:ph type="sldNum" sz="quarter" idx="12"/>
          </p:nvPr>
        </p:nvSpPr>
        <p:spPr/>
        <p:txBody>
          <a:bodyPr/>
          <a:lstStyle/>
          <a:p>
            <a:fld id="{A4A68F0E-A9D9-4BAA-9067-BAD03A6C6A6C}" type="slidenum">
              <a:rPr lang="en-GB" smtClean="0"/>
              <a:t>‹#›</a:t>
            </a:fld>
            <a:endParaRPr lang="en-GB"/>
          </a:p>
        </p:txBody>
      </p:sp>
    </p:spTree>
    <p:extLst>
      <p:ext uri="{BB962C8B-B14F-4D97-AF65-F5344CB8AC3E}">
        <p14:creationId xmlns:p14="http://schemas.microsoft.com/office/powerpoint/2010/main" val="126626116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C0D6170-A537-4D65-90AD-6C908E5B1D1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223E3F1-2790-4271-9035-B83EBE04D50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844C8C3-10A6-4AB7-97EF-0001FCFCA577}"/>
              </a:ext>
            </a:extLst>
          </p:cNvPr>
          <p:cNvSpPr>
            <a:spLocks noGrp="1"/>
          </p:cNvSpPr>
          <p:nvPr>
            <p:ph type="dt" sz="half" idx="10"/>
          </p:nvPr>
        </p:nvSpPr>
        <p:spPr/>
        <p:txBody>
          <a:bodyPr/>
          <a:lstStyle/>
          <a:p>
            <a:fld id="{C5F182C7-59B9-44FD-9F03-F6FAB0074560}" type="datetimeFigureOut">
              <a:rPr lang="en-GB" smtClean="0"/>
              <a:t>27/10/2022</a:t>
            </a:fld>
            <a:endParaRPr lang="en-GB"/>
          </a:p>
        </p:txBody>
      </p:sp>
      <p:sp>
        <p:nvSpPr>
          <p:cNvPr id="5" name="Footer Placeholder 4">
            <a:extLst>
              <a:ext uri="{FF2B5EF4-FFF2-40B4-BE49-F238E27FC236}">
                <a16:creationId xmlns:a16="http://schemas.microsoft.com/office/drawing/2014/main" id="{7B4755A8-6CD4-4F14-AB54-863BDAC200A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824C25A-D446-4F18-AC8E-E3A46D245410}"/>
              </a:ext>
            </a:extLst>
          </p:cNvPr>
          <p:cNvSpPr>
            <a:spLocks noGrp="1"/>
          </p:cNvSpPr>
          <p:nvPr>
            <p:ph type="sldNum" sz="quarter" idx="12"/>
          </p:nvPr>
        </p:nvSpPr>
        <p:spPr/>
        <p:txBody>
          <a:bodyPr/>
          <a:lstStyle/>
          <a:p>
            <a:fld id="{A4A68F0E-A9D9-4BAA-9067-BAD03A6C6A6C}" type="slidenum">
              <a:rPr lang="en-GB" smtClean="0"/>
              <a:t>‹#›</a:t>
            </a:fld>
            <a:endParaRPr lang="en-GB"/>
          </a:p>
        </p:txBody>
      </p:sp>
    </p:spTree>
    <p:extLst>
      <p:ext uri="{BB962C8B-B14F-4D97-AF65-F5344CB8AC3E}">
        <p14:creationId xmlns:p14="http://schemas.microsoft.com/office/powerpoint/2010/main" val="406477838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Cover slide option 1">
    <p:bg>
      <p:bgPr>
        <a:solidFill>
          <a:schemeClr val="bg1"/>
        </a:solidFill>
        <a:effectLst/>
      </p:bgPr>
    </p:bg>
    <p:spTree>
      <p:nvGrpSpPr>
        <p:cNvPr id="1" name=""/>
        <p:cNvGrpSpPr/>
        <p:nvPr/>
      </p:nvGrpSpPr>
      <p:grpSpPr>
        <a:xfrm>
          <a:off x="0" y="0"/>
          <a:ext cx="0" cy="0"/>
          <a:chOff x="0" y="0"/>
          <a:chExt cx="0" cy="0"/>
        </a:xfrm>
      </p:grpSpPr>
      <p:sp>
        <p:nvSpPr>
          <p:cNvPr id="16" name="Picture Placeholder 7" title="Client logo placeholder">
            <a:extLst>
              <a:ext uri="{FF2B5EF4-FFF2-40B4-BE49-F238E27FC236}">
                <a16:creationId xmlns:a16="http://schemas.microsoft.com/office/drawing/2014/main" id="{B0BB70C8-A321-4A1F-9327-8F6BE6BF8AEB}"/>
              </a:ext>
            </a:extLst>
          </p:cNvPr>
          <p:cNvSpPr>
            <a:spLocks noGrp="1"/>
          </p:cNvSpPr>
          <p:nvPr>
            <p:ph type="pic" sz="quarter" idx="12" hasCustomPrompt="1"/>
          </p:nvPr>
        </p:nvSpPr>
        <p:spPr>
          <a:xfrm>
            <a:off x="9928800" y="5400000"/>
            <a:ext cx="1900800" cy="579600"/>
          </a:xfrm>
          <a:prstGeom prst="rect">
            <a:avLst/>
          </a:prstGeom>
          <a:solidFill>
            <a:srgbClr val="CAD0D6"/>
          </a:solidFill>
        </p:spPr>
        <p:txBody>
          <a:bodyPr wrap="none" lIns="0" tIns="0" rIns="0" bIns="0" anchor="ctr"/>
          <a:lstStyle>
            <a:lvl1pPr marL="0" indent="0" algn="ctr" defTabSz="914400" rtl="0" eaLnBrk="1" latinLnBrk="0" hangingPunct="1">
              <a:lnSpc>
                <a:spcPct val="90000"/>
              </a:lnSpc>
              <a:spcBef>
                <a:spcPts val="1000"/>
              </a:spcBef>
              <a:buFont typeface="Arial" panose="020B0604020202020204" pitchFamily="34" charset="0"/>
              <a:buNone/>
              <a:defRPr lang="en-GB" sz="1400" kern="1200" dirty="0">
                <a:solidFill>
                  <a:schemeClr val="tx1">
                    <a:lumMod val="25000"/>
                  </a:schemeClr>
                </a:solidFill>
                <a:latin typeface="Arial" panose="020B0604020202020204" pitchFamily="34" charset="0"/>
                <a:ea typeface="+mn-ea"/>
                <a:cs typeface="Arial" panose="020B0604020202020204" pitchFamily="34" charset="0"/>
              </a:defRPr>
            </a:lvl1pPr>
          </a:lstStyle>
          <a:p>
            <a:r>
              <a:rPr lang="en-GB"/>
              <a:t>Partner/sponsor logo</a:t>
            </a:r>
          </a:p>
        </p:txBody>
      </p:sp>
      <p:sp>
        <p:nvSpPr>
          <p:cNvPr id="9" name="Text Placeholder 3"/>
          <p:cNvSpPr>
            <a:spLocks noGrp="1"/>
          </p:cNvSpPr>
          <p:nvPr>
            <p:ph type="body" sz="quarter" idx="11" hasCustomPrompt="1"/>
          </p:nvPr>
        </p:nvSpPr>
        <p:spPr>
          <a:xfrm>
            <a:off x="360000" y="4680001"/>
            <a:ext cx="4716825" cy="581230"/>
          </a:xfrm>
          <a:prstGeom prst="rect">
            <a:avLst/>
          </a:prstGeom>
        </p:spPr>
        <p:txBody>
          <a:bodyPr wrap="square" lIns="0" tIns="0" rIns="0" bIns="0"/>
          <a:lstStyle>
            <a:lvl1pPr marL="0" indent="0">
              <a:buNone/>
              <a:defRPr sz="2800">
                <a:solidFill>
                  <a:srgbClr val="FF8200"/>
                </a:solidFill>
                <a:latin typeface="Arial" panose="020B0604020202020204" pitchFamily="34" charset="0"/>
                <a:cs typeface="Arial" panose="020B0604020202020204" pitchFamily="34" charset="0"/>
              </a:defRPr>
            </a:lvl1pPr>
            <a:lvl5pPr>
              <a:defRPr/>
            </a:lvl5pPr>
          </a:lstStyle>
          <a:p>
            <a:pPr lvl="0"/>
            <a:r>
              <a:rPr lang="en-US"/>
              <a:t>Subtitle</a:t>
            </a:r>
            <a:endParaRPr lang="en-GB"/>
          </a:p>
        </p:txBody>
      </p:sp>
      <p:sp>
        <p:nvSpPr>
          <p:cNvPr id="7" name="Text Placeholder 2"/>
          <p:cNvSpPr>
            <a:spLocks noGrp="1"/>
          </p:cNvSpPr>
          <p:nvPr>
            <p:ph type="body" sz="quarter" idx="10" hasCustomPrompt="1"/>
          </p:nvPr>
        </p:nvSpPr>
        <p:spPr>
          <a:xfrm>
            <a:off x="360000" y="3312000"/>
            <a:ext cx="4716825" cy="1299660"/>
          </a:xfrm>
          <a:prstGeom prst="rect">
            <a:avLst/>
          </a:prstGeom>
        </p:spPr>
        <p:txBody>
          <a:bodyPr wrap="square" lIns="0" tIns="0" rIns="0" bIns="0"/>
          <a:lstStyle>
            <a:lvl1pPr marL="0" indent="0">
              <a:buNone/>
              <a:defRPr lang="en-GB" sz="3900" kern="1200" dirty="0">
                <a:solidFill>
                  <a:schemeClr val="bg1"/>
                </a:solidFill>
                <a:latin typeface="Arial" panose="020B0604020202020204" pitchFamily="34" charset="0"/>
                <a:ea typeface="+mn-ea"/>
                <a:cs typeface="Arial" panose="020B0604020202020204" pitchFamily="34" charset="0"/>
              </a:defRPr>
            </a:lvl1pPr>
            <a:lvl5pPr>
              <a:defRPr/>
            </a:lvl5pPr>
          </a:lstStyle>
          <a:p>
            <a:r>
              <a:rPr lang="en-GB" sz="4000">
                <a:solidFill>
                  <a:schemeClr val="bg1"/>
                </a:solidFill>
                <a:latin typeface="Arial" panose="020B0604020202020204" pitchFamily="34" charset="0"/>
                <a:cs typeface="Arial" panose="020B0604020202020204" pitchFamily="34" charset="0"/>
              </a:rPr>
              <a:t>Title goes here</a:t>
            </a:r>
          </a:p>
        </p:txBody>
      </p:sp>
      <p:sp>
        <p:nvSpPr>
          <p:cNvPr id="24" name="TextBox 23">
            <a:extLst>
              <a:ext uri="{FF2B5EF4-FFF2-40B4-BE49-F238E27FC236}">
                <a16:creationId xmlns:a16="http://schemas.microsoft.com/office/drawing/2014/main" id="{D1558722-96ED-4B0B-9416-E7039EFD6D85}"/>
              </a:ext>
            </a:extLst>
          </p:cNvPr>
          <p:cNvSpPr txBox="1"/>
          <p:nvPr userDrawn="1"/>
        </p:nvSpPr>
        <p:spPr>
          <a:xfrm>
            <a:off x="0" y="6591523"/>
            <a:ext cx="12192000" cy="169277"/>
          </a:xfrm>
          <a:prstGeom prst="rect">
            <a:avLst/>
          </a:prstGeom>
          <a:noFill/>
        </p:spPr>
        <p:txBody>
          <a:bodyPr wrap="square" lIns="0" tIns="0" rIns="0" bIns="0" rtlCol="0" anchor="b" anchorCtr="0">
            <a:spAutoFit/>
          </a:bodyPr>
          <a:lstStyle/>
          <a:p>
            <a:pPr algn="ctr"/>
            <a:r>
              <a:rPr lang="en-GB" sz="1100">
                <a:solidFill>
                  <a:schemeClr val="bg1"/>
                </a:solidFill>
                <a:latin typeface="Arial" panose="020B0604020202020204" pitchFamily="34" charset="0"/>
                <a:cs typeface="Arial" panose="020B0604020202020204" pitchFamily="34" charset="0"/>
              </a:rPr>
              <a:t>Security Marking</a:t>
            </a:r>
          </a:p>
        </p:txBody>
      </p:sp>
      <p:sp>
        <p:nvSpPr>
          <p:cNvPr id="25" name="Date Placeholder 1">
            <a:extLst>
              <a:ext uri="{FF2B5EF4-FFF2-40B4-BE49-F238E27FC236}">
                <a16:creationId xmlns:a16="http://schemas.microsoft.com/office/drawing/2014/main" id="{D75394B1-85C7-4AB7-ACF3-A38C240630BA}"/>
              </a:ext>
            </a:extLst>
          </p:cNvPr>
          <p:cNvSpPr>
            <a:spLocks noGrp="1"/>
          </p:cNvSpPr>
          <p:nvPr>
            <p:ph type="dt" sz="half" idx="2"/>
          </p:nvPr>
        </p:nvSpPr>
        <p:spPr>
          <a:xfrm>
            <a:off x="9202031" y="6560191"/>
            <a:ext cx="2743200" cy="203229"/>
          </a:xfrm>
          <a:prstGeom prst="rect">
            <a:avLst/>
          </a:prstGeom>
        </p:spPr>
        <p:txBody>
          <a:bodyPr vert="horz" lIns="0" tIns="0" rIns="0" bIns="0" rtlCol="0" anchor="b" anchorCtr="0"/>
          <a:lstStyle>
            <a:lvl1pPr algn="r">
              <a:defRPr sz="1200">
                <a:solidFill>
                  <a:schemeClr val="bg1"/>
                </a:solidFill>
              </a:defRPr>
            </a:lvl1pPr>
          </a:lstStyle>
          <a:p>
            <a:r>
              <a:rPr lang="en-GB"/>
              <a:t>Month YYYY</a:t>
            </a:r>
          </a:p>
        </p:txBody>
      </p:sp>
      <p:sp>
        <p:nvSpPr>
          <p:cNvPr id="8" name="Footer Placeholder 6">
            <a:extLst>
              <a:ext uri="{FF2B5EF4-FFF2-40B4-BE49-F238E27FC236}">
                <a16:creationId xmlns:a16="http://schemas.microsoft.com/office/drawing/2014/main" id="{88502135-5917-426A-B30C-E1B371D751A7}"/>
              </a:ext>
            </a:extLst>
          </p:cNvPr>
          <p:cNvSpPr>
            <a:spLocks noGrp="1"/>
          </p:cNvSpPr>
          <p:nvPr>
            <p:ph type="ftr" sz="quarter" idx="3"/>
          </p:nvPr>
        </p:nvSpPr>
        <p:spPr>
          <a:xfrm>
            <a:off x="360000" y="6588000"/>
            <a:ext cx="4752000" cy="180000"/>
          </a:xfrm>
          <a:prstGeom prst="rect">
            <a:avLst/>
          </a:prstGeom>
        </p:spPr>
        <p:txBody>
          <a:bodyPr vert="horz" lIns="0" tIns="0" rIns="0" bIns="0" rtlCol="0" anchor="b" anchorCtr="0"/>
          <a:lstStyle>
            <a:lvl1pPr algn="l">
              <a:defRPr sz="1200">
                <a:solidFill>
                  <a:schemeClr val="bg1"/>
                </a:solidFill>
              </a:defRPr>
            </a:lvl1pPr>
          </a:lstStyle>
          <a:p>
            <a:endParaRPr lang="en-GB"/>
          </a:p>
        </p:txBody>
      </p:sp>
      <p:sp>
        <p:nvSpPr>
          <p:cNvPr id="10" name="Rectangle 9">
            <a:extLst>
              <a:ext uri="{FF2B5EF4-FFF2-40B4-BE49-F238E27FC236}">
                <a16:creationId xmlns:a16="http://schemas.microsoft.com/office/drawing/2014/main" id="{79C341BF-1AFE-4343-8AF0-405919FBAAAC}"/>
              </a:ext>
            </a:extLst>
          </p:cNvPr>
          <p:cNvSpPr/>
          <p:nvPr userDrawn="1"/>
        </p:nvSpPr>
        <p:spPr>
          <a:xfrm>
            <a:off x="12330750" y="1347125"/>
            <a:ext cx="2487122" cy="5832366"/>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GB" sz="1300" b="0" kern="1200">
                <a:solidFill>
                  <a:schemeClr val="tx1"/>
                </a:solidFill>
                <a:effectLst/>
                <a:latin typeface="Arial" panose="020B0604020202020204" pitchFamily="34" charset="0"/>
                <a:ea typeface="+mn-ea"/>
                <a:cs typeface="Arial" panose="020B0604020202020204" pitchFamily="34" charset="0"/>
              </a:rPr>
              <a:t>To change the background image</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sz="1300" b="0" kern="1200">
                <a:solidFill>
                  <a:schemeClr val="tx1"/>
                </a:solidFill>
                <a:effectLst/>
                <a:latin typeface="Arial" panose="020B0604020202020204" pitchFamily="34" charset="0"/>
                <a:ea typeface="+mn-ea"/>
                <a:cs typeface="Arial" panose="020B0604020202020204" pitchFamily="34" charset="0"/>
              </a:rPr>
              <a:t>Right-click on the slide </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sz="1300" b="0" kern="1200">
                <a:solidFill>
                  <a:schemeClr val="tx1"/>
                </a:solidFill>
                <a:effectLst/>
                <a:latin typeface="Arial" panose="020B0604020202020204" pitchFamily="34" charset="0"/>
                <a:ea typeface="+mn-ea"/>
                <a:cs typeface="Arial" panose="020B0604020202020204" pitchFamily="34" charset="0"/>
              </a:rPr>
              <a:t>Select ‘Format Background’</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sz="1300" b="0" kern="1200">
                <a:solidFill>
                  <a:schemeClr val="tx1"/>
                </a:solidFill>
                <a:effectLst/>
                <a:latin typeface="Arial" panose="020B0604020202020204" pitchFamily="34" charset="0"/>
                <a:ea typeface="+mn-ea"/>
                <a:cs typeface="Arial" panose="020B0604020202020204" pitchFamily="34" charset="0"/>
              </a:rPr>
              <a:t>Select ‘Picture or texture fill’,</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sz="1300" b="0" kern="1200">
                <a:solidFill>
                  <a:schemeClr val="tx1"/>
                </a:solidFill>
                <a:effectLst/>
                <a:latin typeface="Arial" panose="020B0604020202020204" pitchFamily="34" charset="0"/>
                <a:ea typeface="+mn-ea"/>
                <a:cs typeface="Arial" panose="020B0604020202020204" pitchFamily="34" charset="0"/>
              </a:rPr>
              <a:t>Click ‘Insert’ and browse for a new image.</a:t>
            </a:r>
          </a:p>
          <a:p>
            <a:pPr marL="0" indent="0">
              <a:lnSpc>
                <a:spcPct val="100000"/>
              </a:lnSpc>
              <a:spcAft>
                <a:spcPts val="600"/>
              </a:spcAft>
              <a:buFont typeface="Arial" panose="020B0604020202020204" pitchFamily="34" charset="0"/>
              <a:buNone/>
            </a:pPr>
            <a:r>
              <a:rPr lang="en-GB" sz="1300" b="0" kern="1200">
                <a:solidFill>
                  <a:schemeClr val="tx1"/>
                </a:solidFill>
                <a:effectLst/>
                <a:latin typeface="Arial" panose="020B0604020202020204" pitchFamily="34" charset="0"/>
                <a:ea typeface="+mn-ea"/>
                <a:cs typeface="Arial" panose="020B0604020202020204" pitchFamily="34" charset="0"/>
              </a:rPr>
              <a:t>To adjust an image, use the ‘Offset’ and ‘Scale’ values. </a:t>
            </a:r>
          </a:p>
          <a:p>
            <a:pPr marL="0" indent="0">
              <a:lnSpc>
                <a:spcPct val="100000"/>
              </a:lnSpc>
              <a:spcAft>
                <a:spcPts val="600"/>
              </a:spcAft>
              <a:buFont typeface="Arial" panose="020B0604020202020204" pitchFamily="34" charset="0"/>
              <a:buNone/>
            </a:pPr>
            <a:endParaRPr lang="en-GB" sz="1300" b="0" kern="1200">
              <a:solidFill>
                <a:schemeClr val="tx1"/>
              </a:solidFill>
              <a:effectLst/>
              <a:latin typeface="Arial" panose="020B0604020202020204" pitchFamily="34" charset="0"/>
              <a:ea typeface="+mn-ea"/>
              <a:cs typeface="Arial" panose="020B0604020202020204" pitchFamily="34" charset="0"/>
            </a:endParaRPr>
          </a:p>
          <a:p>
            <a:pPr marL="0" indent="0">
              <a:lnSpc>
                <a:spcPct val="100000"/>
              </a:lnSpc>
              <a:spcAft>
                <a:spcPts val="600"/>
              </a:spcAft>
              <a:buFont typeface="Arial" panose="020B0604020202020204" pitchFamily="34" charset="0"/>
              <a:buNone/>
            </a:pPr>
            <a:r>
              <a:rPr lang="en-GB" sz="1300" b="0" kern="1200">
                <a:solidFill>
                  <a:schemeClr val="tx1"/>
                </a:solidFill>
                <a:effectLst/>
                <a:latin typeface="Arial" panose="020B0604020202020204" pitchFamily="34" charset="0"/>
                <a:ea typeface="+mn-ea"/>
                <a:cs typeface="Arial" panose="020B0604020202020204" pitchFamily="34" charset="0"/>
              </a:rPr>
              <a:t>To change an object full colour,</a:t>
            </a:r>
          </a:p>
          <a:p>
            <a:pPr marL="285750" indent="-285750">
              <a:lnSpc>
                <a:spcPct val="100000"/>
              </a:lnSpc>
              <a:spcAft>
                <a:spcPts val="600"/>
              </a:spcAft>
              <a:buFont typeface="Arial" panose="020B0604020202020204" pitchFamily="34" charset="0"/>
              <a:buChar char="•"/>
            </a:pPr>
            <a:r>
              <a:rPr lang="en-GB" sz="1300" b="0" kern="1200">
                <a:solidFill>
                  <a:schemeClr val="tx1"/>
                </a:solidFill>
                <a:effectLst/>
                <a:latin typeface="Arial" panose="020B0604020202020204" pitchFamily="34" charset="0"/>
                <a:ea typeface="+mn-ea"/>
                <a:cs typeface="Arial" panose="020B0604020202020204" pitchFamily="34" charset="0"/>
              </a:rPr>
              <a:t>Right-click on the object</a:t>
            </a:r>
          </a:p>
          <a:p>
            <a:pPr marL="285750" indent="-285750">
              <a:lnSpc>
                <a:spcPct val="100000"/>
              </a:lnSpc>
              <a:spcAft>
                <a:spcPts val="600"/>
              </a:spcAft>
              <a:buFont typeface="Arial" panose="020B0604020202020204" pitchFamily="34" charset="0"/>
              <a:buChar char="•"/>
            </a:pPr>
            <a:r>
              <a:rPr lang="en-GB" sz="1300" b="0" kern="1200">
                <a:solidFill>
                  <a:schemeClr val="tx1"/>
                </a:solidFill>
                <a:effectLst/>
                <a:latin typeface="Arial" panose="020B0604020202020204" pitchFamily="34" charset="0"/>
                <a:ea typeface="+mn-ea"/>
                <a:cs typeface="Arial" panose="020B0604020202020204" pitchFamily="34" charset="0"/>
              </a:rPr>
              <a:t>Select ‘Format graphic’  </a:t>
            </a:r>
          </a:p>
          <a:p>
            <a:pPr marL="285750" indent="-285750">
              <a:lnSpc>
                <a:spcPct val="100000"/>
              </a:lnSpc>
              <a:spcAft>
                <a:spcPts val="600"/>
              </a:spcAft>
              <a:buFont typeface="Arial" panose="020B0604020202020204" pitchFamily="34" charset="0"/>
              <a:buChar char="•"/>
            </a:pPr>
            <a:r>
              <a:rPr lang="en-GB" sz="1300" b="0" kern="1200">
                <a:solidFill>
                  <a:schemeClr val="tx1"/>
                </a:solidFill>
                <a:effectLst/>
                <a:latin typeface="Arial" panose="020B0604020202020204" pitchFamily="34" charset="0"/>
                <a:ea typeface="+mn-ea"/>
                <a:cs typeface="Arial" panose="020B0604020202020204" pitchFamily="34" charset="0"/>
              </a:rPr>
              <a:t>Select ‘Solid fill’</a:t>
            </a:r>
          </a:p>
          <a:p>
            <a:pPr marL="285750" indent="-285750">
              <a:lnSpc>
                <a:spcPct val="100000"/>
              </a:lnSpc>
              <a:spcAft>
                <a:spcPts val="600"/>
              </a:spcAft>
              <a:buFont typeface="Arial" panose="020B0604020202020204" pitchFamily="34" charset="0"/>
              <a:buChar char="•"/>
            </a:pPr>
            <a:r>
              <a:rPr lang="en-GB" sz="1300" b="0" kern="1200">
                <a:solidFill>
                  <a:schemeClr val="tx1"/>
                </a:solidFill>
                <a:effectLst/>
                <a:latin typeface="Arial" panose="020B0604020202020204" pitchFamily="34" charset="0"/>
                <a:ea typeface="+mn-ea"/>
                <a:cs typeface="Arial" panose="020B0604020202020204" pitchFamily="34" charset="0"/>
              </a:rPr>
              <a:t>Click the ‘Colour’ drop down button and:</a:t>
            </a:r>
          </a:p>
          <a:p>
            <a:pPr marL="742950" lvl="1" indent="-285750">
              <a:lnSpc>
                <a:spcPct val="100000"/>
              </a:lnSpc>
              <a:spcAft>
                <a:spcPts val="1200"/>
              </a:spcAft>
              <a:buFont typeface="Arial" panose="020B0604020202020204" pitchFamily="34" charset="0"/>
              <a:buChar char="•"/>
            </a:pPr>
            <a:r>
              <a:rPr lang="en-GB" sz="1300" b="1" kern="1200">
                <a:solidFill>
                  <a:schemeClr val="tx1"/>
                </a:solidFill>
                <a:effectLst/>
                <a:latin typeface="Arial" panose="020B0604020202020204" pitchFamily="34" charset="0"/>
                <a:ea typeface="+mn-ea"/>
                <a:cs typeface="Arial" panose="020B0604020202020204" pitchFamily="34" charset="0"/>
              </a:rPr>
              <a:t>Either</a:t>
            </a:r>
            <a:r>
              <a:rPr lang="en-GB" sz="1300" b="0" kern="1200">
                <a:solidFill>
                  <a:schemeClr val="tx1"/>
                </a:solidFill>
                <a:effectLst/>
                <a:latin typeface="Arial" panose="020B0604020202020204" pitchFamily="34" charset="0"/>
                <a:ea typeface="+mn-ea"/>
                <a:cs typeface="Arial" panose="020B0604020202020204" pitchFamily="34" charset="0"/>
              </a:rPr>
              <a:t> click ‘More Colours’, select ‘Custom’ and enter the RGB colour values.</a:t>
            </a:r>
          </a:p>
          <a:p>
            <a:pPr marL="742950" marR="0" lvl="1"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GB" sz="1300" b="1" kern="1200">
                <a:solidFill>
                  <a:schemeClr val="tx1"/>
                </a:solidFill>
                <a:effectLst/>
                <a:latin typeface="Arial" panose="020B0604020202020204" pitchFamily="34" charset="0"/>
                <a:ea typeface="+mn-ea"/>
                <a:cs typeface="Arial" panose="020B0604020202020204" pitchFamily="34" charset="0"/>
              </a:rPr>
              <a:t>Or </a:t>
            </a:r>
            <a:r>
              <a:rPr lang="en-GB" sz="1300" b="0" kern="1200">
                <a:solidFill>
                  <a:schemeClr val="tx1"/>
                </a:solidFill>
                <a:effectLst/>
                <a:latin typeface="Arial" panose="020B0604020202020204" pitchFamily="34" charset="0"/>
                <a:ea typeface="+mn-ea"/>
                <a:cs typeface="Arial" panose="020B0604020202020204" pitchFamily="34" charset="0"/>
              </a:rPr>
              <a:t>use the ‘Eyedropper’ formatting tool</a:t>
            </a:r>
          </a:p>
          <a:p>
            <a:endParaRPr kumimoji="0" lang="en-GB" sz="1300" b="0" i="0" u="none" strike="noStrike" kern="1200" cap="none" spc="0" normalizeH="0" baseline="0" noProof="0">
              <a:ln>
                <a:noFill/>
              </a:ln>
              <a:solidFill>
                <a:srgbClr val="333C4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865792281"/>
      </p:ext>
    </p:extLst>
  </p:cSld>
  <p:clrMapOvr>
    <a:masterClrMapping/>
  </p:clrMapOvr>
  <p:extLst>
    <p:ext uri="{DCECCB84-F9BA-43D5-87BE-67443E8EF086}">
      <p15:sldGuideLst xmlns:p15="http://schemas.microsoft.com/office/powerpoint/2012/main">
        <p15:guide id="1" pos="461">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Divider slide option 2">
    <p:spTree>
      <p:nvGrpSpPr>
        <p:cNvPr id="1" name=""/>
        <p:cNvGrpSpPr/>
        <p:nvPr/>
      </p:nvGrpSpPr>
      <p:grpSpPr>
        <a:xfrm>
          <a:off x="0" y="0"/>
          <a:ext cx="0" cy="0"/>
          <a:chOff x="0" y="0"/>
          <a:chExt cx="0" cy="0"/>
        </a:xfrm>
      </p:grpSpPr>
      <p:sp>
        <p:nvSpPr>
          <p:cNvPr id="9" name="Text Placeholder 3"/>
          <p:cNvSpPr>
            <a:spLocks noGrp="1"/>
          </p:cNvSpPr>
          <p:nvPr>
            <p:ph type="body" sz="quarter" idx="11" hasCustomPrompt="1"/>
          </p:nvPr>
        </p:nvSpPr>
        <p:spPr>
          <a:xfrm>
            <a:off x="360000" y="4272874"/>
            <a:ext cx="4716825" cy="988355"/>
          </a:xfrm>
          <a:prstGeom prst="rect">
            <a:avLst/>
          </a:prstGeom>
        </p:spPr>
        <p:txBody>
          <a:bodyPr wrap="square" lIns="0" tIns="0" rIns="0" bIns="0"/>
          <a:lstStyle>
            <a:lvl1pPr marL="0" indent="0">
              <a:buNone/>
              <a:defRPr sz="3900">
                <a:solidFill>
                  <a:srgbClr val="FF8200"/>
                </a:solidFill>
                <a:latin typeface="Arial" panose="020B0604020202020204" pitchFamily="34" charset="0"/>
                <a:cs typeface="Arial" panose="020B0604020202020204" pitchFamily="34" charset="0"/>
              </a:defRPr>
            </a:lvl1pPr>
            <a:lvl5pPr>
              <a:defRPr/>
            </a:lvl5pPr>
          </a:lstStyle>
          <a:p>
            <a:pPr lvl="0"/>
            <a:r>
              <a:rPr lang="en-US"/>
              <a:t>Accent </a:t>
            </a:r>
            <a:r>
              <a:rPr lang="en-US" err="1"/>
              <a:t>colour</a:t>
            </a:r>
            <a:endParaRPr lang="en-GB"/>
          </a:p>
        </p:txBody>
      </p:sp>
      <p:sp>
        <p:nvSpPr>
          <p:cNvPr id="7" name="Text Placeholder 2"/>
          <p:cNvSpPr>
            <a:spLocks noGrp="1"/>
          </p:cNvSpPr>
          <p:nvPr>
            <p:ph type="body" sz="quarter" idx="10" hasCustomPrompt="1"/>
          </p:nvPr>
        </p:nvSpPr>
        <p:spPr>
          <a:xfrm>
            <a:off x="360000" y="3075709"/>
            <a:ext cx="4716825" cy="1172293"/>
          </a:xfrm>
          <a:prstGeom prst="rect">
            <a:avLst/>
          </a:prstGeom>
        </p:spPr>
        <p:txBody>
          <a:bodyPr wrap="square" lIns="0" tIns="0" rIns="0" bIns="0" anchor="b" anchorCtr="0"/>
          <a:lstStyle>
            <a:lvl1pPr marL="0" indent="0">
              <a:buNone/>
              <a:defRPr lang="en-GB" sz="3900" kern="1200" dirty="0">
                <a:solidFill>
                  <a:schemeClr val="bg1"/>
                </a:solidFill>
                <a:latin typeface="Arial" panose="020B0604020202020204" pitchFamily="34" charset="0"/>
                <a:ea typeface="+mn-ea"/>
                <a:cs typeface="Arial" panose="020B0604020202020204" pitchFamily="34" charset="0"/>
              </a:defRPr>
            </a:lvl1pPr>
            <a:lvl5pPr>
              <a:defRPr/>
            </a:lvl5pPr>
          </a:lstStyle>
          <a:p>
            <a:r>
              <a:rPr lang="en-GB" sz="4000">
                <a:solidFill>
                  <a:schemeClr val="bg1"/>
                </a:solidFill>
                <a:latin typeface="Arial" panose="020B0604020202020204" pitchFamily="34" charset="0"/>
                <a:cs typeface="Arial" panose="020B0604020202020204" pitchFamily="34" charset="0"/>
              </a:rPr>
              <a:t>Divider title</a:t>
            </a:r>
          </a:p>
        </p:txBody>
      </p:sp>
      <p:sp>
        <p:nvSpPr>
          <p:cNvPr id="4" name="Footer Placeholder 6">
            <a:extLst>
              <a:ext uri="{FF2B5EF4-FFF2-40B4-BE49-F238E27FC236}">
                <a16:creationId xmlns:a16="http://schemas.microsoft.com/office/drawing/2014/main" id="{F66F5C58-F20F-4621-B429-5E16DEEAA3B7}"/>
              </a:ext>
            </a:extLst>
          </p:cNvPr>
          <p:cNvSpPr>
            <a:spLocks noGrp="1"/>
          </p:cNvSpPr>
          <p:nvPr>
            <p:ph type="ftr" sz="quarter" idx="3"/>
          </p:nvPr>
        </p:nvSpPr>
        <p:spPr>
          <a:xfrm>
            <a:off x="360000" y="6588000"/>
            <a:ext cx="4752000" cy="180000"/>
          </a:xfrm>
          <a:prstGeom prst="rect">
            <a:avLst/>
          </a:prstGeom>
        </p:spPr>
        <p:txBody>
          <a:bodyPr vert="horz" lIns="0" tIns="0" rIns="0" bIns="0" rtlCol="0" anchor="b" anchorCtr="0"/>
          <a:lstStyle>
            <a:lvl1pPr algn="l">
              <a:defRPr sz="1200">
                <a:solidFill>
                  <a:schemeClr val="bg1"/>
                </a:solidFill>
              </a:defRPr>
            </a:lvl1pPr>
          </a:lstStyle>
          <a:p>
            <a:endParaRPr lang="en-GB"/>
          </a:p>
        </p:txBody>
      </p:sp>
      <p:sp>
        <p:nvSpPr>
          <p:cNvPr id="2" name="Slide Number Placeholder 1">
            <a:extLst>
              <a:ext uri="{FF2B5EF4-FFF2-40B4-BE49-F238E27FC236}">
                <a16:creationId xmlns:a16="http://schemas.microsoft.com/office/drawing/2014/main" id="{401EF2C4-5456-4534-940A-7FFFE523409C}"/>
              </a:ext>
            </a:extLst>
          </p:cNvPr>
          <p:cNvSpPr>
            <a:spLocks noGrp="1"/>
          </p:cNvSpPr>
          <p:nvPr>
            <p:ph type="sldNum" sz="quarter" idx="12"/>
          </p:nvPr>
        </p:nvSpPr>
        <p:spPr>
          <a:xfrm>
            <a:off x="10800000" y="6588000"/>
            <a:ext cx="1080000" cy="180000"/>
          </a:xfrm>
          <a:prstGeom prst="rect">
            <a:avLst/>
          </a:prstGeom>
        </p:spPr>
        <p:txBody>
          <a:bodyPr/>
          <a:lstStyle>
            <a:lvl1pPr>
              <a:defRPr>
                <a:solidFill>
                  <a:schemeClr val="bg1"/>
                </a:solidFill>
              </a:defRPr>
            </a:lvl1pPr>
          </a:lstStyle>
          <a:p>
            <a:fld id="{5C01B2B2-3B32-4177-9645-58C2813D6AA3}" type="slidenum">
              <a:rPr lang="en-GB" smtClean="0"/>
              <a:pPr/>
              <a:t>‹#›</a:t>
            </a:fld>
            <a:endParaRPr lang="en-GB"/>
          </a:p>
        </p:txBody>
      </p:sp>
      <p:sp>
        <p:nvSpPr>
          <p:cNvPr id="6" name="Rectangle 5">
            <a:extLst>
              <a:ext uri="{FF2B5EF4-FFF2-40B4-BE49-F238E27FC236}">
                <a16:creationId xmlns:a16="http://schemas.microsoft.com/office/drawing/2014/main" id="{CE94DE6F-4492-4742-8102-DF6960E1B1F3}"/>
              </a:ext>
            </a:extLst>
          </p:cNvPr>
          <p:cNvSpPr/>
          <p:nvPr userDrawn="1"/>
        </p:nvSpPr>
        <p:spPr>
          <a:xfrm>
            <a:off x="12330750" y="1347125"/>
            <a:ext cx="2487122" cy="5832366"/>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GB" sz="1300" b="0" kern="1200">
                <a:solidFill>
                  <a:schemeClr val="tx1"/>
                </a:solidFill>
                <a:effectLst/>
                <a:latin typeface="Arial" panose="020B0604020202020204" pitchFamily="34" charset="0"/>
                <a:ea typeface="+mn-ea"/>
                <a:cs typeface="Arial" panose="020B0604020202020204" pitchFamily="34" charset="0"/>
              </a:rPr>
              <a:t>To change the background image</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sz="1300" b="0" kern="1200">
                <a:solidFill>
                  <a:schemeClr val="tx1"/>
                </a:solidFill>
                <a:effectLst/>
                <a:latin typeface="Arial" panose="020B0604020202020204" pitchFamily="34" charset="0"/>
                <a:ea typeface="+mn-ea"/>
                <a:cs typeface="Arial" panose="020B0604020202020204" pitchFamily="34" charset="0"/>
              </a:rPr>
              <a:t>Right-click on the slide </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sz="1300" b="0" kern="1200">
                <a:solidFill>
                  <a:schemeClr val="tx1"/>
                </a:solidFill>
                <a:effectLst/>
                <a:latin typeface="Arial" panose="020B0604020202020204" pitchFamily="34" charset="0"/>
                <a:ea typeface="+mn-ea"/>
                <a:cs typeface="Arial" panose="020B0604020202020204" pitchFamily="34" charset="0"/>
              </a:rPr>
              <a:t>Select ‘Format Background’</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sz="1300" b="0" kern="1200">
                <a:solidFill>
                  <a:schemeClr val="tx1"/>
                </a:solidFill>
                <a:effectLst/>
                <a:latin typeface="Arial" panose="020B0604020202020204" pitchFamily="34" charset="0"/>
                <a:ea typeface="+mn-ea"/>
                <a:cs typeface="Arial" panose="020B0604020202020204" pitchFamily="34" charset="0"/>
              </a:rPr>
              <a:t>Select ‘Picture or texture fill’,</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sz="1300" b="0" kern="1200">
                <a:solidFill>
                  <a:schemeClr val="tx1"/>
                </a:solidFill>
                <a:effectLst/>
                <a:latin typeface="Arial" panose="020B0604020202020204" pitchFamily="34" charset="0"/>
                <a:ea typeface="+mn-ea"/>
                <a:cs typeface="Arial" panose="020B0604020202020204" pitchFamily="34" charset="0"/>
              </a:rPr>
              <a:t>Click ‘Insert’ and browse for a new image.</a:t>
            </a:r>
          </a:p>
          <a:p>
            <a:pPr marL="0" indent="0">
              <a:lnSpc>
                <a:spcPct val="100000"/>
              </a:lnSpc>
              <a:spcAft>
                <a:spcPts val="600"/>
              </a:spcAft>
              <a:buFont typeface="Arial" panose="020B0604020202020204" pitchFamily="34" charset="0"/>
              <a:buNone/>
            </a:pPr>
            <a:r>
              <a:rPr lang="en-GB" sz="1300" b="0" kern="1200">
                <a:solidFill>
                  <a:schemeClr val="tx1"/>
                </a:solidFill>
                <a:effectLst/>
                <a:latin typeface="Arial" panose="020B0604020202020204" pitchFamily="34" charset="0"/>
                <a:ea typeface="+mn-ea"/>
                <a:cs typeface="Arial" panose="020B0604020202020204" pitchFamily="34" charset="0"/>
              </a:rPr>
              <a:t>To adjust an image, use the ‘Offset’ and ‘Scale’ values. </a:t>
            </a:r>
          </a:p>
          <a:p>
            <a:pPr marL="0" indent="0">
              <a:lnSpc>
                <a:spcPct val="100000"/>
              </a:lnSpc>
              <a:spcAft>
                <a:spcPts val="600"/>
              </a:spcAft>
              <a:buFont typeface="Arial" panose="020B0604020202020204" pitchFamily="34" charset="0"/>
              <a:buNone/>
            </a:pPr>
            <a:endParaRPr lang="en-GB" sz="1300" b="0" kern="1200">
              <a:solidFill>
                <a:schemeClr val="tx1"/>
              </a:solidFill>
              <a:effectLst/>
              <a:latin typeface="Arial" panose="020B0604020202020204" pitchFamily="34" charset="0"/>
              <a:ea typeface="+mn-ea"/>
              <a:cs typeface="Arial" panose="020B0604020202020204" pitchFamily="34" charset="0"/>
            </a:endParaRPr>
          </a:p>
          <a:p>
            <a:pPr marL="0" indent="0">
              <a:lnSpc>
                <a:spcPct val="100000"/>
              </a:lnSpc>
              <a:spcAft>
                <a:spcPts val="600"/>
              </a:spcAft>
              <a:buFont typeface="Arial" panose="020B0604020202020204" pitchFamily="34" charset="0"/>
              <a:buNone/>
            </a:pPr>
            <a:r>
              <a:rPr lang="en-GB" sz="1300" b="0" kern="1200">
                <a:solidFill>
                  <a:schemeClr val="tx1"/>
                </a:solidFill>
                <a:effectLst/>
                <a:latin typeface="Arial" panose="020B0604020202020204" pitchFamily="34" charset="0"/>
                <a:ea typeface="+mn-ea"/>
                <a:cs typeface="Arial" panose="020B0604020202020204" pitchFamily="34" charset="0"/>
              </a:rPr>
              <a:t>To change an object full colour,</a:t>
            </a:r>
          </a:p>
          <a:p>
            <a:pPr marL="285750" indent="-285750">
              <a:lnSpc>
                <a:spcPct val="100000"/>
              </a:lnSpc>
              <a:spcAft>
                <a:spcPts val="600"/>
              </a:spcAft>
              <a:buFont typeface="Arial" panose="020B0604020202020204" pitchFamily="34" charset="0"/>
              <a:buChar char="•"/>
            </a:pPr>
            <a:r>
              <a:rPr lang="en-GB" sz="1300" b="0" kern="1200">
                <a:solidFill>
                  <a:schemeClr val="tx1"/>
                </a:solidFill>
                <a:effectLst/>
                <a:latin typeface="Arial" panose="020B0604020202020204" pitchFamily="34" charset="0"/>
                <a:ea typeface="+mn-ea"/>
                <a:cs typeface="Arial" panose="020B0604020202020204" pitchFamily="34" charset="0"/>
              </a:rPr>
              <a:t>Right-click on the object</a:t>
            </a:r>
          </a:p>
          <a:p>
            <a:pPr marL="285750" indent="-285750">
              <a:lnSpc>
                <a:spcPct val="100000"/>
              </a:lnSpc>
              <a:spcAft>
                <a:spcPts val="600"/>
              </a:spcAft>
              <a:buFont typeface="Arial" panose="020B0604020202020204" pitchFamily="34" charset="0"/>
              <a:buChar char="•"/>
            </a:pPr>
            <a:r>
              <a:rPr lang="en-GB" sz="1300" b="0" kern="1200">
                <a:solidFill>
                  <a:schemeClr val="tx1"/>
                </a:solidFill>
                <a:effectLst/>
                <a:latin typeface="Arial" panose="020B0604020202020204" pitchFamily="34" charset="0"/>
                <a:ea typeface="+mn-ea"/>
                <a:cs typeface="Arial" panose="020B0604020202020204" pitchFamily="34" charset="0"/>
              </a:rPr>
              <a:t>Select ‘Format graphic’  </a:t>
            </a:r>
          </a:p>
          <a:p>
            <a:pPr marL="285750" indent="-285750">
              <a:lnSpc>
                <a:spcPct val="100000"/>
              </a:lnSpc>
              <a:spcAft>
                <a:spcPts val="600"/>
              </a:spcAft>
              <a:buFont typeface="Arial" panose="020B0604020202020204" pitchFamily="34" charset="0"/>
              <a:buChar char="•"/>
            </a:pPr>
            <a:r>
              <a:rPr lang="en-GB" sz="1300" b="0" kern="1200">
                <a:solidFill>
                  <a:schemeClr val="tx1"/>
                </a:solidFill>
                <a:effectLst/>
                <a:latin typeface="Arial" panose="020B0604020202020204" pitchFamily="34" charset="0"/>
                <a:ea typeface="+mn-ea"/>
                <a:cs typeface="Arial" panose="020B0604020202020204" pitchFamily="34" charset="0"/>
              </a:rPr>
              <a:t>Select ‘Solid fill’</a:t>
            </a:r>
          </a:p>
          <a:p>
            <a:pPr marL="285750" indent="-285750">
              <a:lnSpc>
                <a:spcPct val="100000"/>
              </a:lnSpc>
              <a:spcAft>
                <a:spcPts val="600"/>
              </a:spcAft>
              <a:buFont typeface="Arial" panose="020B0604020202020204" pitchFamily="34" charset="0"/>
              <a:buChar char="•"/>
            </a:pPr>
            <a:r>
              <a:rPr lang="en-GB" sz="1300" b="0" kern="1200">
                <a:solidFill>
                  <a:schemeClr val="tx1"/>
                </a:solidFill>
                <a:effectLst/>
                <a:latin typeface="Arial" panose="020B0604020202020204" pitchFamily="34" charset="0"/>
                <a:ea typeface="+mn-ea"/>
                <a:cs typeface="Arial" panose="020B0604020202020204" pitchFamily="34" charset="0"/>
              </a:rPr>
              <a:t>Click the ‘Colour’ drop down button and:</a:t>
            </a:r>
          </a:p>
          <a:p>
            <a:pPr marL="742950" lvl="1" indent="-285750">
              <a:lnSpc>
                <a:spcPct val="100000"/>
              </a:lnSpc>
              <a:spcAft>
                <a:spcPts val="1200"/>
              </a:spcAft>
              <a:buFont typeface="Arial" panose="020B0604020202020204" pitchFamily="34" charset="0"/>
              <a:buChar char="•"/>
            </a:pPr>
            <a:r>
              <a:rPr lang="en-GB" sz="1300" b="1" kern="1200">
                <a:solidFill>
                  <a:schemeClr val="tx1"/>
                </a:solidFill>
                <a:effectLst/>
                <a:latin typeface="Arial" panose="020B0604020202020204" pitchFamily="34" charset="0"/>
                <a:ea typeface="+mn-ea"/>
                <a:cs typeface="Arial" panose="020B0604020202020204" pitchFamily="34" charset="0"/>
              </a:rPr>
              <a:t>Either</a:t>
            </a:r>
            <a:r>
              <a:rPr lang="en-GB" sz="1300" b="0" kern="1200">
                <a:solidFill>
                  <a:schemeClr val="tx1"/>
                </a:solidFill>
                <a:effectLst/>
                <a:latin typeface="Arial" panose="020B0604020202020204" pitchFamily="34" charset="0"/>
                <a:ea typeface="+mn-ea"/>
                <a:cs typeface="Arial" panose="020B0604020202020204" pitchFamily="34" charset="0"/>
              </a:rPr>
              <a:t> click ‘More Colours’, select ‘Custom’ and enter the RGB colour values.</a:t>
            </a:r>
          </a:p>
          <a:p>
            <a:pPr marL="742950" marR="0" lvl="1"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GB" sz="1300" b="1" kern="1200">
                <a:solidFill>
                  <a:schemeClr val="tx1"/>
                </a:solidFill>
                <a:effectLst/>
                <a:latin typeface="Arial" panose="020B0604020202020204" pitchFamily="34" charset="0"/>
                <a:ea typeface="+mn-ea"/>
                <a:cs typeface="Arial" panose="020B0604020202020204" pitchFamily="34" charset="0"/>
              </a:rPr>
              <a:t>Or </a:t>
            </a:r>
            <a:r>
              <a:rPr lang="en-GB" sz="1300" b="0" kern="1200">
                <a:solidFill>
                  <a:schemeClr val="tx1"/>
                </a:solidFill>
                <a:effectLst/>
                <a:latin typeface="Arial" panose="020B0604020202020204" pitchFamily="34" charset="0"/>
                <a:ea typeface="+mn-ea"/>
                <a:cs typeface="Arial" panose="020B0604020202020204" pitchFamily="34" charset="0"/>
              </a:rPr>
              <a:t>use the ‘Eyedropper’ formatting tool</a:t>
            </a:r>
          </a:p>
          <a:p>
            <a:endParaRPr kumimoji="0" lang="en-GB" sz="1300" b="0" i="0" u="none" strike="noStrike" kern="1200" cap="none" spc="0" normalizeH="0" baseline="0" noProof="0">
              <a:ln>
                <a:noFill/>
              </a:ln>
              <a:solidFill>
                <a:srgbClr val="333C4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019182964"/>
      </p:ext>
    </p:extLst>
  </p:cSld>
  <p:clrMapOvr>
    <a:masterClrMapping/>
  </p:clrMapOvr>
  <p:extLst>
    <p:ext uri="{DCECCB84-F9BA-43D5-87BE-67443E8EF086}">
      <p15:sldGuideLst xmlns:p15="http://schemas.microsoft.com/office/powerpoint/2012/main">
        <p15:guide id="1" pos="46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ext slide 1 - 1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AB38C-5F38-4824-BA5B-9B6A2BB378C1}"/>
              </a:ext>
            </a:extLst>
          </p:cNvPr>
          <p:cNvSpPr>
            <a:spLocks noGrp="1"/>
          </p:cNvSpPr>
          <p:nvPr>
            <p:ph type="title" hasCustomPrompt="1"/>
          </p:nvPr>
        </p:nvSpPr>
        <p:spPr>
          <a:xfrm>
            <a:off x="360000" y="720000"/>
            <a:ext cx="11484996" cy="1039599"/>
          </a:xfrm>
          <a:prstGeom prst="rect">
            <a:avLst/>
          </a:prstGeom>
        </p:spPr>
        <p:txBody>
          <a:bodyPr/>
          <a:lstStyle>
            <a:lvl1pPr>
              <a:defRPr/>
            </a:lvl1pPr>
          </a:lstStyle>
          <a:p>
            <a:r>
              <a:rPr lang="en-US" dirty="0"/>
              <a:t>Text only slide – 1 column</a:t>
            </a:r>
            <a:endParaRPr lang="en-GB" dirty="0"/>
          </a:p>
        </p:txBody>
      </p:sp>
      <p:sp>
        <p:nvSpPr>
          <p:cNvPr id="6" name="Text Placeholder 5"/>
          <p:cNvSpPr>
            <a:spLocks noGrp="1"/>
          </p:cNvSpPr>
          <p:nvPr>
            <p:ph type="body" sz="quarter" idx="12"/>
          </p:nvPr>
        </p:nvSpPr>
        <p:spPr>
          <a:xfrm>
            <a:off x="360000" y="2160000"/>
            <a:ext cx="11484000" cy="3636000"/>
          </a:xfrm>
          <a:prstGeom prst="rect">
            <a:avLst/>
          </a:prstGeo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3" name="Slide Number Placeholder 2"/>
          <p:cNvSpPr>
            <a:spLocks noGrp="1"/>
          </p:cNvSpPr>
          <p:nvPr>
            <p:ph type="sldNum" sz="quarter" idx="13"/>
          </p:nvPr>
        </p:nvSpPr>
        <p:spPr>
          <a:xfrm>
            <a:off x="10800000" y="6588000"/>
            <a:ext cx="1080000" cy="180000"/>
          </a:xfrm>
          <a:prstGeom prst="rect">
            <a:avLst/>
          </a:prstGeom>
        </p:spPr>
        <p:txBody>
          <a:bodyPr/>
          <a:lstStyle>
            <a:lvl1pPr>
              <a:defRPr>
                <a:solidFill>
                  <a:srgbClr val="333F47"/>
                </a:solidFill>
              </a:defRPr>
            </a:lvl1pPr>
          </a:lstStyle>
          <a:p>
            <a:fld id="{5C01B2B2-3B32-4177-9645-58C2813D6AA3}" type="slidenum">
              <a:rPr lang="en-GB" smtClean="0"/>
              <a:pPr/>
              <a:t>‹#›</a:t>
            </a:fld>
            <a:endParaRPr lang="en-GB" dirty="0"/>
          </a:p>
        </p:txBody>
      </p:sp>
      <p:sp>
        <p:nvSpPr>
          <p:cNvPr id="7" name="Footer Placeholder 6">
            <a:extLst>
              <a:ext uri="{FF2B5EF4-FFF2-40B4-BE49-F238E27FC236}">
                <a16:creationId xmlns:a16="http://schemas.microsoft.com/office/drawing/2014/main" id="{0BC11000-FB69-45B4-B075-859A6622ABA7}"/>
              </a:ext>
            </a:extLst>
          </p:cNvPr>
          <p:cNvSpPr>
            <a:spLocks noGrp="1"/>
          </p:cNvSpPr>
          <p:nvPr>
            <p:ph type="ftr" sz="quarter" idx="3"/>
          </p:nvPr>
        </p:nvSpPr>
        <p:spPr>
          <a:xfrm>
            <a:off x="360000" y="6588000"/>
            <a:ext cx="4752000" cy="180000"/>
          </a:xfrm>
          <a:prstGeom prst="rect">
            <a:avLst/>
          </a:prstGeom>
        </p:spPr>
        <p:txBody>
          <a:bodyPr vert="horz" lIns="0" tIns="0" rIns="0" bIns="0" rtlCol="0" anchor="b" anchorCtr="0"/>
          <a:lstStyle>
            <a:lvl1pPr algn="l">
              <a:defRPr sz="1200">
                <a:solidFill>
                  <a:srgbClr val="333C46"/>
                </a:solidFill>
              </a:defRPr>
            </a:lvl1pPr>
          </a:lstStyle>
          <a:p>
            <a:endParaRPr lang="en-GB" dirty="0"/>
          </a:p>
        </p:txBody>
      </p:sp>
    </p:spTree>
    <p:extLst>
      <p:ext uri="{BB962C8B-B14F-4D97-AF65-F5344CB8AC3E}">
        <p14:creationId xmlns:p14="http://schemas.microsoft.com/office/powerpoint/2010/main" val="387496470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Text slide 5 - 2 column +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AB38C-5F38-4824-BA5B-9B6A2BB378C1}"/>
              </a:ext>
            </a:extLst>
          </p:cNvPr>
          <p:cNvSpPr>
            <a:spLocks noGrp="1"/>
          </p:cNvSpPr>
          <p:nvPr>
            <p:ph type="title" hasCustomPrompt="1"/>
          </p:nvPr>
        </p:nvSpPr>
        <p:spPr>
          <a:xfrm>
            <a:off x="360000" y="720000"/>
            <a:ext cx="6761769" cy="1039599"/>
          </a:xfrm>
          <a:prstGeom prst="rect">
            <a:avLst/>
          </a:prstGeom>
        </p:spPr>
        <p:txBody>
          <a:bodyPr/>
          <a:lstStyle>
            <a:lvl1pPr>
              <a:defRPr>
                <a:latin typeface="Arial" panose="020B0604020202020204" pitchFamily="34" charset="0"/>
                <a:cs typeface="Arial" panose="020B0604020202020204" pitchFamily="34" charset="0"/>
              </a:defRPr>
            </a:lvl1pPr>
          </a:lstStyle>
          <a:p>
            <a:r>
              <a:rPr lang="en-US"/>
              <a:t>Text slide 1 column with box image</a:t>
            </a:r>
            <a:endParaRPr lang="en-GB"/>
          </a:p>
        </p:txBody>
      </p:sp>
      <p:sp>
        <p:nvSpPr>
          <p:cNvPr id="6" name="Text Placeholder 5"/>
          <p:cNvSpPr>
            <a:spLocks noGrp="1"/>
          </p:cNvSpPr>
          <p:nvPr>
            <p:ph type="body" sz="quarter" idx="12" hasCustomPrompt="1"/>
          </p:nvPr>
        </p:nvSpPr>
        <p:spPr>
          <a:xfrm>
            <a:off x="360000" y="2160000"/>
            <a:ext cx="5580000" cy="3636000"/>
          </a:xfrm>
          <a:prstGeom prst="rect">
            <a:avLst/>
          </a:prstGeom>
        </p:spPr>
        <p:txBody>
          <a:bodyPr numCol="1" spcCol="180000"/>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marL="864000" indent="-216000">
              <a:buFont typeface="Arial" panose="020B0604020202020204" pitchFamily="34" charset="0"/>
              <a:buChar cha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p:cNvSpPr>
            <a:spLocks noGrp="1"/>
          </p:cNvSpPr>
          <p:nvPr>
            <p:ph type="sldNum" sz="quarter" idx="13"/>
          </p:nvPr>
        </p:nvSpPr>
        <p:spPr>
          <a:xfrm>
            <a:off x="10800000" y="6588000"/>
            <a:ext cx="1080000" cy="180000"/>
          </a:xfrm>
          <a:prstGeom prst="rect">
            <a:avLst/>
          </a:prstGeom>
        </p:spPr>
        <p:txBody>
          <a:bodyPr/>
          <a:lstStyle>
            <a:lvl1pPr>
              <a:defRPr>
                <a:solidFill>
                  <a:srgbClr val="333F47"/>
                </a:solidFill>
              </a:defRPr>
            </a:lvl1pPr>
          </a:lstStyle>
          <a:p>
            <a:fld id="{5C01B2B2-3B32-4177-9645-58C2813D6AA3}" type="slidenum">
              <a:rPr lang="en-GB" smtClean="0"/>
              <a:pPr/>
              <a:t>‹#›</a:t>
            </a:fld>
            <a:endParaRPr lang="en-GB"/>
          </a:p>
        </p:txBody>
      </p:sp>
      <p:sp>
        <p:nvSpPr>
          <p:cNvPr id="7" name="Footer Placeholder 6">
            <a:extLst>
              <a:ext uri="{FF2B5EF4-FFF2-40B4-BE49-F238E27FC236}">
                <a16:creationId xmlns:a16="http://schemas.microsoft.com/office/drawing/2014/main" id="{0BC11000-FB69-45B4-B075-859A6622ABA7}"/>
              </a:ext>
            </a:extLst>
          </p:cNvPr>
          <p:cNvSpPr>
            <a:spLocks noGrp="1"/>
          </p:cNvSpPr>
          <p:nvPr>
            <p:ph type="ftr" sz="quarter" idx="3"/>
          </p:nvPr>
        </p:nvSpPr>
        <p:spPr>
          <a:xfrm>
            <a:off x="360000" y="6588000"/>
            <a:ext cx="4752000" cy="180000"/>
          </a:xfrm>
          <a:prstGeom prst="rect">
            <a:avLst/>
          </a:prstGeom>
        </p:spPr>
        <p:txBody>
          <a:bodyPr vert="horz" lIns="0" tIns="0" rIns="0" bIns="0" rtlCol="0" anchor="b" anchorCtr="0"/>
          <a:lstStyle>
            <a:lvl1pPr algn="l">
              <a:defRPr sz="1200">
                <a:solidFill>
                  <a:srgbClr val="333C46"/>
                </a:solidFill>
              </a:defRPr>
            </a:lvl1pPr>
          </a:lstStyle>
          <a:p>
            <a:endParaRPr lang="en-GB"/>
          </a:p>
        </p:txBody>
      </p:sp>
      <p:sp>
        <p:nvSpPr>
          <p:cNvPr id="10" name="Rectangle 9">
            <a:extLst>
              <a:ext uri="{FF2B5EF4-FFF2-40B4-BE49-F238E27FC236}">
                <a16:creationId xmlns:a16="http://schemas.microsoft.com/office/drawing/2014/main" id="{AD7B7A36-E127-664C-96CA-3E62D5A1D146}"/>
              </a:ext>
            </a:extLst>
          </p:cNvPr>
          <p:cNvSpPr/>
          <p:nvPr userDrawn="1"/>
        </p:nvSpPr>
        <p:spPr>
          <a:xfrm>
            <a:off x="12385614" y="4395787"/>
            <a:ext cx="2487122" cy="2462213"/>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GB" sz="1300" b="0" kern="1200">
                <a:solidFill>
                  <a:schemeClr val="tx1"/>
                </a:solidFill>
                <a:effectLst/>
                <a:latin typeface="Arial" panose="020B0604020202020204" pitchFamily="34" charset="0"/>
                <a:ea typeface="+mn-ea"/>
                <a:cs typeface="Arial" panose="020B0604020202020204" pitchFamily="34" charset="0"/>
              </a:rPr>
              <a:t>To change an image, </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sz="1300" b="0" kern="1200">
                <a:solidFill>
                  <a:schemeClr val="tx1"/>
                </a:solidFill>
                <a:effectLst/>
                <a:latin typeface="Arial" panose="020B0604020202020204" pitchFamily="34" charset="0"/>
                <a:ea typeface="+mn-ea"/>
                <a:cs typeface="Arial" panose="020B0604020202020204" pitchFamily="34" charset="0"/>
              </a:rPr>
              <a:t>Right-click the image </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sz="1300" b="0" kern="1200">
                <a:solidFill>
                  <a:schemeClr val="tx1"/>
                </a:solidFill>
                <a:effectLst/>
                <a:latin typeface="Arial" panose="020B0604020202020204" pitchFamily="34" charset="0"/>
                <a:ea typeface="+mn-ea"/>
                <a:cs typeface="Arial" panose="020B0604020202020204" pitchFamily="34" charset="0"/>
              </a:rPr>
              <a:t>Select ‘Format Picture’ </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sz="1300" b="0" kern="1200">
                <a:solidFill>
                  <a:schemeClr val="tx1"/>
                </a:solidFill>
                <a:effectLst/>
                <a:latin typeface="Arial" panose="020B0604020202020204" pitchFamily="34" charset="0"/>
                <a:ea typeface="+mn-ea"/>
                <a:cs typeface="Arial" panose="020B0604020202020204" pitchFamily="34" charset="0"/>
              </a:rPr>
              <a:t>Select ‘Fill’</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sz="1300" b="0" kern="1200">
                <a:solidFill>
                  <a:schemeClr val="tx1"/>
                </a:solidFill>
                <a:effectLst/>
                <a:latin typeface="Arial" panose="020B0604020202020204" pitchFamily="34" charset="0"/>
                <a:ea typeface="+mn-ea"/>
                <a:cs typeface="Arial" panose="020B0604020202020204" pitchFamily="34" charset="0"/>
              </a:rPr>
              <a:t>Select ‘Picture or texture fill’,</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sz="1300" b="0" kern="1200">
                <a:solidFill>
                  <a:schemeClr val="tx1"/>
                </a:solidFill>
                <a:effectLst/>
                <a:latin typeface="Arial" panose="020B0604020202020204" pitchFamily="34" charset="0"/>
                <a:ea typeface="+mn-ea"/>
                <a:cs typeface="Arial" panose="020B0604020202020204" pitchFamily="34" charset="0"/>
              </a:rPr>
              <a:t>Click ‘Insert’ and browse for a new image.</a:t>
            </a:r>
          </a:p>
          <a:p>
            <a:pPr marL="0" indent="0">
              <a:lnSpc>
                <a:spcPct val="100000"/>
              </a:lnSpc>
              <a:spcAft>
                <a:spcPts val="600"/>
              </a:spcAft>
              <a:buFont typeface="Arial" panose="020B0604020202020204" pitchFamily="34" charset="0"/>
              <a:buNone/>
            </a:pPr>
            <a:r>
              <a:rPr lang="en-GB" sz="1300" b="0" kern="1200">
                <a:solidFill>
                  <a:schemeClr val="tx1"/>
                </a:solidFill>
                <a:effectLst/>
                <a:latin typeface="Arial" panose="020B0604020202020204" pitchFamily="34" charset="0"/>
                <a:ea typeface="+mn-ea"/>
                <a:cs typeface="Arial" panose="020B0604020202020204" pitchFamily="34" charset="0"/>
              </a:rPr>
              <a:t>To adjust an image within a shape, use the ‘Offset’ and ‘Scale’ values. </a:t>
            </a:r>
          </a:p>
        </p:txBody>
      </p:sp>
    </p:spTree>
    <p:extLst>
      <p:ext uri="{BB962C8B-B14F-4D97-AF65-F5344CB8AC3E}">
        <p14:creationId xmlns:p14="http://schemas.microsoft.com/office/powerpoint/2010/main" val="134920575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Text slide 6 - Text and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AB38C-5F38-4824-BA5B-9B6A2BB378C1}"/>
              </a:ext>
            </a:extLst>
          </p:cNvPr>
          <p:cNvSpPr>
            <a:spLocks noGrp="1"/>
          </p:cNvSpPr>
          <p:nvPr>
            <p:ph type="title" hasCustomPrompt="1"/>
          </p:nvPr>
        </p:nvSpPr>
        <p:spPr>
          <a:xfrm>
            <a:off x="360000" y="720000"/>
            <a:ext cx="11484996" cy="1039599"/>
          </a:xfrm>
          <a:prstGeom prst="rect">
            <a:avLst/>
          </a:prstGeom>
        </p:spPr>
        <p:txBody>
          <a:bodyPr/>
          <a:lstStyle>
            <a:lvl1pPr>
              <a:defRPr baseline="0">
                <a:latin typeface="Arial" panose="020B0604020202020204" pitchFamily="34" charset="0"/>
                <a:cs typeface="Arial" panose="020B0604020202020204" pitchFamily="34" charset="0"/>
              </a:defRPr>
            </a:lvl1pPr>
          </a:lstStyle>
          <a:p>
            <a:r>
              <a:rPr lang="en-US"/>
              <a:t>Text and image slide</a:t>
            </a:r>
            <a:endParaRPr lang="en-GB"/>
          </a:p>
        </p:txBody>
      </p:sp>
      <p:sp>
        <p:nvSpPr>
          <p:cNvPr id="5" name="Slide Number Placeholder 4"/>
          <p:cNvSpPr>
            <a:spLocks noGrp="1"/>
          </p:cNvSpPr>
          <p:nvPr>
            <p:ph type="sldNum" sz="quarter" idx="13"/>
          </p:nvPr>
        </p:nvSpPr>
        <p:spPr>
          <a:xfrm>
            <a:off x="10800000" y="6588000"/>
            <a:ext cx="1080000" cy="180000"/>
          </a:xfrm>
          <a:prstGeom prst="rect">
            <a:avLst/>
          </a:prstGeom>
        </p:spPr>
        <p:txBody>
          <a:bodyPr/>
          <a:lstStyle>
            <a:lvl1pPr>
              <a:defRPr>
                <a:solidFill>
                  <a:srgbClr val="333C46"/>
                </a:solidFill>
              </a:defRPr>
            </a:lvl1pPr>
          </a:lstStyle>
          <a:p>
            <a:fld id="{5C01B2B2-3B32-4177-9645-58C2813D6AA3}" type="slidenum">
              <a:rPr lang="en-GB" smtClean="0"/>
              <a:pPr/>
              <a:t>‹#›</a:t>
            </a:fld>
            <a:endParaRPr lang="en-GB"/>
          </a:p>
        </p:txBody>
      </p:sp>
      <p:sp>
        <p:nvSpPr>
          <p:cNvPr id="10" name="Content Placeholder 9"/>
          <p:cNvSpPr>
            <a:spLocks noGrp="1"/>
          </p:cNvSpPr>
          <p:nvPr>
            <p:ph sz="quarter" idx="14" hasCustomPrompt="1"/>
          </p:nvPr>
        </p:nvSpPr>
        <p:spPr>
          <a:xfrm>
            <a:off x="360000" y="2160000"/>
            <a:ext cx="5126038" cy="3636000"/>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Footer Placeholder 6">
            <a:extLst>
              <a:ext uri="{FF2B5EF4-FFF2-40B4-BE49-F238E27FC236}">
                <a16:creationId xmlns:a16="http://schemas.microsoft.com/office/drawing/2014/main" id="{1F49C458-E82C-46FC-A504-70436BE77649}"/>
              </a:ext>
            </a:extLst>
          </p:cNvPr>
          <p:cNvSpPr>
            <a:spLocks noGrp="1"/>
          </p:cNvSpPr>
          <p:nvPr>
            <p:ph type="ftr" sz="quarter" idx="3"/>
          </p:nvPr>
        </p:nvSpPr>
        <p:spPr>
          <a:xfrm>
            <a:off x="360000" y="6588000"/>
            <a:ext cx="4752000" cy="180000"/>
          </a:xfrm>
          <a:prstGeom prst="rect">
            <a:avLst/>
          </a:prstGeom>
        </p:spPr>
        <p:txBody>
          <a:bodyPr vert="horz" lIns="0" tIns="0" rIns="0" bIns="0" rtlCol="0" anchor="b" anchorCtr="0"/>
          <a:lstStyle>
            <a:lvl1pPr algn="l">
              <a:defRPr sz="1200">
                <a:solidFill>
                  <a:srgbClr val="333C46"/>
                </a:solidFill>
              </a:defRPr>
            </a:lvl1pPr>
          </a:lstStyle>
          <a:p>
            <a:endParaRPr lang="en-GB"/>
          </a:p>
        </p:txBody>
      </p:sp>
      <p:sp>
        <p:nvSpPr>
          <p:cNvPr id="9" name="Rectangle 8">
            <a:extLst>
              <a:ext uri="{FF2B5EF4-FFF2-40B4-BE49-F238E27FC236}">
                <a16:creationId xmlns:a16="http://schemas.microsoft.com/office/drawing/2014/main" id="{7A876BAA-F12F-7245-ABCD-129395BA2F2E}"/>
              </a:ext>
            </a:extLst>
          </p:cNvPr>
          <p:cNvSpPr/>
          <p:nvPr userDrawn="1"/>
        </p:nvSpPr>
        <p:spPr>
          <a:xfrm>
            <a:off x="12385614" y="4395787"/>
            <a:ext cx="2487122" cy="2462213"/>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GB" sz="1300" b="0" kern="1200">
                <a:solidFill>
                  <a:schemeClr val="tx1"/>
                </a:solidFill>
                <a:effectLst/>
                <a:latin typeface="Arial" panose="020B0604020202020204" pitchFamily="34" charset="0"/>
                <a:ea typeface="+mn-ea"/>
                <a:cs typeface="Arial" panose="020B0604020202020204" pitchFamily="34" charset="0"/>
              </a:rPr>
              <a:t>To change an image, </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sz="1300" b="0" kern="1200">
                <a:solidFill>
                  <a:schemeClr val="tx1"/>
                </a:solidFill>
                <a:effectLst/>
                <a:latin typeface="Arial" panose="020B0604020202020204" pitchFamily="34" charset="0"/>
                <a:ea typeface="+mn-ea"/>
                <a:cs typeface="Arial" panose="020B0604020202020204" pitchFamily="34" charset="0"/>
              </a:rPr>
              <a:t>Right-click the image </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sz="1300" b="0" kern="1200">
                <a:solidFill>
                  <a:schemeClr val="tx1"/>
                </a:solidFill>
                <a:effectLst/>
                <a:latin typeface="Arial" panose="020B0604020202020204" pitchFamily="34" charset="0"/>
                <a:ea typeface="+mn-ea"/>
                <a:cs typeface="Arial" panose="020B0604020202020204" pitchFamily="34" charset="0"/>
              </a:rPr>
              <a:t>Select ‘Format Picture’ </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sz="1300" b="0" kern="1200">
                <a:solidFill>
                  <a:schemeClr val="tx1"/>
                </a:solidFill>
                <a:effectLst/>
                <a:latin typeface="Arial" panose="020B0604020202020204" pitchFamily="34" charset="0"/>
                <a:ea typeface="+mn-ea"/>
                <a:cs typeface="Arial" panose="020B0604020202020204" pitchFamily="34" charset="0"/>
              </a:rPr>
              <a:t>Select ‘Fill’</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sz="1300" b="0" kern="1200">
                <a:solidFill>
                  <a:schemeClr val="tx1"/>
                </a:solidFill>
                <a:effectLst/>
                <a:latin typeface="Arial" panose="020B0604020202020204" pitchFamily="34" charset="0"/>
                <a:ea typeface="+mn-ea"/>
                <a:cs typeface="Arial" panose="020B0604020202020204" pitchFamily="34" charset="0"/>
              </a:rPr>
              <a:t>Select ‘Picture or texture fill’,</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sz="1300" b="0" kern="1200">
                <a:solidFill>
                  <a:schemeClr val="tx1"/>
                </a:solidFill>
                <a:effectLst/>
                <a:latin typeface="Arial" panose="020B0604020202020204" pitchFamily="34" charset="0"/>
                <a:ea typeface="+mn-ea"/>
                <a:cs typeface="Arial" panose="020B0604020202020204" pitchFamily="34" charset="0"/>
              </a:rPr>
              <a:t>Click ‘Insert’ and browse for a new image.</a:t>
            </a:r>
          </a:p>
          <a:p>
            <a:pPr marL="0" indent="0">
              <a:lnSpc>
                <a:spcPct val="100000"/>
              </a:lnSpc>
              <a:spcAft>
                <a:spcPts val="600"/>
              </a:spcAft>
              <a:buFont typeface="Arial" panose="020B0604020202020204" pitchFamily="34" charset="0"/>
              <a:buNone/>
            </a:pPr>
            <a:r>
              <a:rPr lang="en-GB" sz="1300" b="0" kern="1200">
                <a:solidFill>
                  <a:schemeClr val="tx1"/>
                </a:solidFill>
                <a:effectLst/>
                <a:latin typeface="Arial" panose="020B0604020202020204" pitchFamily="34" charset="0"/>
                <a:ea typeface="+mn-ea"/>
                <a:cs typeface="Arial" panose="020B0604020202020204" pitchFamily="34" charset="0"/>
              </a:rPr>
              <a:t>To adjust an image within a shape, use the ‘Offset’ and ‘Scale’ values. </a:t>
            </a:r>
          </a:p>
        </p:txBody>
      </p:sp>
    </p:spTree>
    <p:extLst>
      <p:ext uri="{BB962C8B-B14F-4D97-AF65-F5344CB8AC3E}">
        <p14:creationId xmlns:p14="http://schemas.microsoft.com/office/powerpoint/2010/main" val="398631860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Text slide 7 - Smart 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AB38C-5F38-4824-BA5B-9B6A2BB378C1}"/>
              </a:ext>
            </a:extLst>
          </p:cNvPr>
          <p:cNvSpPr>
            <a:spLocks noGrp="1"/>
          </p:cNvSpPr>
          <p:nvPr>
            <p:ph type="title" hasCustomPrompt="1"/>
          </p:nvPr>
        </p:nvSpPr>
        <p:spPr>
          <a:xfrm>
            <a:off x="359999" y="720000"/>
            <a:ext cx="7464001" cy="1039599"/>
          </a:xfrm>
          <a:prstGeom prst="rect">
            <a:avLst/>
          </a:prstGeom>
        </p:spPr>
        <p:txBody>
          <a:bodyPr/>
          <a:lstStyle>
            <a:lvl1pPr>
              <a:defRPr baseline="0">
                <a:latin typeface="Arial" panose="020B0604020202020204" pitchFamily="34" charset="0"/>
                <a:cs typeface="Arial" panose="020B0604020202020204" pitchFamily="34" charset="0"/>
              </a:defRPr>
            </a:lvl1pPr>
          </a:lstStyle>
          <a:p>
            <a:r>
              <a:rPr lang="en-US"/>
              <a:t>Smart Art slide example</a:t>
            </a:r>
            <a:br>
              <a:rPr lang="en-US"/>
            </a:br>
            <a:r>
              <a:rPr lang="en-US" err="1"/>
              <a:t>colours</a:t>
            </a:r>
            <a:r>
              <a:rPr lang="en-US"/>
              <a:t> are </a:t>
            </a:r>
            <a:r>
              <a:rPr lang="en-US" err="1"/>
              <a:t>customisable</a:t>
            </a:r>
            <a:endParaRPr lang="en-GB"/>
          </a:p>
        </p:txBody>
      </p:sp>
      <p:sp>
        <p:nvSpPr>
          <p:cNvPr id="5" name="Slide Number Placeholder 4"/>
          <p:cNvSpPr>
            <a:spLocks noGrp="1"/>
          </p:cNvSpPr>
          <p:nvPr>
            <p:ph type="sldNum" sz="quarter" idx="13"/>
          </p:nvPr>
        </p:nvSpPr>
        <p:spPr>
          <a:xfrm>
            <a:off x="10800000" y="6588000"/>
            <a:ext cx="1080000" cy="180000"/>
          </a:xfrm>
          <a:prstGeom prst="rect">
            <a:avLst/>
          </a:prstGeom>
        </p:spPr>
        <p:txBody>
          <a:bodyPr/>
          <a:lstStyle>
            <a:lvl1pPr>
              <a:defRPr>
                <a:solidFill>
                  <a:srgbClr val="333C46"/>
                </a:solidFill>
              </a:defRPr>
            </a:lvl1pPr>
          </a:lstStyle>
          <a:p>
            <a:fld id="{5C01B2B2-3B32-4177-9645-58C2813D6AA3}" type="slidenum">
              <a:rPr lang="en-GB" smtClean="0"/>
              <a:pPr/>
              <a:t>‹#›</a:t>
            </a:fld>
            <a:endParaRPr lang="en-GB"/>
          </a:p>
        </p:txBody>
      </p:sp>
      <p:sp>
        <p:nvSpPr>
          <p:cNvPr id="10" name="Content Placeholder 9"/>
          <p:cNvSpPr>
            <a:spLocks noGrp="1"/>
          </p:cNvSpPr>
          <p:nvPr>
            <p:ph sz="quarter" idx="14"/>
          </p:nvPr>
        </p:nvSpPr>
        <p:spPr>
          <a:xfrm>
            <a:off x="8460001" y="1728000"/>
            <a:ext cx="3420000" cy="4361095"/>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Footer Placeholder 6">
            <a:extLst>
              <a:ext uri="{FF2B5EF4-FFF2-40B4-BE49-F238E27FC236}">
                <a16:creationId xmlns:a16="http://schemas.microsoft.com/office/drawing/2014/main" id="{1F49C458-E82C-46FC-A504-70436BE77649}"/>
              </a:ext>
            </a:extLst>
          </p:cNvPr>
          <p:cNvSpPr>
            <a:spLocks noGrp="1"/>
          </p:cNvSpPr>
          <p:nvPr>
            <p:ph type="ftr" sz="quarter" idx="3"/>
          </p:nvPr>
        </p:nvSpPr>
        <p:spPr>
          <a:xfrm>
            <a:off x="360000" y="6588000"/>
            <a:ext cx="4752000" cy="180000"/>
          </a:xfrm>
          <a:prstGeom prst="rect">
            <a:avLst/>
          </a:prstGeom>
        </p:spPr>
        <p:txBody>
          <a:bodyPr vert="horz" lIns="0" tIns="0" rIns="0" bIns="0" rtlCol="0" anchor="b" anchorCtr="0"/>
          <a:lstStyle>
            <a:lvl1pPr algn="l">
              <a:defRPr sz="1200">
                <a:solidFill>
                  <a:srgbClr val="333C46"/>
                </a:solidFill>
              </a:defRPr>
            </a:lvl1pPr>
          </a:lstStyle>
          <a:p>
            <a:endParaRPr lang="en-GB"/>
          </a:p>
        </p:txBody>
      </p:sp>
      <p:sp>
        <p:nvSpPr>
          <p:cNvPr id="9" name="SmartArt Placeholder 8">
            <a:extLst>
              <a:ext uri="{FF2B5EF4-FFF2-40B4-BE49-F238E27FC236}">
                <a16:creationId xmlns:a16="http://schemas.microsoft.com/office/drawing/2014/main" id="{82056C2D-CE4D-4B0D-94D0-F588B99EC700}"/>
              </a:ext>
            </a:extLst>
          </p:cNvPr>
          <p:cNvSpPr>
            <a:spLocks noGrp="1"/>
          </p:cNvSpPr>
          <p:nvPr>
            <p:ph type="dgm" sz="quarter" idx="15"/>
          </p:nvPr>
        </p:nvSpPr>
        <p:spPr>
          <a:xfrm>
            <a:off x="359999" y="2028825"/>
            <a:ext cx="7464001" cy="4127500"/>
          </a:xfrm>
          <a:prstGeom prst="rect">
            <a:avLst/>
          </a:prstGeom>
        </p:spPr>
        <p:txBody>
          <a:bodyPr anchor="ctr" anchorCtr="0"/>
          <a:lstStyle>
            <a:lvl1pPr algn="ctr">
              <a:defRPr/>
            </a:lvl1pPr>
          </a:lstStyle>
          <a:p>
            <a:endParaRPr lang="en-GB"/>
          </a:p>
        </p:txBody>
      </p:sp>
      <p:sp>
        <p:nvSpPr>
          <p:cNvPr id="13" name="TextBox 12">
            <a:extLst>
              <a:ext uri="{FF2B5EF4-FFF2-40B4-BE49-F238E27FC236}">
                <a16:creationId xmlns:a16="http://schemas.microsoft.com/office/drawing/2014/main" id="{49FA7D70-8927-F24F-ACEA-FC5E7FE51C33}"/>
              </a:ext>
            </a:extLst>
          </p:cNvPr>
          <p:cNvSpPr txBox="1"/>
          <p:nvPr userDrawn="1"/>
        </p:nvSpPr>
        <p:spPr>
          <a:xfrm>
            <a:off x="12332234" y="3672513"/>
            <a:ext cx="3023590" cy="3185487"/>
          </a:xfrm>
          <a:prstGeom prst="rect">
            <a:avLst/>
          </a:prstGeom>
          <a:noFill/>
        </p:spPr>
        <p:txBody>
          <a:bodyPr wrap="square" lIns="0" tIns="0" rIns="0" bIns="0" rtlCol="0">
            <a:spAutoFit/>
          </a:bodyPr>
          <a:lstStyle/>
          <a:p>
            <a:pPr>
              <a:spcAft>
                <a:spcPts val="600"/>
              </a:spcAft>
            </a:pPr>
            <a:r>
              <a:rPr lang="en-GB" sz="1300" i="0">
                <a:solidFill>
                  <a:srgbClr val="071D49"/>
                </a:solidFill>
                <a:latin typeface="Arial" panose="020B0604020202020204" pitchFamily="34" charset="0"/>
                <a:cs typeface="Arial" panose="020B0604020202020204" pitchFamily="34" charset="0"/>
              </a:rPr>
              <a:t>To insert SmartArt,</a:t>
            </a:r>
          </a:p>
          <a:p>
            <a:pPr marL="285750" indent="-285750">
              <a:spcAft>
                <a:spcPts val="600"/>
              </a:spcAft>
              <a:buFont typeface="Arial" panose="020B0604020202020204" pitchFamily="34" charset="0"/>
              <a:buChar char="•"/>
            </a:pPr>
            <a:r>
              <a:rPr lang="en-GB" sz="1300" i="0">
                <a:solidFill>
                  <a:srgbClr val="071D49"/>
                </a:solidFill>
                <a:latin typeface="Arial" panose="020B0604020202020204" pitchFamily="34" charset="0"/>
                <a:cs typeface="Arial" panose="020B0604020202020204" pitchFamily="34" charset="0"/>
              </a:rPr>
              <a:t>Go to the ‘Insert’ tab </a:t>
            </a:r>
          </a:p>
          <a:p>
            <a:pPr marL="285750" indent="-285750">
              <a:spcAft>
                <a:spcPts val="600"/>
              </a:spcAft>
              <a:buFont typeface="Arial" panose="020B0604020202020204" pitchFamily="34" charset="0"/>
              <a:buChar char="•"/>
            </a:pPr>
            <a:r>
              <a:rPr lang="en-GB" sz="1300" i="0">
                <a:solidFill>
                  <a:srgbClr val="071D49"/>
                </a:solidFill>
                <a:latin typeface="Arial" panose="020B0604020202020204" pitchFamily="34" charset="0"/>
                <a:cs typeface="Arial" panose="020B0604020202020204" pitchFamily="34" charset="0"/>
              </a:rPr>
              <a:t>Click ‘SmartArt’</a:t>
            </a:r>
          </a:p>
          <a:p>
            <a:pPr marL="285750" indent="-285750">
              <a:spcAft>
                <a:spcPts val="600"/>
              </a:spcAft>
              <a:buFont typeface="Arial" panose="020B0604020202020204" pitchFamily="34" charset="0"/>
              <a:buChar char="•"/>
            </a:pPr>
            <a:r>
              <a:rPr lang="en-GB" sz="1300" i="0">
                <a:solidFill>
                  <a:srgbClr val="071D49"/>
                </a:solidFill>
                <a:latin typeface="Arial" panose="020B0604020202020204" pitchFamily="34" charset="0"/>
                <a:cs typeface="Arial" panose="020B0604020202020204" pitchFamily="34" charset="0"/>
              </a:rPr>
              <a:t>Scroll through to select the desired option that best suits your data/text.</a:t>
            </a:r>
          </a:p>
          <a:p>
            <a:pPr marL="0" indent="0">
              <a:spcAft>
                <a:spcPts val="600"/>
              </a:spcAft>
              <a:buFont typeface="Arial" panose="020B0604020202020204" pitchFamily="34" charset="0"/>
              <a:buNone/>
            </a:pPr>
            <a:br>
              <a:rPr lang="en-GB" sz="1300" i="0">
                <a:solidFill>
                  <a:srgbClr val="071D49"/>
                </a:solidFill>
                <a:latin typeface="Arial" panose="020B0604020202020204" pitchFamily="34" charset="0"/>
                <a:cs typeface="Arial" panose="020B0604020202020204" pitchFamily="34" charset="0"/>
              </a:rPr>
            </a:br>
            <a:r>
              <a:rPr lang="en-GB" sz="1300" i="0">
                <a:solidFill>
                  <a:srgbClr val="071D49"/>
                </a:solidFill>
                <a:latin typeface="Arial" panose="020B0604020202020204" pitchFamily="34" charset="0"/>
                <a:cs typeface="Arial" panose="020B0604020202020204" pitchFamily="34" charset="0"/>
              </a:rPr>
              <a:t>The SmartArt will automatically pick up the six MOD Muted colours as used in the Theme colours. </a:t>
            </a:r>
          </a:p>
          <a:p>
            <a:pPr marL="0" indent="0">
              <a:spcAft>
                <a:spcPts val="600"/>
              </a:spcAft>
              <a:buFont typeface="Arial" panose="020B0604020202020204" pitchFamily="34" charset="0"/>
              <a:buNone/>
            </a:pPr>
            <a:br>
              <a:rPr lang="en-GB" sz="1300" i="0">
                <a:solidFill>
                  <a:srgbClr val="071D49"/>
                </a:solidFill>
                <a:latin typeface="Arial" panose="020B0604020202020204" pitchFamily="34" charset="0"/>
                <a:cs typeface="Arial" panose="020B0604020202020204" pitchFamily="34" charset="0"/>
              </a:rPr>
            </a:br>
            <a:r>
              <a:rPr lang="en-GB" sz="1300" i="0">
                <a:solidFill>
                  <a:srgbClr val="071D49"/>
                </a:solidFill>
                <a:latin typeface="Arial" panose="020B0604020202020204" pitchFamily="34" charset="0"/>
                <a:cs typeface="Arial" panose="020B0604020202020204" pitchFamily="34" charset="0"/>
              </a:rPr>
              <a:t>SmartArt can be manually formatted to use other muted colours if required. Select elements of the SmartArt and right click to bring up formatting tools.</a:t>
            </a:r>
          </a:p>
        </p:txBody>
      </p:sp>
    </p:spTree>
    <p:extLst>
      <p:ext uri="{BB962C8B-B14F-4D97-AF65-F5344CB8AC3E}">
        <p14:creationId xmlns:p14="http://schemas.microsoft.com/office/powerpoint/2010/main" val="331796622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Text slide 8 - Table and graph">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AB38C-5F38-4824-BA5B-9B6A2BB378C1}"/>
              </a:ext>
            </a:extLst>
          </p:cNvPr>
          <p:cNvSpPr>
            <a:spLocks noGrp="1"/>
          </p:cNvSpPr>
          <p:nvPr>
            <p:ph type="title" hasCustomPrompt="1"/>
          </p:nvPr>
        </p:nvSpPr>
        <p:spPr>
          <a:xfrm>
            <a:off x="360000" y="720000"/>
            <a:ext cx="11484996" cy="1039599"/>
          </a:xfrm>
          <a:prstGeom prst="rect">
            <a:avLst/>
          </a:prstGeom>
        </p:spPr>
        <p:txBody>
          <a:bodyPr/>
          <a:lstStyle>
            <a:lvl1pPr>
              <a:defRPr baseline="0">
                <a:latin typeface="Arial" panose="020B0604020202020204" pitchFamily="34" charset="0"/>
                <a:cs typeface="Arial" panose="020B0604020202020204" pitchFamily="34" charset="0"/>
              </a:defRPr>
            </a:lvl1pPr>
          </a:lstStyle>
          <a:p>
            <a:r>
              <a:rPr lang="en-US"/>
              <a:t>Table, graph and charts examples</a:t>
            </a:r>
            <a:br>
              <a:rPr lang="en-US"/>
            </a:br>
            <a:r>
              <a:rPr lang="en-US" err="1"/>
              <a:t>colours</a:t>
            </a:r>
            <a:r>
              <a:rPr lang="en-US"/>
              <a:t> are </a:t>
            </a:r>
            <a:r>
              <a:rPr lang="en-US" err="1"/>
              <a:t>customisable</a:t>
            </a:r>
            <a:endParaRPr lang="en-GB"/>
          </a:p>
        </p:txBody>
      </p:sp>
      <p:sp>
        <p:nvSpPr>
          <p:cNvPr id="5" name="Slide Number Placeholder 4"/>
          <p:cNvSpPr>
            <a:spLocks noGrp="1"/>
          </p:cNvSpPr>
          <p:nvPr>
            <p:ph type="sldNum" sz="quarter" idx="13"/>
          </p:nvPr>
        </p:nvSpPr>
        <p:spPr>
          <a:xfrm>
            <a:off x="10800000" y="6588000"/>
            <a:ext cx="1080000" cy="180000"/>
          </a:xfrm>
          <a:prstGeom prst="rect">
            <a:avLst/>
          </a:prstGeom>
        </p:spPr>
        <p:txBody>
          <a:bodyPr/>
          <a:lstStyle>
            <a:lvl1pPr>
              <a:defRPr>
                <a:solidFill>
                  <a:srgbClr val="333C46"/>
                </a:solidFill>
              </a:defRPr>
            </a:lvl1pPr>
          </a:lstStyle>
          <a:p>
            <a:fld id="{5C01B2B2-3B32-4177-9645-58C2813D6AA3}" type="slidenum">
              <a:rPr lang="en-GB" smtClean="0"/>
              <a:pPr/>
              <a:t>‹#›</a:t>
            </a:fld>
            <a:endParaRPr lang="en-GB"/>
          </a:p>
        </p:txBody>
      </p:sp>
      <p:sp>
        <p:nvSpPr>
          <p:cNvPr id="10" name="Content Placeholder 9"/>
          <p:cNvSpPr>
            <a:spLocks noGrp="1"/>
          </p:cNvSpPr>
          <p:nvPr>
            <p:ph sz="quarter" idx="14" hasCustomPrompt="1"/>
          </p:nvPr>
        </p:nvSpPr>
        <p:spPr>
          <a:xfrm>
            <a:off x="360000" y="2160000"/>
            <a:ext cx="6420628" cy="3636000"/>
          </a:xfrm>
          <a:prstGeom prst="rect">
            <a:avLst/>
          </a:prstGeom>
        </p:spPr>
        <p:txBody>
          <a:bodyPr/>
          <a:lstStyle>
            <a:lvl1pPr>
              <a:defRPr>
                <a:latin typeface="Arial" panose="020B0604020202020204" pitchFamily="34" charset="0"/>
                <a:cs typeface="Arial" panose="020B0604020202020204" pitchFamily="34" charset="0"/>
              </a:defRPr>
            </a:lvl1pPr>
            <a:lvl2pPr marL="0" indent="0">
              <a:buNone/>
              <a:defRPr>
                <a:latin typeface="Arial" panose="020B0604020202020204" pitchFamily="34" charset="0"/>
                <a:cs typeface="Arial" panose="020B0604020202020204" pitchFamily="34" charset="0"/>
              </a:defRPr>
            </a:lvl2pPr>
          </a:lstStyle>
          <a:p>
            <a:pPr lvl="0"/>
            <a:r>
              <a:rPr lang="en-US"/>
              <a:t>Click to edit Master text styles</a:t>
            </a:r>
          </a:p>
          <a:p>
            <a:pPr lvl="1"/>
            <a:endParaRPr lang="en-GB"/>
          </a:p>
        </p:txBody>
      </p:sp>
      <p:sp>
        <p:nvSpPr>
          <p:cNvPr id="7" name="Footer Placeholder 6">
            <a:extLst>
              <a:ext uri="{FF2B5EF4-FFF2-40B4-BE49-F238E27FC236}">
                <a16:creationId xmlns:a16="http://schemas.microsoft.com/office/drawing/2014/main" id="{1F49C458-E82C-46FC-A504-70436BE77649}"/>
              </a:ext>
            </a:extLst>
          </p:cNvPr>
          <p:cNvSpPr>
            <a:spLocks noGrp="1"/>
          </p:cNvSpPr>
          <p:nvPr>
            <p:ph type="ftr" sz="quarter" idx="3"/>
          </p:nvPr>
        </p:nvSpPr>
        <p:spPr>
          <a:xfrm>
            <a:off x="360000" y="6588000"/>
            <a:ext cx="4752000" cy="180000"/>
          </a:xfrm>
          <a:prstGeom prst="rect">
            <a:avLst/>
          </a:prstGeom>
        </p:spPr>
        <p:txBody>
          <a:bodyPr vert="horz" lIns="0" tIns="0" rIns="0" bIns="0" rtlCol="0" anchor="b" anchorCtr="0"/>
          <a:lstStyle>
            <a:lvl1pPr algn="l">
              <a:defRPr sz="1200">
                <a:solidFill>
                  <a:srgbClr val="333C46"/>
                </a:solidFill>
              </a:defRPr>
            </a:lvl1pPr>
          </a:lstStyle>
          <a:p>
            <a:endParaRPr lang="en-GB"/>
          </a:p>
        </p:txBody>
      </p:sp>
      <p:graphicFrame>
        <p:nvGraphicFramePr>
          <p:cNvPr id="3" name="Table 2">
            <a:extLst>
              <a:ext uri="{FF2B5EF4-FFF2-40B4-BE49-F238E27FC236}">
                <a16:creationId xmlns:a16="http://schemas.microsoft.com/office/drawing/2014/main" id="{3BD0063C-A82B-4BB1-9317-EA97E5C66778}"/>
              </a:ext>
            </a:extLst>
          </p:cNvPr>
          <p:cNvGraphicFramePr>
            <a:graphicFrameLocks noGrp="1"/>
          </p:cNvGraphicFramePr>
          <p:nvPr userDrawn="1">
            <p:extLst>
              <p:ext uri="{D42A27DB-BD31-4B8C-83A1-F6EECF244321}">
                <p14:modId xmlns:p14="http://schemas.microsoft.com/office/powerpoint/2010/main" val="1032948566"/>
              </p:ext>
            </p:extLst>
          </p:nvPr>
        </p:nvGraphicFramePr>
        <p:xfrm>
          <a:off x="360000" y="3235680"/>
          <a:ext cx="6453805" cy="2560320"/>
        </p:xfrm>
        <a:graphic>
          <a:graphicData uri="http://schemas.openxmlformats.org/drawingml/2006/table">
            <a:tbl>
              <a:tblPr firstRow="1" bandRow="1">
                <a:tableStyleId>{5C22544A-7EE6-4342-B048-85BDC9FD1C3A}</a:tableStyleId>
              </a:tblPr>
              <a:tblGrid>
                <a:gridCol w="1290761">
                  <a:extLst>
                    <a:ext uri="{9D8B030D-6E8A-4147-A177-3AD203B41FA5}">
                      <a16:colId xmlns:a16="http://schemas.microsoft.com/office/drawing/2014/main" val="1203206813"/>
                    </a:ext>
                  </a:extLst>
                </a:gridCol>
                <a:gridCol w="1290761">
                  <a:extLst>
                    <a:ext uri="{9D8B030D-6E8A-4147-A177-3AD203B41FA5}">
                      <a16:colId xmlns:a16="http://schemas.microsoft.com/office/drawing/2014/main" val="1904668380"/>
                    </a:ext>
                  </a:extLst>
                </a:gridCol>
                <a:gridCol w="1290761">
                  <a:extLst>
                    <a:ext uri="{9D8B030D-6E8A-4147-A177-3AD203B41FA5}">
                      <a16:colId xmlns:a16="http://schemas.microsoft.com/office/drawing/2014/main" val="2558043872"/>
                    </a:ext>
                  </a:extLst>
                </a:gridCol>
                <a:gridCol w="1290761">
                  <a:extLst>
                    <a:ext uri="{9D8B030D-6E8A-4147-A177-3AD203B41FA5}">
                      <a16:colId xmlns:a16="http://schemas.microsoft.com/office/drawing/2014/main" val="1646850994"/>
                    </a:ext>
                  </a:extLst>
                </a:gridCol>
                <a:gridCol w="1290761">
                  <a:extLst>
                    <a:ext uri="{9D8B030D-6E8A-4147-A177-3AD203B41FA5}">
                      <a16:colId xmlns:a16="http://schemas.microsoft.com/office/drawing/2014/main" val="964918616"/>
                    </a:ext>
                  </a:extLst>
                </a:gridCol>
              </a:tblGrid>
              <a:tr h="347732">
                <a:tc>
                  <a:txBody>
                    <a:bodyPr/>
                    <a:lstStyle/>
                    <a:p>
                      <a:r>
                        <a:rPr lang="en-GB" b="0">
                          <a:solidFill>
                            <a:schemeClr val="bg1"/>
                          </a:solidFill>
                          <a:latin typeface="Arial" panose="020B0604020202020204" pitchFamily="34" charset="0"/>
                          <a:cs typeface="Arial" panose="020B0604020202020204" pitchFamily="34" charset="0"/>
                        </a:rPr>
                        <a:t>Heading</a:t>
                      </a: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r>
                        <a:rPr lang="en-GB" b="0">
                          <a:solidFill>
                            <a:schemeClr val="bg1"/>
                          </a:solidFill>
                          <a:latin typeface="Arial" panose="020B0604020202020204" pitchFamily="34" charset="0"/>
                          <a:cs typeface="Arial" panose="020B0604020202020204" pitchFamily="34" charset="0"/>
                        </a:rPr>
                        <a:t>Heading</a:t>
                      </a: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r>
                        <a:rPr lang="en-GB" b="0">
                          <a:solidFill>
                            <a:schemeClr val="bg1"/>
                          </a:solidFill>
                          <a:latin typeface="Arial" panose="020B0604020202020204" pitchFamily="34" charset="0"/>
                          <a:cs typeface="Arial" panose="020B0604020202020204" pitchFamily="34" charset="0"/>
                        </a:rPr>
                        <a:t>Heading</a:t>
                      </a: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r>
                        <a:rPr lang="en-GB" b="0">
                          <a:solidFill>
                            <a:schemeClr val="bg1"/>
                          </a:solidFill>
                          <a:latin typeface="Arial" panose="020B0604020202020204" pitchFamily="34" charset="0"/>
                          <a:cs typeface="Arial" panose="020B0604020202020204" pitchFamily="34" charset="0"/>
                        </a:rPr>
                        <a:t>Heading</a:t>
                      </a: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r>
                        <a:rPr lang="en-GB" b="0">
                          <a:solidFill>
                            <a:schemeClr val="bg1"/>
                          </a:solidFill>
                          <a:latin typeface="Arial" panose="020B0604020202020204" pitchFamily="34" charset="0"/>
                          <a:cs typeface="Arial" panose="020B0604020202020204" pitchFamily="34" charset="0"/>
                        </a:rPr>
                        <a:t>Heading</a:t>
                      </a: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44313929"/>
                  </a:ext>
                </a:extLst>
              </a:tr>
              <a:tr h="347732">
                <a:tc>
                  <a:txBody>
                    <a:bodyPr/>
                    <a:lstStyle/>
                    <a:p>
                      <a:r>
                        <a:rPr lang="en-GB">
                          <a:solidFill>
                            <a:srgbClr val="333C46"/>
                          </a:solidFill>
                          <a:latin typeface="Arial" panose="020B0604020202020204" pitchFamily="34" charset="0"/>
                          <a:cs typeface="Arial" panose="020B0604020202020204" pitchFamily="34" charset="0"/>
                        </a:rPr>
                        <a:t>Row1</a:t>
                      </a:r>
                    </a:p>
                  </a:txBody>
                  <a:tcPr>
                    <a:lnL w="3175" cap="flat" cmpd="sng" algn="ctr">
                      <a:noFill/>
                      <a:prstDash val="solid"/>
                      <a:round/>
                      <a:headEnd type="none" w="med" len="med"/>
                      <a:tailEnd type="none" w="med" len="med"/>
                    </a:lnL>
                    <a:lnR w="3175" cap="flat" cmpd="sng" algn="ctr">
                      <a:solidFill>
                        <a:srgbClr val="777777"/>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rgbClr val="777777"/>
                      </a:solidFill>
                      <a:prstDash val="solid"/>
                      <a:round/>
                      <a:headEnd type="none" w="med" len="med"/>
                      <a:tailEnd type="none" w="med" len="med"/>
                    </a:lnB>
                    <a:noFill/>
                  </a:tcPr>
                </a:tc>
                <a:tc>
                  <a:txBody>
                    <a:bodyPr/>
                    <a:lstStyle/>
                    <a:p>
                      <a:pPr algn="r"/>
                      <a:r>
                        <a:rPr lang="en-GB">
                          <a:solidFill>
                            <a:srgbClr val="333C46"/>
                          </a:solidFill>
                          <a:latin typeface="Arial" panose="020B0604020202020204" pitchFamily="34" charset="0"/>
                          <a:cs typeface="Arial" panose="020B0604020202020204" pitchFamily="34" charset="0"/>
                        </a:rPr>
                        <a:t>300</a:t>
                      </a:r>
                    </a:p>
                  </a:txBody>
                  <a:tcPr>
                    <a:lnL w="3175" cap="flat" cmpd="sng" algn="ctr">
                      <a:solidFill>
                        <a:srgbClr val="777777"/>
                      </a:solidFill>
                      <a:prstDash val="solid"/>
                      <a:round/>
                      <a:headEnd type="none" w="med" len="med"/>
                      <a:tailEnd type="none" w="med" len="med"/>
                    </a:lnL>
                    <a:lnR w="3175" cap="flat" cmpd="sng" algn="ctr">
                      <a:solidFill>
                        <a:srgbClr val="777777"/>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rgbClr val="777777"/>
                      </a:solidFill>
                      <a:prstDash val="solid"/>
                      <a:round/>
                      <a:headEnd type="none" w="med" len="med"/>
                      <a:tailEnd type="none" w="med" len="med"/>
                    </a:lnB>
                    <a:noFill/>
                  </a:tcPr>
                </a:tc>
                <a:tc>
                  <a:txBody>
                    <a:bodyPr/>
                    <a:lstStyle/>
                    <a:p>
                      <a:pPr algn="r"/>
                      <a:r>
                        <a:rPr lang="en-GB">
                          <a:solidFill>
                            <a:srgbClr val="333C46"/>
                          </a:solidFill>
                          <a:latin typeface="Arial" panose="020B0604020202020204" pitchFamily="34" charset="0"/>
                          <a:cs typeface="Arial" panose="020B0604020202020204" pitchFamily="34" charset="0"/>
                        </a:rPr>
                        <a:t>25%</a:t>
                      </a:r>
                    </a:p>
                  </a:txBody>
                  <a:tcPr>
                    <a:lnL w="3175" cap="flat" cmpd="sng" algn="ctr">
                      <a:solidFill>
                        <a:srgbClr val="777777"/>
                      </a:solidFill>
                      <a:prstDash val="solid"/>
                      <a:round/>
                      <a:headEnd type="none" w="med" len="med"/>
                      <a:tailEnd type="none" w="med" len="med"/>
                    </a:lnL>
                    <a:lnR w="3175" cap="flat" cmpd="sng" algn="ctr">
                      <a:solidFill>
                        <a:srgbClr val="777777"/>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rgbClr val="777777"/>
                      </a:solidFill>
                      <a:prstDash val="solid"/>
                      <a:round/>
                      <a:headEnd type="none" w="med" len="med"/>
                      <a:tailEnd type="none" w="med" len="med"/>
                    </a:lnB>
                    <a:noFill/>
                  </a:tcPr>
                </a:tc>
                <a:tc>
                  <a:txBody>
                    <a:bodyPr/>
                    <a:lstStyle/>
                    <a:p>
                      <a:pPr algn="r"/>
                      <a:endParaRPr lang="en-GB">
                        <a:solidFill>
                          <a:srgbClr val="333C46"/>
                        </a:solidFill>
                        <a:latin typeface="Arial" panose="020B0604020202020204" pitchFamily="34" charset="0"/>
                        <a:cs typeface="Arial" panose="020B0604020202020204" pitchFamily="34" charset="0"/>
                      </a:endParaRPr>
                    </a:p>
                  </a:txBody>
                  <a:tcPr>
                    <a:lnL w="3175" cap="flat" cmpd="sng" algn="ctr">
                      <a:solidFill>
                        <a:srgbClr val="777777"/>
                      </a:solidFill>
                      <a:prstDash val="solid"/>
                      <a:round/>
                      <a:headEnd type="none" w="med" len="med"/>
                      <a:tailEnd type="none" w="med" len="med"/>
                    </a:lnL>
                    <a:lnR w="3175" cap="flat" cmpd="sng" algn="ctr">
                      <a:solidFill>
                        <a:srgbClr val="777777"/>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rgbClr val="777777"/>
                      </a:solidFill>
                      <a:prstDash val="solid"/>
                      <a:round/>
                      <a:headEnd type="none" w="med" len="med"/>
                      <a:tailEnd type="none" w="med" len="med"/>
                    </a:lnB>
                    <a:solidFill>
                      <a:srgbClr val="E7EAED"/>
                    </a:solidFill>
                  </a:tcPr>
                </a:tc>
                <a:tc>
                  <a:txBody>
                    <a:bodyPr/>
                    <a:lstStyle/>
                    <a:p>
                      <a:pPr algn="r"/>
                      <a:endParaRPr lang="en-GB">
                        <a:solidFill>
                          <a:srgbClr val="333C46"/>
                        </a:solidFill>
                        <a:latin typeface="Arial" panose="020B0604020202020204" pitchFamily="34" charset="0"/>
                        <a:cs typeface="Arial" panose="020B0604020202020204" pitchFamily="34" charset="0"/>
                      </a:endParaRPr>
                    </a:p>
                  </a:txBody>
                  <a:tcPr>
                    <a:lnL w="3175" cap="flat" cmpd="sng" algn="ctr">
                      <a:solidFill>
                        <a:srgbClr val="777777"/>
                      </a:solid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solidFill>
                        <a:srgbClr val="777777"/>
                      </a:solidFill>
                      <a:prstDash val="solid"/>
                      <a:round/>
                      <a:headEnd type="none" w="med" len="med"/>
                      <a:tailEnd type="none" w="med" len="med"/>
                    </a:lnB>
                    <a:solidFill>
                      <a:srgbClr val="E7EAED"/>
                    </a:solidFill>
                  </a:tcPr>
                </a:tc>
                <a:extLst>
                  <a:ext uri="{0D108BD9-81ED-4DB2-BD59-A6C34878D82A}">
                    <a16:rowId xmlns:a16="http://schemas.microsoft.com/office/drawing/2014/main" val="1933264550"/>
                  </a:ext>
                </a:extLst>
              </a:tr>
              <a:tr h="347732">
                <a:tc>
                  <a:txBody>
                    <a:bodyPr/>
                    <a:lstStyle/>
                    <a:p>
                      <a:r>
                        <a:rPr lang="en-GB">
                          <a:solidFill>
                            <a:srgbClr val="333C46"/>
                          </a:solidFill>
                          <a:latin typeface="Arial" panose="020B0604020202020204" pitchFamily="34" charset="0"/>
                          <a:cs typeface="Arial" panose="020B0604020202020204" pitchFamily="34" charset="0"/>
                        </a:rPr>
                        <a:t>Row2</a:t>
                      </a:r>
                    </a:p>
                  </a:txBody>
                  <a:tcPr>
                    <a:lnL w="3175" cap="flat" cmpd="sng" algn="ctr">
                      <a:noFill/>
                      <a:prstDash val="solid"/>
                      <a:round/>
                      <a:headEnd type="none" w="med" len="med"/>
                      <a:tailEnd type="none" w="med" len="med"/>
                    </a:lnL>
                    <a:lnR w="3175" cap="flat" cmpd="sng" algn="ctr">
                      <a:solidFill>
                        <a:srgbClr val="777777"/>
                      </a:solidFill>
                      <a:prstDash val="solid"/>
                      <a:round/>
                      <a:headEnd type="none" w="med" len="med"/>
                      <a:tailEnd type="none" w="med" len="med"/>
                    </a:lnR>
                    <a:lnT w="3175" cap="flat" cmpd="sng" algn="ctr">
                      <a:solidFill>
                        <a:srgbClr val="777777"/>
                      </a:solidFill>
                      <a:prstDash val="solid"/>
                      <a:round/>
                      <a:headEnd type="none" w="med" len="med"/>
                      <a:tailEnd type="none" w="med" len="med"/>
                    </a:lnT>
                    <a:lnB w="3175" cap="flat" cmpd="sng" algn="ctr">
                      <a:solidFill>
                        <a:srgbClr val="777777"/>
                      </a:solidFill>
                      <a:prstDash val="solid"/>
                      <a:round/>
                      <a:headEnd type="none" w="med" len="med"/>
                      <a:tailEnd type="none" w="med" len="med"/>
                    </a:lnB>
                    <a:noFill/>
                  </a:tcPr>
                </a:tc>
                <a:tc>
                  <a:txBody>
                    <a:bodyPr/>
                    <a:lstStyle/>
                    <a:p>
                      <a:pPr algn="r"/>
                      <a:r>
                        <a:rPr lang="en-GB">
                          <a:solidFill>
                            <a:srgbClr val="333C46"/>
                          </a:solidFill>
                          <a:latin typeface="Arial" panose="020B0604020202020204" pitchFamily="34" charset="0"/>
                          <a:cs typeface="Arial" panose="020B0604020202020204" pitchFamily="34" charset="0"/>
                        </a:rPr>
                        <a:t>145</a:t>
                      </a:r>
                    </a:p>
                  </a:txBody>
                  <a:tcPr>
                    <a:lnL w="3175" cap="flat" cmpd="sng" algn="ctr">
                      <a:solidFill>
                        <a:srgbClr val="777777"/>
                      </a:solidFill>
                      <a:prstDash val="solid"/>
                      <a:round/>
                      <a:headEnd type="none" w="med" len="med"/>
                      <a:tailEnd type="none" w="med" len="med"/>
                    </a:lnL>
                    <a:lnR w="3175" cap="flat" cmpd="sng" algn="ctr">
                      <a:solidFill>
                        <a:srgbClr val="777777"/>
                      </a:solidFill>
                      <a:prstDash val="solid"/>
                      <a:round/>
                      <a:headEnd type="none" w="med" len="med"/>
                      <a:tailEnd type="none" w="med" len="med"/>
                    </a:lnR>
                    <a:lnT w="3175" cap="flat" cmpd="sng" algn="ctr">
                      <a:solidFill>
                        <a:srgbClr val="777777"/>
                      </a:solidFill>
                      <a:prstDash val="solid"/>
                      <a:round/>
                      <a:headEnd type="none" w="med" len="med"/>
                      <a:tailEnd type="none" w="med" len="med"/>
                    </a:lnT>
                    <a:lnB w="3175" cap="flat" cmpd="sng" algn="ctr">
                      <a:solidFill>
                        <a:srgbClr val="777777"/>
                      </a:solidFill>
                      <a:prstDash val="solid"/>
                      <a:round/>
                      <a:headEnd type="none" w="med" len="med"/>
                      <a:tailEnd type="none" w="med" len="med"/>
                    </a:lnB>
                    <a:noFill/>
                  </a:tcPr>
                </a:tc>
                <a:tc>
                  <a:txBody>
                    <a:bodyPr/>
                    <a:lstStyle/>
                    <a:p>
                      <a:pPr algn="r"/>
                      <a:r>
                        <a:rPr lang="en-GB">
                          <a:solidFill>
                            <a:srgbClr val="333C46"/>
                          </a:solidFill>
                          <a:latin typeface="Arial" panose="020B0604020202020204" pitchFamily="34" charset="0"/>
                          <a:cs typeface="Arial" panose="020B0604020202020204" pitchFamily="34" charset="0"/>
                        </a:rPr>
                        <a:t>12%</a:t>
                      </a:r>
                    </a:p>
                  </a:txBody>
                  <a:tcPr>
                    <a:lnL w="3175" cap="flat" cmpd="sng" algn="ctr">
                      <a:solidFill>
                        <a:srgbClr val="777777"/>
                      </a:solidFill>
                      <a:prstDash val="solid"/>
                      <a:round/>
                      <a:headEnd type="none" w="med" len="med"/>
                      <a:tailEnd type="none" w="med" len="med"/>
                    </a:lnL>
                    <a:lnR w="3175" cap="flat" cmpd="sng" algn="ctr">
                      <a:solidFill>
                        <a:srgbClr val="777777"/>
                      </a:solidFill>
                      <a:prstDash val="solid"/>
                      <a:round/>
                      <a:headEnd type="none" w="med" len="med"/>
                      <a:tailEnd type="none" w="med" len="med"/>
                    </a:lnR>
                    <a:lnT w="3175" cap="flat" cmpd="sng" algn="ctr">
                      <a:solidFill>
                        <a:srgbClr val="777777"/>
                      </a:solidFill>
                      <a:prstDash val="solid"/>
                      <a:round/>
                      <a:headEnd type="none" w="med" len="med"/>
                      <a:tailEnd type="none" w="med" len="med"/>
                    </a:lnT>
                    <a:lnB w="3175" cap="flat" cmpd="sng" algn="ctr">
                      <a:solidFill>
                        <a:srgbClr val="777777"/>
                      </a:solidFill>
                      <a:prstDash val="solid"/>
                      <a:round/>
                      <a:headEnd type="none" w="med" len="med"/>
                      <a:tailEnd type="none" w="med" len="med"/>
                    </a:lnB>
                    <a:noFill/>
                  </a:tcPr>
                </a:tc>
                <a:tc>
                  <a:txBody>
                    <a:bodyPr/>
                    <a:lstStyle/>
                    <a:p>
                      <a:pPr algn="r"/>
                      <a:endParaRPr lang="en-GB">
                        <a:solidFill>
                          <a:srgbClr val="333C46"/>
                        </a:solidFill>
                        <a:latin typeface="Arial" panose="020B0604020202020204" pitchFamily="34" charset="0"/>
                        <a:cs typeface="Arial" panose="020B0604020202020204" pitchFamily="34" charset="0"/>
                      </a:endParaRPr>
                    </a:p>
                  </a:txBody>
                  <a:tcPr>
                    <a:lnL w="3175" cap="flat" cmpd="sng" algn="ctr">
                      <a:solidFill>
                        <a:srgbClr val="777777"/>
                      </a:solidFill>
                      <a:prstDash val="solid"/>
                      <a:round/>
                      <a:headEnd type="none" w="med" len="med"/>
                      <a:tailEnd type="none" w="med" len="med"/>
                    </a:lnL>
                    <a:lnR w="3175" cap="flat" cmpd="sng" algn="ctr">
                      <a:solidFill>
                        <a:srgbClr val="777777"/>
                      </a:solidFill>
                      <a:prstDash val="solid"/>
                      <a:round/>
                      <a:headEnd type="none" w="med" len="med"/>
                      <a:tailEnd type="none" w="med" len="med"/>
                    </a:lnR>
                    <a:lnT w="3175" cap="flat" cmpd="sng" algn="ctr">
                      <a:solidFill>
                        <a:srgbClr val="777777"/>
                      </a:solidFill>
                      <a:prstDash val="solid"/>
                      <a:round/>
                      <a:headEnd type="none" w="med" len="med"/>
                      <a:tailEnd type="none" w="med" len="med"/>
                    </a:lnT>
                    <a:lnB w="3175" cap="flat" cmpd="sng" algn="ctr">
                      <a:solidFill>
                        <a:srgbClr val="777777"/>
                      </a:solidFill>
                      <a:prstDash val="solid"/>
                      <a:round/>
                      <a:headEnd type="none" w="med" len="med"/>
                      <a:tailEnd type="none" w="med" len="med"/>
                    </a:lnB>
                    <a:solidFill>
                      <a:srgbClr val="E7EAED"/>
                    </a:solidFill>
                  </a:tcPr>
                </a:tc>
                <a:tc>
                  <a:txBody>
                    <a:bodyPr/>
                    <a:lstStyle/>
                    <a:p>
                      <a:pPr algn="r"/>
                      <a:endParaRPr lang="en-GB">
                        <a:solidFill>
                          <a:srgbClr val="333C46"/>
                        </a:solidFill>
                        <a:latin typeface="Arial" panose="020B0604020202020204" pitchFamily="34" charset="0"/>
                        <a:cs typeface="Arial" panose="020B0604020202020204" pitchFamily="34" charset="0"/>
                      </a:endParaRPr>
                    </a:p>
                  </a:txBody>
                  <a:tcPr>
                    <a:lnL w="3175" cap="flat" cmpd="sng" algn="ctr">
                      <a:solidFill>
                        <a:srgbClr val="777777"/>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777777"/>
                      </a:solidFill>
                      <a:prstDash val="solid"/>
                      <a:round/>
                      <a:headEnd type="none" w="med" len="med"/>
                      <a:tailEnd type="none" w="med" len="med"/>
                    </a:lnT>
                    <a:lnB w="3175" cap="flat" cmpd="sng" algn="ctr">
                      <a:solidFill>
                        <a:srgbClr val="777777"/>
                      </a:solidFill>
                      <a:prstDash val="solid"/>
                      <a:round/>
                      <a:headEnd type="none" w="med" len="med"/>
                      <a:tailEnd type="none" w="med" len="med"/>
                    </a:lnB>
                    <a:solidFill>
                      <a:srgbClr val="E7EAED"/>
                    </a:solidFill>
                  </a:tcPr>
                </a:tc>
                <a:extLst>
                  <a:ext uri="{0D108BD9-81ED-4DB2-BD59-A6C34878D82A}">
                    <a16:rowId xmlns:a16="http://schemas.microsoft.com/office/drawing/2014/main" val="1142218518"/>
                  </a:ext>
                </a:extLst>
              </a:tr>
              <a:tr h="347732">
                <a:tc>
                  <a:txBody>
                    <a:bodyPr/>
                    <a:lstStyle/>
                    <a:p>
                      <a:r>
                        <a:rPr lang="en-GB">
                          <a:solidFill>
                            <a:srgbClr val="333C46"/>
                          </a:solidFill>
                          <a:latin typeface="Arial" panose="020B0604020202020204" pitchFamily="34" charset="0"/>
                          <a:cs typeface="Arial" panose="020B0604020202020204" pitchFamily="34" charset="0"/>
                        </a:rPr>
                        <a:t>Row3</a:t>
                      </a:r>
                    </a:p>
                  </a:txBody>
                  <a:tcPr>
                    <a:lnL w="3175" cap="flat" cmpd="sng" algn="ctr">
                      <a:noFill/>
                      <a:prstDash val="solid"/>
                      <a:round/>
                      <a:headEnd type="none" w="med" len="med"/>
                      <a:tailEnd type="none" w="med" len="med"/>
                    </a:lnL>
                    <a:lnR w="3175" cap="flat" cmpd="sng" algn="ctr">
                      <a:solidFill>
                        <a:srgbClr val="777777"/>
                      </a:solidFill>
                      <a:prstDash val="solid"/>
                      <a:round/>
                      <a:headEnd type="none" w="med" len="med"/>
                      <a:tailEnd type="none" w="med" len="med"/>
                    </a:lnR>
                    <a:lnT w="3175" cap="flat" cmpd="sng" algn="ctr">
                      <a:solidFill>
                        <a:srgbClr val="777777"/>
                      </a:solidFill>
                      <a:prstDash val="solid"/>
                      <a:round/>
                      <a:headEnd type="none" w="med" len="med"/>
                      <a:tailEnd type="none" w="med" len="med"/>
                    </a:lnT>
                    <a:lnB w="3175" cap="flat" cmpd="sng" algn="ctr">
                      <a:solidFill>
                        <a:srgbClr val="777777"/>
                      </a:solidFill>
                      <a:prstDash val="solid"/>
                      <a:round/>
                      <a:headEnd type="none" w="med" len="med"/>
                      <a:tailEnd type="none" w="med" len="med"/>
                    </a:lnB>
                    <a:noFill/>
                  </a:tcPr>
                </a:tc>
                <a:tc>
                  <a:txBody>
                    <a:bodyPr/>
                    <a:lstStyle/>
                    <a:p>
                      <a:pPr algn="r"/>
                      <a:r>
                        <a:rPr lang="en-GB">
                          <a:solidFill>
                            <a:srgbClr val="333C46"/>
                          </a:solidFill>
                          <a:latin typeface="Arial" panose="020B0604020202020204" pitchFamily="34" charset="0"/>
                          <a:cs typeface="Arial" panose="020B0604020202020204" pitchFamily="34" charset="0"/>
                        </a:rPr>
                        <a:t>300</a:t>
                      </a:r>
                    </a:p>
                  </a:txBody>
                  <a:tcPr>
                    <a:lnL w="3175" cap="flat" cmpd="sng" algn="ctr">
                      <a:solidFill>
                        <a:srgbClr val="777777"/>
                      </a:solidFill>
                      <a:prstDash val="solid"/>
                      <a:round/>
                      <a:headEnd type="none" w="med" len="med"/>
                      <a:tailEnd type="none" w="med" len="med"/>
                    </a:lnL>
                    <a:lnR w="3175" cap="flat" cmpd="sng" algn="ctr">
                      <a:solidFill>
                        <a:srgbClr val="777777"/>
                      </a:solidFill>
                      <a:prstDash val="solid"/>
                      <a:round/>
                      <a:headEnd type="none" w="med" len="med"/>
                      <a:tailEnd type="none" w="med" len="med"/>
                    </a:lnR>
                    <a:lnT w="3175" cap="flat" cmpd="sng" algn="ctr">
                      <a:solidFill>
                        <a:srgbClr val="777777"/>
                      </a:solidFill>
                      <a:prstDash val="solid"/>
                      <a:round/>
                      <a:headEnd type="none" w="med" len="med"/>
                      <a:tailEnd type="none" w="med" len="med"/>
                    </a:lnT>
                    <a:lnB w="3175" cap="flat" cmpd="sng" algn="ctr">
                      <a:solidFill>
                        <a:srgbClr val="777777"/>
                      </a:solidFill>
                      <a:prstDash val="solid"/>
                      <a:round/>
                      <a:headEnd type="none" w="med" len="med"/>
                      <a:tailEnd type="none" w="med" len="med"/>
                    </a:lnB>
                    <a:noFill/>
                  </a:tcPr>
                </a:tc>
                <a:tc>
                  <a:txBody>
                    <a:bodyPr/>
                    <a:lstStyle/>
                    <a:p>
                      <a:pPr algn="r"/>
                      <a:r>
                        <a:rPr lang="en-GB">
                          <a:solidFill>
                            <a:srgbClr val="333C46"/>
                          </a:solidFill>
                          <a:latin typeface="Arial" panose="020B0604020202020204" pitchFamily="34" charset="0"/>
                          <a:cs typeface="Arial" panose="020B0604020202020204" pitchFamily="34" charset="0"/>
                        </a:rPr>
                        <a:t>25%</a:t>
                      </a:r>
                    </a:p>
                  </a:txBody>
                  <a:tcPr>
                    <a:lnL w="3175" cap="flat" cmpd="sng" algn="ctr">
                      <a:solidFill>
                        <a:srgbClr val="777777"/>
                      </a:solidFill>
                      <a:prstDash val="solid"/>
                      <a:round/>
                      <a:headEnd type="none" w="med" len="med"/>
                      <a:tailEnd type="none" w="med" len="med"/>
                    </a:lnL>
                    <a:lnR w="3175" cap="flat" cmpd="sng" algn="ctr">
                      <a:solidFill>
                        <a:srgbClr val="777777"/>
                      </a:solidFill>
                      <a:prstDash val="solid"/>
                      <a:round/>
                      <a:headEnd type="none" w="med" len="med"/>
                      <a:tailEnd type="none" w="med" len="med"/>
                    </a:lnR>
                    <a:lnT w="3175" cap="flat" cmpd="sng" algn="ctr">
                      <a:solidFill>
                        <a:srgbClr val="777777"/>
                      </a:solidFill>
                      <a:prstDash val="solid"/>
                      <a:round/>
                      <a:headEnd type="none" w="med" len="med"/>
                      <a:tailEnd type="none" w="med" len="med"/>
                    </a:lnT>
                    <a:lnB w="3175" cap="flat" cmpd="sng" algn="ctr">
                      <a:solidFill>
                        <a:srgbClr val="777777"/>
                      </a:solidFill>
                      <a:prstDash val="solid"/>
                      <a:round/>
                      <a:headEnd type="none" w="med" len="med"/>
                      <a:tailEnd type="none" w="med" len="med"/>
                    </a:lnB>
                    <a:noFill/>
                  </a:tcPr>
                </a:tc>
                <a:tc>
                  <a:txBody>
                    <a:bodyPr/>
                    <a:lstStyle/>
                    <a:p>
                      <a:pPr algn="r"/>
                      <a:endParaRPr lang="en-GB">
                        <a:solidFill>
                          <a:srgbClr val="333C46"/>
                        </a:solidFill>
                        <a:latin typeface="Arial" panose="020B0604020202020204" pitchFamily="34" charset="0"/>
                        <a:cs typeface="Arial" panose="020B0604020202020204" pitchFamily="34" charset="0"/>
                      </a:endParaRPr>
                    </a:p>
                  </a:txBody>
                  <a:tcPr>
                    <a:lnL w="3175" cap="flat" cmpd="sng" algn="ctr">
                      <a:solidFill>
                        <a:srgbClr val="777777"/>
                      </a:solidFill>
                      <a:prstDash val="solid"/>
                      <a:round/>
                      <a:headEnd type="none" w="med" len="med"/>
                      <a:tailEnd type="none" w="med" len="med"/>
                    </a:lnL>
                    <a:lnR w="3175" cap="flat" cmpd="sng" algn="ctr">
                      <a:solidFill>
                        <a:srgbClr val="777777"/>
                      </a:solidFill>
                      <a:prstDash val="solid"/>
                      <a:round/>
                      <a:headEnd type="none" w="med" len="med"/>
                      <a:tailEnd type="none" w="med" len="med"/>
                    </a:lnR>
                    <a:lnT w="3175" cap="flat" cmpd="sng" algn="ctr">
                      <a:solidFill>
                        <a:srgbClr val="777777"/>
                      </a:solidFill>
                      <a:prstDash val="solid"/>
                      <a:round/>
                      <a:headEnd type="none" w="med" len="med"/>
                      <a:tailEnd type="none" w="med" len="med"/>
                    </a:lnT>
                    <a:lnB w="3175" cap="flat" cmpd="sng" algn="ctr">
                      <a:solidFill>
                        <a:srgbClr val="777777"/>
                      </a:solidFill>
                      <a:prstDash val="solid"/>
                      <a:round/>
                      <a:headEnd type="none" w="med" len="med"/>
                      <a:tailEnd type="none" w="med" len="med"/>
                    </a:lnB>
                    <a:solidFill>
                      <a:srgbClr val="E7EAED"/>
                    </a:solidFill>
                  </a:tcPr>
                </a:tc>
                <a:tc>
                  <a:txBody>
                    <a:bodyPr/>
                    <a:lstStyle/>
                    <a:p>
                      <a:pPr algn="r"/>
                      <a:endParaRPr lang="en-GB">
                        <a:solidFill>
                          <a:srgbClr val="333C46"/>
                        </a:solidFill>
                        <a:latin typeface="Arial" panose="020B0604020202020204" pitchFamily="34" charset="0"/>
                        <a:cs typeface="Arial" panose="020B0604020202020204" pitchFamily="34" charset="0"/>
                      </a:endParaRPr>
                    </a:p>
                  </a:txBody>
                  <a:tcPr>
                    <a:lnL w="3175" cap="flat" cmpd="sng" algn="ctr">
                      <a:solidFill>
                        <a:srgbClr val="777777"/>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777777"/>
                      </a:solidFill>
                      <a:prstDash val="solid"/>
                      <a:round/>
                      <a:headEnd type="none" w="med" len="med"/>
                      <a:tailEnd type="none" w="med" len="med"/>
                    </a:lnT>
                    <a:lnB w="3175" cap="flat" cmpd="sng" algn="ctr">
                      <a:solidFill>
                        <a:srgbClr val="777777"/>
                      </a:solidFill>
                      <a:prstDash val="solid"/>
                      <a:round/>
                      <a:headEnd type="none" w="med" len="med"/>
                      <a:tailEnd type="none" w="med" len="med"/>
                    </a:lnB>
                    <a:solidFill>
                      <a:srgbClr val="E7EAED"/>
                    </a:solidFill>
                  </a:tcPr>
                </a:tc>
                <a:extLst>
                  <a:ext uri="{0D108BD9-81ED-4DB2-BD59-A6C34878D82A}">
                    <a16:rowId xmlns:a16="http://schemas.microsoft.com/office/drawing/2014/main" val="1626729041"/>
                  </a:ext>
                </a:extLst>
              </a:tr>
              <a:tr h="347732">
                <a:tc>
                  <a:txBody>
                    <a:bodyPr/>
                    <a:lstStyle/>
                    <a:p>
                      <a:r>
                        <a:rPr lang="en-GB">
                          <a:solidFill>
                            <a:srgbClr val="333C46"/>
                          </a:solidFill>
                          <a:latin typeface="Arial" panose="020B0604020202020204" pitchFamily="34" charset="0"/>
                          <a:cs typeface="Arial" panose="020B0604020202020204" pitchFamily="34" charset="0"/>
                        </a:rPr>
                        <a:t>Row4</a:t>
                      </a:r>
                    </a:p>
                  </a:txBody>
                  <a:tcPr>
                    <a:lnL w="3175" cap="flat" cmpd="sng" algn="ctr">
                      <a:noFill/>
                      <a:prstDash val="solid"/>
                      <a:round/>
                      <a:headEnd type="none" w="med" len="med"/>
                      <a:tailEnd type="none" w="med" len="med"/>
                    </a:lnL>
                    <a:lnR w="3175" cap="flat" cmpd="sng" algn="ctr">
                      <a:solidFill>
                        <a:srgbClr val="777777"/>
                      </a:solidFill>
                      <a:prstDash val="solid"/>
                      <a:round/>
                      <a:headEnd type="none" w="med" len="med"/>
                      <a:tailEnd type="none" w="med" len="med"/>
                    </a:lnR>
                    <a:lnT w="3175" cap="flat" cmpd="sng" algn="ctr">
                      <a:solidFill>
                        <a:srgbClr val="777777"/>
                      </a:solidFill>
                      <a:prstDash val="solid"/>
                      <a:round/>
                      <a:headEnd type="none" w="med" len="med"/>
                      <a:tailEnd type="none" w="med" len="med"/>
                    </a:lnT>
                    <a:lnB w="3175" cap="flat" cmpd="sng" algn="ctr">
                      <a:solidFill>
                        <a:srgbClr val="777777"/>
                      </a:solidFill>
                      <a:prstDash val="solid"/>
                      <a:round/>
                      <a:headEnd type="none" w="med" len="med"/>
                      <a:tailEnd type="none" w="med" len="med"/>
                    </a:lnB>
                    <a:noFill/>
                  </a:tcPr>
                </a:tc>
                <a:tc>
                  <a:txBody>
                    <a:bodyPr/>
                    <a:lstStyle/>
                    <a:p>
                      <a:pPr algn="r"/>
                      <a:r>
                        <a:rPr lang="en-GB">
                          <a:solidFill>
                            <a:srgbClr val="333C46"/>
                          </a:solidFill>
                          <a:latin typeface="Arial" panose="020B0604020202020204" pitchFamily="34" charset="0"/>
                          <a:cs typeface="Arial" panose="020B0604020202020204" pitchFamily="34" charset="0"/>
                        </a:rPr>
                        <a:t>300</a:t>
                      </a:r>
                    </a:p>
                  </a:txBody>
                  <a:tcPr>
                    <a:lnL w="3175" cap="flat" cmpd="sng" algn="ctr">
                      <a:solidFill>
                        <a:srgbClr val="777777"/>
                      </a:solidFill>
                      <a:prstDash val="solid"/>
                      <a:round/>
                      <a:headEnd type="none" w="med" len="med"/>
                      <a:tailEnd type="none" w="med" len="med"/>
                    </a:lnL>
                    <a:lnR w="3175" cap="flat" cmpd="sng" algn="ctr">
                      <a:solidFill>
                        <a:srgbClr val="777777"/>
                      </a:solidFill>
                      <a:prstDash val="solid"/>
                      <a:round/>
                      <a:headEnd type="none" w="med" len="med"/>
                      <a:tailEnd type="none" w="med" len="med"/>
                    </a:lnR>
                    <a:lnT w="3175" cap="flat" cmpd="sng" algn="ctr">
                      <a:solidFill>
                        <a:srgbClr val="777777"/>
                      </a:solidFill>
                      <a:prstDash val="solid"/>
                      <a:round/>
                      <a:headEnd type="none" w="med" len="med"/>
                      <a:tailEnd type="none" w="med" len="med"/>
                    </a:lnT>
                    <a:lnB w="3175" cap="flat" cmpd="sng" algn="ctr">
                      <a:solidFill>
                        <a:srgbClr val="777777"/>
                      </a:solidFill>
                      <a:prstDash val="solid"/>
                      <a:round/>
                      <a:headEnd type="none" w="med" len="med"/>
                      <a:tailEnd type="none" w="med" len="med"/>
                    </a:lnB>
                    <a:noFill/>
                  </a:tcPr>
                </a:tc>
                <a:tc>
                  <a:txBody>
                    <a:bodyPr/>
                    <a:lstStyle/>
                    <a:p>
                      <a:pPr algn="r"/>
                      <a:r>
                        <a:rPr lang="en-GB">
                          <a:solidFill>
                            <a:srgbClr val="333C46"/>
                          </a:solidFill>
                          <a:latin typeface="Arial" panose="020B0604020202020204" pitchFamily="34" charset="0"/>
                          <a:cs typeface="Arial" panose="020B0604020202020204" pitchFamily="34" charset="0"/>
                        </a:rPr>
                        <a:t>25%</a:t>
                      </a:r>
                    </a:p>
                  </a:txBody>
                  <a:tcPr>
                    <a:lnL w="3175" cap="flat" cmpd="sng" algn="ctr">
                      <a:solidFill>
                        <a:srgbClr val="777777"/>
                      </a:solidFill>
                      <a:prstDash val="solid"/>
                      <a:round/>
                      <a:headEnd type="none" w="med" len="med"/>
                      <a:tailEnd type="none" w="med" len="med"/>
                    </a:lnL>
                    <a:lnR w="3175" cap="flat" cmpd="sng" algn="ctr">
                      <a:solidFill>
                        <a:srgbClr val="777777"/>
                      </a:solidFill>
                      <a:prstDash val="solid"/>
                      <a:round/>
                      <a:headEnd type="none" w="med" len="med"/>
                      <a:tailEnd type="none" w="med" len="med"/>
                    </a:lnR>
                    <a:lnT w="3175" cap="flat" cmpd="sng" algn="ctr">
                      <a:solidFill>
                        <a:srgbClr val="777777"/>
                      </a:solidFill>
                      <a:prstDash val="solid"/>
                      <a:round/>
                      <a:headEnd type="none" w="med" len="med"/>
                      <a:tailEnd type="none" w="med" len="med"/>
                    </a:lnT>
                    <a:lnB w="3175" cap="flat" cmpd="sng" algn="ctr">
                      <a:solidFill>
                        <a:srgbClr val="777777"/>
                      </a:solidFill>
                      <a:prstDash val="solid"/>
                      <a:round/>
                      <a:headEnd type="none" w="med" len="med"/>
                      <a:tailEnd type="none" w="med" len="med"/>
                    </a:lnB>
                    <a:noFill/>
                  </a:tcPr>
                </a:tc>
                <a:tc>
                  <a:txBody>
                    <a:bodyPr/>
                    <a:lstStyle/>
                    <a:p>
                      <a:pPr algn="r"/>
                      <a:endParaRPr lang="en-GB">
                        <a:solidFill>
                          <a:srgbClr val="333C46"/>
                        </a:solidFill>
                        <a:latin typeface="Arial" panose="020B0604020202020204" pitchFamily="34" charset="0"/>
                        <a:cs typeface="Arial" panose="020B0604020202020204" pitchFamily="34" charset="0"/>
                      </a:endParaRPr>
                    </a:p>
                  </a:txBody>
                  <a:tcPr>
                    <a:lnL w="3175" cap="flat" cmpd="sng" algn="ctr">
                      <a:solidFill>
                        <a:srgbClr val="777777"/>
                      </a:solidFill>
                      <a:prstDash val="solid"/>
                      <a:round/>
                      <a:headEnd type="none" w="med" len="med"/>
                      <a:tailEnd type="none" w="med" len="med"/>
                    </a:lnL>
                    <a:lnR w="3175" cap="flat" cmpd="sng" algn="ctr">
                      <a:solidFill>
                        <a:srgbClr val="777777"/>
                      </a:solidFill>
                      <a:prstDash val="solid"/>
                      <a:round/>
                      <a:headEnd type="none" w="med" len="med"/>
                      <a:tailEnd type="none" w="med" len="med"/>
                    </a:lnR>
                    <a:lnT w="3175" cap="flat" cmpd="sng" algn="ctr">
                      <a:solidFill>
                        <a:srgbClr val="777777"/>
                      </a:solidFill>
                      <a:prstDash val="solid"/>
                      <a:round/>
                      <a:headEnd type="none" w="med" len="med"/>
                      <a:tailEnd type="none" w="med" len="med"/>
                    </a:lnT>
                    <a:lnB w="3175" cap="flat" cmpd="sng" algn="ctr">
                      <a:solidFill>
                        <a:srgbClr val="777777"/>
                      </a:solidFill>
                      <a:prstDash val="solid"/>
                      <a:round/>
                      <a:headEnd type="none" w="med" len="med"/>
                      <a:tailEnd type="none" w="med" len="med"/>
                    </a:lnB>
                    <a:solidFill>
                      <a:srgbClr val="E7EAED"/>
                    </a:solidFill>
                  </a:tcPr>
                </a:tc>
                <a:tc>
                  <a:txBody>
                    <a:bodyPr/>
                    <a:lstStyle/>
                    <a:p>
                      <a:pPr algn="r"/>
                      <a:endParaRPr lang="en-GB">
                        <a:solidFill>
                          <a:srgbClr val="333C46"/>
                        </a:solidFill>
                        <a:latin typeface="Arial" panose="020B0604020202020204" pitchFamily="34" charset="0"/>
                        <a:cs typeface="Arial" panose="020B0604020202020204" pitchFamily="34" charset="0"/>
                      </a:endParaRPr>
                    </a:p>
                  </a:txBody>
                  <a:tcPr>
                    <a:lnL w="3175" cap="flat" cmpd="sng" algn="ctr">
                      <a:solidFill>
                        <a:srgbClr val="777777"/>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777777"/>
                      </a:solidFill>
                      <a:prstDash val="solid"/>
                      <a:round/>
                      <a:headEnd type="none" w="med" len="med"/>
                      <a:tailEnd type="none" w="med" len="med"/>
                    </a:lnT>
                    <a:lnB w="3175" cap="flat" cmpd="sng" algn="ctr">
                      <a:solidFill>
                        <a:srgbClr val="777777"/>
                      </a:solidFill>
                      <a:prstDash val="solid"/>
                      <a:round/>
                      <a:headEnd type="none" w="med" len="med"/>
                      <a:tailEnd type="none" w="med" len="med"/>
                    </a:lnB>
                    <a:solidFill>
                      <a:srgbClr val="E7EAED"/>
                    </a:solidFill>
                  </a:tcPr>
                </a:tc>
                <a:extLst>
                  <a:ext uri="{0D108BD9-81ED-4DB2-BD59-A6C34878D82A}">
                    <a16:rowId xmlns:a16="http://schemas.microsoft.com/office/drawing/2014/main" val="252976342"/>
                  </a:ext>
                </a:extLst>
              </a:tr>
              <a:tr h="347732">
                <a:tc>
                  <a:txBody>
                    <a:bodyPr/>
                    <a:lstStyle/>
                    <a:p>
                      <a:r>
                        <a:rPr lang="en-GB">
                          <a:solidFill>
                            <a:srgbClr val="333C46"/>
                          </a:solidFill>
                          <a:latin typeface="Arial" panose="020B0604020202020204" pitchFamily="34" charset="0"/>
                          <a:cs typeface="Arial" panose="020B0604020202020204" pitchFamily="34" charset="0"/>
                        </a:rPr>
                        <a:t>Row5</a:t>
                      </a:r>
                    </a:p>
                  </a:txBody>
                  <a:tcPr>
                    <a:lnL w="3175" cap="flat" cmpd="sng" algn="ctr">
                      <a:noFill/>
                      <a:prstDash val="solid"/>
                      <a:round/>
                      <a:headEnd type="none" w="med" len="med"/>
                      <a:tailEnd type="none" w="med" len="med"/>
                    </a:lnL>
                    <a:lnR w="3175" cap="flat" cmpd="sng" algn="ctr">
                      <a:solidFill>
                        <a:srgbClr val="777777"/>
                      </a:solidFill>
                      <a:prstDash val="solid"/>
                      <a:round/>
                      <a:headEnd type="none" w="med" len="med"/>
                      <a:tailEnd type="none" w="med" len="med"/>
                    </a:lnR>
                    <a:lnT w="3175" cap="flat" cmpd="sng" algn="ctr">
                      <a:solidFill>
                        <a:srgbClr val="777777"/>
                      </a:solidFill>
                      <a:prstDash val="solid"/>
                      <a:round/>
                      <a:headEnd type="none" w="med" len="med"/>
                      <a:tailEnd type="none" w="med" len="med"/>
                    </a:lnT>
                    <a:lnB w="3175" cap="flat" cmpd="sng" algn="ctr">
                      <a:solidFill>
                        <a:srgbClr val="777777"/>
                      </a:solidFill>
                      <a:prstDash val="solid"/>
                      <a:round/>
                      <a:headEnd type="none" w="med" len="med"/>
                      <a:tailEnd type="none" w="med" len="med"/>
                    </a:lnB>
                    <a:noFill/>
                  </a:tcPr>
                </a:tc>
                <a:tc>
                  <a:txBody>
                    <a:bodyPr/>
                    <a:lstStyle/>
                    <a:p>
                      <a:pPr algn="r"/>
                      <a:r>
                        <a:rPr lang="en-GB">
                          <a:solidFill>
                            <a:srgbClr val="333C46"/>
                          </a:solidFill>
                          <a:latin typeface="Arial" panose="020B0604020202020204" pitchFamily="34" charset="0"/>
                          <a:cs typeface="Arial" panose="020B0604020202020204" pitchFamily="34" charset="0"/>
                        </a:rPr>
                        <a:t>155</a:t>
                      </a:r>
                    </a:p>
                  </a:txBody>
                  <a:tcPr>
                    <a:lnL w="3175" cap="flat" cmpd="sng" algn="ctr">
                      <a:solidFill>
                        <a:srgbClr val="777777"/>
                      </a:solidFill>
                      <a:prstDash val="solid"/>
                      <a:round/>
                      <a:headEnd type="none" w="med" len="med"/>
                      <a:tailEnd type="none" w="med" len="med"/>
                    </a:lnL>
                    <a:lnR w="3175" cap="flat" cmpd="sng" algn="ctr">
                      <a:solidFill>
                        <a:srgbClr val="777777"/>
                      </a:solidFill>
                      <a:prstDash val="solid"/>
                      <a:round/>
                      <a:headEnd type="none" w="med" len="med"/>
                      <a:tailEnd type="none" w="med" len="med"/>
                    </a:lnR>
                    <a:lnT w="3175" cap="flat" cmpd="sng" algn="ctr">
                      <a:solidFill>
                        <a:srgbClr val="777777"/>
                      </a:solidFill>
                      <a:prstDash val="solid"/>
                      <a:round/>
                      <a:headEnd type="none" w="med" len="med"/>
                      <a:tailEnd type="none" w="med" len="med"/>
                    </a:lnT>
                    <a:lnB w="3175" cap="flat" cmpd="sng" algn="ctr">
                      <a:solidFill>
                        <a:srgbClr val="777777"/>
                      </a:solidFill>
                      <a:prstDash val="solid"/>
                      <a:round/>
                      <a:headEnd type="none" w="med" len="med"/>
                      <a:tailEnd type="none" w="med" len="med"/>
                    </a:lnB>
                    <a:noFill/>
                  </a:tcPr>
                </a:tc>
                <a:tc>
                  <a:txBody>
                    <a:bodyPr/>
                    <a:lstStyle/>
                    <a:p>
                      <a:pPr algn="r"/>
                      <a:r>
                        <a:rPr lang="en-GB">
                          <a:solidFill>
                            <a:srgbClr val="333C46"/>
                          </a:solidFill>
                          <a:latin typeface="Arial" panose="020B0604020202020204" pitchFamily="34" charset="0"/>
                          <a:cs typeface="Arial" panose="020B0604020202020204" pitchFamily="34" charset="0"/>
                        </a:rPr>
                        <a:t>13%</a:t>
                      </a:r>
                    </a:p>
                  </a:txBody>
                  <a:tcPr>
                    <a:lnL w="3175" cap="flat" cmpd="sng" algn="ctr">
                      <a:solidFill>
                        <a:srgbClr val="777777"/>
                      </a:solidFill>
                      <a:prstDash val="solid"/>
                      <a:round/>
                      <a:headEnd type="none" w="med" len="med"/>
                      <a:tailEnd type="none" w="med" len="med"/>
                    </a:lnL>
                    <a:lnR w="3175" cap="flat" cmpd="sng" algn="ctr">
                      <a:solidFill>
                        <a:srgbClr val="777777"/>
                      </a:solidFill>
                      <a:prstDash val="solid"/>
                      <a:round/>
                      <a:headEnd type="none" w="med" len="med"/>
                      <a:tailEnd type="none" w="med" len="med"/>
                    </a:lnR>
                    <a:lnT w="3175" cap="flat" cmpd="sng" algn="ctr">
                      <a:solidFill>
                        <a:srgbClr val="777777"/>
                      </a:solidFill>
                      <a:prstDash val="solid"/>
                      <a:round/>
                      <a:headEnd type="none" w="med" len="med"/>
                      <a:tailEnd type="none" w="med" len="med"/>
                    </a:lnT>
                    <a:lnB w="3175" cap="flat" cmpd="sng" algn="ctr">
                      <a:solidFill>
                        <a:srgbClr val="777777"/>
                      </a:solidFill>
                      <a:prstDash val="solid"/>
                      <a:round/>
                      <a:headEnd type="none" w="med" len="med"/>
                      <a:tailEnd type="none" w="med" len="med"/>
                    </a:lnB>
                    <a:noFill/>
                  </a:tcPr>
                </a:tc>
                <a:tc>
                  <a:txBody>
                    <a:bodyPr/>
                    <a:lstStyle/>
                    <a:p>
                      <a:pPr algn="r"/>
                      <a:endParaRPr lang="en-GB">
                        <a:solidFill>
                          <a:srgbClr val="333C46"/>
                        </a:solidFill>
                        <a:latin typeface="Arial" panose="020B0604020202020204" pitchFamily="34" charset="0"/>
                        <a:cs typeface="Arial" panose="020B0604020202020204" pitchFamily="34" charset="0"/>
                      </a:endParaRPr>
                    </a:p>
                  </a:txBody>
                  <a:tcPr>
                    <a:lnL w="3175" cap="flat" cmpd="sng" algn="ctr">
                      <a:solidFill>
                        <a:srgbClr val="777777"/>
                      </a:solidFill>
                      <a:prstDash val="solid"/>
                      <a:round/>
                      <a:headEnd type="none" w="med" len="med"/>
                      <a:tailEnd type="none" w="med" len="med"/>
                    </a:lnL>
                    <a:lnR w="3175" cap="flat" cmpd="sng" algn="ctr">
                      <a:solidFill>
                        <a:srgbClr val="777777"/>
                      </a:solidFill>
                      <a:prstDash val="solid"/>
                      <a:round/>
                      <a:headEnd type="none" w="med" len="med"/>
                      <a:tailEnd type="none" w="med" len="med"/>
                    </a:lnR>
                    <a:lnT w="3175" cap="flat" cmpd="sng" algn="ctr">
                      <a:solidFill>
                        <a:srgbClr val="777777"/>
                      </a:solidFill>
                      <a:prstDash val="solid"/>
                      <a:round/>
                      <a:headEnd type="none" w="med" len="med"/>
                      <a:tailEnd type="none" w="med" len="med"/>
                    </a:lnT>
                    <a:lnB w="3175" cap="flat" cmpd="sng" algn="ctr">
                      <a:solidFill>
                        <a:srgbClr val="777777"/>
                      </a:solidFill>
                      <a:prstDash val="solid"/>
                      <a:round/>
                      <a:headEnd type="none" w="med" len="med"/>
                      <a:tailEnd type="none" w="med" len="med"/>
                    </a:lnB>
                    <a:solidFill>
                      <a:srgbClr val="E7EAED"/>
                    </a:solidFill>
                  </a:tcPr>
                </a:tc>
                <a:tc>
                  <a:txBody>
                    <a:bodyPr/>
                    <a:lstStyle/>
                    <a:p>
                      <a:pPr algn="r"/>
                      <a:endParaRPr lang="en-GB">
                        <a:solidFill>
                          <a:srgbClr val="333C46"/>
                        </a:solidFill>
                        <a:latin typeface="Arial" panose="020B0604020202020204" pitchFamily="34" charset="0"/>
                        <a:cs typeface="Arial" panose="020B0604020202020204" pitchFamily="34" charset="0"/>
                      </a:endParaRPr>
                    </a:p>
                  </a:txBody>
                  <a:tcPr>
                    <a:lnL w="3175" cap="flat" cmpd="sng" algn="ctr">
                      <a:solidFill>
                        <a:srgbClr val="777777"/>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777777"/>
                      </a:solidFill>
                      <a:prstDash val="solid"/>
                      <a:round/>
                      <a:headEnd type="none" w="med" len="med"/>
                      <a:tailEnd type="none" w="med" len="med"/>
                    </a:lnT>
                    <a:lnB w="3175" cap="flat" cmpd="sng" algn="ctr">
                      <a:solidFill>
                        <a:srgbClr val="777777"/>
                      </a:solidFill>
                      <a:prstDash val="solid"/>
                      <a:round/>
                      <a:headEnd type="none" w="med" len="med"/>
                      <a:tailEnd type="none" w="med" len="med"/>
                    </a:lnB>
                    <a:solidFill>
                      <a:srgbClr val="E7EAED"/>
                    </a:solidFill>
                  </a:tcPr>
                </a:tc>
                <a:extLst>
                  <a:ext uri="{0D108BD9-81ED-4DB2-BD59-A6C34878D82A}">
                    <a16:rowId xmlns:a16="http://schemas.microsoft.com/office/drawing/2014/main" val="1969779600"/>
                  </a:ext>
                </a:extLst>
              </a:tr>
              <a:tr h="347732">
                <a:tc>
                  <a:txBody>
                    <a:bodyPr/>
                    <a:lstStyle/>
                    <a:p>
                      <a:r>
                        <a:rPr lang="en-GB">
                          <a:solidFill>
                            <a:srgbClr val="333C46"/>
                          </a:solidFill>
                          <a:latin typeface="Arial" panose="020B0604020202020204" pitchFamily="34" charset="0"/>
                          <a:cs typeface="Arial" panose="020B0604020202020204" pitchFamily="34" charset="0"/>
                        </a:rPr>
                        <a:t>Total</a:t>
                      </a:r>
                    </a:p>
                  </a:txBody>
                  <a:tcPr>
                    <a:lnL w="3175" cap="flat" cmpd="sng" algn="ctr">
                      <a:noFill/>
                      <a:prstDash val="solid"/>
                      <a:round/>
                      <a:headEnd type="none" w="med" len="med"/>
                      <a:tailEnd type="none" w="med" len="med"/>
                    </a:lnL>
                    <a:lnR w="3175" cap="flat" cmpd="sng" algn="ctr">
                      <a:solidFill>
                        <a:srgbClr val="777777"/>
                      </a:solidFill>
                      <a:prstDash val="solid"/>
                      <a:round/>
                      <a:headEnd type="none" w="med" len="med"/>
                      <a:tailEnd type="none" w="med" len="med"/>
                    </a:lnR>
                    <a:lnT w="3175" cap="flat" cmpd="sng" algn="ctr">
                      <a:solidFill>
                        <a:srgbClr val="777777"/>
                      </a:solidFill>
                      <a:prstDash val="solid"/>
                      <a:round/>
                      <a:headEnd type="none" w="med" len="med"/>
                      <a:tailEnd type="none" w="med" len="med"/>
                    </a:lnT>
                    <a:lnB w="3175" cap="flat" cmpd="sng" algn="ctr">
                      <a:solidFill>
                        <a:srgbClr val="777777"/>
                      </a:solidFill>
                      <a:prstDash val="solid"/>
                      <a:round/>
                      <a:headEnd type="none" w="med" len="med"/>
                      <a:tailEnd type="none" w="med" len="med"/>
                    </a:lnB>
                    <a:noFill/>
                  </a:tcPr>
                </a:tc>
                <a:tc>
                  <a:txBody>
                    <a:bodyPr/>
                    <a:lstStyle/>
                    <a:p>
                      <a:pPr algn="r"/>
                      <a:r>
                        <a:rPr lang="en-GB">
                          <a:solidFill>
                            <a:srgbClr val="333C46"/>
                          </a:solidFill>
                          <a:latin typeface="Arial" panose="020B0604020202020204" pitchFamily="34" charset="0"/>
                          <a:cs typeface="Arial" panose="020B0604020202020204" pitchFamily="34" charset="0"/>
                        </a:rPr>
                        <a:t>1200</a:t>
                      </a:r>
                    </a:p>
                  </a:txBody>
                  <a:tcPr>
                    <a:lnL w="3175" cap="flat" cmpd="sng" algn="ctr">
                      <a:solidFill>
                        <a:srgbClr val="777777"/>
                      </a:solidFill>
                      <a:prstDash val="solid"/>
                      <a:round/>
                      <a:headEnd type="none" w="med" len="med"/>
                      <a:tailEnd type="none" w="med" len="med"/>
                    </a:lnL>
                    <a:lnR w="3175" cap="flat" cmpd="sng" algn="ctr">
                      <a:solidFill>
                        <a:srgbClr val="777777"/>
                      </a:solidFill>
                      <a:prstDash val="solid"/>
                      <a:round/>
                      <a:headEnd type="none" w="med" len="med"/>
                      <a:tailEnd type="none" w="med" len="med"/>
                    </a:lnR>
                    <a:lnT w="3175" cap="flat" cmpd="sng" algn="ctr">
                      <a:solidFill>
                        <a:srgbClr val="777777"/>
                      </a:solidFill>
                      <a:prstDash val="solid"/>
                      <a:round/>
                      <a:headEnd type="none" w="med" len="med"/>
                      <a:tailEnd type="none" w="med" len="med"/>
                    </a:lnT>
                    <a:lnB w="3175" cap="flat" cmpd="sng" algn="ctr">
                      <a:solidFill>
                        <a:srgbClr val="777777"/>
                      </a:solidFill>
                      <a:prstDash val="solid"/>
                      <a:round/>
                      <a:headEnd type="none" w="med" len="med"/>
                      <a:tailEnd type="none" w="med" len="med"/>
                    </a:lnB>
                    <a:noFill/>
                  </a:tcPr>
                </a:tc>
                <a:tc>
                  <a:txBody>
                    <a:bodyPr/>
                    <a:lstStyle/>
                    <a:p>
                      <a:pPr algn="r"/>
                      <a:r>
                        <a:rPr lang="en-GB">
                          <a:solidFill>
                            <a:srgbClr val="333C46"/>
                          </a:solidFill>
                          <a:latin typeface="Arial" panose="020B0604020202020204" pitchFamily="34" charset="0"/>
                          <a:cs typeface="Arial" panose="020B0604020202020204" pitchFamily="34" charset="0"/>
                        </a:rPr>
                        <a:t>100%</a:t>
                      </a:r>
                    </a:p>
                  </a:txBody>
                  <a:tcPr>
                    <a:lnL w="3175" cap="flat" cmpd="sng" algn="ctr">
                      <a:solidFill>
                        <a:srgbClr val="777777"/>
                      </a:solidFill>
                      <a:prstDash val="solid"/>
                      <a:round/>
                      <a:headEnd type="none" w="med" len="med"/>
                      <a:tailEnd type="none" w="med" len="med"/>
                    </a:lnL>
                    <a:lnR w="3175" cap="flat" cmpd="sng" algn="ctr">
                      <a:solidFill>
                        <a:srgbClr val="777777"/>
                      </a:solidFill>
                      <a:prstDash val="solid"/>
                      <a:round/>
                      <a:headEnd type="none" w="med" len="med"/>
                      <a:tailEnd type="none" w="med" len="med"/>
                    </a:lnR>
                    <a:lnT w="3175" cap="flat" cmpd="sng" algn="ctr">
                      <a:solidFill>
                        <a:srgbClr val="777777"/>
                      </a:solidFill>
                      <a:prstDash val="solid"/>
                      <a:round/>
                      <a:headEnd type="none" w="med" len="med"/>
                      <a:tailEnd type="none" w="med" len="med"/>
                    </a:lnT>
                    <a:lnB w="3175" cap="flat" cmpd="sng" algn="ctr">
                      <a:solidFill>
                        <a:srgbClr val="777777"/>
                      </a:solidFill>
                      <a:prstDash val="solid"/>
                      <a:round/>
                      <a:headEnd type="none" w="med" len="med"/>
                      <a:tailEnd type="none" w="med" len="med"/>
                    </a:lnB>
                    <a:noFill/>
                  </a:tcPr>
                </a:tc>
                <a:tc>
                  <a:txBody>
                    <a:bodyPr/>
                    <a:lstStyle/>
                    <a:p>
                      <a:pPr algn="r"/>
                      <a:endParaRPr lang="en-GB">
                        <a:solidFill>
                          <a:srgbClr val="333C46"/>
                        </a:solidFill>
                        <a:latin typeface="Arial" panose="020B0604020202020204" pitchFamily="34" charset="0"/>
                        <a:cs typeface="Arial" panose="020B0604020202020204" pitchFamily="34" charset="0"/>
                      </a:endParaRPr>
                    </a:p>
                  </a:txBody>
                  <a:tcPr>
                    <a:lnL w="3175" cap="flat" cmpd="sng" algn="ctr">
                      <a:solidFill>
                        <a:srgbClr val="777777"/>
                      </a:solidFill>
                      <a:prstDash val="solid"/>
                      <a:round/>
                      <a:headEnd type="none" w="med" len="med"/>
                      <a:tailEnd type="none" w="med" len="med"/>
                    </a:lnL>
                    <a:lnR w="3175" cap="flat" cmpd="sng" algn="ctr">
                      <a:solidFill>
                        <a:srgbClr val="777777"/>
                      </a:solidFill>
                      <a:prstDash val="solid"/>
                      <a:round/>
                      <a:headEnd type="none" w="med" len="med"/>
                      <a:tailEnd type="none" w="med" len="med"/>
                    </a:lnR>
                    <a:lnT w="3175" cap="flat" cmpd="sng" algn="ctr">
                      <a:solidFill>
                        <a:srgbClr val="777777"/>
                      </a:solidFill>
                      <a:prstDash val="solid"/>
                      <a:round/>
                      <a:headEnd type="none" w="med" len="med"/>
                      <a:tailEnd type="none" w="med" len="med"/>
                    </a:lnT>
                    <a:lnB w="3175" cap="flat" cmpd="sng" algn="ctr">
                      <a:solidFill>
                        <a:srgbClr val="777777"/>
                      </a:solidFill>
                      <a:prstDash val="solid"/>
                      <a:round/>
                      <a:headEnd type="none" w="med" len="med"/>
                      <a:tailEnd type="none" w="med" len="med"/>
                    </a:lnB>
                    <a:solidFill>
                      <a:srgbClr val="E7EAED"/>
                    </a:solidFill>
                  </a:tcPr>
                </a:tc>
                <a:tc>
                  <a:txBody>
                    <a:bodyPr/>
                    <a:lstStyle/>
                    <a:p>
                      <a:pPr algn="r"/>
                      <a:endParaRPr lang="en-GB">
                        <a:solidFill>
                          <a:srgbClr val="333C46"/>
                        </a:solidFill>
                        <a:latin typeface="Arial" panose="020B0604020202020204" pitchFamily="34" charset="0"/>
                        <a:cs typeface="Arial" panose="020B0604020202020204" pitchFamily="34" charset="0"/>
                      </a:endParaRPr>
                    </a:p>
                  </a:txBody>
                  <a:tcPr>
                    <a:lnL w="3175" cap="flat" cmpd="sng" algn="ctr">
                      <a:solidFill>
                        <a:srgbClr val="777777"/>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777777"/>
                      </a:solidFill>
                      <a:prstDash val="solid"/>
                      <a:round/>
                      <a:headEnd type="none" w="med" len="med"/>
                      <a:tailEnd type="none" w="med" len="med"/>
                    </a:lnT>
                    <a:lnB w="3175" cap="flat" cmpd="sng" algn="ctr">
                      <a:solidFill>
                        <a:srgbClr val="777777"/>
                      </a:solidFill>
                      <a:prstDash val="solid"/>
                      <a:round/>
                      <a:headEnd type="none" w="med" len="med"/>
                      <a:tailEnd type="none" w="med" len="med"/>
                    </a:lnB>
                    <a:solidFill>
                      <a:srgbClr val="E7EAED"/>
                    </a:solidFill>
                  </a:tcPr>
                </a:tc>
                <a:extLst>
                  <a:ext uri="{0D108BD9-81ED-4DB2-BD59-A6C34878D82A}">
                    <a16:rowId xmlns:a16="http://schemas.microsoft.com/office/drawing/2014/main" val="2563640346"/>
                  </a:ext>
                </a:extLst>
              </a:tr>
            </a:tbl>
          </a:graphicData>
        </a:graphic>
      </p:graphicFrame>
      <p:sp>
        <p:nvSpPr>
          <p:cNvPr id="6" name="Chart Placeholder 5">
            <a:extLst>
              <a:ext uri="{FF2B5EF4-FFF2-40B4-BE49-F238E27FC236}">
                <a16:creationId xmlns:a16="http://schemas.microsoft.com/office/drawing/2014/main" id="{C61FF255-EE64-47BD-ACAB-0F312394B345}"/>
              </a:ext>
            </a:extLst>
          </p:cNvPr>
          <p:cNvSpPr>
            <a:spLocks noGrp="1"/>
          </p:cNvSpPr>
          <p:nvPr>
            <p:ph type="chart" sz="quarter" idx="15"/>
          </p:nvPr>
        </p:nvSpPr>
        <p:spPr>
          <a:xfrm>
            <a:off x="6972300" y="1524000"/>
            <a:ext cx="5219700" cy="4810125"/>
          </a:xfrm>
          <a:prstGeom prst="rect">
            <a:avLst/>
          </a:prstGeom>
        </p:spPr>
        <p:txBody>
          <a:bodyPr/>
          <a:lstStyle>
            <a:lvl1pPr algn="ctr">
              <a:defRPr>
                <a:solidFill>
                  <a:schemeClr val="tx2"/>
                </a:solidFill>
              </a:defRPr>
            </a:lvl1pPr>
          </a:lstStyle>
          <a:p>
            <a:endParaRPr lang="en-GB"/>
          </a:p>
        </p:txBody>
      </p:sp>
      <p:sp>
        <p:nvSpPr>
          <p:cNvPr id="14" name="TextBox 13">
            <a:extLst>
              <a:ext uri="{FF2B5EF4-FFF2-40B4-BE49-F238E27FC236}">
                <a16:creationId xmlns:a16="http://schemas.microsoft.com/office/drawing/2014/main" id="{E2812B96-97BD-184F-885D-78E75113B03C}"/>
              </a:ext>
            </a:extLst>
          </p:cNvPr>
          <p:cNvSpPr txBox="1"/>
          <p:nvPr userDrawn="1"/>
        </p:nvSpPr>
        <p:spPr>
          <a:xfrm>
            <a:off x="12332234" y="3672513"/>
            <a:ext cx="3023590" cy="3185487"/>
          </a:xfrm>
          <a:prstGeom prst="rect">
            <a:avLst/>
          </a:prstGeom>
          <a:noFill/>
        </p:spPr>
        <p:txBody>
          <a:bodyPr wrap="square" lIns="0" tIns="0" rIns="0" bIns="0" rtlCol="0">
            <a:spAutoFit/>
          </a:bodyPr>
          <a:lstStyle/>
          <a:p>
            <a:pPr>
              <a:spcAft>
                <a:spcPts val="600"/>
              </a:spcAft>
            </a:pPr>
            <a:r>
              <a:rPr lang="en-GB" sz="1300" i="0">
                <a:solidFill>
                  <a:srgbClr val="071D49"/>
                </a:solidFill>
                <a:latin typeface="Arial" panose="020B0604020202020204" pitchFamily="34" charset="0"/>
                <a:cs typeface="Arial" panose="020B0604020202020204" pitchFamily="34" charset="0"/>
              </a:rPr>
              <a:t>To insert SmartArt,</a:t>
            </a:r>
          </a:p>
          <a:p>
            <a:pPr marL="285750" indent="-285750">
              <a:spcAft>
                <a:spcPts val="600"/>
              </a:spcAft>
              <a:buFont typeface="Arial" panose="020B0604020202020204" pitchFamily="34" charset="0"/>
              <a:buChar char="•"/>
            </a:pPr>
            <a:r>
              <a:rPr lang="en-GB" sz="1300" i="0">
                <a:solidFill>
                  <a:srgbClr val="071D49"/>
                </a:solidFill>
                <a:latin typeface="Arial" panose="020B0604020202020204" pitchFamily="34" charset="0"/>
                <a:cs typeface="Arial" panose="020B0604020202020204" pitchFamily="34" charset="0"/>
              </a:rPr>
              <a:t>Go to the ‘Insert’ tab </a:t>
            </a:r>
          </a:p>
          <a:p>
            <a:pPr marL="285750" indent="-285750">
              <a:spcAft>
                <a:spcPts val="600"/>
              </a:spcAft>
              <a:buFont typeface="Arial" panose="020B0604020202020204" pitchFamily="34" charset="0"/>
              <a:buChar char="•"/>
            </a:pPr>
            <a:r>
              <a:rPr lang="en-GB" sz="1300" i="0">
                <a:solidFill>
                  <a:srgbClr val="071D49"/>
                </a:solidFill>
                <a:latin typeface="Arial" panose="020B0604020202020204" pitchFamily="34" charset="0"/>
                <a:cs typeface="Arial" panose="020B0604020202020204" pitchFamily="34" charset="0"/>
              </a:rPr>
              <a:t>Click ‘SmartArt’</a:t>
            </a:r>
          </a:p>
          <a:p>
            <a:pPr marL="285750" indent="-285750">
              <a:spcAft>
                <a:spcPts val="600"/>
              </a:spcAft>
              <a:buFont typeface="Arial" panose="020B0604020202020204" pitchFamily="34" charset="0"/>
              <a:buChar char="•"/>
            </a:pPr>
            <a:r>
              <a:rPr lang="en-GB" sz="1300" i="0">
                <a:solidFill>
                  <a:srgbClr val="071D49"/>
                </a:solidFill>
                <a:latin typeface="Arial" panose="020B0604020202020204" pitchFamily="34" charset="0"/>
                <a:cs typeface="Arial" panose="020B0604020202020204" pitchFamily="34" charset="0"/>
              </a:rPr>
              <a:t>Scroll through to select the desired option that best suits your data/text.</a:t>
            </a:r>
          </a:p>
          <a:p>
            <a:pPr marL="0" indent="0">
              <a:spcAft>
                <a:spcPts val="600"/>
              </a:spcAft>
              <a:buFont typeface="Arial" panose="020B0604020202020204" pitchFamily="34" charset="0"/>
              <a:buNone/>
            </a:pPr>
            <a:br>
              <a:rPr lang="en-GB" sz="1300" i="0">
                <a:solidFill>
                  <a:srgbClr val="071D49"/>
                </a:solidFill>
                <a:latin typeface="Arial" panose="020B0604020202020204" pitchFamily="34" charset="0"/>
                <a:cs typeface="Arial" panose="020B0604020202020204" pitchFamily="34" charset="0"/>
              </a:rPr>
            </a:br>
            <a:r>
              <a:rPr lang="en-GB" sz="1300" i="0">
                <a:solidFill>
                  <a:srgbClr val="071D49"/>
                </a:solidFill>
                <a:latin typeface="Arial" panose="020B0604020202020204" pitchFamily="34" charset="0"/>
                <a:cs typeface="Arial" panose="020B0604020202020204" pitchFamily="34" charset="0"/>
              </a:rPr>
              <a:t>The SmartArt will automatically pick up the six MOD Muted colours as used in the Theme colours. </a:t>
            </a:r>
          </a:p>
          <a:p>
            <a:pPr marL="0" indent="0">
              <a:spcAft>
                <a:spcPts val="600"/>
              </a:spcAft>
              <a:buFont typeface="Arial" panose="020B0604020202020204" pitchFamily="34" charset="0"/>
              <a:buNone/>
            </a:pPr>
            <a:br>
              <a:rPr lang="en-GB" sz="1300" i="0">
                <a:solidFill>
                  <a:srgbClr val="071D49"/>
                </a:solidFill>
                <a:latin typeface="Arial" panose="020B0604020202020204" pitchFamily="34" charset="0"/>
                <a:cs typeface="Arial" panose="020B0604020202020204" pitchFamily="34" charset="0"/>
              </a:rPr>
            </a:br>
            <a:r>
              <a:rPr lang="en-GB" sz="1300" i="0">
                <a:solidFill>
                  <a:srgbClr val="071D49"/>
                </a:solidFill>
                <a:latin typeface="Arial" panose="020B0604020202020204" pitchFamily="34" charset="0"/>
                <a:cs typeface="Arial" panose="020B0604020202020204" pitchFamily="34" charset="0"/>
              </a:rPr>
              <a:t>SmartArt can be manually formatted to use other muted colours if required. Select elements of the SmartArt and right click to bring up formatting tools.</a:t>
            </a:r>
          </a:p>
        </p:txBody>
      </p:sp>
    </p:spTree>
    <p:extLst>
      <p:ext uri="{BB962C8B-B14F-4D97-AF65-F5344CB8AC3E}">
        <p14:creationId xmlns:p14="http://schemas.microsoft.com/office/powerpoint/2010/main" val="330947816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Quote slide option 1">
    <p:bg>
      <p:bgPr>
        <a:solidFill>
          <a:schemeClr val="bg1"/>
        </a:solidFill>
        <a:effectLst/>
      </p:bgPr>
    </p:bg>
    <p:spTree>
      <p:nvGrpSpPr>
        <p:cNvPr id="1" name=""/>
        <p:cNvGrpSpPr/>
        <p:nvPr/>
      </p:nvGrpSpPr>
      <p:grpSpPr>
        <a:xfrm>
          <a:off x="0" y="0"/>
          <a:ext cx="0" cy="0"/>
          <a:chOff x="0" y="0"/>
          <a:chExt cx="0" cy="0"/>
        </a:xfrm>
      </p:grpSpPr>
      <p:sp>
        <p:nvSpPr>
          <p:cNvPr id="15" name="Text Placeholder 3">
            <a:extLst>
              <a:ext uri="{FF2B5EF4-FFF2-40B4-BE49-F238E27FC236}">
                <a16:creationId xmlns:a16="http://schemas.microsoft.com/office/drawing/2014/main" id="{531E1A3D-6FA4-4839-9699-8F8AB34F9A17}"/>
              </a:ext>
            </a:extLst>
          </p:cNvPr>
          <p:cNvSpPr>
            <a:spLocks noGrp="1"/>
          </p:cNvSpPr>
          <p:nvPr>
            <p:ph type="body" sz="quarter" idx="12" hasCustomPrompt="1"/>
          </p:nvPr>
        </p:nvSpPr>
        <p:spPr>
          <a:xfrm>
            <a:off x="360000" y="4932000"/>
            <a:ext cx="7378691" cy="988355"/>
          </a:xfrm>
          <a:prstGeom prst="rect">
            <a:avLst/>
          </a:prstGeom>
        </p:spPr>
        <p:txBody>
          <a:bodyPr wrap="square" lIns="0" tIns="0" rIns="0" bIns="0"/>
          <a:lstStyle>
            <a:lvl1pPr marL="0" indent="0">
              <a:buNone/>
              <a:defRPr sz="2800">
                <a:solidFill>
                  <a:schemeClr val="accent5"/>
                </a:solidFill>
                <a:latin typeface="Arial" panose="020B0604020202020204" pitchFamily="34" charset="0"/>
                <a:cs typeface="Arial" panose="020B0604020202020204" pitchFamily="34" charset="0"/>
              </a:defRPr>
            </a:lvl1pPr>
            <a:lvl2pPr marL="0" indent="0">
              <a:buFontTx/>
              <a:buNone/>
              <a:defRPr>
                <a:solidFill>
                  <a:srgbClr val="FF8200"/>
                </a:solidFill>
                <a:latin typeface="Arial" panose="020B0604020202020204" pitchFamily="34" charset="0"/>
                <a:cs typeface="Arial" panose="020B0604020202020204" pitchFamily="34" charset="0"/>
              </a:defRPr>
            </a:lvl2pPr>
            <a:lvl5pPr>
              <a:defRPr/>
            </a:lvl5pPr>
          </a:lstStyle>
          <a:p>
            <a:pPr lvl="1"/>
            <a:r>
              <a:rPr lang="en-US"/>
              <a:t>Author name in accent </a:t>
            </a:r>
            <a:r>
              <a:rPr lang="en-US" err="1"/>
              <a:t>colour</a:t>
            </a:r>
            <a:endParaRPr lang="en-US"/>
          </a:p>
          <a:p>
            <a:pPr lvl="1"/>
            <a:r>
              <a:rPr lang="en-US"/>
              <a:t>Author title in accent </a:t>
            </a:r>
            <a:r>
              <a:rPr lang="en-US" err="1"/>
              <a:t>colour</a:t>
            </a:r>
            <a:endParaRPr lang="en-GB"/>
          </a:p>
        </p:txBody>
      </p:sp>
      <p:sp>
        <p:nvSpPr>
          <p:cNvPr id="26" name="Slide Number Placeholder 2">
            <a:extLst>
              <a:ext uri="{FF2B5EF4-FFF2-40B4-BE49-F238E27FC236}">
                <a16:creationId xmlns:a16="http://schemas.microsoft.com/office/drawing/2014/main" id="{EB777534-6176-483C-A4DB-54059778A0E1}"/>
              </a:ext>
            </a:extLst>
          </p:cNvPr>
          <p:cNvSpPr>
            <a:spLocks noGrp="1"/>
          </p:cNvSpPr>
          <p:nvPr>
            <p:ph type="sldNum" sz="quarter" idx="4"/>
          </p:nvPr>
        </p:nvSpPr>
        <p:spPr>
          <a:xfrm>
            <a:off x="10800000" y="6588000"/>
            <a:ext cx="1080000" cy="180000"/>
          </a:xfrm>
          <a:prstGeom prst="rect">
            <a:avLst/>
          </a:prstGeom>
        </p:spPr>
        <p:txBody>
          <a:bodyPr vert="horz" lIns="0" tIns="0" rIns="0" bIns="0" rtlCol="0" anchor="b" anchorCtr="0"/>
          <a:lstStyle>
            <a:lvl1pPr marL="0" algn="r" defTabSz="914400" rtl="0" eaLnBrk="1" latinLnBrk="0" hangingPunct="1">
              <a:defRPr lang="en-GB" sz="1200" kern="1200" smtClean="0">
                <a:solidFill>
                  <a:srgbClr val="33466E"/>
                </a:solidFill>
                <a:latin typeface="Arial" panose="020B0604020202020204" pitchFamily="34" charset="0"/>
                <a:ea typeface="+mn-ea"/>
                <a:cs typeface="Arial" panose="020B0604020202020204" pitchFamily="34" charset="0"/>
              </a:defRPr>
            </a:lvl1pPr>
          </a:lstStyle>
          <a:p>
            <a:fld id="{5C01B2B2-3B32-4177-9645-58C2813D6AA3}" type="slidenum">
              <a:rPr lang="en-GB" smtClean="0"/>
              <a:pPr/>
              <a:t>‹#›</a:t>
            </a:fld>
            <a:endParaRPr lang="en-GB"/>
          </a:p>
        </p:txBody>
      </p:sp>
      <p:sp>
        <p:nvSpPr>
          <p:cNvPr id="27" name="Footer Placeholder 6">
            <a:extLst>
              <a:ext uri="{FF2B5EF4-FFF2-40B4-BE49-F238E27FC236}">
                <a16:creationId xmlns:a16="http://schemas.microsoft.com/office/drawing/2014/main" id="{D825B6D9-4B91-4DF1-A92B-14829711F1B2}"/>
              </a:ext>
            </a:extLst>
          </p:cNvPr>
          <p:cNvSpPr>
            <a:spLocks noGrp="1"/>
          </p:cNvSpPr>
          <p:nvPr>
            <p:ph type="ftr" sz="quarter" idx="3"/>
          </p:nvPr>
        </p:nvSpPr>
        <p:spPr>
          <a:xfrm>
            <a:off x="360000" y="6588000"/>
            <a:ext cx="4752000" cy="180000"/>
          </a:xfrm>
          <a:prstGeom prst="rect">
            <a:avLst/>
          </a:prstGeom>
        </p:spPr>
        <p:txBody>
          <a:bodyPr vert="horz" lIns="0" tIns="0" rIns="0" bIns="0" rtlCol="0" anchor="b" anchorCtr="0"/>
          <a:lstStyle>
            <a:lvl1pPr algn="l">
              <a:defRPr sz="1200">
                <a:solidFill>
                  <a:srgbClr val="333C46"/>
                </a:solidFill>
              </a:defRPr>
            </a:lvl1pPr>
          </a:lstStyle>
          <a:p>
            <a:endParaRPr lang="en-GB"/>
          </a:p>
        </p:txBody>
      </p:sp>
      <p:sp>
        <p:nvSpPr>
          <p:cNvPr id="10" name="Text Placeholder 5">
            <a:extLst>
              <a:ext uri="{FF2B5EF4-FFF2-40B4-BE49-F238E27FC236}">
                <a16:creationId xmlns:a16="http://schemas.microsoft.com/office/drawing/2014/main" id="{CB4D9CE6-5A6E-43C4-B2CA-2CF71AC59A79}"/>
              </a:ext>
            </a:extLst>
          </p:cNvPr>
          <p:cNvSpPr>
            <a:spLocks noGrp="1"/>
          </p:cNvSpPr>
          <p:nvPr>
            <p:ph type="body" sz="quarter" idx="13" hasCustomPrompt="1"/>
          </p:nvPr>
        </p:nvSpPr>
        <p:spPr>
          <a:xfrm>
            <a:off x="360000" y="2160000"/>
            <a:ext cx="6664255" cy="2606478"/>
          </a:xfrm>
          <a:prstGeom prst="rect">
            <a:avLst/>
          </a:prstGeom>
        </p:spPr>
        <p:txBody>
          <a:bodyPr/>
          <a:lstStyle>
            <a:lvl1pPr>
              <a:defRPr>
                <a:solidFill>
                  <a:srgbClr val="333C46"/>
                </a:solidFill>
                <a:latin typeface="Arial" panose="020B0604020202020204" pitchFamily="34" charset="0"/>
                <a:cs typeface="Arial" panose="020B0604020202020204" pitchFamily="34" charset="0"/>
              </a:defRPr>
            </a:lvl1pPr>
          </a:lstStyle>
          <a:p>
            <a:pPr lvl="0"/>
            <a:r>
              <a:rPr lang="en-US"/>
              <a:t>“Quote slide with title for extended quote/references”</a:t>
            </a:r>
          </a:p>
        </p:txBody>
      </p:sp>
      <p:sp>
        <p:nvSpPr>
          <p:cNvPr id="11" name="Title 1">
            <a:extLst>
              <a:ext uri="{FF2B5EF4-FFF2-40B4-BE49-F238E27FC236}">
                <a16:creationId xmlns:a16="http://schemas.microsoft.com/office/drawing/2014/main" id="{465F65D0-E9C1-49F6-9CD1-A9EDB8CF108D}"/>
              </a:ext>
            </a:extLst>
          </p:cNvPr>
          <p:cNvSpPr>
            <a:spLocks noGrp="1"/>
          </p:cNvSpPr>
          <p:nvPr>
            <p:ph type="title" hasCustomPrompt="1"/>
          </p:nvPr>
        </p:nvSpPr>
        <p:spPr>
          <a:xfrm>
            <a:off x="360000" y="720000"/>
            <a:ext cx="11484996" cy="1039599"/>
          </a:xfrm>
          <a:prstGeom prst="rect">
            <a:avLst/>
          </a:prstGeom>
        </p:spPr>
        <p:txBody>
          <a:bodyPr/>
          <a:lstStyle>
            <a:lvl1pPr>
              <a:defRPr>
                <a:solidFill>
                  <a:srgbClr val="071D49"/>
                </a:solidFill>
                <a:latin typeface="Arial" panose="020B0604020202020204" pitchFamily="34" charset="0"/>
                <a:cs typeface="Arial" panose="020B0604020202020204" pitchFamily="34" charset="0"/>
              </a:defRPr>
            </a:lvl1pPr>
          </a:lstStyle>
          <a:p>
            <a:r>
              <a:rPr lang="en-US"/>
              <a:t>Quote slide title</a:t>
            </a:r>
            <a:br>
              <a:rPr lang="en-US"/>
            </a:br>
            <a:r>
              <a:rPr lang="en-US"/>
              <a:t>(if required)</a:t>
            </a:r>
            <a:endParaRPr lang="en-GB"/>
          </a:p>
        </p:txBody>
      </p:sp>
      <p:sp>
        <p:nvSpPr>
          <p:cNvPr id="8" name="Rectangle 7">
            <a:extLst>
              <a:ext uri="{FF2B5EF4-FFF2-40B4-BE49-F238E27FC236}">
                <a16:creationId xmlns:a16="http://schemas.microsoft.com/office/drawing/2014/main" id="{309B5279-A0D1-9349-996C-A8823AD84AAA}"/>
              </a:ext>
            </a:extLst>
          </p:cNvPr>
          <p:cNvSpPr/>
          <p:nvPr userDrawn="1"/>
        </p:nvSpPr>
        <p:spPr>
          <a:xfrm>
            <a:off x="12385614" y="4395787"/>
            <a:ext cx="2487122" cy="2462213"/>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GB" sz="1300" b="0" kern="1200">
                <a:solidFill>
                  <a:schemeClr val="tx1"/>
                </a:solidFill>
                <a:effectLst/>
                <a:latin typeface="Arial" panose="020B0604020202020204" pitchFamily="34" charset="0"/>
                <a:ea typeface="+mn-ea"/>
                <a:cs typeface="Arial" panose="020B0604020202020204" pitchFamily="34" charset="0"/>
              </a:rPr>
              <a:t>To change an image, </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sz="1300" b="0" kern="1200">
                <a:solidFill>
                  <a:schemeClr val="tx1"/>
                </a:solidFill>
                <a:effectLst/>
                <a:latin typeface="Arial" panose="020B0604020202020204" pitchFamily="34" charset="0"/>
                <a:ea typeface="+mn-ea"/>
                <a:cs typeface="Arial" panose="020B0604020202020204" pitchFamily="34" charset="0"/>
              </a:rPr>
              <a:t>Right-click the image </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sz="1300" b="0" kern="1200">
                <a:solidFill>
                  <a:schemeClr val="tx1"/>
                </a:solidFill>
                <a:effectLst/>
                <a:latin typeface="Arial" panose="020B0604020202020204" pitchFamily="34" charset="0"/>
                <a:ea typeface="+mn-ea"/>
                <a:cs typeface="Arial" panose="020B0604020202020204" pitchFamily="34" charset="0"/>
              </a:rPr>
              <a:t>Select ‘Format Picture’ </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sz="1300" b="0" kern="1200">
                <a:solidFill>
                  <a:schemeClr val="tx1"/>
                </a:solidFill>
                <a:effectLst/>
                <a:latin typeface="Arial" panose="020B0604020202020204" pitchFamily="34" charset="0"/>
                <a:ea typeface="+mn-ea"/>
                <a:cs typeface="Arial" panose="020B0604020202020204" pitchFamily="34" charset="0"/>
              </a:rPr>
              <a:t>Select ‘Fill’</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sz="1300" b="0" kern="1200">
                <a:solidFill>
                  <a:schemeClr val="tx1"/>
                </a:solidFill>
                <a:effectLst/>
                <a:latin typeface="Arial" panose="020B0604020202020204" pitchFamily="34" charset="0"/>
                <a:ea typeface="+mn-ea"/>
                <a:cs typeface="Arial" panose="020B0604020202020204" pitchFamily="34" charset="0"/>
              </a:rPr>
              <a:t>Select ‘Picture or texture fill’,</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sz="1300" b="0" kern="1200">
                <a:solidFill>
                  <a:schemeClr val="tx1"/>
                </a:solidFill>
                <a:effectLst/>
                <a:latin typeface="Arial" panose="020B0604020202020204" pitchFamily="34" charset="0"/>
                <a:ea typeface="+mn-ea"/>
                <a:cs typeface="Arial" panose="020B0604020202020204" pitchFamily="34" charset="0"/>
              </a:rPr>
              <a:t>Click ‘Insert’ and browse for a new image.</a:t>
            </a:r>
          </a:p>
          <a:p>
            <a:pPr marL="0" indent="0">
              <a:lnSpc>
                <a:spcPct val="100000"/>
              </a:lnSpc>
              <a:spcAft>
                <a:spcPts val="600"/>
              </a:spcAft>
              <a:buFont typeface="Arial" panose="020B0604020202020204" pitchFamily="34" charset="0"/>
              <a:buNone/>
            </a:pPr>
            <a:r>
              <a:rPr lang="en-GB" sz="1300" b="0" kern="1200">
                <a:solidFill>
                  <a:schemeClr val="tx1"/>
                </a:solidFill>
                <a:effectLst/>
                <a:latin typeface="Arial" panose="020B0604020202020204" pitchFamily="34" charset="0"/>
                <a:ea typeface="+mn-ea"/>
                <a:cs typeface="Arial" panose="020B0604020202020204" pitchFamily="34" charset="0"/>
              </a:rPr>
              <a:t>To adjust an image within a shape, use the ‘Offset’ and ‘Scale’ values. </a:t>
            </a:r>
          </a:p>
        </p:txBody>
      </p:sp>
    </p:spTree>
    <p:extLst>
      <p:ext uri="{BB962C8B-B14F-4D97-AF65-F5344CB8AC3E}">
        <p14:creationId xmlns:p14="http://schemas.microsoft.com/office/powerpoint/2010/main" val="2130068567"/>
      </p:ext>
    </p:extLst>
  </p:cSld>
  <p:clrMapOvr>
    <a:masterClrMapping/>
  </p:clrMapOvr>
  <p:extLst>
    <p:ext uri="{DCECCB84-F9BA-43D5-87BE-67443E8EF086}">
      <p15:sldGuideLst xmlns:p15="http://schemas.microsoft.com/office/powerpoint/2012/main">
        <p15:guide id="1" orient="horz" pos="867">
          <p15:clr>
            <a:srgbClr val="FBAE40"/>
          </p15:clr>
        </p15:guide>
        <p15:guide id="2" pos="7197">
          <p15:clr>
            <a:srgbClr val="FBAE40"/>
          </p15:clr>
        </p15:guide>
        <p15:guide id="3" pos="483">
          <p15:clr>
            <a:srgbClr val="FBAE4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Text slide Fill 3 - 2 column + image">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AB38C-5F38-4824-BA5B-9B6A2BB378C1}"/>
              </a:ext>
            </a:extLst>
          </p:cNvPr>
          <p:cNvSpPr>
            <a:spLocks noGrp="1"/>
          </p:cNvSpPr>
          <p:nvPr>
            <p:ph type="title" hasCustomPrompt="1"/>
          </p:nvPr>
        </p:nvSpPr>
        <p:spPr>
          <a:xfrm>
            <a:off x="360000" y="720000"/>
            <a:ext cx="6761769" cy="1039599"/>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r>
              <a:rPr lang="en-US"/>
              <a:t>Text slide 1 column with box image</a:t>
            </a:r>
            <a:endParaRPr lang="en-GB"/>
          </a:p>
        </p:txBody>
      </p:sp>
      <p:sp>
        <p:nvSpPr>
          <p:cNvPr id="6" name="Text Placeholder 5"/>
          <p:cNvSpPr>
            <a:spLocks noGrp="1"/>
          </p:cNvSpPr>
          <p:nvPr>
            <p:ph type="body" sz="quarter" idx="12" hasCustomPrompt="1"/>
          </p:nvPr>
        </p:nvSpPr>
        <p:spPr>
          <a:xfrm>
            <a:off x="360000" y="2160000"/>
            <a:ext cx="5580000" cy="3636000"/>
          </a:xfrm>
          <a:prstGeom prst="rect">
            <a:avLst/>
          </a:prstGeom>
          <a:solidFill>
            <a:schemeClr val="tx2"/>
          </a:solidFill>
        </p:spPr>
        <p:txBody>
          <a:bodyPr numCol="1" spcCol="180000"/>
          <a:lstStyle>
            <a:lvl1pPr>
              <a:defRPr>
                <a:solidFill>
                  <a:schemeClr val="bg1"/>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marL="933750" indent="-285750">
              <a:buFont typeface="Arial" panose="020B0604020202020204" pitchFamily="34" charset="0"/>
              <a:buChar char="•"/>
              <a:defRPr>
                <a:solidFill>
                  <a:schemeClr val="bg1"/>
                </a:solidFill>
                <a:latin typeface="Arial" panose="020B0604020202020204" pitchFamily="34" charset="0"/>
                <a:cs typeface="Arial" panose="020B0604020202020204" pitchFamily="34" charset="0"/>
              </a:defRPr>
            </a:lvl5pPr>
            <a:lvl6pPr>
              <a:defRPr>
                <a:solidFill>
                  <a:schemeClr val="bg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p:cNvSpPr>
            <a:spLocks noGrp="1"/>
          </p:cNvSpPr>
          <p:nvPr>
            <p:ph type="sldNum" sz="quarter" idx="13"/>
          </p:nvPr>
        </p:nvSpPr>
        <p:spPr>
          <a:xfrm>
            <a:off x="10800000" y="6588000"/>
            <a:ext cx="1080000" cy="180000"/>
          </a:xfrm>
          <a:prstGeom prst="rect">
            <a:avLst/>
          </a:prstGeom>
        </p:spPr>
        <p:txBody>
          <a:bodyPr/>
          <a:lstStyle>
            <a:lvl1pPr>
              <a:defRPr>
                <a:solidFill>
                  <a:schemeClr val="bg1"/>
                </a:solidFill>
              </a:defRPr>
            </a:lvl1pPr>
          </a:lstStyle>
          <a:p>
            <a:fld id="{5C01B2B2-3B32-4177-9645-58C2813D6AA3}" type="slidenum">
              <a:rPr lang="en-GB" smtClean="0"/>
              <a:pPr/>
              <a:t>‹#›</a:t>
            </a:fld>
            <a:endParaRPr lang="en-GB"/>
          </a:p>
        </p:txBody>
      </p:sp>
      <p:sp>
        <p:nvSpPr>
          <p:cNvPr id="7" name="Footer Placeholder 6">
            <a:extLst>
              <a:ext uri="{FF2B5EF4-FFF2-40B4-BE49-F238E27FC236}">
                <a16:creationId xmlns:a16="http://schemas.microsoft.com/office/drawing/2014/main" id="{0BC11000-FB69-45B4-B075-859A6622ABA7}"/>
              </a:ext>
            </a:extLst>
          </p:cNvPr>
          <p:cNvSpPr>
            <a:spLocks noGrp="1"/>
          </p:cNvSpPr>
          <p:nvPr>
            <p:ph type="ftr" sz="quarter" idx="3"/>
          </p:nvPr>
        </p:nvSpPr>
        <p:spPr>
          <a:xfrm>
            <a:off x="360000" y="6588000"/>
            <a:ext cx="4752000" cy="180000"/>
          </a:xfrm>
          <a:prstGeom prst="rect">
            <a:avLst/>
          </a:prstGeom>
        </p:spPr>
        <p:txBody>
          <a:bodyPr vert="horz" lIns="0" tIns="0" rIns="0" bIns="0" rtlCol="0" anchor="b" anchorCtr="0"/>
          <a:lstStyle>
            <a:lvl1pPr algn="l">
              <a:defRPr sz="1200">
                <a:solidFill>
                  <a:schemeClr val="bg1"/>
                </a:solidFill>
              </a:defRPr>
            </a:lvl1pPr>
          </a:lstStyle>
          <a:p>
            <a:endParaRPr lang="en-GB"/>
          </a:p>
        </p:txBody>
      </p:sp>
    </p:spTree>
    <p:extLst>
      <p:ext uri="{BB962C8B-B14F-4D97-AF65-F5344CB8AC3E}">
        <p14:creationId xmlns:p14="http://schemas.microsoft.com/office/powerpoint/2010/main" val="299263746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Text slide Fill 4">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AB38C-5F38-4824-BA5B-9B6A2BB378C1}"/>
              </a:ext>
            </a:extLst>
          </p:cNvPr>
          <p:cNvSpPr>
            <a:spLocks noGrp="1"/>
          </p:cNvSpPr>
          <p:nvPr>
            <p:ph type="title" hasCustomPrompt="1"/>
          </p:nvPr>
        </p:nvSpPr>
        <p:spPr>
          <a:xfrm>
            <a:off x="360000" y="720001"/>
            <a:ext cx="11484996" cy="546092"/>
          </a:xfrm>
          <a:prstGeom prst="rect">
            <a:avLst/>
          </a:prstGeom>
        </p:spPr>
        <p:txBody>
          <a:bodyPr/>
          <a:lstStyle>
            <a:lvl1pPr>
              <a:defRPr baseline="0">
                <a:solidFill>
                  <a:schemeClr val="bg1"/>
                </a:solidFill>
                <a:latin typeface="Arial" panose="020B0604020202020204" pitchFamily="34" charset="0"/>
                <a:cs typeface="Arial" panose="020B0604020202020204" pitchFamily="34" charset="0"/>
              </a:defRPr>
            </a:lvl1pPr>
          </a:lstStyle>
          <a:p>
            <a:r>
              <a:rPr lang="en-US"/>
              <a:t>Text and image slide</a:t>
            </a:r>
            <a:endParaRPr lang="en-GB"/>
          </a:p>
        </p:txBody>
      </p:sp>
      <p:sp>
        <p:nvSpPr>
          <p:cNvPr id="5" name="Slide Number Placeholder 4"/>
          <p:cNvSpPr>
            <a:spLocks noGrp="1"/>
          </p:cNvSpPr>
          <p:nvPr>
            <p:ph type="sldNum" sz="quarter" idx="13"/>
          </p:nvPr>
        </p:nvSpPr>
        <p:spPr>
          <a:xfrm>
            <a:off x="10800000" y="6588000"/>
            <a:ext cx="1080000" cy="180000"/>
          </a:xfrm>
          <a:prstGeom prst="rect">
            <a:avLst/>
          </a:prstGeom>
        </p:spPr>
        <p:txBody>
          <a:bodyPr/>
          <a:lstStyle>
            <a:lvl1pPr>
              <a:defRPr>
                <a:solidFill>
                  <a:schemeClr val="bg1"/>
                </a:solidFill>
              </a:defRPr>
            </a:lvl1pPr>
          </a:lstStyle>
          <a:p>
            <a:fld id="{5C01B2B2-3B32-4177-9645-58C2813D6AA3}" type="slidenum">
              <a:rPr lang="en-GB" smtClean="0"/>
              <a:pPr/>
              <a:t>‹#›</a:t>
            </a:fld>
            <a:endParaRPr lang="en-GB"/>
          </a:p>
        </p:txBody>
      </p:sp>
      <p:sp>
        <p:nvSpPr>
          <p:cNvPr id="10" name="Content Placeholder 9"/>
          <p:cNvSpPr>
            <a:spLocks noGrp="1"/>
          </p:cNvSpPr>
          <p:nvPr>
            <p:ph sz="quarter" idx="14"/>
          </p:nvPr>
        </p:nvSpPr>
        <p:spPr>
          <a:xfrm>
            <a:off x="360000" y="2160000"/>
            <a:ext cx="5126038" cy="3636000"/>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Footer Placeholder 6">
            <a:extLst>
              <a:ext uri="{FF2B5EF4-FFF2-40B4-BE49-F238E27FC236}">
                <a16:creationId xmlns:a16="http://schemas.microsoft.com/office/drawing/2014/main" id="{1F49C458-E82C-46FC-A504-70436BE77649}"/>
              </a:ext>
            </a:extLst>
          </p:cNvPr>
          <p:cNvSpPr>
            <a:spLocks noGrp="1"/>
          </p:cNvSpPr>
          <p:nvPr>
            <p:ph type="ftr" sz="quarter" idx="3"/>
          </p:nvPr>
        </p:nvSpPr>
        <p:spPr>
          <a:xfrm>
            <a:off x="360000" y="6588000"/>
            <a:ext cx="4752000" cy="180000"/>
          </a:xfrm>
          <a:prstGeom prst="rect">
            <a:avLst/>
          </a:prstGeom>
        </p:spPr>
        <p:txBody>
          <a:bodyPr vert="horz" lIns="0" tIns="0" rIns="0" bIns="0" rtlCol="0" anchor="b" anchorCtr="0"/>
          <a:lstStyle>
            <a:lvl1pPr algn="l">
              <a:defRPr sz="1200">
                <a:solidFill>
                  <a:schemeClr val="bg1"/>
                </a:solidFill>
              </a:defRPr>
            </a:lvl1pPr>
          </a:lstStyle>
          <a:p>
            <a:endParaRPr lang="en-GB"/>
          </a:p>
        </p:txBody>
      </p:sp>
      <p:sp>
        <p:nvSpPr>
          <p:cNvPr id="4" name="Content Placeholder 3">
            <a:extLst>
              <a:ext uri="{FF2B5EF4-FFF2-40B4-BE49-F238E27FC236}">
                <a16:creationId xmlns:a16="http://schemas.microsoft.com/office/drawing/2014/main" id="{5AA5CAE6-B0D3-4CB3-B038-8E3C3BF8977F}"/>
              </a:ext>
            </a:extLst>
          </p:cNvPr>
          <p:cNvSpPr>
            <a:spLocks noGrp="1"/>
          </p:cNvSpPr>
          <p:nvPr>
            <p:ph sz="quarter" idx="15" hasCustomPrompt="1"/>
          </p:nvPr>
        </p:nvSpPr>
        <p:spPr>
          <a:xfrm>
            <a:off x="360363" y="1242174"/>
            <a:ext cx="5723637" cy="474663"/>
          </a:xfrm>
          <a:prstGeom prst="rect">
            <a:avLst/>
          </a:prstGeom>
        </p:spPr>
        <p:txBody>
          <a:bodyPr/>
          <a:lstStyle>
            <a:lvl1pPr>
              <a:defRPr sz="3300">
                <a:solidFill>
                  <a:srgbClr val="FF8200"/>
                </a:solidFill>
                <a:latin typeface="Arial" panose="020B0604020202020204" pitchFamily="34" charset="0"/>
                <a:cs typeface="Arial" panose="020B0604020202020204" pitchFamily="34" charset="0"/>
              </a:defRPr>
            </a:lvl1pPr>
          </a:lstStyle>
          <a:p>
            <a:pPr lvl="0"/>
            <a:r>
              <a:rPr lang="en-US"/>
              <a:t>this line in bright accent </a:t>
            </a:r>
            <a:r>
              <a:rPr lang="en-US" err="1"/>
              <a:t>colour</a:t>
            </a:r>
            <a:endParaRPr lang="en-GB"/>
          </a:p>
        </p:txBody>
      </p:sp>
    </p:spTree>
    <p:extLst>
      <p:ext uri="{BB962C8B-B14F-4D97-AF65-F5344CB8AC3E}">
        <p14:creationId xmlns:p14="http://schemas.microsoft.com/office/powerpoint/2010/main" val="45958065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Text slide Fill 5">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AB38C-5F38-4824-BA5B-9B6A2BB378C1}"/>
              </a:ext>
            </a:extLst>
          </p:cNvPr>
          <p:cNvSpPr>
            <a:spLocks noGrp="1"/>
          </p:cNvSpPr>
          <p:nvPr>
            <p:ph type="title" hasCustomPrompt="1"/>
          </p:nvPr>
        </p:nvSpPr>
        <p:spPr>
          <a:xfrm>
            <a:off x="360000" y="720000"/>
            <a:ext cx="11484996" cy="1039599"/>
          </a:xfrm>
          <a:prstGeom prst="rect">
            <a:avLst/>
          </a:prstGeom>
        </p:spPr>
        <p:txBody>
          <a:bodyPr/>
          <a:lstStyle>
            <a:lvl1pPr>
              <a:defRPr baseline="0">
                <a:solidFill>
                  <a:schemeClr val="bg1"/>
                </a:solidFill>
                <a:latin typeface="Arial" panose="020B0604020202020204" pitchFamily="34" charset="0"/>
                <a:cs typeface="Arial" panose="020B0604020202020204" pitchFamily="34" charset="0"/>
              </a:defRPr>
            </a:lvl1pPr>
          </a:lstStyle>
          <a:p>
            <a:r>
              <a:rPr lang="en-US"/>
              <a:t>Text and image slide</a:t>
            </a:r>
            <a:br>
              <a:rPr lang="en-US"/>
            </a:br>
            <a:r>
              <a:rPr lang="en-US"/>
              <a:t>with icons</a:t>
            </a:r>
            <a:endParaRPr lang="en-GB"/>
          </a:p>
        </p:txBody>
      </p:sp>
      <p:sp>
        <p:nvSpPr>
          <p:cNvPr id="5" name="Slide Number Placeholder 4"/>
          <p:cNvSpPr>
            <a:spLocks noGrp="1"/>
          </p:cNvSpPr>
          <p:nvPr>
            <p:ph type="sldNum" sz="quarter" idx="13"/>
          </p:nvPr>
        </p:nvSpPr>
        <p:spPr>
          <a:xfrm>
            <a:off x="10800000" y="6588000"/>
            <a:ext cx="1080000" cy="180000"/>
          </a:xfrm>
          <a:prstGeom prst="rect">
            <a:avLst/>
          </a:prstGeom>
        </p:spPr>
        <p:txBody>
          <a:bodyPr/>
          <a:lstStyle>
            <a:lvl1pPr>
              <a:defRPr>
                <a:solidFill>
                  <a:schemeClr val="bg1"/>
                </a:solidFill>
              </a:defRPr>
            </a:lvl1pPr>
          </a:lstStyle>
          <a:p>
            <a:fld id="{5C01B2B2-3B32-4177-9645-58C2813D6AA3}" type="slidenum">
              <a:rPr lang="en-GB" smtClean="0"/>
              <a:pPr/>
              <a:t>‹#›</a:t>
            </a:fld>
            <a:endParaRPr lang="en-GB"/>
          </a:p>
        </p:txBody>
      </p:sp>
      <p:sp>
        <p:nvSpPr>
          <p:cNvPr id="10" name="Content Placeholder 9"/>
          <p:cNvSpPr>
            <a:spLocks noGrp="1"/>
          </p:cNvSpPr>
          <p:nvPr>
            <p:ph sz="quarter" idx="14" hasCustomPrompt="1"/>
          </p:nvPr>
        </p:nvSpPr>
        <p:spPr>
          <a:xfrm>
            <a:off x="1788460" y="2160000"/>
            <a:ext cx="3697578" cy="691484"/>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7" name="Footer Placeholder 6">
            <a:extLst>
              <a:ext uri="{FF2B5EF4-FFF2-40B4-BE49-F238E27FC236}">
                <a16:creationId xmlns:a16="http://schemas.microsoft.com/office/drawing/2014/main" id="{1F49C458-E82C-46FC-A504-70436BE77649}"/>
              </a:ext>
            </a:extLst>
          </p:cNvPr>
          <p:cNvSpPr>
            <a:spLocks noGrp="1"/>
          </p:cNvSpPr>
          <p:nvPr>
            <p:ph type="ftr" sz="quarter" idx="3"/>
          </p:nvPr>
        </p:nvSpPr>
        <p:spPr>
          <a:xfrm>
            <a:off x="360000" y="6588000"/>
            <a:ext cx="4752000" cy="180000"/>
          </a:xfrm>
          <a:prstGeom prst="rect">
            <a:avLst/>
          </a:prstGeom>
        </p:spPr>
        <p:txBody>
          <a:bodyPr vert="horz" lIns="0" tIns="0" rIns="0" bIns="0" rtlCol="0" anchor="b" anchorCtr="0"/>
          <a:lstStyle>
            <a:lvl1pPr algn="l">
              <a:defRPr sz="1200">
                <a:solidFill>
                  <a:schemeClr val="bg1"/>
                </a:solidFill>
              </a:defRPr>
            </a:lvl1pPr>
          </a:lstStyle>
          <a:p>
            <a:endParaRPr lang="en-GB"/>
          </a:p>
        </p:txBody>
      </p:sp>
      <p:sp>
        <p:nvSpPr>
          <p:cNvPr id="13" name="Content Placeholder 9">
            <a:extLst>
              <a:ext uri="{FF2B5EF4-FFF2-40B4-BE49-F238E27FC236}">
                <a16:creationId xmlns:a16="http://schemas.microsoft.com/office/drawing/2014/main" id="{AAE92BD7-0353-4D4B-9558-4AF0F9D4F6C9}"/>
              </a:ext>
            </a:extLst>
          </p:cNvPr>
          <p:cNvSpPr>
            <a:spLocks noGrp="1"/>
          </p:cNvSpPr>
          <p:nvPr>
            <p:ph sz="quarter" idx="15" hasCustomPrompt="1"/>
          </p:nvPr>
        </p:nvSpPr>
        <p:spPr>
          <a:xfrm>
            <a:off x="1788460" y="3015541"/>
            <a:ext cx="3697578" cy="691484"/>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14" name="Content Placeholder 9">
            <a:extLst>
              <a:ext uri="{FF2B5EF4-FFF2-40B4-BE49-F238E27FC236}">
                <a16:creationId xmlns:a16="http://schemas.microsoft.com/office/drawing/2014/main" id="{E1895885-F46C-46F9-9FC1-084C755AEA47}"/>
              </a:ext>
            </a:extLst>
          </p:cNvPr>
          <p:cNvSpPr>
            <a:spLocks noGrp="1"/>
          </p:cNvSpPr>
          <p:nvPr>
            <p:ph sz="quarter" idx="16" hasCustomPrompt="1"/>
          </p:nvPr>
        </p:nvSpPr>
        <p:spPr>
          <a:xfrm>
            <a:off x="1793292" y="3888187"/>
            <a:ext cx="3697578" cy="691484"/>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15" name="Content Placeholder 9">
            <a:extLst>
              <a:ext uri="{FF2B5EF4-FFF2-40B4-BE49-F238E27FC236}">
                <a16:creationId xmlns:a16="http://schemas.microsoft.com/office/drawing/2014/main" id="{52CF2AA3-D110-40DB-8BA0-6DC5F8A327BB}"/>
              </a:ext>
            </a:extLst>
          </p:cNvPr>
          <p:cNvSpPr>
            <a:spLocks noGrp="1"/>
          </p:cNvSpPr>
          <p:nvPr>
            <p:ph sz="quarter" idx="17" hasCustomPrompt="1"/>
          </p:nvPr>
        </p:nvSpPr>
        <p:spPr>
          <a:xfrm>
            <a:off x="1788460" y="4780353"/>
            <a:ext cx="3697578" cy="691484"/>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2926214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Quote slide option 2">
    <p:bg>
      <p:bgPr>
        <a:solidFill>
          <a:schemeClr val="tx2"/>
        </a:solidFill>
        <a:effectLst/>
      </p:bgPr>
    </p:bg>
    <p:spTree>
      <p:nvGrpSpPr>
        <p:cNvPr id="1" name=""/>
        <p:cNvGrpSpPr/>
        <p:nvPr/>
      </p:nvGrpSpPr>
      <p:grpSpPr>
        <a:xfrm>
          <a:off x="0" y="0"/>
          <a:ext cx="0" cy="0"/>
          <a:chOff x="0" y="0"/>
          <a:chExt cx="0" cy="0"/>
        </a:xfrm>
      </p:grpSpPr>
      <p:sp>
        <p:nvSpPr>
          <p:cNvPr id="15" name="Text Placeholder 3">
            <a:extLst>
              <a:ext uri="{FF2B5EF4-FFF2-40B4-BE49-F238E27FC236}">
                <a16:creationId xmlns:a16="http://schemas.microsoft.com/office/drawing/2014/main" id="{531E1A3D-6FA4-4839-9699-8F8AB34F9A17}"/>
              </a:ext>
            </a:extLst>
          </p:cNvPr>
          <p:cNvSpPr>
            <a:spLocks noGrp="1"/>
          </p:cNvSpPr>
          <p:nvPr>
            <p:ph type="body" sz="quarter" idx="12" hasCustomPrompt="1"/>
          </p:nvPr>
        </p:nvSpPr>
        <p:spPr>
          <a:xfrm>
            <a:off x="360000" y="4932000"/>
            <a:ext cx="7378691" cy="988355"/>
          </a:xfrm>
          <a:prstGeom prst="rect">
            <a:avLst/>
          </a:prstGeom>
        </p:spPr>
        <p:txBody>
          <a:bodyPr wrap="square" lIns="0" tIns="0" rIns="0" bIns="0"/>
          <a:lstStyle>
            <a:lvl1pPr marL="0" indent="0">
              <a:buNone/>
              <a:defRPr sz="2800">
                <a:solidFill>
                  <a:schemeClr val="accent5"/>
                </a:solidFill>
                <a:latin typeface="Arial" panose="020B0604020202020204" pitchFamily="34" charset="0"/>
                <a:cs typeface="Arial" panose="020B0604020202020204" pitchFamily="34" charset="0"/>
              </a:defRPr>
            </a:lvl1pPr>
            <a:lvl2pPr marL="0" indent="0">
              <a:buFontTx/>
              <a:buNone/>
              <a:defRPr>
                <a:solidFill>
                  <a:srgbClr val="FF8200"/>
                </a:solidFill>
                <a:latin typeface="Arial" panose="020B0604020202020204" pitchFamily="34" charset="0"/>
                <a:cs typeface="Arial" panose="020B0604020202020204" pitchFamily="34" charset="0"/>
              </a:defRPr>
            </a:lvl2pPr>
            <a:lvl5pPr>
              <a:defRPr/>
            </a:lvl5pPr>
          </a:lstStyle>
          <a:p>
            <a:pPr lvl="1"/>
            <a:r>
              <a:rPr lang="en-US"/>
              <a:t>Author name in bright accent </a:t>
            </a:r>
            <a:r>
              <a:rPr lang="en-US" err="1"/>
              <a:t>colour</a:t>
            </a:r>
            <a:endParaRPr lang="en-US"/>
          </a:p>
          <a:p>
            <a:pPr lvl="1"/>
            <a:r>
              <a:rPr lang="en-US"/>
              <a:t>Author title in bright accent </a:t>
            </a:r>
            <a:r>
              <a:rPr lang="en-US" err="1"/>
              <a:t>colour</a:t>
            </a:r>
            <a:endParaRPr lang="en-GB"/>
          </a:p>
        </p:txBody>
      </p:sp>
      <p:sp>
        <p:nvSpPr>
          <p:cNvPr id="26" name="Slide Number Placeholder 2">
            <a:extLst>
              <a:ext uri="{FF2B5EF4-FFF2-40B4-BE49-F238E27FC236}">
                <a16:creationId xmlns:a16="http://schemas.microsoft.com/office/drawing/2014/main" id="{EB777534-6176-483C-A4DB-54059778A0E1}"/>
              </a:ext>
            </a:extLst>
          </p:cNvPr>
          <p:cNvSpPr>
            <a:spLocks noGrp="1"/>
          </p:cNvSpPr>
          <p:nvPr>
            <p:ph type="sldNum" sz="quarter" idx="4"/>
          </p:nvPr>
        </p:nvSpPr>
        <p:spPr>
          <a:xfrm>
            <a:off x="10800000" y="6588000"/>
            <a:ext cx="1080000" cy="180000"/>
          </a:xfrm>
          <a:prstGeom prst="rect">
            <a:avLst/>
          </a:prstGeom>
        </p:spPr>
        <p:txBody>
          <a:bodyPr vert="horz" lIns="0" tIns="0" rIns="0" bIns="0" rtlCol="0" anchor="b" anchorCtr="0"/>
          <a:lstStyle>
            <a:lvl1pPr marL="0" algn="r" defTabSz="914400" rtl="0" eaLnBrk="1" latinLnBrk="0" hangingPunct="1">
              <a:defRPr lang="en-GB" sz="1200" kern="1200" smtClean="0">
                <a:solidFill>
                  <a:schemeClr val="bg1"/>
                </a:solidFill>
                <a:latin typeface="Arial" panose="020B0604020202020204" pitchFamily="34" charset="0"/>
                <a:ea typeface="+mn-ea"/>
                <a:cs typeface="Arial" panose="020B0604020202020204" pitchFamily="34" charset="0"/>
              </a:defRPr>
            </a:lvl1pPr>
          </a:lstStyle>
          <a:p>
            <a:fld id="{5C01B2B2-3B32-4177-9645-58C2813D6AA3}" type="slidenum">
              <a:rPr lang="en-GB" smtClean="0"/>
              <a:pPr/>
              <a:t>‹#›</a:t>
            </a:fld>
            <a:endParaRPr lang="en-GB"/>
          </a:p>
        </p:txBody>
      </p:sp>
      <p:sp>
        <p:nvSpPr>
          <p:cNvPr id="27" name="Footer Placeholder 6">
            <a:extLst>
              <a:ext uri="{FF2B5EF4-FFF2-40B4-BE49-F238E27FC236}">
                <a16:creationId xmlns:a16="http://schemas.microsoft.com/office/drawing/2014/main" id="{D825B6D9-4B91-4DF1-A92B-14829711F1B2}"/>
              </a:ext>
            </a:extLst>
          </p:cNvPr>
          <p:cNvSpPr>
            <a:spLocks noGrp="1"/>
          </p:cNvSpPr>
          <p:nvPr>
            <p:ph type="ftr" sz="quarter" idx="3"/>
          </p:nvPr>
        </p:nvSpPr>
        <p:spPr>
          <a:xfrm>
            <a:off x="360000" y="6588000"/>
            <a:ext cx="4752000" cy="180000"/>
          </a:xfrm>
          <a:prstGeom prst="rect">
            <a:avLst/>
          </a:prstGeom>
        </p:spPr>
        <p:txBody>
          <a:bodyPr vert="horz" lIns="0" tIns="0" rIns="0" bIns="0" rtlCol="0" anchor="b" anchorCtr="0"/>
          <a:lstStyle>
            <a:lvl1pPr algn="l">
              <a:defRPr sz="1200">
                <a:solidFill>
                  <a:schemeClr val="bg1"/>
                </a:solidFill>
              </a:defRPr>
            </a:lvl1pPr>
          </a:lstStyle>
          <a:p>
            <a:endParaRPr lang="en-GB"/>
          </a:p>
        </p:txBody>
      </p:sp>
      <p:sp>
        <p:nvSpPr>
          <p:cNvPr id="10" name="Text Placeholder 5">
            <a:extLst>
              <a:ext uri="{FF2B5EF4-FFF2-40B4-BE49-F238E27FC236}">
                <a16:creationId xmlns:a16="http://schemas.microsoft.com/office/drawing/2014/main" id="{CB4D9CE6-5A6E-43C4-B2CA-2CF71AC59A79}"/>
              </a:ext>
            </a:extLst>
          </p:cNvPr>
          <p:cNvSpPr>
            <a:spLocks noGrp="1"/>
          </p:cNvSpPr>
          <p:nvPr>
            <p:ph type="body" sz="quarter" idx="13" hasCustomPrompt="1"/>
          </p:nvPr>
        </p:nvSpPr>
        <p:spPr>
          <a:xfrm>
            <a:off x="360000" y="2160000"/>
            <a:ext cx="6664255" cy="2606478"/>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pPr lvl="0"/>
            <a:r>
              <a:rPr lang="en-US"/>
              <a:t>“Quote slide with title for extended quote/references”</a:t>
            </a:r>
          </a:p>
        </p:txBody>
      </p:sp>
      <p:sp>
        <p:nvSpPr>
          <p:cNvPr id="11" name="Title 1">
            <a:extLst>
              <a:ext uri="{FF2B5EF4-FFF2-40B4-BE49-F238E27FC236}">
                <a16:creationId xmlns:a16="http://schemas.microsoft.com/office/drawing/2014/main" id="{465F65D0-E9C1-49F6-9CD1-A9EDB8CF108D}"/>
              </a:ext>
            </a:extLst>
          </p:cNvPr>
          <p:cNvSpPr>
            <a:spLocks noGrp="1"/>
          </p:cNvSpPr>
          <p:nvPr>
            <p:ph type="title" hasCustomPrompt="1"/>
          </p:nvPr>
        </p:nvSpPr>
        <p:spPr>
          <a:xfrm>
            <a:off x="360000" y="720000"/>
            <a:ext cx="11484996" cy="1039599"/>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r>
              <a:rPr lang="en-US"/>
              <a:t>Quote slide title</a:t>
            </a:r>
            <a:br>
              <a:rPr lang="en-US"/>
            </a:br>
            <a:r>
              <a:rPr lang="en-US"/>
              <a:t>(if required)</a:t>
            </a:r>
            <a:endParaRPr lang="en-GB"/>
          </a:p>
        </p:txBody>
      </p:sp>
    </p:spTree>
    <p:extLst>
      <p:ext uri="{BB962C8B-B14F-4D97-AF65-F5344CB8AC3E}">
        <p14:creationId xmlns:p14="http://schemas.microsoft.com/office/powerpoint/2010/main" val="1809235793"/>
      </p:ext>
    </p:extLst>
  </p:cSld>
  <p:clrMapOvr>
    <a:masterClrMapping/>
  </p:clrMapOvr>
  <p:extLst>
    <p:ext uri="{DCECCB84-F9BA-43D5-87BE-67443E8EF086}">
      <p15:sldGuideLst xmlns:p15="http://schemas.microsoft.com/office/powerpoint/2012/main">
        <p15:guide id="1" orient="horz" pos="867">
          <p15:clr>
            <a:srgbClr val="FBAE40"/>
          </p15:clr>
        </p15:guide>
        <p15:guide id="2" pos="7197">
          <p15:clr>
            <a:srgbClr val="FBAE40"/>
          </p15:clr>
        </p15:guide>
        <p15:guide id="3" pos="483">
          <p15:clr>
            <a:srgbClr val="FBAE4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Quote slide option 3">
    <p:bg>
      <p:bgPr>
        <a:solidFill>
          <a:schemeClr val="tx2"/>
        </a:solidFill>
        <a:effectLst/>
      </p:bgPr>
    </p:bg>
    <p:spTree>
      <p:nvGrpSpPr>
        <p:cNvPr id="1" name=""/>
        <p:cNvGrpSpPr/>
        <p:nvPr/>
      </p:nvGrpSpPr>
      <p:grpSpPr>
        <a:xfrm>
          <a:off x="0" y="0"/>
          <a:ext cx="0" cy="0"/>
          <a:chOff x="0" y="0"/>
          <a:chExt cx="0" cy="0"/>
        </a:xfrm>
      </p:grpSpPr>
      <p:sp>
        <p:nvSpPr>
          <p:cNvPr id="16" name="Text Placeholder 2">
            <a:extLst>
              <a:ext uri="{FF2B5EF4-FFF2-40B4-BE49-F238E27FC236}">
                <a16:creationId xmlns:a16="http://schemas.microsoft.com/office/drawing/2014/main" id="{1E7DFFBD-5B75-41BB-B281-582146D4B50E}"/>
              </a:ext>
            </a:extLst>
          </p:cNvPr>
          <p:cNvSpPr>
            <a:spLocks noGrp="1"/>
          </p:cNvSpPr>
          <p:nvPr>
            <p:ph type="body" sz="quarter" idx="13" hasCustomPrompt="1"/>
          </p:nvPr>
        </p:nvSpPr>
        <p:spPr>
          <a:xfrm>
            <a:off x="4176000" y="828001"/>
            <a:ext cx="7378691" cy="4089046"/>
          </a:xfrm>
          <a:prstGeom prst="rect">
            <a:avLst/>
          </a:prstGeom>
        </p:spPr>
        <p:txBody>
          <a:bodyPr wrap="square" lIns="0" tIns="0" rIns="0" bIns="0" anchor="b" anchorCtr="0"/>
          <a:lstStyle>
            <a:lvl1pPr marL="0" indent="0">
              <a:buNone/>
              <a:defRPr lang="en-GB" sz="3900" kern="1200" dirty="0">
                <a:noFill/>
                <a:latin typeface="Arial" panose="020B0604020202020204" pitchFamily="34" charset="0"/>
                <a:ea typeface="+mn-ea"/>
                <a:cs typeface="Arial" panose="020B0604020202020204" pitchFamily="34" charset="0"/>
              </a:defRPr>
            </a:lvl1pPr>
            <a:lvl5pPr>
              <a:defRPr/>
            </a:lvl5pPr>
          </a:lstStyle>
          <a:p>
            <a:r>
              <a:rPr lang="en-GB" sz="4000">
                <a:solidFill>
                  <a:schemeClr val="bg1"/>
                </a:solidFill>
                <a:latin typeface="Arial" panose="020B0604020202020204" pitchFamily="34" charset="0"/>
                <a:cs typeface="Arial" panose="020B0604020202020204" pitchFamily="34" charset="0"/>
              </a:rPr>
              <a:t>“Quote slide with background colour”</a:t>
            </a:r>
          </a:p>
        </p:txBody>
      </p:sp>
      <p:sp>
        <p:nvSpPr>
          <p:cNvPr id="15" name="Text Placeholder 3">
            <a:extLst>
              <a:ext uri="{FF2B5EF4-FFF2-40B4-BE49-F238E27FC236}">
                <a16:creationId xmlns:a16="http://schemas.microsoft.com/office/drawing/2014/main" id="{531E1A3D-6FA4-4839-9699-8F8AB34F9A17}"/>
              </a:ext>
            </a:extLst>
          </p:cNvPr>
          <p:cNvSpPr>
            <a:spLocks noGrp="1"/>
          </p:cNvSpPr>
          <p:nvPr>
            <p:ph type="body" sz="quarter" idx="12" hasCustomPrompt="1"/>
          </p:nvPr>
        </p:nvSpPr>
        <p:spPr>
          <a:xfrm>
            <a:off x="4175999" y="4932000"/>
            <a:ext cx="7378691" cy="988355"/>
          </a:xfrm>
          <a:prstGeom prst="rect">
            <a:avLst/>
          </a:prstGeom>
        </p:spPr>
        <p:txBody>
          <a:bodyPr wrap="square" lIns="0" tIns="0" rIns="0" bIns="0"/>
          <a:lstStyle>
            <a:lvl1pPr marL="0" indent="0">
              <a:buNone/>
              <a:defRPr sz="2800">
                <a:solidFill>
                  <a:srgbClr val="FF8200"/>
                </a:solidFill>
                <a:latin typeface="Arial" panose="020B0604020202020204" pitchFamily="34" charset="0"/>
                <a:cs typeface="Arial" panose="020B0604020202020204" pitchFamily="34" charset="0"/>
              </a:defRPr>
            </a:lvl1pPr>
            <a:lvl5pPr>
              <a:defRPr/>
            </a:lvl5pPr>
          </a:lstStyle>
          <a:p>
            <a:pPr lvl="0"/>
            <a:r>
              <a:rPr lang="en-US"/>
              <a:t>Author in bright accent </a:t>
            </a:r>
            <a:r>
              <a:rPr lang="en-US" err="1"/>
              <a:t>colour</a:t>
            </a:r>
            <a:endParaRPr lang="en-GB"/>
          </a:p>
        </p:txBody>
      </p:sp>
      <p:sp>
        <p:nvSpPr>
          <p:cNvPr id="26" name="Slide Number Placeholder 2">
            <a:extLst>
              <a:ext uri="{FF2B5EF4-FFF2-40B4-BE49-F238E27FC236}">
                <a16:creationId xmlns:a16="http://schemas.microsoft.com/office/drawing/2014/main" id="{EB777534-6176-483C-A4DB-54059778A0E1}"/>
              </a:ext>
            </a:extLst>
          </p:cNvPr>
          <p:cNvSpPr>
            <a:spLocks noGrp="1"/>
          </p:cNvSpPr>
          <p:nvPr>
            <p:ph type="sldNum" sz="quarter" idx="4"/>
          </p:nvPr>
        </p:nvSpPr>
        <p:spPr>
          <a:xfrm>
            <a:off x="10800000" y="6588000"/>
            <a:ext cx="1080000" cy="180000"/>
          </a:xfrm>
          <a:prstGeom prst="rect">
            <a:avLst/>
          </a:prstGeom>
        </p:spPr>
        <p:txBody>
          <a:bodyPr vert="horz" lIns="0" tIns="0" rIns="0" bIns="0" rtlCol="0" anchor="b" anchorCtr="0"/>
          <a:lstStyle>
            <a:lvl1pPr marL="0" algn="r" defTabSz="914400" rtl="0" eaLnBrk="1" latinLnBrk="0" hangingPunct="1">
              <a:defRPr lang="en-GB" sz="1200" kern="1200" smtClean="0">
                <a:solidFill>
                  <a:schemeClr val="bg1"/>
                </a:solidFill>
                <a:latin typeface="Arial" panose="020B0604020202020204" pitchFamily="34" charset="0"/>
                <a:ea typeface="+mn-ea"/>
                <a:cs typeface="Arial" panose="020B0604020202020204" pitchFamily="34" charset="0"/>
              </a:defRPr>
            </a:lvl1pPr>
          </a:lstStyle>
          <a:p>
            <a:fld id="{5C01B2B2-3B32-4177-9645-58C2813D6AA3}" type="slidenum">
              <a:rPr lang="en-GB" smtClean="0"/>
              <a:pPr/>
              <a:t>‹#›</a:t>
            </a:fld>
            <a:endParaRPr lang="en-GB"/>
          </a:p>
        </p:txBody>
      </p:sp>
      <p:sp>
        <p:nvSpPr>
          <p:cNvPr id="27" name="Footer Placeholder 6">
            <a:extLst>
              <a:ext uri="{FF2B5EF4-FFF2-40B4-BE49-F238E27FC236}">
                <a16:creationId xmlns:a16="http://schemas.microsoft.com/office/drawing/2014/main" id="{D825B6D9-4B91-4DF1-A92B-14829711F1B2}"/>
              </a:ext>
            </a:extLst>
          </p:cNvPr>
          <p:cNvSpPr>
            <a:spLocks noGrp="1"/>
          </p:cNvSpPr>
          <p:nvPr>
            <p:ph type="ftr" sz="quarter" idx="3"/>
          </p:nvPr>
        </p:nvSpPr>
        <p:spPr>
          <a:xfrm>
            <a:off x="360000" y="6588000"/>
            <a:ext cx="4752000" cy="180000"/>
          </a:xfrm>
          <a:prstGeom prst="rect">
            <a:avLst/>
          </a:prstGeom>
        </p:spPr>
        <p:txBody>
          <a:bodyPr vert="horz" lIns="0" tIns="0" rIns="0" bIns="0" rtlCol="0" anchor="b" anchorCtr="0"/>
          <a:lstStyle>
            <a:lvl1pPr algn="l">
              <a:defRPr sz="1200">
                <a:solidFill>
                  <a:schemeClr val="bg1"/>
                </a:solidFill>
              </a:defRPr>
            </a:lvl1pPr>
          </a:lstStyle>
          <a:p>
            <a:endParaRPr lang="en-GB"/>
          </a:p>
        </p:txBody>
      </p:sp>
    </p:spTree>
    <p:extLst>
      <p:ext uri="{BB962C8B-B14F-4D97-AF65-F5344CB8AC3E}">
        <p14:creationId xmlns:p14="http://schemas.microsoft.com/office/powerpoint/2010/main" val="2148831204"/>
      </p:ext>
    </p:extLst>
  </p:cSld>
  <p:clrMapOvr>
    <a:masterClrMapping/>
  </p:clrMapOvr>
  <p:extLst>
    <p:ext uri="{DCECCB84-F9BA-43D5-87BE-67443E8EF086}">
      <p15:sldGuideLst xmlns:p15="http://schemas.microsoft.com/office/powerpoint/2012/main">
        <p15:guide id="1" orient="horz" pos="867">
          <p15:clr>
            <a:srgbClr val="FBAE40"/>
          </p15:clr>
        </p15:guide>
        <p15:guide id="2" pos="7197">
          <p15:clr>
            <a:srgbClr val="FBAE40"/>
          </p15:clr>
        </p15:guide>
        <p15:guide id="3" pos="483">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84.xml"/><Relationship Id="rId13" Type="http://schemas.openxmlformats.org/officeDocument/2006/relationships/slideLayout" Target="../slideLayouts/slideLayout89.xml"/><Relationship Id="rId18" Type="http://schemas.openxmlformats.org/officeDocument/2006/relationships/slideLayout" Target="../slideLayouts/slideLayout94.xml"/><Relationship Id="rId3" Type="http://schemas.openxmlformats.org/officeDocument/2006/relationships/slideLayout" Target="../slideLayouts/slideLayout79.xml"/><Relationship Id="rId21" Type="http://schemas.openxmlformats.org/officeDocument/2006/relationships/slideLayout" Target="../slideLayouts/slideLayout97.xml"/><Relationship Id="rId7" Type="http://schemas.openxmlformats.org/officeDocument/2006/relationships/slideLayout" Target="../slideLayouts/slideLayout83.xml"/><Relationship Id="rId12" Type="http://schemas.openxmlformats.org/officeDocument/2006/relationships/slideLayout" Target="../slideLayouts/slideLayout88.xml"/><Relationship Id="rId17" Type="http://schemas.openxmlformats.org/officeDocument/2006/relationships/slideLayout" Target="../slideLayouts/slideLayout93.xml"/><Relationship Id="rId2" Type="http://schemas.openxmlformats.org/officeDocument/2006/relationships/slideLayout" Target="../slideLayouts/slideLayout78.xml"/><Relationship Id="rId16" Type="http://schemas.openxmlformats.org/officeDocument/2006/relationships/slideLayout" Target="../slideLayouts/slideLayout92.xml"/><Relationship Id="rId20" Type="http://schemas.openxmlformats.org/officeDocument/2006/relationships/slideLayout" Target="../slideLayouts/slideLayout96.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24" Type="http://schemas.openxmlformats.org/officeDocument/2006/relationships/theme" Target="../theme/theme10.xml"/><Relationship Id="rId5" Type="http://schemas.openxmlformats.org/officeDocument/2006/relationships/slideLayout" Target="../slideLayouts/slideLayout81.xml"/><Relationship Id="rId15" Type="http://schemas.openxmlformats.org/officeDocument/2006/relationships/slideLayout" Target="../slideLayouts/slideLayout91.xml"/><Relationship Id="rId23" Type="http://schemas.openxmlformats.org/officeDocument/2006/relationships/slideLayout" Target="../slideLayouts/slideLayout99.xml"/><Relationship Id="rId10" Type="http://schemas.openxmlformats.org/officeDocument/2006/relationships/slideLayout" Target="../slideLayouts/slideLayout86.xml"/><Relationship Id="rId19" Type="http://schemas.openxmlformats.org/officeDocument/2006/relationships/slideLayout" Target="../slideLayouts/slideLayout95.xml"/><Relationship Id="rId4" Type="http://schemas.openxmlformats.org/officeDocument/2006/relationships/slideLayout" Target="../slideLayouts/slideLayout80.xml"/><Relationship Id="rId9" Type="http://schemas.openxmlformats.org/officeDocument/2006/relationships/slideLayout" Target="../slideLayouts/slideLayout85.xml"/><Relationship Id="rId14" Type="http://schemas.openxmlformats.org/officeDocument/2006/relationships/slideLayout" Target="../slideLayouts/slideLayout90.xml"/><Relationship Id="rId22" Type="http://schemas.openxmlformats.org/officeDocument/2006/relationships/slideLayout" Target="../slideLayouts/slideLayout9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slideLayout" Target="../slideLayouts/slideLayout112.xml"/><Relationship Id="rId18" Type="http://schemas.openxmlformats.org/officeDocument/2006/relationships/slideLayout" Target="../slideLayouts/slideLayout117.xml"/><Relationship Id="rId3" Type="http://schemas.openxmlformats.org/officeDocument/2006/relationships/slideLayout" Target="../slideLayouts/slideLayout102.xml"/><Relationship Id="rId21" Type="http://schemas.openxmlformats.org/officeDocument/2006/relationships/slideLayout" Target="../slideLayouts/slideLayout120.xml"/><Relationship Id="rId7" Type="http://schemas.openxmlformats.org/officeDocument/2006/relationships/slideLayout" Target="../slideLayouts/slideLayout106.xml"/><Relationship Id="rId12" Type="http://schemas.openxmlformats.org/officeDocument/2006/relationships/slideLayout" Target="../slideLayouts/slideLayout111.xml"/><Relationship Id="rId17" Type="http://schemas.openxmlformats.org/officeDocument/2006/relationships/slideLayout" Target="../slideLayouts/slideLayout116.xml"/><Relationship Id="rId2" Type="http://schemas.openxmlformats.org/officeDocument/2006/relationships/slideLayout" Target="../slideLayouts/slideLayout101.xml"/><Relationship Id="rId16" Type="http://schemas.openxmlformats.org/officeDocument/2006/relationships/slideLayout" Target="../slideLayouts/slideLayout115.xml"/><Relationship Id="rId20" Type="http://schemas.openxmlformats.org/officeDocument/2006/relationships/slideLayout" Target="../slideLayouts/slideLayout119.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24" Type="http://schemas.openxmlformats.org/officeDocument/2006/relationships/theme" Target="../theme/theme11.xml"/><Relationship Id="rId5" Type="http://schemas.openxmlformats.org/officeDocument/2006/relationships/slideLayout" Target="../slideLayouts/slideLayout104.xml"/><Relationship Id="rId15" Type="http://schemas.openxmlformats.org/officeDocument/2006/relationships/slideLayout" Target="../slideLayouts/slideLayout114.xml"/><Relationship Id="rId23" Type="http://schemas.openxmlformats.org/officeDocument/2006/relationships/slideLayout" Target="../slideLayouts/slideLayout122.xml"/><Relationship Id="rId10" Type="http://schemas.openxmlformats.org/officeDocument/2006/relationships/slideLayout" Target="../slideLayouts/slideLayout109.xml"/><Relationship Id="rId19" Type="http://schemas.openxmlformats.org/officeDocument/2006/relationships/slideLayout" Target="../slideLayouts/slideLayout118.xml"/><Relationship Id="rId4" Type="http://schemas.openxmlformats.org/officeDocument/2006/relationships/slideLayout" Target="../slideLayouts/slideLayout103.xml"/><Relationship Id="rId9" Type="http://schemas.openxmlformats.org/officeDocument/2006/relationships/slideLayout" Target="../slideLayouts/slideLayout108.xml"/><Relationship Id="rId14" Type="http://schemas.openxmlformats.org/officeDocument/2006/relationships/slideLayout" Target="../slideLayouts/slideLayout113.xml"/><Relationship Id="rId22" Type="http://schemas.openxmlformats.org/officeDocument/2006/relationships/slideLayout" Target="../slideLayouts/slideLayout12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0.xml"/><Relationship Id="rId3" Type="http://schemas.openxmlformats.org/officeDocument/2006/relationships/slideLayout" Target="../slideLayouts/slideLayout125.xml"/><Relationship Id="rId7" Type="http://schemas.openxmlformats.org/officeDocument/2006/relationships/slideLayout" Target="../slideLayouts/slideLayout129.xml"/><Relationship Id="rId12" Type="http://schemas.openxmlformats.org/officeDocument/2006/relationships/theme" Target="../theme/theme12.xml"/><Relationship Id="rId2" Type="http://schemas.openxmlformats.org/officeDocument/2006/relationships/slideLayout" Target="../slideLayouts/slideLayout124.xml"/><Relationship Id="rId1" Type="http://schemas.openxmlformats.org/officeDocument/2006/relationships/slideLayout" Target="../slideLayouts/slideLayout123.xml"/><Relationship Id="rId6" Type="http://schemas.openxmlformats.org/officeDocument/2006/relationships/slideLayout" Target="../slideLayouts/slideLayout128.xml"/><Relationship Id="rId11" Type="http://schemas.openxmlformats.org/officeDocument/2006/relationships/slideLayout" Target="../slideLayouts/slideLayout133.xml"/><Relationship Id="rId5" Type="http://schemas.openxmlformats.org/officeDocument/2006/relationships/slideLayout" Target="../slideLayouts/slideLayout127.xml"/><Relationship Id="rId10" Type="http://schemas.openxmlformats.org/officeDocument/2006/relationships/slideLayout" Target="../slideLayouts/slideLayout132.xml"/><Relationship Id="rId4" Type="http://schemas.openxmlformats.org/officeDocument/2006/relationships/slideLayout" Target="../slideLayouts/slideLayout126.xml"/><Relationship Id="rId9" Type="http://schemas.openxmlformats.org/officeDocument/2006/relationships/slideLayout" Target="../slideLayouts/slideLayout131.xml"/></Relationships>
</file>

<file path=ppt/slideMasters/_rels/slideMaster13.xml.rels><?xml version="1.0" encoding="UTF-8" standalone="yes"?>
<Relationships xmlns="http://schemas.openxmlformats.org/package/2006/relationships"><Relationship Id="rId13" Type="http://schemas.openxmlformats.org/officeDocument/2006/relationships/slideLayout" Target="../slideLayouts/slideLayout146.xml"/><Relationship Id="rId18" Type="http://schemas.openxmlformats.org/officeDocument/2006/relationships/slideLayout" Target="../slideLayouts/slideLayout151.xml"/><Relationship Id="rId26" Type="http://schemas.openxmlformats.org/officeDocument/2006/relationships/slideLayout" Target="../slideLayouts/slideLayout159.xml"/><Relationship Id="rId39" Type="http://schemas.openxmlformats.org/officeDocument/2006/relationships/slideLayout" Target="../slideLayouts/slideLayout172.xml"/><Relationship Id="rId21" Type="http://schemas.openxmlformats.org/officeDocument/2006/relationships/slideLayout" Target="../slideLayouts/slideLayout154.xml"/><Relationship Id="rId34" Type="http://schemas.openxmlformats.org/officeDocument/2006/relationships/slideLayout" Target="../slideLayouts/slideLayout167.xml"/><Relationship Id="rId42" Type="http://schemas.openxmlformats.org/officeDocument/2006/relationships/slideLayout" Target="../slideLayouts/slideLayout175.xml"/><Relationship Id="rId47" Type="http://schemas.openxmlformats.org/officeDocument/2006/relationships/slideLayout" Target="../slideLayouts/slideLayout180.xml"/><Relationship Id="rId50" Type="http://schemas.openxmlformats.org/officeDocument/2006/relationships/slideLayout" Target="../slideLayouts/slideLayout183.xml"/><Relationship Id="rId55" Type="http://schemas.openxmlformats.org/officeDocument/2006/relationships/slideLayout" Target="../slideLayouts/slideLayout188.xml"/><Relationship Id="rId63" Type="http://schemas.openxmlformats.org/officeDocument/2006/relationships/slideLayout" Target="../slideLayouts/slideLayout196.xml"/><Relationship Id="rId68" Type="http://schemas.openxmlformats.org/officeDocument/2006/relationships/slideLayout" Target="../slideLayouts/slideLayout201.xml"/><Relationship Id="rId7" Type="http://schemas.openxmlformats.org/officeDocument/2006/relationships/slideLayout" Target="../slideLayouts/slideLayout140.xml"/><Relationship Id="rId71" Type="http://schemas.openxmlformats.org/officeDocument/2006/relationships/tags" Target="../tags/tag1.xml"/><Relationship Id="rId2" Type="http://schemas.openxmlformats.org/officeDocument/2006/relationships/slideLayout" Target="../slideLayouts/slideLayout135.xml"/><Relationship Id="rId16" Type="http://schemas.openxmlformats.org/officeDocument/2006/relationships/slideLayout" Target="../slideLayouts/slideLayout149.xml"/><Relationship Id="rId29" Type="http://schemas.openxmlformats.org/officeDocument/2006/relationships/slideLayout" Target="../slideLayouts/slideLayout162.xml"/><Relationship Id="rId11" Type="http://schemas.openxmlformats.org/officeDocument/2006/relationships/slideLayout" Target="../slideLayouts/slideLayout144.xml"/><Relationship Id="rId24" Type="http://schemas.openxmlformats.org/officeDocument/2006/relationships/slideLayout" Target="../slideLayouts/slideLayout157.xml"/><Relationship Id="rId32" Type="http://schemas.openxmlformats.org/officeDocument/2006/relationships/slideLayout" Target="../slideLayouts/slideLayout165.xml"/><Relationship Id="rId37" Type="http://schemas.openxmlformats.org/officeDocument/2006/relationships/slideLayout" Target="../slideLayouts/slideLayout170.xml"/><Relationship Id="rId40" Type="http://schemas.openxmlformats.org/officeDocument/2006/relationships/slideLayout" Target="../slideLayouts/slideLayout173.xml"/><Relationship Id="rId45" Type="http://schemas.openxmlformats.org/officeDocument/2006/relationships/slideLayout" Target="../slideLayouts/slideLayout178.xml"/><Relationship Id="rId53" Type="http://schemas.openxmlformats.org/officeDocument/2006/relationships/slideLayout" Target="../slideLayouts/slideLayout186.xml"/><Relationship Id="rId58" Type="http://schemas.openxmlformats.org/officeDocument/2006/relationships/slideLayout" Target="../slideLayouts/slideLayout191.xml"/><Relationship Id="rId66" Type="http://schemas.openxmlformats.org/officeDocument/2006/relationships/slideLayout" Target="../slideLayouts/slideLayout199.xml"/><Relationship Id="rId74" Type="http://schemas.openxmlformats.org/officeDocument/2006/relationships/image" Target="../media/image16.emf"/><Relationship Id="rId5" Type="http://schemas.openxmlformats.org/officeDocument/2006/relationships/slideLayout" Target="../slideLayouts/slideLayout138.xml"/><Relationship Id="rId15" Type="http://schemas.openxmlformats.org/officeDocument/2006/relationships/slideLayout" Target="../slideLayouts/slideLayout148.xml"/><Relationship Id="rId23" Type="http://schemas.openxmlformats.org/officeDocument/2006/relationships/slideLayout" Target="../slideLayouts/slideLayout156.xml"/><Relationship Id="rId28" Type="http://schemas.openxmlformats.org/officeDocument/2006/relationships/slideLayout" Target="../slideLayouts/slideLayout161.xml"/><Relationship Id="rId36" Type="http://schemas.openxmlformats.org/officeDocument/2006/relationships/slideLayout" Target="../slideLayouts/slideLayout169.xml"/><Relationship Id="rId49" Type="http://schemas.openxmlformats.org/officeDocument/2006/relationships/slideLayout" Target="../slideLayouts/slideLayout182.xml"/><Relationship Id="rId57" Type="http://schemas.openxmlformats.org/officeDocument/2006/relationships/slideLayout" Target="../slideLayouts/slideLayout190.xml"/><Relationship Id="rId61" Type="http://schemas.openxmlformats.org/officeDocument/2006/relationships/slideLayout" Target="../slideLayouts/slideLayout194.xml"/><Relationship Id="rId10" Type="http://schemas.openxmlformats.org/officeDocument/2006/relationships/slideLayout" Target="../slideLayouts/slideLayout143.xml"/><Relationship Id="rId19" Type="http://schemas.openxmlformats.org/officeDocument/2006/relationships/slideLayout" Target="../slideLayouts/slideLayout152.xml"/><Relationship Id="rId31" Type="http://schemas.openxmlformats.org/officeDocument/2006/relationships/slideLayout" Target="../slideLayouts/slideLayout164.xml"/><Relationship Id="rId44" Type="http://schemas.openxmlformats.org/officeDocument/2006/relationships/slideLayout" Target="../slideLayouts/slideLayout177.xml"/><Relationship Id="rId52" Type="http://schemas.openxmlformats.org/officeDocument/2006/relationships/slideLayout" Target="../slideLayouts/slideLayout185.xml"/><Relationship Id="rId60" Type="http://schemas.openxmlformats.org/officeDocument/2006/relationships/slideLayout" Target="../slideLayouts/slideLayout193.xml"/><Relationship Id="rId65" Type="http://schemas.openxmlformats.org/officeDocument/2006/relationships/slideLayout" Target="../slideLayouts/slideLayout198.xml"/><Relationship Id="rId73" Type="http://schemas.openxmlformats.org/officeDocument/2006/relationships/oleObject" Target="../embeddings/oleObject1.bin"/><Relationship Id="rId4" Type="http://schemas.openxmlformats.org/officeDocument/2006/relationships/slideLayout" Target="../slideLayouts/slideLayout137.xml"/><Relationship Id="rId9" Type="http://schemas.openxmlformats.org/officeDocument/2006/relationships/slideLayout" Target="../slideLayouts/slideLayout142.xml"/><Relationship Id="rId14" Type="http://schemas.openxmlformats.org/officeDocument/2006/relationships/slideLayout" Target="../slideLayouts/slideLayout147.xml"/><Relationship Id="rId22" Type="http://schemas.openxmlformats.org/officeDocument/2006/relationships/slideLayout" Target="../slideLayouts/slideLayout155.xml"/><Relationship Id="rId27" Type="http://schemas.openxmlformats.org/officeDocument/2006/relationships/slideLayout" Target="../slideLayouts/slideLayout160.xml"/><Relationship Id="rId30" Type="http://schemas.openxmlformats.org/officeDocument/2006/relationships/slideLayout" Target="../slideLayouts/slideLayout163.xml"/><Relationship Id="rId35" Type="http://schemas.openxmlformats.org/officeDocument/2006/relationships/slideLayout" Target="../slideLayouts/slideLayout168.xml"/><Relationship Id="rId43" Type="http://schemas.openxmlformats.org/officeDocument/2006/relationships/slideLayout" Target="../slideLayouts/slideLayout176.xml"/><Relationship Id="rId48" Type="http://schemas.openxmlformats.org/officeDocument/2006/relationships/slideLayout" Target="../slideLayouts/slideLayout181.xml"/><Relationship Id="rId56" Type="http://schemas.openxmlformats.org/officeDocument/2006/relationships/slideLayout" Target="../slideLayouts/slideLayout189.xml"/><Relationship Id="rId64" Type="http://schemas.openxmlformats.org/officeDocument/2006/relationships/slideLayout" Target="../slideLayouts/slideLayout197.xml"/><Relationship Id="rId69" Type="http://schemas.openxmlformats.org/officeDocument/2006/relationships/slideLayout" Target="../slideLayouts/slideLayout202.xml"/><Relationship Id="rId8" Type="http://schemas.openxmlformats.org/officeDocument/2006/relationships/slideLayout" Target="../slideLayouts/slideLayout141.xml"/><Relationship Id="rId51" Type="http://schemas.openxmlformats.org/officeDocument/2006/relationships/slideLayout" Target="../slideLayouts/slideLayout184.xml"/><Relationship Id="rId72" Type="http://schemas.openxmlformats.org/officeDocument/2006/relationships/tags" Target="../tags/tag2.xml"/><Relationship Id="rId3" Type="http://schemas.openxmlformats.org/officeDocument/2006/relationships/slideLayout" Target="../slideLayouts/slideLayout136.xml"/><Relationship Id="rId12" Type="http://schemas.openxmlformats.org/officeDocument/2006/relationships/slideLayout" Target="../slideLayouts/slideLayout145.xml"/><Relationship Id="rId17" Type="http://schemas.openxmlformats.org/officeDocument/2006/relationships/slideLayout" Target="../slideLayouts/slideLayout150.xml"/><Relationship Id="rId25" Type="http://schemas.openxmlformats.org/officeDocument/2006/relationships/slideLayout" Target="../slideLayouts/slideLayout158.xml"/><Relationship Id="rId33" Type="http://schemas.openxmlformats.org/officeDocument/2006/relationships/slideLayout" Target="../slideLayouts/slideLayout166.xml"/><Relationship Id="rId38" Type="http://schemas.openxmlformats.org/officeDocument/2006/relationships/slideLayout" Target="../slideLayouts/slideLayout171.xml"/><Relationship Id="rId46" Type="http://schemas.openxmlformats.org/officeDocument/2006/relationships/slideLayout" Target="../slideLayouts/slideLayout179.xml"/><Relationship Id="rId59" Type="http://schemas.openxmlformats.org/officeDocument/2006/relationships/slideLayout" Target="../slideLayouts/slideLayout192.xml"/><Relationship Id="rId67" Type="http://schemas.openxmlformats.org/officeDocument/2006/relationships/slideLayout" Target="../slideLayouts/slideLayout200.xml"/><Relationship Id="rId20" Type="http://schemas.openxmlformats.org/officeDocument/2006/relationships/slideLayout" Target="../slideLayouts/slideLayout153.xml"/><Relationship Id="rId41" Type="http://schemas.openxmlformats.org/officeDocument/2006/relationships/slideLayout" Target="../slideLayouts/slideLayout174.xml"/><Relationship Id="rId54" Type="http://schemas.openxmlformats.org/officeDocument/2006/relationships/slideLayout" Target="../slideLayouts/slideLayout187.xml"/><Relationship Id="rId62" Type="http://schemas.openxmlformats.org/officeDocument/2006/relationships/slideLayout" Target="../slideLayouts/slideLayout195.xml"/><Relationship Id="rId70" Type="http://schemas.openxmlformats.org/officeDocument/2006/relationships/theme" Target="../theme/theme13.xml"/><Relationship Id="rId1" Type="http://schemas.openxmlformats.org/officeDocument/2006/relationships/slideLayout" Target="../slideLayouts/slideLayout134.xml"/><Relationship Id="rId6" Type="http://schemas.openxmlformats.org/officeDocument/2006/relationships/slideLayout" Target="../slideLayouts/slideLayout139.xml"/></Relationships>
</file>

<file path=ppt/slideMasters/_rels/slideMaster14.xml.rels><?xml version="1.0" encoding="UTF-8" standalone="yes"?>
<Relationships xmlns="http://schemas.openxmlformats.org/package/2006/relationships"><Relationship Id="rId13" Type="http://schemas.openxmlformats.org/officeDocument/2006/relationships/slideLayout" Target="../slideLayouts/slideLayout215.xml"/><Relationship Id="rId18" Type="http://schemas.openxmlformats.org/officeDocument/2006/relationships/slideLayout" Target="../slideLayouts/slideLayout220.xml"/><Relationship Id="rId26" Type="http://schemas.openxmlformats.org/officeDocument/2006/relationships/slideLayout" Target="../slideLayouts/slideLayout228.xml"/><Relationship Id="rId39" Type="http://schemas.openxmlformats.org/officeDocument/2006/relationships/slideLayout" Target="../slideLayouts/slideLayout241.xml"/><Relationship Id="rId21" Type="http://schemas.openxmlformats.org/officeDocument/2006/relationships/slideLayout" Target="../slideLayouts/slideLayout223.xml"/><Relationship Id="rId34" Type="http://schemas.openxmlformats.org/officeDocument/2006/relationships/slideLayout" Target="../slideLayouts/slideLayout236.xml"/><Relationship Id="rId42" Type="http://schemas.openxmlformats.org/officeDocument/2006/relationships/slideLayout" Target="../slideLayouts/slideLayout244.xml"/><Relationship Id="rId47" Type="http://schemas.openxmlformats.org/officeDocument/2006/relationships/slideLayout" Target="../slideLayouts/slideLayout249.xml"/><Relationship Id="rId50" Type="http://schemas.openxmlformats.org/officeDocument/2006/relationships/slideLayout" Target="../slideLayouts/slideLayout252.xml"/><Relationship Id="rId55" Type="http://schemas.openxmlformats.org/officeDocument/2006/relationships/slideLayout" Target="../slideLayouts/slideLayout257.xml"/><Relationship Id="rId63" Type="http://schemas.openxmlformats.org/officeDocument/2006/relationships/slideLayout" Target="../slideLayouts/slideLayout265.xml"/><Relationship Id="rId68" Type="http://schemas.openxmlformats.org/officeDocument/2006/relationships/slideLayout" Target="../slideLayouts/slideLayout270.xml"/><Relationship Id="rId7" Type="http://schemas.openxmlformats.org/officeDocument/2006/relationships/slideLayout" Target="../slideLayouts/slideLayout209.xml"/><Relationship Id="rId71" Type="http://schemas.openxmlformats.org/officeDocument/2006/relationships/tags" Target="../tags/tag110.xml"/><Relationship Id="rId2" Type="http://schemas.openxmlformats.org/officeDocument/2006/relationships/slideLayout" Target="../slideLayouts/slideLayout204.xml"/><Relationship Id="rId16" Type="http://schemas.openxmlformats.org/officeDocument/2006/relationships/slideLayout" Target="../slideLayouts/slideLayout218.xml"/><Relationship Id="rId29" Type="http://schemas.openxmlformats.org/officeDocument/2006/relationships/slideLayout" Target="../slideLayouts/slideLayout231.xml"/><Relationship Id="rId11" Type="http://schemas.openxmlformats.org/officeDocument/2006/relationships/slideLayout" Target="../slideLayouts/slideLayout213.xml"/><Relationship Id="rId24" Type="http://schemas.openxmlformats.org/officeDocument/2006/relationships/slideLayout" Target="../slideLayouts/slideLayout226.xml"/><Relationship Id="rId32" Type="http://schemas.openxmlformats.org/officeDocument/2006/relationships/slideLayout" Target="../slideLayouts/slideLayout234.xml"/><Relationship Id="rId37" Type="http://schemas.openxmlformats.org/officeDocument/2006/relationships/slideLayout" Target="../slideLayouts/slideLayout239.xml"/><Relationship Id="rId40" Type="http://schemas.openxmlformats.org/officeDocument/2006/relationships/slideLayout" Target="../slideLayouts/slideLayout242.xml"/><Relationship Id="rId45" Type="http://schemas.openxmlformats.org/officeDocument/2006/relationships/slideLayout" Target="../slideLayouts/slideLayout247.xml"/><Relationship Id="rId53" Type="http://schemas.openxmlformats.org/officeDocument/2006/relationships/slideLayout" Target="../slideLayouts/slideLayout255.xml"/><Relationship Id="rId58" Type="http://schemas.openxmlformats.org/officeDocument/2006/relationships/slideLayout" Target="../slideLayouts/slideLayout260.xml"/><Relationship Id="rId66" Type="http://schemas.openxmlformats.org/officeDocument/2006/relationships/slideLayout" Target="../slideLayouts/slideLayout268.xml"/><Relationship Id="rId74" Type="http://schemas.openxmlformats.org/officeDocument/2006/relationships/image" Target="../media/image16.emf"/><Relationship Id="rId5" Type="http://schemas.openxmlformats.org/officeDocument/2006/relationships/slideLayout" Target="../slideLayouts/slideLayout207.xml"/><Relationship Id="rId15" Type="http://schemas.openxmlformats.org/officeDocument/2006/relationships/slideLayout" Target="../slideLayouts/slideLayout217.xml"/><Relationship Id="rId23" Type="http://schemas.openxmlformats.org/officeDocument/2006/relationships/slideLayout" Target="../slideLayouts/slideLayout225.xml"/><Relationship Id="rId28" Type="http://schemas.openxmlformats.org/officeDocument/2006/relationships/slideLayout" Target="../slideLayouts/slideLayout230.xml"/><Relationship Id="rId36" Type="http://schemas.openxmlformats.org/officeDocument/2006/relationships/slideLayout" Target="../slideLayouts/slideLayout238.xml"/><Relationship Id="rId49" Type="http://schemas.openxmlformats.org/officeDocument/2006/relationships/slideLayout" Target="../slideLayouts/slideLayout251.xml"/><Relationship Id="rId57" Type="http://schemas.openxmlformats.org/officeDocument/2006/relationships/slideLayout" Target="../slideLayouts/slideLayout259.xml"/><Relationship Id="rId61" Type="http://schemas.openxmlformats.org/officeDocument/2006/relationships/slideLayout" Target="../slideLayouts/slideLayout263.xml"/><Relationship Id="rId10" Type="http://schemas.openxmlformats.org/officeDocument/2006/relationships/slideLayout" Target="../slideLayouts/slideLayout212.xml"/><Relationship Id="rId19" Type="http://schemas.openxmlformats.org/officeDocument/2006/relationships/slideLayout" Target="../slideLayouts/slideLayout221.xml"/><Relationship Id="rId31" Type="http://schemas.openxmlformats.org/officeDocument/2006/relationships/slideLayout" Target="../slideLayouts/slideLayout233.xml"/><Relationship Id="rId44" Type="http://schemas.openxmlformats.org/officeDocument/2006/relationships/slideLayout" Target="../slideLayouts/slideLayout246.xml"/><Relationship Id="rId52" Type="http://schemas.openxmlformats.org/officeDocument/2006/relationships/slideLayout" Target="../slideLayouts/slideLayout254.xml"/><Relationship Id="rId60" Type="http://schemas.openxmlformats.org/officeDocument/2006/relationships/slideLayout" Target="../slideLayouts/slideLayout262.xml"/><Relationship Id="rId65" Type="http://schemas.openxmlformats.org/officeDocument/2006/relationships/slideLayout" Target="../slideLayouts/slideLayout267.xml"/><Relationship Id="rId73" Type="http://schemas.openxmlformats.org/officeDocument/2006/relationships/oleObject" Target="../embeddings/oleObject61.bin"/><Relationship Id="rId4" Type="http://schemas.openxmlformats.org/officeDocument/2006/relationships/slideLayout" Target="../slideLayouts/slideLayout206.xml"/><Relationship Id="rId9" Type="http://schemas.openxmlformats.org/officeDocument/2006/relationships/slideLayout" Target="../slideLayouts/slideLayout211.xml"/><Relationship Id="rId14" Type="http://schemas.openxmlformats.org/officeDocument/2006/relationships/slideLayout" Target="../slideLayouts/slideLayout216.xml"/><Relationship Id="rId22" Type="http://schemas.openxmlformats.org/officeDocument/2006/relationships/slideLayout" Target="../slideLayouts/slideLayout224.xml"/><Relationship Id="rId27" Type="http://schemas.openxmlformats.org/officeDocument/2006/relationships/slideLayout" Target="../slideLayouts/slideLayout229.xml"/><Relationship Id="rId30" Type="http://schemas.openxmlformats.org/officeDocument/2006/relationships/slideLayout" Target="../slideLayouts/slideLayout232.xml"/><Relationship Id="rId35" Type="http://schemas.openxmlformats.org/officeDocument/2006/relationships/slideLayout" Target="../slideLayouts/slideLayout237.xml"/><Relationship Id="rId43" Type="http://schemas.openxmlformats.org/officeDocument/2006/relationships/slideLayout" Target="../slideLayouts/slideLayout245.xml"/><Relationship Id="rId48" Type="http://schemas.openxmlformats.org/officeDocument/2006/relationships/slideLayout" Target="../slideLayouts/slideLayout250.xml"/><Relationship Id="rId56" Type="http://schemas.openxmlformats.org/officeDocument/2006/relationships/slideLayout" Target="../slideLayouts/slideLayout258.xml"/><Relationship Id="rId64" Type="http://schemas.openxmlformats.org/officeDocument/2006/relationships/slideLayout" Target="../slideLayouts/slideLayout266.xml"/><Relationship Id="rId69" Type="http://schemas.openxmlformats.org/officeDocument/2006/relationships/slideLayout" Target="../slideLayouts/slideLayout271.xml"/><Relationship Id="rId8" Type="http://schemas.openxmlformats.org/officeDocument/2006/relationships/slideLayout" Target="../slideLayouts/slideLayout210.xml"/><Relationship Id="rId51" Type="http://schemas.openxmlformats.org/officeDocument/2006/relationships/slideLayout" Target="../slideLayouts/slideLayout253.xml"/><Relationship Id="rId72" Type="http://schemas.openxmlformats.org/officeDocument/2006/relationships/tags" Target="../tags/tag111.xml"/><Relationship Id="rId3" Type="http://schemas.openxmlformats.org/officeDocument/2006/relationships/slideLayout" Target="../slideLayouts/slideLayout205.xml"/><Relationship Id="rId12" Type="http://schemas.openxmlformats.org/officeDocument/2006/relationships/slideLayout" Target="../slideLayouts/slideLayout214.xml"/><Relationship Id="rId17" Type="http://schemas.openxmlformats.org/officeDocument/2006/relationships/slideLayout" Target="../slideLayouts/slideLayout219.xml"/><Relationship Id="rId25" Type="http://schemas.openxmlformats.org/officeDocument/2006/relationships/slideLayout" Target="../slideLayouts/slideLayout227.xml"/><Relationship Id="rId33" Type="http://schemas.openxmlformats.org/officeDocument/2006/relationships/slideLayout" Target="../slideLayouts/slideLayout235.xml"/><Relationship Id="rId38" Type="http://schemas.openxmlformats.org/officeDocument/2006/relationships/slideLayout" Target="../slideLayouts/slideLayout240.xml"/><Relationship Id="rId46" Type="http://schemas.openxmlformats.org/officeDocument/2006/relationships/slideLayout" Target="../slideLayouts/slideLayout248.xml"/><Relationship Id="rId59" Type="http://schemas.openxmlformats.org/officeDocument/2006/relationships/slideLayout" Target="../slideLayouts/slideLayout261.xml"/><Relationship Id="rId67" Type="http://schemas.openxmlformats.org/officeDocument/2006/relationships/slideLayout" Target="../slideLayouts/slideLayout269.xml"/><Relationship Id="rId20" Type="http://schemas.openxmlformats.org/officeDocument/2006/relationships/slideLayout" Target="../slideLayouts/slideLayout222.xml"/><Relationship Id="rId41" Type="http://schemas.openxmlformats.org/officeDocument/2006/relationships/slideLayout" Target="../slideLayouts/slideLayout243.xml"/><Relationship Id="rId54" Type="http://schemas.openxmlformats.org/officeDocument/2006/relationships/slideLayout" Target="../slideLayouts/slideLayout256.xml"/><Relationship Id="rId62" Type="http://schemas.openxmlformats.org/officeDocument/2006/relationships/slideLayout" Target="../slideLayouts/slideLayout264.xml"/><Relationship Id="rId70" Type="http://schemas.openxmlformats.org/officeDocument/2006/relationships/theme" Target="../theme/theme14.xml"/><Relationship Id="rId1" Type="http://schemas.openxmlformats.org/officeDocument/2006/relationships/slideLayout" Target="../slideLayouts/slideLayout203.xml"/><Relationship Id="rId6" Type="http://schemas.openxmlformats.org/officeDocument/2006/relationships/slideLayout" Target="../slideLayouts/slideLayout208.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279.xml"/><Relationship Id="rId3" Type="http://schemas.openxmlformats.org/officeDocument/2006/relationships/slideLayout" Target="../slideLayouts/slideLayout274.xml"/><Relationship Id="rId7" Type="http://schemas.openxmlformats.org/officeDocument/2006/relationships/slideLayout" Target="../slideLayouts/slideLayout278.xml"/><Relationship Id="rId12" Type="http://schemas.openxmlformats.org/officeDocument/2006/relationships/theme" Target="../theme/theme15.xml"/><Relationship Id="rId2" Type="http://schemas.openxmlformats.org/officeDocument/2006/relationships/slideLayout" Target="../slideLayouts/slideLayout273.xml"/><Relationship Id="rId1" Type="http://schemas.openxmlformats.org/officeDocument/2006/relationships/slideLayout" Target="../slideLayouts/slideLayout272.xml"/><Relationship Id="rId6" Type="http://schemas.openxmlformats.org/officeDocument/2006/relationships/slideLayout" Target="../slideLayouts/slideLayout277.xml"/><Relationship Id="rId11" Type="http://schemas.openxmlformats.org/officeDocument/2006/relationships/slideLayout" Target="../slideLayouts/slideLayout282.xml"/><Relationship Id="rId5" Type="http://schemas.openxmlformats.org/officeDocument/2006/relationships/slideLayout" Target="../slideLayouts/slideLayout276.xml"/><Relationship Id="rId10" Type="http://schemas.openxmlformats.org/officeDocument/2006/relationships/slideLayout" Target="../slideLayouts/slideLayout281.xml"/><Relationship Id="rId4" Type="http://schemas.openxmlformats.org/officeDocument/2006/relationships/slideLayout" Target="../slideLayouts/slideLayout275.xml"/><Relationship Id="rId9" Type="http://schemas.openxmlformats.org/officeDocument/2006/relationships/slideLayout" Target="../slideLayouts/slideLayout280.xml"/></Relationships>
</file>

<file path=ppt/slideMasters/_rels/slideMaster16.xml.rels><?xml version="1.0" encoding="UTF-8" standalone="yes"?>
<Relationships xmlns="http://schemas.openxmlformats.org/package/2006/relationships"><Relationship Id="rId13" Type="http://schemas.openxmlformats.org/officeDocument/2006/relationships/slideLayout" Target="../slideLayouts/slideLayout295.xml"/><Relationship Id="rId18" Type="http://schemas.openxmlformats.org/officeDocument/2006/relationships/slideLayout" Target="../slideLayouts/slideLayout300.xml"/><Relationship Id="rId26" Type="http://schemas.openxmlformats.org/officeDocument/2006/relationships/slideLayout" Target="../slideLayouts/slideLayout308.xml"/><Relationship Id="rId39" Type="http://schemas.openxmlformats.org/officeDocument/2006/relationships/slideLayout" Target="../slideLayouts/slideLayout321.xml"/><Relationship Id="rId21" Type="http://schemas.openxmlformats.org/officeDocument/2006/relationships/slideLayout" Target="../slideLayouts/slideLayout303.xml"/><Relationship Id="rId34" Type="http://schemas.openxmlformats.org/officeDocument/2006/relationships/slideLayout" Target="../slideLayouts/slideLayout316.xml"/><Relationship Id="rId42" Type="http://schemas.openxmlformats.org/officeDocument/2006/relationships/slideLayout" Target="../slideLayouts/slideLayout324.xml"/><Relationship Id="rId47" Type="http://schemas.openxmlformats.org/officeDocument/2006/relationships/slideLayout" Target="../slideLayouts/slideLayout329.xml"/><Relationship Id="rId50" Type="http://schemas.openxmlformats.org/officeDocument/2006/relationships/slideLayout" Target="../slideLayouts/slideLayout332.xml"/><Relationship Id="rId55" Type="http://schemas.openxmlformats.org/officeDocument/2006/relationships/slideLayout" Target="../slideLayouts/slideLayout337.xml"/><Relationship Id="rId63" Type="http://schemas.openxmlformats.org/officeDocument/2006/relationships/slideLayout" Target="../slideLayouts/slideLayout345.xml"/><Relationship Id="rId68" Type="http://schemas.openxmlformats.org/officeDocument/2006/relationships/tags" Target="../tags/tag219.xml"/><Relationship Id="rId7" Type="http://schemas.openxmlformats.org/officeDocument/2006/relationships/slideLayout" Target="../slideLayouts/slideLayout289.xml"/><Relationship Id="rId71" Type="http://schemas.openxmlformats.org/officeDocument/2006/relationships/image" Target="../media/image16.emf"/><Relationship Id="rId2" Type="http://schemas.openxmlformats.org/officeDocument/2006/relationships/slideLayout" Target="../slideLayouts/slideLayout284.xml"/><Relationship Id="rId16" Type="http://schemas.openxmlformats.org/officeDocument/2006/relationships/slideLayout" Target="../slideLayouts/slideLayout298.xml"/><Relationship Id="rId29" Type="http://schemas.openxmlformats.org/officeDocument/2006/relationships/slideLayout" Target="../slideLayouts/slideLayout311.xml"/><Relationship Id="rId1" Type="http://schemas.openxmlformats.org/officeDocument/2006/relationships/slideLayout" Target="../slideLayouts/slideLayout283.xml"/><Relationship Id="rId6" Type="http://schemas.openxmlformats.org/officeDocument/2006/relationships/slideLayout" Target="../slideLayouts/slideLayout288.xml"/><Relationship Id="rId11" Type="http://schemas.openxmlformats.org/officeDocument/2006/relationships/slideLayout" Target="../slideLayouts/slideLayout293.xml"/><Relationship Id="rId24" Type="http://schemas.openxmlformats.org/officeDocument/2006/relationships/slideLayout" Target="../slideLayouts/slideLayout306.xml"/><Relationship Id="rId32" Type="http://schemas.openxmlformats.org/officeDocument/2006/relationships/slideLayout" Target="../slideLayouts/slideLayout314.xml"/><Relationship Id="rId37" Type="http://schemas.openxmlformats.org/officeDocument/2006/relationships/slideLayout" Target="../slideLayouts/slideLayout319.xml"/><Relationship Id="rId40" Type="http://schemas.openxmlformats.org/officeDocument/2006/relationships/slideLayout" Target="../slideLayouts/slideLayout322.xml"/><Relationship Id="rId45" Type="http://schemas.openxmlformats.org/officeDocument/2006/relationships/slideLayout" Target="../slideLayouts/slideLayout327.xml"/><Relationship Id="rId53" Type="http://schemas.openxmlformats.org/officeDocument/2006/relationships/slideLayout" Target="../slideLayouts/slideLayout335.xml"/><Relationship Id="rId58" Type="http://schemas.openxmlformats.org/officeDocument/2006/relationships/slideLayout" Target="../slideLayouts/slideLayout340.xml"/><Relationship Id="rId66" Type="http://schemas.openxmlformats.org/officeDocument/2006/relationships/slideLayout" Target="../slideLayouts/slideLayout348.xml"/><Relationship Id="rId5" Type="http://schemas.openxmlformats.org/officeDocument/2006/relationships/slideLayout" Target="../slideLayouts/slideLayout287.xml"/><Relationship Id="rId15" Type="http://schemas.openxmlformats.org/officeDocument/2006/relationships/slideLayout" Target="../slideLayouts/slideLayout297.xml"/><Relationship Id="rId23" Type="http://schemas.openxmlformats.org/officeDocument/2006/relationships/slideLayout" Target="../slideLayouts/slideLayout305.xml"/><Relationship Id="rId28" Type="http://schemas.openxmlformats.org/officeDocument/2006/relationships/slideLayout" Target="../slideLayouts/slideLayout310.xml"/><Relationship Id="rId36" Type="http://schemas.openxmlformats.org/officeDocument/2006/relationships/slideLayout" Target="../slideLayouts/slideLayout318.xml"/><Relationship Id="rId49" Type="http://schemas.openxmlformats.org/officeDocument/2006/relationships/slideLayout" Target="../slideLayouts/slideLayout331.xml"/><Relationship Id="rId57" Type="http://schemas.openxmlformats.org/officeDocument/2006/relationships/slideLayout" Target="../slideLayouts/slideLayout339.xml"/><Relationship Id="rId61" Type="http://schemas.openxmlformats.org/officeDocument/2006/relationships/slideLayout" Target="../slideLayouts/slideLayout343.xml"/><Relationship Id="rId10" Type="http://schemas.openxmlformats.org/officeDocument/2006/relationships/slideLayout" Target="../slideLayouts/slideLayout292.xml"/><Relationship Id="rId19" Type="http://schemas.openxmlformats.org/officeDocument/2006/relationships/slideLayout" Target="../slideLayouts/slideLayout301.xml"/><Relationship Id="rId31" Type="http://schemas.openxmlformats.org/officeDocument/2006/relationships/slideLayout" Target="../slideLayouts/slideLayout313.xml"/><Relationship Id="rId44" Type="http://schemas.openxmlformats.org/officeDocument/2006/relationships/slideLayout" Target="../slideLayouts/slideLayout326.xml"/><Relationship Id="rId52" Type="http://schemas.openxmlformats.org/officeDocument/2006/relationships/slideLayout" Target="../slideLayouts/slideLayout334.xml"/><Relationship Id="rId60" Type="http://schemas.openxmlformats.org/officeDocument/2006/relationships/slideLayout" Target="../slideLayouts/slideLayout342.xml"/><Relationship Id="rId65" Type="http://schemas.openxmlformats.org/officeDocument/2006/relationships/slideLayout" Target="../slideLayouts/slideLayout347.xml"/><Relationship Id="rId4" Type="http://schemas.openxmlformats.org/officeDocument/2006/relationships/slideLayout" Target="../slideLayouts/slideLayout286.xml"/><Relationship Id="rId9" Type="http://schemas.openxmlformats.org/officeDocument/2006/relationships/slideLayout" Target="../slideLayouts/slideLayout291.xml"/><Relationship Id="rId14" Type="http://schemas.openxmlformats.org/officeDocument/2006/relationships/slideLayout" Target="../slideLayouts/slideLayout296.xml"/><Relationship Id="rId22" Type="http://schemas.openxmlformats.org/officeDocument/2006/relationships/slideLayout" Target="../slideLayouts/slideLayout304.xml"/><Relationship Id="rId27" Type="http://schemas.openxmlformats.org/officeDocument/2006/relationships/slideLayout" Target="../slideLayouts/slideLayout309.xml"/><Relationship Id="rId30" Type="http://schemas.openxmlformats.org/officeDocument/2006/relationships/slideLayout" Target="../slideLayouts/slideLayout312.xml"/><Relationship Id="rId35" Type="http://schemas.openxmlformats.org/officeDocument/2006/relationships/slideLayout" Target="../slideLayouts/slideLayout317.xml"/><Relationship Id="rId43" Type="http://schemas.openxmlformats.org/officeDocument/2006/relationships/slideLayout" Target="../slideLayouts/slideLayout325.xml"/><Relationship Id="rId48" Type="http://schemas.openxmlformats.org/officeDocument/2006/relationships/slideLayout" Target="../slideLayouts/slideLayout330.xml"/><Relationship Id="rId56" Type="http://schemas.openxmlformats.org/officeDocument/2006/relationships/slideLayout" Target="../slideLayouts/slideLayout338.xml"/><Relationship Id="rId64" Type="http://schemas.openxmlformats.org/officeDocument/2006/relationships/slideLayout" Target="../slideLayouts/slideLayout346.xml"/><Relationship Id="rId69" Type="http://schemas.openxmlformats.org/officeDocument/2006/relationships/tags" Target="../tags/tag220.xml"/><Relationship Id="rId8" Type="http://schemas.openxmlformats.org/officeDocument/2006/relationships/slideLayout" Target="../slideLayouts/slideLayout290.xml"/><Relationship Id="rId51" Type="http://schemas.openxmlformats.org/officeDocument/2006/relationships/slideLayout" Target="../slideLayouts/slideLayout333.xml"/><Relationship Id="rId3" Type="http://schemas.openxmlformats.org/officeDocument/2006/relationships/slideLayout" Target="../slideLayouts/slideLayout285.xml"/><Relationship Id="rId12" Type="http://schemas.openxmlformats.org/officeDocument/2006/relationships/slideLayout" Target="../slideLayouts/slideLayout294.xml"/><Relationship Id="rId17" Type="http://schemas.openxmlformats.org/officeDocument/2006/relationships/slideLayout" Target="../slideLayouts/slideLayout299.xml"/><Relationship Id="rId25" Type="http://schemas.openxmlformats.org/officeDocument/2006/relationships/slideLayout" Target="../slideLayouts/slideLayout307.xml"/><Relationship Id="rId33" Type="http://schemas.openxmlformats.org/officeDocument/2006/relationships/slideLayout" Target="../slideLayouts/slideLayout315.xml"/><Relationship Id="rId38" Type="http://schemas.openxmlformats.org/officeDocument/2006/relationships/slideLayout" Target="../slideLayouts/slideLayout320.xml"/><Relationship Id="rId46" Type="http://schemas.openxmlformats.org/officeDocument/2006/relationships/slideLayout" Target="../slideLayouts/slideLayout328.xml"/><Relationship Id="rId59" Type="http://schemas.openxmlformats.org/officeDocument/2006/relationships/slideLayout" Target="../slideLayouts/slideLayout341.xml"/><Relationship Id="rId67" Type="http://schemas.openxmlformats.org/officeDocument/2006/relationships/theme" Target="../theme/theme16.xml"/><Relationship Id="rId20" Type="http://schemas.openxmlformats.org/officeDocument/2006/relationships/slideLayout" Target="../slideLayouts/slideLayout302.xml"/><Relationship Id="rId41" Type="http://schemas.openxmlformats.org/officeDocument/2006/relationships/slideLayout" Target="../slideLayouts/slideLayout323.xml"/><Relationship Id="rId54" Type="http://schemas.openxmlformats.org/officeDocument/2006/relationships/slideLayout" Target="../slideLayouts/slideLayout336.xml"/><Relationship Id="rId62" Type="http://schemas.openxmlformats.org/officeDocument/2006/relationships/slideLayout" Target="../slideLayouts/slideLayout344.xml"/><Relationship Id="rId70" Type="http://schemas.openxmlformats.org/officeDocument/2006/relationships/oleObject" Target="../embeddings/oleObject121.bin"/></Relationships>
</file>

<file path=ppt/slideMasters/_rels/slideMaster17.xml.rels><?xml version="1.0" encoding="UTF-8" standalone="yes"?>
<Relationships xmlns="http://schemas.openxmlformats.org/package/2006/relationships"><Relationship Id="rId13" Type="http://schemas.openxmlformats.org/officeDocument/2006/relationships/slideLayout" Target="../slideLayouts/slideLayout361.xml"/><Relationship Id="rId18" Type="http://schemas.openxmlformats.org/officeDocument/2006/relationships/slideLayout" Target="../slideLayouts/slideLayout366.xml"/><Relationship Id="rId26" Type="http://schemas.openxmlformats.org/officeDocument/2006/relationships/slideLayout" Target="../slideLayouts/slideLayout374.xml"/><Relationship Id="rId39" Type="http://schemas.openxmlformats.org/officeDocument/2006/relationships/slideLayout" Target="../slideLayouts/slideLayout387.xml"/><Relationship Id="rId21" Type="http://schemas.openxmlformats.org/officeDocument/2006/relationships/slideLayout" Target="../slideLayouts/slideLayout369.xml"/><Relationship Id="rId34" Type="http://schemas.openxmlformats.org/officeDocument/2006/relationships/slideLayout" Target="../slideLayouts/slideLayout382.xml"/><Relationship Id="rId42" Type="http://schemas.openxmlformats.org/officeDocument/2006/relationships/slideLayout" Target="../slideLayouts/slideLayout390.xml"/><Relationship Id="rId47" Type="http://schemas.openxmlformats.org/officeDocument/2006/relationships/slideLayout" Target="../slideLayouts/slideLayout395.xml"/><Relationship Id="rId50" Type="http://schemas.openxmlformats.org/officeDocument/2006/relationships/slideLayout" Target="../slideLayouts/slideLayout398.xml"/><Relationship Id="rId55" Type="http://schemas.openxmlformats.org/officeDocument/2006/relationships/slideLayout" Target="../slideLayouts/slideLayout403.xml"/><Relationship Id="rId63" Type="http://schemas.openxmlformats.org/officeDocument/2006/relationships/slideLayout" Target="../slideLayouts/slideLayout411.xml"/><Relationship Id="rId68" Type="http://schemas.openxmlformats.org/officeDocument/2006/relationships/slideLayout" Target="../slideLayouts/slideLayout416.xml"/><Relationship Id="rId7" Type="http://schemas.openxmlformats.org/officeDocument/2006/relationships/slideLayout" Target="../slideLayouts/slideLayout355.xml"/><Relationship Id="rId71" Type="http://schemas.openxmlformats.org/officeDocument/2006/relationships/tags" Target="../tags/tag327.xml"/><Relationship Id="rId2" Type="http://schemas.openxmlformats.org/officeDocument/2006/relationships/slideLayout" Target="../slideLayouts/slideLayout350.xml"/><Relationship Id="rId16" Type="http://schemas.openxmlformats.org/officeDocument/2006/relationships/slideLayout" Target="../slideLayouts/slideLayout364.xml"/><Relationship Id="rId29" Type="http://schemas.openxmlformats.org/officeDocument/2006/relationships/slideLayout" Target="../slideLayouts/slideLayout377.xml"/><Relationship Id="rId11" Type="http://schemas.openxmlformats.org/officeDocument/2006/relationships/slideLayout" Target="../slideLayouts/slideLayout359.xml"/><Relationship Id="rId24" Type="http://schemas.openxmlformats.org/officeDocument/2006/relationships/slideLayout" Target="../slideLayouts/slideLayout372.xml"/><Relationship Id="rId32" Type="http://schemas.openxmlformats.org/officeDocument/2006/relationships/slideLayout" Target="../slideLayouts/slideLayout380.xml"/><Relationship Id="rId37" Type="http://schemas.openxmlformats.org/officeDocument/2006/relationships/slideLayout" Target="../slideLayouts/slideLayout385.xml"/><Relationship Id="rId40" Type="http://schemas.openxmlformats.org/officeDocument/2006/relationships/slideLayout" Target="../slideLayouts/slideLayout388.xml"/><Relationship Id="rId45" Type="http://schemas.openxmlformats.org/officeDocument/2006/relationships/slideLayout" Target="../slideLayouts/slideLayout393.xml"/><Relationship Id="rId53" Type="http://schemas.openxmlformats.org/officeDocument/2006/relationships/slideLayout" Target="../slideLayouts/slideLayout401.xml"/><Relationship Id="rId58" Type="http://schemas.openxmlformats.org/officeDocument/2006/relationships/slideLayout" Target="../slideLayouts/slideLayout406.xml"/><Relationship Id="rId66" Type="http://schemas.openxmlformats.org/officeDocument/2006/relationships/slideLayout" Target="../slideLayouts/slideLayout414.xml"/><Relationship Id="rId5" Type="http://schemas.openxmlformats.org/officeDocument/2006/relationships/slideLayout" Target="../slideLayouts/slideLayout353.xml"/><Relationship Id="rId15" Type="http://schemas.openxmlformats.org/officeDocument/2006/relationships/slideLayout" Target="../slideLayouts/slideLayout363.xml"/><Relationship Id="rId23" Type="http://schemas.openxmlformats.org/officeDocument/2006/relationships/slideLayout" Target="../slideLayouts/slideLayout371.xml"/><Relationship Id="rId28" Type="http://schemas.openxmlformats.org/officeDocument/2006/relationships/slideLayout" Target="../slideLayouts/slideLayout376.xml"/><Relationship Id="rId36" Type="http://schemas.openxmlformats.org/officeDocument/2006/relationships/slideLayout" Target="../slideLayouts/slideLayout384.xml"/><Relationship Id="rId49" Type="http://schemas.openxmlformats.org/officeDocument/2006/relationships/slideLayout" Target="../slideLayouts/slideLayout397.xml"/><Relationship Id="rId57" Type="http://schemas.openxmlformats.org/officeDocument/2006/relationships/slideLayout" Target="../slideLayouts/slideLayout405.xml"/><Relationship Id="rId61" Type="http://schemas.openxmlformats.org/officeDocument/2006/relationships/slideLayout" Target="../slideLayouts/slideLayout409.xml"/><Relationship Id="rId10" Type="http://schemas.openxmlformats.org/officeDocument/2006/relationships/slideLayout" Target="../slideLayouts/slideLayout358.xml"/><Relationship Id="rId19" Type="http://schemas.openxmlformats.org/officeDocument/2006/relationships/slideLayout" Target="../slideLayouts/slideLayout367.xml"/><Relationship Id="rId31" Type="http://schemas.openxmlformats.org/officeDocument/2006/relationships/slideLayout" Target="../slideLayouts/slideLayout379.xml"/><Relationship Id="rId44" Type="http://schemas.openxmlformats.org/officeDocument/2006/relationships/slideLayout" Target="../slideLayouts/slideLayout392.xml"/><Relationship Id="rId52" Type="http://schemas.openxmlformats.org/officeDocument/2006/relationships/slideLayout" Target="../slideLayouts/slideLayout400.xml"/><Relationship Id="rId60" Type="http://schemas.openxmlformats.org/officeDocument/2006/relationships/slideLayout" Target="../slideLayouts/slideLayout408.xml"/><Relationship Id="rId65" Type="http://schemas.openxmlformats.org/officeDocument/2006/relationships/slideLayout" Target="../slideLayouts/slideLayout413.xml"/><Relationship Id="rId73" Type="http://schemas.openxmlformats.org/officeDocument/2006/relationships/image" Target="../media/image16.emf"/><Relationship Id="rId4" Type="http://schemas.openxmlformats.org/officeDocument/2006/relationships/slideLayout" Target="../slideLayouts/slideLayout352.xml"/><Relationship Id="rId9" Type="http://schemas.openxmlformats.org/officeDocument/2006/relationships/slideLayout" Target="../slideLayouts/slideLayout357.xml"/><Relationship Id="rId14" Type="http://schemas.openxmlformats.org/officeDocument/2006/relationships/slideLayout" Target="../slideLayouts/slideLayout362.xml"/><Relationship Id="rId22" Type="http://schemas.openxmlformats.org/officeDocument/2006/relationships/slideLayout" Target="../slideLayouts/slideLayout370.xml"/><Relationship Id="rId27" Type="http://schemas.openxmlformats.org/officeDocument/2006/relationships/slideLayout" Target="../slideLayouts/slideLayout375.xml"/><Relationship Id="rId30" Type="http://schemas.openxmlformats.org/officeDocument/2006/relationships/slideLayout" Target="../slideLayouts/slideLayout378.xml"/><Relationship Id="rId35" Type="http://schemas.openxmlformats.org/officeDocument/2006/relationships/slideLayout" Target="../slideLayouts/slideLayout383.xml"/><Relationship Id="rId43" Type="http://schemas.openxmlformats.org/officeDocument/2006/relationships/slideLayout" Target="../slideLayouts/slideLayout391.xml"/><Relationship Id="rId48" Type="http://schemas.openxmlformats.org/officeDocument/2006/relationships/slideLayout" Target="../slideLayouts/slideLayout396.xml"/><Relationship Id="rId56" Type="http://schemas.openxmlformats.org/officeDocument/2006/relationships/slideLayout" Target="../slideLayouts/slideLayout404.xml"/><Relationship Id="rId64" Type="http://schemas.openxmlformats.org/officeDocument/2006/relationships/slideLayout" Target="../slideLayouts/slideLayout412.xml"/><Relationship Id="rId69" Type="http://schemas.openxmlformats.org/officeDocument/2006/relationships/theme" Target="../theme/theme17.xml"/><Relationship Id="rId8" Type="http://schemas.openxmlformats.org/officeDocument/2006/relationships/slideLayout" Target="../slideLayouts/slideLayout356.xml"/><Relationship Id="rId51" Type="http://schemas.openxmlformats.org/officeDocument/2006/relationships/slideLayout" Target="../slideLayouts/slideLayout399.xml"/><Relationship Id="rId72" Type="http://schemas.openxmlformats.org/officeDocument/2006/relationships/oleObject" Target="../embeddings/oleObject179.bin"/><Relationship Id="rId3" Type="http://schemas.openxmlformats.org/officeDocument/2006/relationships/slideLayout" Target="../slideLayouts/slideLayout351.xml"/><Relationship Id="rId12" Type="http://schemas.openxmlformats.org/officeDocument/2006/relationships/slideLayout" Target="../slideLayouts/slideLayout360.xml"/><Relationship Id="rId17" Type="http://schemas.openxmlformats.org/officeDocument/2006/relationships/slideLayout" Target="../slideLayouts/slideLayout365.xml"/><Relationship Id="rId25" Type="http://schemas.openxmlformats.org/officeDocument/2006/relationships/slideLayout" Target="../slideLayouts/slideLayout373.xml"/><Relationship Id="rId33" Type="http://schemas.openxmlformats.org/officeDocument/2006/relationships/slideLayout" Target="../slideLayouts/slideLayout381.xml"/><Relationship Id="rId38" Type="http://schemas.openxmlformats.org/officeDocument/2006/relationships/slideLayout" Target="../slideLayouts/slideLayout386.xml"/><Relationship Id="rId46" Type="http://schemas.openxmlformats.org/officeDocument/2006/relationships/slideLayout" Target="../slideLayouts/slideLayout394.xml"/><Relationship Id="rId59" Type="http://schemas.openxmlformats.org/officeDocument/2006/relationships/slideLayout" Target="../slideLayouts/slideLayout407.xml"/><Relationship Id="rId67" Type="http://schemas.openxmlformats.org/officeDocument/2006/relationships/slideLayout" Target="../slideLayouts/slideLayout415.xml"/><Relationship Id="rId20" Type="http://schemas.openxmlformats.org/officeDocument/2006/relationships/slideLayout" Target="../slideLayouts/slideLayout368.xml"/><Relationship Id="rId41" Type="http://schemas.openxmlformats.org/officeDocument/2006/relationships/slideLayout" Target="../slideLayouts/slideLayout389.xml"/><Relationship Id="rId54" Type="http://schemas.openxmlformats.org/officeDocument/2006/relationships/slideLayout" Target="../slideLayouts/slideLayout402.xml"/><Relationship Id="rId62" Type="http://schemas.openxmlformats.org/officeDocument/2006/relationships/slideLayout" Target="../slideLayouts/slideLayout410.xml"/><Relationship Id="rId70" Type="http://schemas.openxmlformats.org/officeDocument/2006/relationships/tags" Target="../tags/tag326.xml"/><Relationship Id="rId1" Type="http://schemas.openxmlformats.org/officeDocument/2006/relationships/slideLayout" Target="../slideLayouts/slideLayout349.xml"/><Relationship Id="rId6" Type="http://schemas.openxmlformats.org/officeDocument/2006/relationships/slideLayout" Target="../slideLayouts/slideLayout354.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424.xml"/><Relationship Id="rId3" Type="http://schemas.openxmlformats.org/officeDocument/2006/relationships/slideLayout" Target="../slideLayouts/slideLayout419.xml"/><Relationship Id="rId7" Type="http://schemas.openxmlformats.org/officeDocument/2006/relationships/slideLayout" Target="../slideLayouts/slideLayout423.xml"/><Relationship Id="rId12" Type="http://schemas.openxmlformats.org/officeDocument/2006/relationships/theme" Target="../theme/theme18.xml"/><Relationship Id="rId2" Type="http://schemas.openxmlformats.org/officeDocument/2006/relationships/slideLayout" Target="../slideLayouts/slideLayout418.xml"/><Relationship Id="rId1" Type="http://schemas.openxmlformats.org/officeDocument/2006/relationships/slideLayout" Target="../slideLayouts/slideLayout417.xml"/><Relationship Id="rId6" Type="http://schemas.openxmlformats.org/officeDocument/2006/relationships/slideLayout" Target="../slideLayouts/slideLayout422.xml"/><Relationship Id="rId11" Type="http://schemas.openxmlformats.org/officeDocument/2006/relationships/slideLayout" Target="../slideLayouts/slideLayout427.xml"/><Relationship Id="rId5" Type="http://schemas.openxmlformats.org/officeDocument/2006/relationships/slideLayout" Target="../slideLayouts/slideLayout421.xml"/><Relationship Id="rId10" Type="http://schemas.openxmlformats.org/officeDocument/2006/relationships/slideLayout" Target="../slideLayouts/slideLayout426.xml"/><Relationship Id="rId4" Type="http://schemas.openxmlformats.org/officeDocument/2006/relationships/slideLayout" Target="../slideLayouts/slideLayout420.xml"/><Relationship Id="rId9" Type="http://schemas.openxmlformats.org/officeDocument/2006/relationships/slideLayout" Target="../slideLayouts/slideLayout425.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435.xml"/><Relationship Id="rId13" Type="http://schemas.openxmlformats.org/officeDocument/2006/relationships/theme" Target="../theme/theme19.xml"/><Relationship Id="rId3" Type="http://schemas.openxmlformats.org/officeDocument/2006/relationships/slideLayout" Target="../slideLayouts/slideLayout430.xml"/><Relationship Id="rId7" Type="http://schemas.openxmlformats.org/officeDocument/2006/relationships/slideLayout" Target="../slideLayouts/slideLayout434.xml"/><Relationship Id="rId12" Type="http://schemas.openxmlformats.org/officeDocument/2006/relationships/slideLayout" Target="../slideLayouts/slideLayout439.xml"/><Relationship Id="rId2" Type="http://schemas.openxmlformats.org/officeDocument/2006/relationships/slideLayout" Target="../slideLayouts/slideLayout429.xml"/><Relationship Id="rId1" Type="http://schemas.openxmlformats.org/officeDocument/2006/relationships/slideLayout" Target="../slideLayouts/slideLayout428.xml"/><Relationship Id="rId6" Type="http://schemas.openxmlformats.org/officeDocument/2006/relationships/slideLayout" Target="../slideLayouts/slideLayout433.xml"/><Relationship Id="rId11" Type="http://schemas.openxmlformats.org/officeDocument/2006/relationships/slideLayout" Target="../slideLayouts/slideLayout438.xml"/><Relationship Id="rId5" Type="http://schemas.openxmlformats.org/officeDocument/2006/relationships/slideLayout" Target="../slideLayouts/slideLayout432.xml"/><Relationship Id="rId15" Type="http://schemas.openxmlformats.org/officeDocument/2006/relationships/image" Target="../media/image29.jpeg"/><Relationship Id="rId10" Type="http://schemas.openxmlformats.org/officeDocument/2006/relationships/slideLayout" Target="../slideLayouts/slideLayout437.xml"/><Relationship Id="rId4" Type="http://schemas.openxmlformats.org/officeDocument/2006/relationships/slideLayout" Target="../slideLayouts/slideLayout431.xml"/><Relationship Id="rId9" Type="http://schemas.openxmlformats.org/officeDocument/2006/relationships/slideLayout" Target="../slideLayouts/slideLayout436.xml"/><Relationship Id="rId14" Type="http://schemas.openxmlformats.org/officeDocument/2006/relationships/hyperlink" Target="http://www.mod.uk/DefenceInternet/DefenceNews/MilitaryOperations/TwoSoldiersFromTheRoyalGurkhaRiflesKilledInAfghanistan.htm" TargetMode="Externa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image" Target="../media/image3.png"/><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447.xml"/><Relationship Id="rId13" Type="http://schemas.openxmlformats.org/officeDocument/2006/relationships/theme" Target="../theme/theme20.xml"/><Relationship Id="rId3" Type="http://schemas.openxmlformats.org/officeDocument/2006/relationships/slideLayout" Target="../slideLayouts/slideLayout442.xml"/><Relationship Id="rId7" Type="http://schemas.openxmlformats.org/officeDocument/2006/relationships/slideLayout" Target="../slideLayouts/slideLayout446.xml"/><Relationship Id="rId12" Type="http://schemas.openxmlformats.org/officeDocument/2006/relationships/slideLayout" Target="../slideLayouts/slideLayout451.xml"/><Relationship Id="rId2" Type="http://schemas.openxmlformats.org/officeDocument/2006/relationships/slideLayout" Target="../slideLayouts/slideLayout441.xml"/><Relationship Id="rId1" Type="http://schemas.openxmlformats.org/officeDocument/2006/relationships/slideLayout" Target="../slideLayouts/slideLayout440.xml"/><Relationship Id="rId6" Type="http://schemas.openxmlformats.org/officeDocument/2006/relationships/slideLayout" Target="../slideLayouts/slideLayout445.xml"/><Relationship Id="rId11" Type="http://schemas.openxmlformats.org/officeDocument/2006/relationships/slideLayout" Target="../slideLayouts/slideLayout450.xml"/><Relationship Id="rId5" Type="http://schemas.openxmlformats.org/officeDocument/2006/relationships/slideLayout" Target="../slideLayouts/slideLayout444.xml"/><Relationship Id="rId15" Type="http://schemas.openxmlformats.org/officeDocument/2006/relationships/image" Target="../media/image29.jpeg"/><Relationship Id="rId10" Type="http://schemas.openxmlformats.org/officeDocument/2006/relationships/slideLayout" Target="../slideLayouts/slideLayout449.xml"/><Relationship Id="rId4" Type="http://schemas.openxmlformats.org/officeDocument/2006/relationships/slideLayout" Target="../slideLayouts/slideLayout443.xml"/><Relationship Id="rId9" Type="http://schemas.openxmlformats.org/officeDocument/2006/relationships/slideLayout" Target="../slideLayouts/slideLayout448.xml"/><Relationship Id="rId14" Type="http://schemas.openxmlformats.org/officeDocument/2006/relationships/hyperlink" Target="http://www.mod.uk/DefenceInternet/DefenceNews/MilitaryOperations/TwoSoldiersFromTheRoyalGurkhaRiflesKilledInAfghanistan.htm" TargetMode="Externa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image" Target="../media/image4.png"/><Relationship Id="rId5" Type="http://schemas.openxmlformats.org/officeDocument/2006/relationships/slideLayout" Target="../slideLayouts/slideLayout24.xml"/><Relationship Id="rId10" Type="http://schemas.openxmlformats.org/officeDocument/2006/relationships/theme" Target="../theme/theme3.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image" Target="../media/image1.jpeg"/><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4.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42.xml"/><Relationship Id="rId7" Type="http://schemas.openxmlformats.org/officeDocument/2006/relationships/slideLayout" Target="../slideLayouts/slideLayout46.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5" Type="http://schemas.openxmlformats.org/officeDocument/2006/relationships/slideLayout" Target="../slideLayouts/slideLayout44.xml"/><Relationship Id="rId4" Type="http://schemas.openxmlformats.org/officeDocument/2006/relationships/slideLayout" Target="../slideLayouts/slideLayout43.xml"/><Relationship Id="rId9" Type="http://schemas.openxmlformats.org/officeDocument/2006/relationships/image" Target="../media/image1.jpe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image" Target="../media/image1.jpeg"/><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image" Target="../media/image5.png"/><Relationship Id="rId5" Type="http://schemas.openxmlformats.org/officeDocument/2006/relationships/slideLayout" Target="../slideLayouts/slideLayout51.xml"/><Relationship Id="rId10" Type="http://schemas.openxmlformats.org/officeDocument/2006/relationships/theme" Target="../theme/theme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58.xml"/><Relationship Id="rId7" Type="http://schemas.openxmlformats.org/officeDocument/2006/relationships/image" Target="../media/image1.jpeg"/><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theme" Target="../theme/theme7.xml"/><Relationship Id="rId5" Type="http://schemas.openxmlformats.org/officeDocument/2006/relationships/slideLayout" Target="../slideLayouts/slideLayout60.xml"/><Relationship Id="rId4" Type="http://schemas.openxmlformats.org/officeDocument/2006/relationships/slideLayout" Target="../slideLayouts/slideLayout59.xml"/></Relationships>
</file>

<file path=ppt/slideMasters/_rels/slideMaster8.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slideLayout" Target="../slideLayouts/slideLayout63.xml"/><Relationship Id="rId7" Type="http://schemas.openxmlformats.org/officeDocument/2006/relationships/image" Target="../media/image9.emf"/><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theme" Target="../theme/theme8.xml"/><Relationship Id="rId5" Type="http://schemas.openxmlformats.org/officeDocument/2006/relationships/slideLayout" Target="../slideLayouts/slideLayout65.xml"/><Relationship Id="rId4" Type="http://schemas.openxmlformats.org/officeDocument/2006/relationships/slideLayout" Target="../slideLayouts/slideLayout64.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73.xml"/><Relationship Id="rId13" Type="http://schemas.openxmlformats.org/officeDocument/2006/relationships/image" Target="../media/image1.jpeg"/><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theme" Target="../theme/theme9.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DDA13F1-4348-4328-B8A6-986E7110B97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435C4F7-6486-4B81-B65A-EA0856FEF57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9DA87B3-C476-4D85-87BA-FEFA87C13F8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GB"/>
          </a:p>
        </p:txBody>
      </p:sp>
      <p:sp>
        <p:nvSpPr>
          <p:cNvPr id="5" name="Footer Placeholder 4">
            <a:extLst>
              <a:ext uri="{FF2B5EF4-FFF2-40B4-BE49-F238E27FC236}">
                <a16:creationId xmlns:a16="http://schemas.microsoft.com/office/drawing/2014/main" id="{57B47846-E732-46A1-AD91-C8BAE523953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B02C1636-840B-456D-B075-7567DE5DC0B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2400" b="1">
                <a:solidFill>
                  <a:schemeClr val="tx1">
                    <a:lumMod val="95000"/>
                    <a:lumOff val="5000"/>
                  </a:schemeClr>
                </a:solidFill>
              </a:defRPr>
            </a:lvl1pPr>
          </a:lstStyle>
          <a:p>
            <a:fld id="{391F6EB8-9891-4050-938B-0703392E4F5D}" type="slidenum">
              <a:rPr lang="en-GB" smtClean="0"/>
              <a:pPr/>
              <a:t>‹#›</a:t>
            </a:fld>
            <a:endParaRPr lang="en-GB" dirty="0"/>
          </a:p>
        </p:txBody>
      </p:sp>
      <p:pic>
        <p:nvPicPr>
          <p:cNvPr id="7" name="Picture 7" descr="TD-info PRESENTATIONslides16x9_01a2">
            <a:extLst>
              <a:ext uri="{FF2B5EF4-FFF2-40B4-BE49-F238E27FC236}">
                <a16:creationId xmlns:a16="http://schemas.microsoft.com/office/drawing/2014/main" id="{E87BBC41-6DF9-47C8-AABA-E3FE3D37BF26}"/>
              </a:ext>
            </a:extLst>
          </p:cNvPr>
          <p:cNvPicPr>
            <a:picLocks noChangeAspect="1" noChangeArrowheads="1"/>
          </p:cNvPicPr>
          <p:nvPr/>
        </p:nvPicPr>
        <p:blipFill>
          <a:blip r:embed="rId10"/>
          <a:srcRect/>
          <a:stretch>
            <a:fillRect/>
          </a:stretch>
        </p:blipFill>
        <p:spPr bwMode="auto">
          <a:xfrm>
            <a:off x="0" y="-3435"/>
            <a:ext cx="12192000" cy="6861435"/>
          </a:xfrm>
          <a:prstGeom prst="rect">
            <a:avLst/>
          </a:prstGeom>
          <a:noFill/>
          <a:ln w="9525">
            <a:noFill/>
            <a:miter lim="800000"/>
            <a:headEnd/>
            <a:tailEnd/>
          </a:ln>
        </p:spPr>
      </p:pic>
    </p:spTree>
    <p:extLst>
      <p:ext uri="{BB962C8B-B14F-4D97-AF65-F5344CB8AC3E}">
        <p14:creationId xmlns:p14="http://schemas.microsoft.com/office/powerpoint/2010/main" val="1191874942"/>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8" r:id="rId7"/>
    <p:sldLayoutId id="2147483816" r:id="rId8"/>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4DF842D-0C16-437F-AFEF-07A82F562DE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5E4D7D5-1B75-48F5-977E-B00887A8EF6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15EEE31-F5B3-456E-8712-8C5990E746F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5F182C7-59B9-44FD-9F03-F6FAB0074560}" type="datetimeFigureOut">
              <a:rPr lang="en-GB" smtClean="0"/>
              <a:t>27/10/2022</a:t>
            </a:fld>
            <a:endParaRPr lang="en-GB"/>
          </a:p>
        </p:txBody>
      </p:sp>
      <p:sp>
        <p:nvSpPr>
          <p:cNvPr id="5" name="Footer Placeholder 4">
            <a:extLst>
              <a:ext uri="{FF2B5EF4-FFF2-40B4-BE49-F238E27FC236}">
                <a16:creationId xmlns:a16="http://schemas.microsoft.com/office/drawing/2014/main" id="{6F2AF3E0-56A1-4EBA-9CE7-CD4B7A45767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930F51CD-91FE-48A8-9EB8-2D1A782C7CC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4A68F0E-A9D9-4BAA-9067-BAD03A6C6A6C}" type="slidenum">
              <a:rPr lang="en-GB" smtClean="0"/>
              <a:t>‹#›</a:t>
            </a:fld>
            <a:endParaRPr lang="en-GB"/>
          </a:p>
        </p:txBody>
      </p:sp>
    </p:spTree>
    <p:extLst>
      <p:ext uri="{BB962C8B-B14F-4D97-AF65-F5344CB8AC3E}">
        <p14:creationId xmlns:p14="http://schemas.microsoft.com/office/powerpoint/2010/main" val="2316537149"/>
      </p:ext>
    </p:extLst>
  </p:cSld>
  <p:clrMap bg1="lt1" tx1="dk1" bg2="lt2" tx2="dk2" accent1="accent1" accent2="accent2" accent3="accent3" accent4="accent4" accent5="accent5" accent6="accent6" hlink="hlink" folHlink="folHlink"/>
  <p:sldLayoutIdLst>
    <p:sldLayoutId id="2147483896" r:id="rId1"/>
    <p:sldLayoutId id="2147483897" r:id="rId2"/>
    <p:sldLayoutId id="2147483898" r:id="rId3"/>
    <p:sldLayoutId id="2147483899" r:id="rId4"/>
    <p:sldLayoutId id="2147483900" r:id="rId5"/>
    <p:sldLayoutId id="2147483901" r:id="rId6"/>
    <p:sldLayoutId id="2147483902" r:id="rId7"/>
    <p:sldLayoutId id="2147483903" r:id="rId8"/>
    <p:sldLayoutId id="2147483904" r:id="rId9"/>
    <p:sldLayoutId id="2147483905" r:id="rId10"/>
    <p:sldLayoutId id="2147483906" r:id="rId11"/>
    <p:sldLayoutId id="2147483907" r:id="rId12"/>
    <p:sldLayoutId id="2147483908" r:id="rId13"/>
    <p:sldLayoutId id="2147483909" r:id="rId14"/>
    <p:sldLayoutId id="2147483910" r:id="rId15"/>
    <p:sldLayoutId id="2147483911" r:id="rId16"/>
    <p:sldLayoutId id="2147483912" r:id="rId17"/>
    <p:sldLayoutId id="2147483913" r:id="rId18"/>
    <p:sldLayoutId id="2147483914" r:id="rId19"/>
    <p:sldLayoutId id="2147483915" r:id="rId20"/>
    <p:sldLayoutId id="2147483916" r:id="rId21"/>
    <p:sldLayoutId id="2147483917" r:id="rId22"/>
    <p:sldLayoutId id="2147483918" r:id="rId23"/>
  </p:sldLayoutIdLst>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3"/>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433A1D2-D77B-49FC-A33D-092FBBE421AA}" type="datetime1">
              <a:rPr lang="en-GB" smtClean="0"/>
              <a:t>27/10/2022</a:t>
            </a:fld>
            <a:endParaRPr lang="en-US"/>
          </a:p>
        </p:txBody>
      </p:sp>
      <p:sp>
        <p:nvSpPr>
          <p:cNvPr id="5" name="Footer Placeholder 4"/>
          <p:cNvSpPr>
            <a:spLocks noGrp="1"/>
          </p:cNvSpPr>
          <p:nvPr>
            <p:ph type="ftr" sz="quarter" idx="3"/>
          </p:nvPr>
        </p:nvSpPr>
        <p:spPr>
          <a:xfrm>
            <a:off x="4038600" y="6356353"/>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RESTRICTED – COMMERCIAL</a:t>
            </a:r>
          </a:p>
        </p:txBody>
      </p:sp>
      <p:sp>
        <p:nvSpPr>
          <p:cNvPr id="6" name="Slide Number Placeholder 5"/>
          <p:cNvSpPr>
            <a:spLocks noGrp="1"/>
          </p:cNvSpPr>
          <p:nvPr>
            <p:ph type="sldNum" sz="quarter" idx="4"/>
          </p:nvPr>
        </p:nvSpPr>
        <p:spPr>
          <a:xfrm>
            <a:off x="8610600" y="6356353"/>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a:p>
        </p:txBody>
      </p:sp>
      <p:sp>
        <p:nvSpPr>
          <p:cNvPr id="7" name="TextBox 6">
            <a:extLst>
              <a:ext uri="{FF2B5EF4-FFF2-40B4-BE49-F238E27FC236}">
                <a16:creationId xmlns:a16="http://schemas.microsoft.com/office/drawing/2014/main" id="{FC5A93C5-BD6F-42BA-ACB1-34BF6547D4EA}"/>
              </a:ext>
            </a:extLst>
          </p:cNvPr>
          <p:cNvSpPr txBox="1"/>
          <p:nvPr userDrawn="1"/>
        </p:nvSpPr>
        <p:spPr>
          <a:xfrm>
            <a:off x="0" y="159662"/>
            <a:ext cx="12192000" cy="219291"/>
          </a:xfrm>
          <a:prstGeom prst="rect">
            <a:avLst/>
          </a:prstGeom>
          <a:noFill/>
        </p:spPr>
        <p:txBody>
          <a:bodyPr wrap="square" rtlCol="0">
            <a:spAutoFit/>
          </a:bodyPr>
          <a:lstStyle/>
          <a:p>
            <a:pPr algn="ctr"/>
            <a:r>
              <a:rPr lang="en-GB" sz="825">
                <a:solidFill>
                  <a:schemeClr val="bg1"/>
                </a:solidFill>
                <a:latin typeface="Arial" panose="020B0604020202020204" pitchFamily="34" charset="0"/>
                <a:cs typeface="Arial" panose="020B0604020202020204" pitchFamily="34" charset="0"/>
              </a:rPr>
              <a:t>SECURITY MARKING</a:t>
            </a:r>
          </a:p>
        </p:txBody>
      </p:sp>
      <p:sp>
        <p:nvSpPr>
          <p:cNvPr id="8" name="TextBox 7">
            <a:extLst>
              <a:ext uri="{FF2B5EF4-FFF2-40B4-BE49-F238E27FC236}">
                <a16:creationId xmlns:a16="http://schemas.microsoft.com/office/drawing/2014/main" id="{D720731B-BEA0-4443-985A-806921CD8CCD}"/>
              </a:ext>
            </a:extLst>
          </p:cNvPr>
          <p:cNvSpPr txBox="1"/>
          <p:nvPr userDrawn="1"/>
        </p:nvSpPr>
        <p:spPr>
          <a:xfrm>
            <a:off x="0" y="6481807"/>
            <a:ext cx="12192000" cy="219291"/>
          </a:xfrm>
          <a:prstGeom prst="rect">
            <a:avLst/>
          </a:prstGeom>
          <a:noFill/>
        </p:spPr>
        <p:txBody>
          <a:bodyPr wrap="square" rtlCol="0">
            <a:spAutoFit/>
          </a:bodyPr>
          <a:lstStyle/>
          <a:p>
            <a:pPr algn="ctr"/>
            <a:r>
              <a:rPr lang="en-GB" sz="825">
                <a:solidFill>
                  <a:schemeClr val="bg1"/>
                </a:solidFill>
                <a:latin typeface="Arial" panose="020B0604020202020204" pitchFamily="34" charset="0"/>
                <a:cs typeface="Arial" panose="020B0604020202020204" pitchFamily="34" charset="0"/>
              </a:rPr>
              <a:t>OFFICIAL SENSITIVE</a:t>
            </a:r>
          </a:p>
        </p:txBody>
      </p:sp>
      <p:sp>
        <p:nvSpPr>
          <p:cNvPr id="9" name="TextBox 8">
            <a:extLst>
              <a:ext uri="{FF2B5EF4-FFF2-40B4-BE49-F238E27FC236}">
                <a16:creationId xmlns:a16="http://schemas.microsoft.com/office/drawing/2014/main" id="{7965B3D9-2642-4CD5-8C14-F5D5AB27256F}"/>
              </a:ext>
            </a:extLst>
          </p:cNvPr>
          <p:cNvSpPr txBox="1"/>
          <p:nvPr userDrawn="1"/>
        </p:nvSpPr>
        <p:spPr>
          <a:xfrm>
            <a:off x="4427731" y="7018244"/>
            <a:ext cx="7532043" cy="221599"/>
          </a:xfrm>
          <a:prstGeom prst="rect">
            <a:avLst/>
          </a:prstGeom>
          <a:noFill/>
        </p:spPr>
        <p:txBody>
          <a:bodyPr wrap="square" rtlCol="0">
            <a:spAutoFit/>
          </a:bodyPr>
          <a:lstStyle/>
          <a:p>
            <a:pPr marL="0" algn="r" defTabSz="685779" rtl="0" eaLnBrk="1" latinLnBrk="0" hangingPunct="1">
              <a:lnSpc>
                <a:spcPct val="80000"/>
              </a:lnSpc>
            </a:pPr>
            <a:r>
              <a:rPr lang="en-GB" sz="1050" i="1" kern="1200">
                <a:solidFill>
                  <a:srgbClr val="000000"/>
                </a:solidFill>
                <a:latin typeface="Arial" panose="020B0604020202020204" pitchFamily="34" charset="0"/>
                <a:ea typeface="+mn-ea"/>
                <a:cs typeface="Arial" panose="020B0604020202020204" pitchFamily="34" charset="0"/>
              </a:rPr>
              <a:t>The security markings and page numbers can be edited in the slide master.</a:t>
            </a:r>
          </a:p>
        </p:txBody>
      </p:sp>
      <p:sp>
        <p:nvSpPr>
          <p:cNvPr id="10" name="TextBox 9">
            <a:extLst>
              <a:ext uri="{FF2B5EF4-FFF2-40B4-BE49-F238E27FC236}">
                <a16:creationId xmlns:a16="http://schemas.microsoft.com/office/drawing/2014/main" id="{35BDD29E-9FA3-4EAF-ADEA-2B41888F0586}"/>
              </a:ext>
            </a:extLst>
          </p:cNvPr>
          <p:cNvSpPr txBox="1"/>
          <p:nvPr userDrawn="1"/>
        </p:nvSpPr>
        <p:spPr>
          <a:xfrm>
            <a:off x="-3213097" y="1900772"/>
            <a:ext cx="3213100" cy="1546577"/>
          </a:xfrm>
          <a:prstGeom prst="rect">
            <a:avLst/>
          </a:prstGeom>
          <a:noFill/>
        </p:spPr>
        <p:txBody>
          <a:bodyPr wrap="square" rtlCol="0">
            <a:spAutoFit/>
          </a:bodyPr>
          <a:lstStyle/>
          <a:p>
            <a:r>
              <a:rPr lang="en-GB" sz="1050" i="1">
                <a:latin typeface="Arial" panose="020B0604020202020204" pitchFamily="34" charset="0"/>
                <a:cs typeface="Arial" panose="020B0604020202020204" pitchFamily="34" charset="0"/>
              </a:rPr>
              <a:t>Insert an image by right clicking on slide, format background, picture fill</a:t>
            </a:r>
            <a:r>
              <a:rPr lang="en-GB" sz="1050" i="1" baseline="0">
                <a:latin typeface="Arial" panose="020B0604020202020204" pitchFamily="34" charset="0"/>
                <a:cs typeface="Arial" panose="020B0604020202020204" pitchFamily="34" charset="0"/>
              </a:rPr>
              <a:t> – choose from file.</a:t>
            </a:r>
          </a:p>
          <a:p>
            <a:r>
              <a:rPr lang="en-GB" sz="1050" i="1" baseline="0">
                <a:latin typeface="Arial" panose="020B0604020202020204" pitchFamily="34" charset="0"/>
                <a:cs typeface="Arial" panose="020B0604020202020204" pitchFamily="34" charset="0"/>
              </a:rPr>
              <a:t>To change the colour of the graphic device. Select ‘layout’ in the home tab and choose one of the colour options popping up.</a:t>
            </a:r>
          </a:p>
          <a:p>
            <a:endParaRPr lang="en-GB" sz="1050" i="1" baseline="0">
              <a:latin typeface="Arial" panose="020B0604020202020204" pitchFamily="34" charset="0"/>
              <a:cs typeface="Arial" panose="020B0604020202020204" pitchFamily="34" charset="0"/>
            </a:endParaRPr>
          </a:p>
          <a:p>
            <a:r>
              <a:rPr lang="en-GB" sz="1050" i="1" baseline="0">
                <a:latin typeface="Arial" panose="020B0604020202020204" pitchFamily="34" charset="0"/>
                <a:cs typeface="Arial" panose="020B0604020202020204" pitchFamily="34" charset="0"/>
              </a:rPr>
              <a:t>To change the overall colour palette, click ‘design’ and then ’colours to choose from operational </a:t>
            </a:r>
            <a:br>
              <a:rPr lang="en-GB" sz="1050" i="1" baseline="0">
                <a:latin typeface="Arial" panose="020B0604020202020204" pitchFamily="34" charset="0"/>
                <a:cs typeface="Arial" panose="020B0604020202020204" pitchFamily="34" charset="0"/>
              </a:rPr>
            </a:br>
            <a:r>
              <a:rPr lang="en-GB" sz="1050" i="1" baseline="0">
                <a:latin typeface="Arial" panose="020B0604020202020204" pitchFamily="34" charset="0"/>
                <a:cs typeface="Arial" panose="020B0604020202020204" pitchFamily="34" charset="0"/>
              </a:rPr>
              <a:t>or engagement colour palette’.</a:t>
            </a:r>
            <a:endParaRPr lang="en-GB" sz="1050" i="1">
              <a:latin typeface="Arial" panose="020B0604020202020204" pitchFamily="34" charset="0"/>
              <a:cs typeface="Arial" panose="020B0604020202020204" pitchFamily="34" charset="0"/>
            </a:endParaRPr>
          </a:p>
        </p:txBody>
      </p:sp>
      <p:sp>
        <p:nvSpPr>
          <p:cNvPr id="11" name="TextBox 5">
            <a:extLst>
              <a:ext uri="{FF2B5EF4-FFF2-40B4-BE49-F238E27FC236}">
                <a16:creationId xmlns:a16="http://schemas.microsoft.com/office/drawing/2014/main" id="{662D6642-0E06-44C4-9012-FCA2685FFD04}"/>
              </a:ext>
            </a:extLst>
          </p:cNvPr>
          <p:cNvSpPr txBox="1"/>
          <p:nvPr userDrawn="1"/>
        </p:nvSpPr>
        <p:spPr>
          <a:xfrm>
            <a:off x="0" y="163032"/>
            <a:ext cx="12192000" cy="21929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825">
                <a:solidFill>
                  <a:schemeClr val="tx1">
                    <a:lumMod val="50000"/>
                  </a:schemeClr>
                </a:solidFill>
                <a:latin typeface="Arial" panose="020B0604020202020204" pitchFamily="34" charset="0"/>
                <a:cs typeface="Arial" panose="020B0604020202020204" pitchFamily="34" charset="0"/>
              </a:rPr>
              <a:t>OFFICIAL SENSITIVE</a:t>
            </a:r>
          </a:p>
        </p:txBody>
      </p:sp>
      <p:sp>
        <p:nvSpPr>
          <p:cNvPr id="14" name="TextBox 13">
            <a:extLst>
              <a:ext uri="{FF2B5EF4-FFF2-40B4-BE49-F238E27FC236}">
                <a16:creationId xmlns:a16="http://schemas.microsoft.com/office/drawing/2014/main" id="{5B455D71-FAEF-46F2-ADA8-3E2D3A7F541A}"/>
              </a:ext>
            </a:extLst>
          </p:cNvPr>
          <p:cNvSpPr txBox="1"/>
          <p:nvPr userDrawn="1">
            <p:extLst>
              <p:ext uri="{1162E1C5-73C7-4A58-AE30-91384D911F3F}">
                <p184:classification xmlns:p184="http://schemas.microsoft.com/office/powerpoint/2018/4/main" val="hdr"/>
              </p:ext>
            </p:extLst>
          </p:nvPr>
        </p:nvSpPr>
        <p:spPr>
          <a:xfrm>
            <a:off x="4949783" y="0"/>
            <a:ext cx="2103967" cy="182880"/>
          </a:xfrm>
          <a:prstGeom prst="rect">
            <a:avLst/>
          </a:prstGeom>
        </p:spPr>
        <p:txBody>
          <a:bodyPr horzOverflow="overflow" lIns="0" tIns="0" rIns="0" bIns="0">
            <a:spAutoFit/>
          </a:bodyPr>
          <a:lstStyle/>
          <a:p>
            <a:pPr algn="ctr"/>
            <a:r>
              <a:rPr lang="en-GB" sz="1200">
                <a:solidFill>
                  <a:srgbClr val="000000"/>
                </a:solidFill>
                <a:latin typeface="Arial" panose="020B0604020202020204" pitchFamily="34" charset="0"/>
                <a:cs typeface="Arial" panose="020B0604020202020204" pitchFamily="34" charset="0"/>
              </a:rPr>
              <a:t>OFFICIAL-SENSITIVE</a:t>
            </a:r>
          </a:p>
        </p:txBody>
      </p:sp>
      <p:sp>
        <p:nvSpPr>
          <p:cNvPr id="15" name="TextBox 14">
            <a:extLst>
              <a:ext uri="{FF2B5EF4-FFF2-40B4-BE49-F238E27FC236}">
                <a16:creationId xmlns:a16="http://schemas.microsoft.com/office/drawing/2014/main" id="{F09EB30B-E36B-4C0B-A25A-91745A79FC36}"/>
              </a:ext>
            </a:extLst>
          </p:cNvPr>
          <p:cNvSpPr txBox="1"/>
          <p:nvPr userDrawn="1">
            <p:extLst>
              <p:ext uri="{1162E1C5-73C7-4A58-AE30-91384D911F3F}">
                <p184:classification xmlns:p184="http://schemas.microsoft.com/office/powerpoint/2018/4/main" val="ftr"/>
              </p:ext>
            </p:extLst>
          </p:nvPr>
        </p:nvSpPr>
        <p:spPr>
          <a:xfrm>
            <a:off x="4949783" y="6675120"/>
            <a:ext cx="2103967" cy="182880"/>
          </a:xfrm>
          <a:prstGeom prst="rect">
            <a:avLst/>
          </a:prstGeom>
        </p:spPr>
        <p:txBody>
          <a:bodyPr horzOverflow="overflow" lIns="0" tIns="0" rIns="0" bIns="0">
            <a:spAutoFit/>
          </a:bodyPr>
          <a:lstStyle/>
          <a:p>
            <a:pPr algn="ctr"/>
            <a:r>
              <a:rPr lang="en-GB" sz="1200">
                <a:solidFill>
                  <a:srgbClr val="000000"/>
                </a:solidFill>
                <a:latin typeface="Arial" panose="020B0604020202020204" pitchFamily="34" charset="0"/>
                <a:cs typeface="Arial" panose="020B0604020202020204" pitchFamily="34" charset="0"/>
              </a:rPr>
              <a:t>OFFICIAL-SENSITIVE</a:t>
            </a:r>
          </a:p>
        </p:txBody>
      </p:sp>
    </p:spTree>
    <p:extLst>
      <p:ext uri="{BB962C8B-B14F-4D97-AF65-F5344CB8AC3E}">
        <p14:creationId xmlns:p14="http://schemas.microsoft.com/office/powerpoint/2010/main" val="3041753508"/>
      </p:ext>
    </p:extLst>
  </p:cSld>
  <p:clrMap bg1="lt1" tx1="dk1" bg2="lt2" tx2="dk2" accent1="accent1" accent2="accent2" accent3="accent3" accent4="accent4" accent5="accent5" accent6="accent6" hlink="hlink" folHlink="folHlink"/>
  <p:sldLayoutIdLst>
    <p:sldLayoutId id="2147483920" r:id="rId1"/>
    <p:sldLayoutId id="2147483921" r:id="rId2"/>
    <p:sldLayoutId id="2147483922" r:id="rId3"/>
    <p:sldLayoutId id="2147483923" r:id="rId4"/>
    <p:sldLayoutId id="2147483924" r:id="rId5"/>
    <p:sldLayoutId id="2147483925" r:id="rId6"/>
    <p:sldLayoutId id="2147483926" r:id="rId7"/>
    <p:sldLayoutId id="2147483927" r:id="rId8"/>
    <p:sldLayoutId id="2147483928" r:id="rId9"/>
    <p:sldLayoutId id="2147483929" r:id="rId10"/>
    <p:sldLayoutId id="2147483930" r:id="rId11"/>
    <p:sldLayoutId id="2147483931" r:id="rId12"/>
    <p:sldLayoutId id="2147483932" r:id="rId13"/>
    <p:sldLayoutId id="2147483933" r:id="rId14"/>
    <p:sldLayoutId id="2147483934" r:id="rId15"/>
    <p:sldLayoutId id="2147483935" r:id="rId16"/>
    <p:sldLayoutId id="2147483936" r:id="rId17"/>
    <p:sldLayoutId id="2147483937" r:id="rId18"/>
    <p:sldLayoutId id="2147483938" r:id="rId19"/>
    <p:sldLayoutId id="2147483939" r:id="rId20"/>
    <p:sldLayoutId id="2147483940" r:id="rId21"/>
    <p:sldLayoutId id="2147483941" r:id="rId22"/>
    <p:sldLayoutId id="2147483942" r:id="rId23"/>
  </p:sldLayoutIdLst>
  <p:hf hdr="0" ftr="0" dt="0"/>
  <p:txStyles>
    <p:titleStyle>
      <a:lvl1pPr algn="l" defTabSz="914418"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5" indent="-228605" algn="l" defTabSz="914418"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14" indent="-228605" algn="l" defTabSz="914418"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23" indent="-228605" algn="l" defTabSz="914418"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32" indent="-228605" algn="l" defTabSz="91441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41" indent="-228605" algn="l" defTabSz="91441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50" indent="-228605" algn="l" defTabSz="91441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59" indent="-228605" algn="l" defTabSz="91441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69" indent="-228605" algn="l" defTabSz="91441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78" indent="-228605" algn="l" defTabSz="91441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18" rtl="0" eaLnBrk="1" latinLnBrk="0" hangingPunct="1">
        <a:defRPr sz="1800" kern="1200">
          <a:solidFill>
            <a:schemeClr val="tx1"/>
          </a:solidFill>
          <a:latin typeface="+mn-lt"/>
          <a:ea typeface="+mn-ea"/>
          <a:cs typeface="+mn-cs"/>
        </a:defRPr>
      </a:lvl1pPr>
      <a:lvl2pPr marL="457209" algn="l" defTabSz="914418" rtl="0" eaLnBrk="1" latinLnBrk="0" hangingPunct="1">
        <a:defRPr sz="1800" kern="1200">
          <a:solidFill>
            <a:schemeClr val="tx1"/>
          </a:solidFill>
          <a:latin typeface="+mn-lt"/>
          <a:ea typeface="+mn-ea"/>
          <a:cs typeface="+mn-cs"/>
        </a:defRPr>
      </a:lvl2pPr>
      <a:lvl3pPr marL="914418" algn="l" defTabSz="914418" rtl="0" eaLnBrk="1" latinLnBrk="0" hangingPunct="1">
        <a:defRPr sz="1800" kern="1200">
          <a:solidFill>
            <a:schemeClr val="tx1"/>
          </a:solidFill>
          <a:latin typeface="+mn-lt"/>
          <a:ea typeface="+mn-ea"/>
          <a:cs typeface="+mn-cs"/>
        </a:defRPr>
      </a:lvl3pPr>
      <a:lvl4pPr marL="1371627" algn="l" defTabSz="914418" rtl="0" eaLnBrk="1" latinLnBrk="0" hangingPunct="1">
        <a:defRPr sz="1800" kern="1200">
          <a:solidFill>
            <a:schemeClr val="tx1"/>
          </a:solidFill>
          <a:latin typeface="+mn-lt"/>
          <a:ea typeface="+mn-ea"/>
          <a:cs typeface="+mn-cs"/>
        </a:defRPr>
      </a:lvl4pPr>
      <a:lvl5pPr marL="1828837" algn="l" defTabSz="914418" rtl="0" eaLnBrk="1" latinLnBrk="0" hangingPunct="1">
        <a:defRPr sz="1800" kern="1200">
          <a:solidFill>
            <a:schemeClr val="tx1"/>
          </a:solidFill>
          <a:latin typeface="+mn-lt"/>
          <a:ea typeface="+mn-ea"/>
          <a:cs typeface="+mn-cs"/>
        </a:defRPr>
      </a:lvl5pPr>
      <a:lvl6pPr marL="2286046" algn="l" defTabSz="914418" rtl="0" eaLnBrk="1" latinLnBrk="0" hangingPunct="1">
        <a:defRPr sz="1800" kern="1200">
          <a:solidFill>
            <a:schemeClr val="tx1"/>
          </a:solidFill>
          <a:latin typeface="+mn-lt"/>
          <a:ea typeface="+mn-ea"/>
          <a:cs typeface="+mn-cs"/>
        </a:defRPr>
      </a:lvl6pPr>
      <a:lvl7pPr marL="2743255" algn="l" defTabSz="914418" rtl="0" eaLnBrk="1" latinLnBrk="0" hangingPunct="1">
        <a:defRPr sz="1800" kern="1200">
          <a:solidFill>
            <a:schemeClr val="tx1"/>
          </a:solidFill>
          <a:latin typeface="+mn-lt"/>
          <a:ea typeface="+mn-ea"/>
          <a:cs typeface="+mn-cs"/>
        </a:defRPr>
      </a:lvl7pPr>
      <a:lvl8pPr marL="3200464" algn="l" defTabSz="914418" rtl="0" eaLnBrk="1" latinLnBrk="0" hangingPunct="1">
        <a:defRPr sz="1800" kern="1200">
          <a:solidFill>
            <a:schemeClr val="tx1"/>
          </a:solidFill>
          <a:latin typeface="+mn-lt"/>
          <a:ea typeface="+mn-ea"/>
          <a:cs typeface="+mn-cs"/>
        </a:defRPr>
      </a:lvl8pPr>
      <a:lvl9pPr marL="3657673" algn="l" defTabSz="914418"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AC58BCC-2CBF-4E7B-BD29-D1E6B914557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A88E61E-F617-480F-B883-2ACC802BACC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25C2A2F-0756-4FF7-9865-BB7DDD012A8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D7498FC-2923-410A-85F1-BEB73571C04C}" type="datetimeFigureOut">
              <a:rPr lang="en-GB" smtClean="0"/>
              <a:t>27/10/2022</a:t>
            </a:fld>
            <a:endParaRPr lang="en-GB"/>
          </a:p>
        </p:txBody>
      </p:sp>
      <p:sp>
        <p:nvSpPr>
          <p:cNvPr id="5" name="Footer Placeholder 4">
            <a:extLst>
              <a:ext uri="{FF2B5EF4-FFF2-40B4-BE49-F238E27FC236}">
                <a16:creationId xmlns:a16="http://schemas.microsoft.com/office/drawing/2014/main" id="{618AEA08-F52B-48DA-813D-0AC241886E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D9FB3AB3-04E0-414E-8562-6A32E692401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2E80BD3-0721-4152-8C4D-3BC17C064A07}" type="slidenum">
              <a:rPr lang="en-GB" smtClean="0"/>
              <a:t>‹#›</a:t>
            </a:fld>
            <a:endParaRPr lang="en-GB"/>
          </a:p>
        </p:txBody>
      </p:sp>
      <p:sp>
        <p:nvSpPr>
          <p:cNvPr id="9" name="TextBox 8">
            <a:extLst>
              <a:ext uri="{FF2B5EF4-FFF2-40B4-BE49-F238E27FC236}">
                <a16:creationId xmlns:a16="http://schemas.microsoft.com/office/drawing/2014/main" id="{DFB79022-D7CA-444C-982F-0840070FAE1D}"/>
              </a:ext>
            </a:extLst>
          </p:cNvPr>
          <p:cNvSpPr txBox="1"/>
          <p:nvPr userDrawn="1">
            <p:extLst>
              <p:ext uri="{1162E1C5-73C7-4A58-AE30-91384D911F3F}">
                <p184:classification xmlns:p184="http://schemas.microsoft.com/office/powerpoint/2018/4/main" val="hdr"/>
              </p:ext>
            </p:extLst>
          </p:nvPr>
        </p:nvSpPr>
        <p:spPr>
          <a:xfrm>
            <a:off x="5236337" y="0"/>
            <a:ext cx="1577975" cy="182880"/>
          </a:xfrm>
          <a:prstGeom prst="rect">
            <a:avLst/>
          </a:prstGeom>
        </p:spPr>
        <p:txBody>
          <a:bodyPr horzOverflow="overflow" lIns="0" tIns="0" rIns="0" bIns="0">
            <a:spAutoFit/>
          </a:bodyPr>
          <a:lstStyle/>
          <a:p>
            <a:pPr algn="ctr"/>
            <a:r>
              <a:rPr lang="en-GB" sz="1200">
                <a:solidFill>
                  <a:srgbClr val="000000"/>
                </a:solidFill>
                <a:latin typeface="Arial" panose="020B0604020202020204" pitchFamily="34" charset="0"/>
                <a:cs typeface="Arial" panose="020B0604020202020204" pitchFamily="34" charset="0"/>
              </a:rPr>
              <a:t>OFFICIAL-SENSITIVE</a:t>
            </a:r>
          </a:p>
        </p:txBody>
      </p:sp>
      <p:sp>
        <p:nvSpPr>
          <p:cNvPr id="10" name="TextBox 9">
            <a:extLst>
              <a:ext uri="{FF2B5EF4-FFF2-40B4-BE49-F238E27FC236}">
                <a16:creationId xmlns:a16="http://schemas.microsoft.com/office/drawing/2014/main" id="{729BB67B-BB19-441B-918A-6BDE4EA41961}"/>
              </a:ext>
            </a:extLst>
          </p:cNvPr>
          <p:cNvSpPr txBox="1"/>
          <p:nvPr userDrawn="1">
            <p:extLst>
              <p:ext uri="{1162E1C5-73C7-4A58-AE30-91384D911F3F}">
                <p184:classification xmlns:p184="http://schemas.microsoft.com/office/powerpoint/2018/4/main" val="ftr"/>
              </p:ext>
            </p:extLst>
          </p:nvPr>
        </p:nvSpPr>
        <p:spPr>
          <a:xfrm>
            <a:off x="5236337" y="6675120"/>
            <a:ext cx="1577975" cy="182880"/>
          </a:xfrm>
          <a:prstGeom prst="rect">
            <a:avLst/>
          </a:prstGeom>
        </p:spPr>
        <p:txBody>
          <a:bodyPr horzOverflow="overflow" lIns="0" tIns="0" rIns="0" bIns="0">
            <a:spAutoFit/>
          </a:bodyPr>
          <a:lstStyle/>
          <a:p>
            <a:pPr algn="ctr"/>
            <a:r>
              <a:rPr lang="en-GB" sz="1200">
                <a:solidFill>
                  <a:srgbClr val="000000"/>
                </a:solidFill>
                <a:latin typeface="Arial" panose="020B0604020202020204" pitchFamily="34" charset="0"/>
                <a:cs typeface="Arial" panose="020B0604020202020204" pitchFamily="34" charset="0"/>
              </a:rPr>
              <a:t>OFFICIAL-SENSITIVE</a:t>
            </a:r>
          </a:p>
        </p:txBody>
      </p:sp>
    </p:spTree>
    <p:extLst>
      <p:ext uri="{BB962C8B-B14F-4D97-AF65-F5344CB8AC3E}">
        <p14:creationId xmlns:p14="http://schemas.microsoft.com/office/powerpoint/2010/main" val="2727045274"/>
      </p:ext>
    </p:extLst>
  </p:cSld>
  <p:clrMap bg1="lt1" tx1="dk1" bg2="lt2" tx2="dk2" accent1="accent1" accent2="accent2" accent3="accent3" accent4="accent4" accent5="accent5" accent6="accent6" hlink="hlink" folHlink="folHlink"/>
  <p:sldLayoutIdLst>
    <p:sldLayoutId id="2147483944" r:id="rId1"/>
    <p:sldLayoutId id="2147483945" r:id="rId2"/>
    <p:sldLayoutId id="2147483946" r:id="rId3"/>
    <p:sldLayoutId id="2147483947" r:id="rId4"/>
    <p:sldLayoutId id="2147483948" r:id="rId5"/>
    <p:sldLayoutId id="2147483949" r:id="rId6"/>
    <p:sldLayoutId id="2147483950" r:id="rId7"/>
    <p:sldLayoutId id="2147483951" r:id="rId8"/>
    <p:sldLayoutId id="2147483952" r:id="rId9"/>
    <p:sldLayoutId id="2147483953" r:id="rId10"/>
    <p:sldLayoutId id="2147483954"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71"/>
            </p:custDataLst>
            <p:extLst>
              <p:ext uri="{D42A27DB-BD31-4B8C-83A1-F6EECF244321}">
                <p14:modId xmlns:p14="http://schemas.microsoft.com/office/powerpoint/2010/main" val="460859655"/>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73" imgW="270" imgH="270" progId="TCLayout.ActiveDocument.1">
                  <p:embed/>
                </p:oleObj>
              </mc:Choice>
              <mc:Fallback>
                <p:oleObj name="think-cell Slide" r:id="rId73" imgW="270" imgH="270" progId="TCLayout.ActiveDocument.1">
                  <p:embed/>
                  <p:pic>
                    <p:nvPicPr>
                      <p:cNvPr id="2" name="Object 1" hidden="1"/>
                      <p:cNvPicPr/>
                      <p:nvPr/>
                    </p:nvPicPr>
                    <p:blipFill>
                      <a:blip r:embed="rId74"/>
                      <a:stretch>
                        <a:fillRect/>
                      </a:stretch>
                    </p:blipFill>
                    <p:spPr>
                      <a:xfrm>
                        <a:off x="1588" y="1588"/>
                        <a:ext cx="1587" cy="1587"/>
                      </a:xfrm>
                      <a:prstGeom prst="rect">
                        <a:avLst/>
                      </a:prstGeom>
                    </p:spPr>
                  </p:pic>
                </p:oleObj>
              </mc:Fallback>
            </mc:AlternateContent>
          </a:graphicData>
        </a:graphic>
      </p:graphicFrame>
      <p:sp>
        <p:nvSpPr>
          <p:cNvPr id="3" name="Rectangle 2" hidden="1"/>
          <p:cNvSpPr/>
          <p:nvPr userDrawn="1">
            <p:custDataLst>
              <p:tags r:id="rId72"/>
            </p:custDataLst>
          </p:nvPr>
        </p:nvSpPr>
        <p:spPr>
          <a:xfrm>
            <a:off x="0" y="0"/>
            <a:ext cx="158750" cy="158750"/>
          </a:xfrm>
          <a:prstGeom prst="rect">
            <a:avLst/>
          </a:prstGeom>
          <a:solidFill>
            <a:schemeClr val="tx2"/>
          </a:solidFill>
          <a:ln w="9525" cap="rnd" cmpd="sng" algn="ctr">
            <a:solidFill>
              <a:schemeClr val="tx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GB" sz="2400" b="0" i="0" baseline="0" dirty="0">
              <a:solidFill>
                <a:srgbClr val="FFFFFF"/>
              </a:solidFill>
              <a:latin typeface="Trebuchet MS" panose="020B0603020202020204" pitchFamily="34" charset="0"/>
              <a:ea typeface="+mj-ea"/>
              <a:cs typeface="+mj-cs"/>
              <a:sym typeface="Trebuchet MS" panose="020B0603020202020204" pitchFamily="34" charset="0"/>
            </a:endParaRPr>
          </a:p>
        </p:txBody>
      </p:sp>
      <p:sp>
        <p:nvSpPr>
          <p:cNvPr id="11"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eaLnBrk="1">
              <a:defRPr sz="1000">
                <a:solidFill>
                  <a:schemeClr val="bg1">
                    <a:lumMod val="50000"/>
                  </a:schemeClr>
                </a:solidFill>
                <a:latin typeface="+mn-lt"/>
                <a:sym typeface="Trebuchet MS" panose="020B0603020202020204" pitchFamily="34" charset="0"/>
              </a:defRPr>
            </a:lvl1pPr>
          </a:lstStyle>
          <a:p>
            <a:endParaRPr lang="en-GB" dirty="0"/>
          </a:p>
        </p:txBody>
      </p:sp>
      <p:sp>
        <p:nvSpPr>
          <p:cNvPr id="12" name="TextBox 11"/>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GB" sz="10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GB" sz="1000" kern="1200" dirty="0">
              <a:solidFill>
                <a:schemeClr val="bg1">
                  <a:lumMod val="50000"/>
                </a:schemeClr>
              </a:solidFill>
              <a:latin typeface="+mn-lt"/>
              <a:ea typeface="+mn-ea"/>
              <a:cs typeface="+mn-cs"/>
              <a:sym typeface="Trebuchet MS" panose="020B0603020202020204" pitchFamily="34" charset="0"/>
            </a:endParaRPr>
          </a:p>
        </p:txBody>
      </p:sp>
      <p:sp>
        <p:nvSpPr>
          <p:cNvPr id="9" name="Title Placeholder 1"/>
          <p:cNvSpPr>
            <a:spLocks noGrp="1"/>
          </p:cNvSpPr>
          <p:nvPr>
            <p:ph type="title"/>
          </p:nvPr>
        </p:nvSpPr>
        <p:spPr>
          <a:xfrm>
            <a:off x="630000" y="622800"/>
            <a:ext cx="10933350" cy="332399"/>
          </a:xfrm>
          <a:prstGeom prst="rect">
            <a:avLst/>
          </a:prstGeom>
        </p:spPr>
        <p:txBody>
          <a:bodyPr vert="horz" wrap="square" lIns="0" tIns="0" rIns="0" bIns="0" rtlCol="0" anchor="t">
            <a:spAutoFit/>
          </a:bodyPr>
          <a:lstStyle/>
          <a:p>
            <a:r>
              <a:rPr lang="en-GB" dirty="0"/>
              <a:t>Click to add title</a:t>
            </a:r>
          </a:p>
        </p:txBody>
      </p:sp>
      <p:sp>
        <p:nvSpPr>
          <p:cNvPr id="4" name="Text Placeholder 3"/>
          <p:cNvSpPr>
            <a:spLocks noGrp="1"/>
          </p:cNvSpPr>
          <p:nvPr>
            <p:ph type="body" idx="1"/>
          </p:nvPr>
        </p:nvSpPr>
        <p:spPr>
          <a:xfrm>
            <a:off x="630000" y="1825625"/>
            <a:ext cx="10933350" cy="4351338"/>
          </a:xfrm>
          <a:prstGeom prst="rect">
            <a:avLst/>
          </a:prstGeom>
        </p:spPr>
        <p:txBody>
          <a:bodyPr vert="horz" lIns="0" tIns="0" rIns="0" bIns="0" rtlCol="0">
            <a:noAutofit/>
          </a:bodyPr>
          <a:lstStyle/>
          <a:p>
            <a:pPr lvl="0"/>
            <a:r>
              <a:rPr lang="en-GB" dirty="0"/>
              <a:t>Edit Master text styles</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Level six</a:t>
            </a:r>
          </a:p>
          <a:p>
            <a:pPr lvl="6"/>
            <a:r>
              <a:rPr lang="en-GB" dirty="0"/>
              <a:t>Level seven</a:t>
            </a:r>
          </a:p>
          <a:p>
            <a:pPr lvl="7"/>
            <a:r>
              <a:rPr lang="en-GB" dirty="0"/>
              <a:t>Level eight</a:t>
            </a:r>
          </a:p>
          <a:p>
            <a:pPr lvl="8"/>
            <a:r>
              <a:rPr lang="en-GB" dirty="0"/>
              <a:t>Level nine</a:t>
            </a:r>
          </a:p>
        </p:txBody>
      </p:sp>
      <p:sp>
        <p:nvSpPr>
          <p:cNvPr id="8"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mn-lt"/>
                <a:sym typeface="Trebuchet MS" panose="020B0603020202020204" pitchFamily="34" charset="0"/>
              </a:rPr>
              <a:t>Copyright © 2022 by Boston Consulting Group. All rights reserved.</a:t>
            </a:r>
          </a:p>
        </p:txBody>
      </p:sp>
      <p:sp>
        <p:nvSpPr>
          <p:cNvPr id="7" name="TextBox 6">
            <a:extLst>
              <a:ext uri="{FF2B5EF4-FFF2-40B4-BE49-F238E27FC236}">
                <a16:creationId xmlns:a16="http://schemas.microsoft.com/office/drawing/2014/main" id="{EDE34918-E970-4064-96C3-2C5BDAE175EB}"/>
              </a:ext>
            </a:extLst>
          </p:cNvPr>
          <p:cNvSpPr txBox="1"/>
          <p:nvPr>
            <p:extLst>
              <p:ext uri="{1162E1C5-73C7-4A58-AE30-91384D911F3F}">
                <p184:classification xmlns:p184="http://schemas.microsoft.com/office/powerpoint/2018/4/main" val="hdr"/>
              </p:ext>
            </p:extLst>
          </p:nvPr>
        </p:nvSpPr>
        <p:spPr>
          <a:xfrm>
            <a:off x="5236337" y="0"/>
            <a:ext cx="1577975" cy="182880"/>
          </a:xfrm>
          <a:prstGeom prst="rect">
            <a:avLst/>
          </a:prstGeom>
        </p:spPr>
        <p:txBody>
          <a:bodyPr horzOverflow="overflow" lIns="0" tIns="0" rIns="0" bIns="0">
            <a:spAutoFit/>
          </a:bodyPr>
          <a:lstStyle/>
          <a:p>
            <a:pPr algn="ctr"/>
            <a:r>
              <a:rPr lang="en-GB" sz="1200">
                <a:solidFill>
                  <a:srgbClr val="000000"/>
                </a:solidFill>
                <a:latin typeface="Arial" panose="020B0604020202020204" pitchFamily="34" charset="0"/>
                <a:cs typeface="Arial" panose="020B0604020202020204" pitchFamily="34" charset="0"/>
              </a:rPr>
              <a:t>OFFICIAL-SENSITIVE</a:t>
            </a:r>
          </a:p>
        </p:txBody>
      </p:sp>
      <p:sp>
        <p:nvSpPr>
          <p:cNvPr id="10" name="TextBox 9">
            <a:extLst>
              <a:ext uri="{FF2B5EF4-FFF2-40B4-BE49-F238E27FC236}">
                <a16:creationId xmlns:a16="http://schemas.microsoft.com/office/drawing/2014/main" id="{1BADB512-6B9B-4599-B435-53429BB4E9EE}"/>
              </a:ext>
            </a:extLst>
          </p:cNvPr>
          <p:cNvSpPr txBox="1"/>
          <p:nvPr>
            <p:extLst>
              <p:ext uri="{1162E1C5-73C7-4A58-AE30-91384D911F3F}">
                <p184:classification xmlns:p184="http://schemas.microsoft.com/office/powerpoint/2018/4/main" val="ftr"/>
              </p:ext>
            </p:extLst>
          </p:nvPr>
        </p:nvSpPr>
        <p:spPr>
          <a:xfrm>
            <a:off x="5236337" y="6675120"/>
            <a:ext cx="1577975" cy="182880"/>
          </a:xfrm>
          <a:prstGeom prst="rect">
            <a:avLst/>
          </a:prstGeom>
        </p:spPr>
        <p:txBody>
          <a:bodyPr horzOverflow="overflow" lIns="0" tIns="0" rIns="0" bIns="0">
            <a:spAutoFit/>
          </a:bodyPr>
          <a:lstStyle/>
          <a:p>
            <a:pPr algn="ctr"/>
            <a:r>
              <a:rPr lang="en-GB" sz="1200">
                <a:solidFill>
                  <a:srgbClr val="000000"/>
                </a:solidFill>
                <a:latin typeface="Arial" panose="020B0604020202020204" pitchFamily="34" charset="0"/>
                <a:cs typeface="Arial" panose="020B0604020202020204" pitchFamily="34" charset="0"/>
              </a:rPr>
              <a:t>OFFICIAL-SENSITIVE</a:t>
            </a:r>
          </a:p>
        </p:txBody>
      </p:sp>
    </p:spTree>
    <p:extLst>
      <p:ext uri="{BB962C8B-B14F-4D97-AF65-F5344CB8AC3E}">
        <p14:creationId xmlns:p14="http://schemas.microsoft.com/office/powerpoint/2010/main" val="1903995973"/>
      </p:ext>
    </p:extLst>
  </p:cSld>
  <p:clrMap bg1="lt1" tx1="dk1" bg2="lt2" tx2="dk2" accent1="accent1" accent2="accent2" accent3="accent3" accent4="accent4" accent5="accent5" accent6="accent6" hlink="hlink" folHlink="folHlink"/>
  <p:sldLayoutIdLst>
    <p:sldLayoutId id="2147483956" r:id="rId1"/>
    <p:sldLayoutId id="2147483957" r:id="rId2"/>
    <p:sldLayoutId id="2147483958" r:id="rId3"/>
    <p:sldLayoutId id="2147483959" r:id="rId4"/>
    <p:sldLayoutId id="2147483960" r:id="rId5"/>
    <p:sldLayoutId id="2147483961" r:id="rId6"/>
    <p:sldLayoutId id="2147483962" r:id="rId7"/>
    <p:sldLayoutId id="2147483963" r:id="rId8"/>
    <p:sldLayoutId id="2147483964" r:id="rId9"/>
    <p:sldLayoutId id="2147483965" r:id="rId10"/>
    <p:sldLayoutId id="2147483966" r:id="rId11"/>
    <p:sldLayoutId id="2147483967" r:id="rId12"/>
    <p:sldLayoutId id="2147483968" r:id="rId13"/>
    <p:sldLayoutId id="2147483969" r:id="rId14"/>
    <p:sldLayoutId id="2147483970" r:id="rId15"/>
    <p:sldLayoutId id="2147483971" r:id="rId16"/>
    <p:sldLayoutId id="2147483972" r:id="rId17"/>
    <p:sldLayoutId id="2147483973" r:id="rId18"/>
    <p:sldLayoutId id="2147483974" r:id="rId19"/>
    <p:sldLayoutId id="2147483975" r:id="rId20"/>
    <p:sldLayoutId id="2147483976" r:id="rId21"/>
    <p:sldLayoutId id="2147483977" r:id="rId22"/>
    <p:sldLayoutId id="2147483978" r:id="rId23"/>
    <p:sldLayoutId id="2147483979" r:id="rId24"/>
    <p:sldLayoutId id="2147483980" r:id="rId25"/>
    <p:sldLayoutId id="2147483981" r:id="rId26"/>
    <p:sldLayoutId id="2147483982" r:id="rId27"/>
    <p:sldLayoutId id="2147483983" r:id="rId28"/>
    <p:sldLayoutId id="2147483984" r:id="rId29"/>
    <p:sldLayoutId id="2147483985" r:id="rId30"/>
    <p:sldLayoutId id="2147483986" r:id="rId31"/>
    <p:sldLayoutId id="2147483987" r:id="rId32"/>
    <p:sldLayoutId id="2147483988" r:id="rId33"/>
    <p:sldLayoutId id="2147483989" r:id="rId34"/>
    <p:sldLayoutId id="2147483990" r:id="rId35"/>
    <p:sldLayoutId id="2147483991" r:id="rId36"/>
    <p:sldLayoutId id="2147483992" r:id="rId37"/>
    <p:sldLayoutId id="2147483993" r:id="rId38"/>
    <p:sldLayoutId id="2147483994" r:id="rId39"/>
    <p:sldLayoutId id="2147483995" r:id="rId40"/>
    <p:sldLayoutId id="2147483996" r:id="rId41"/>
    <p:sldLayoutId id="2147483997" r:id="rId42"/>
    <p:sldLayoutId id="2147483998" r:id="rId43"/>
    <p:sldLayoutId id="2147483999" r:id="rId44"/>
    <p:sldLayoutId id="2147484000" r:id="rId45"/>
    <p:sldLayoutId id="2147484001" r:id="rId46"/>
    <p:sldLayoutId id="2147484002" r:id="rId47"/>
    <p:sldLayoutId id="2147484003" r:id="rId48"/>
    <p:sldLayoutId id="2147484004" r:id="rId49"/>
    <p:sldLayoutId id="2147484005" r:id="rId50"/>
    <p:sldLayoutId id="2147484006" r:id="rId51"/>
    <p:sldLayoutId id="2147484007" r:id="rId52"/>
    <p:sldLayoutId id="2147484008" r:id="rId53"/>
    <p:sldLayoutId id="2147484009" r:id="rId54"/>
    <p:sldLayoutId id="2147484010" r:id="rId55"/>
    <p:sldLayoutId id="2147484011" r:id="rId56"/>
    <p:sldLayoutId id="2147484012" r:id="rId57"/>
    <p:sldLayoutId id="2147484013" r:id="rId58"/>
    <p:sldLayoutId id="2147484014" r:id="rId59"/>
    <p:sldLayoutId id="2147484015" r:id="rId60"/>
    <p:sldLayoutId id="2147484016" r:id="rId61"/>
    <p:sldLayoutId id="2147484017" r:id="rId62"/>
    <p:sldLayoutId id="2147484018" r:id="rId63"/>
    <p:sldLayoutId id="2147484019" r:id="rId64"/>
    <p:sldLayoutId id="2147484020" r:id="rId65"/>
    <p:sldLayoutId id="2147484021" r:id="rId66"/>
    <p:sldLayoutId id="2147484022" r:id="rId67"/>
    <p:sldLayoutId id="2147484023" r:id="rId68"/>
    <p:sldLayoutId id="2147484024" r:id="rId69"/>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ftr="0" dt="0"/>
  <p:txStyles>
    <p:titleStyle>
      <a:lvl1pPr algn="l" defTabSz="914400" rtl="0" eaLnBrk="1" latinLnBrk="0" hangingPunct="1">
        <a:lnSpc>
          <a:spcPct val="90000"/>
        </a:lnSpc>
        <a:spcBef>
          <a:spcPct val="0"/>
        </a:spcBef>
        <a:buNone/>
        <a:defRPr sz="2400" kern="1200">
          <a:solidFill>
            <a:schemeClr val="tx2"/>
          </a:solidFill>
          <a:latin typeface="+mj-lt"/>
          <a:ea typeface="+mj-ea"/>
          <a:cs typeface="+mj-cs"/>
          <a:sym typeface="Trebuchet MS" panose="020B0603020202020204" pitchFamily="34" charset="0"/>
        </a:defRPr>
      </a:lvl1pPr>
    </p:titleStyle>
    <p:body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311">
          <p15:clr>
            <a:srgbClr val="F26B43"/>
          </p15:clr>
        </p15:guide>
        <p15:guide id="2" pos="396">
          <p15:clr>
            <a:srgbClr val="F26B43"/>
          </p15:clr>
        </p15:guide>
        <p15:guide id="3" pos="7284">
          <p15:clr>
            <a:srgbClr val="F26B43"/>
          </p15:clr>
        </p15:guide>
        <p15:guide id="4" orient="horz" pos="3881">
          <p15:clr>
            <a:srgbClr val="F26B43"/>
          </p15:clr>
        </p15:guide>
      </p15:sldGuideLst>
    </p:ext>
  </p:extLst>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71"/>
            </p:custDataLst>
            <p:extLst>
              <p:ext uri="{D42A27DB-BD31-4B8C-83A1-F6EECF244321}">
                <p14:modId xmlns:p14="http://schemas.microsoft.com/office/powerpoint/2010/main" val="460859655"/>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73" imgW="270" imgH="270" progId="TCLayout.ActiveDocument.1">
                  <p:embed/>
                </p:oleObj>
              </mc:Choice>
              <mc:Fallback>
                <p:oleObj name="think-cell Slide" r:id="rId73" imgW="270" imgH="270" progId="TCLayout.ActiveDocument.1">
                  <p:embed/>
                  <p:pic>
                    <p:nvPicPr>
                      <p:cNvPr id="2" name="Object 1" hidden="1"/>
                      <p:cNvPicPr/>
                      <p:nvPr/>
                    </p:nvPicPr>
                    <p:blipFill>
                      <a:blip r:embed="rId74"/>
                      <a:stretch>
                        <a:fillRect/>
                      </a:stretch>
                    </p:blipFill>
                    <p:spPr>
                      <a:xfrm>
                        <a:off x="1588" y="1588"/>
                        <a:ext cx="1587" cy="1587"/>
                      </a:xfrm>
                      <a:prstGeom prst="rect">
                        <a:avLst/>
                      </a:prstGeom>
                    </p:spPr>
                  </p:pic>
                </p:oleObj>
              </mc:Fallback>
            </mc:AlternateContent>
          </a:graphicData>
        </a:graphic>
      </p:graphicFrame>
      <p:sp>
        <p:nvSpPr>
          <p:cNvPr id="3" name="Rectangle 2" hidden="1"/>
          <p:cNvSpPr/>
          <p:nvPr userDrawn="1">
            <p:custDataLst>
              <p:tags r:id="rId72"/>
            </p:custDataLst>
          </p:nvPr>
        </p:nvSpPr>
        <p:spPr>
          <a:xfrm>
            <a:off x="0" y="0"/>
            <a:ext cx="158750" cy="158750"/>
          </a:xfrm>
          <a:prstGeom prst="rect">
            <a:avLst/>
          </a:prstGeom>
          <a:solidFill>
            <a:schemeClr val="tx2"/>
          </a:solidFill>
          <a:ln w="9525" cap="rnd" cmpd="sng" algn="ctr">
            <a:solidFill>
              <a:schemeClr val="tx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GB" sz="2400" b="0" i="0" baseline="0" dirty="0">
              <a:solidFill>
                <a:srgbClr val="FFFFFF"/>
              </a:solidFill>
              <a:latin typeface="Trebuchet MS" panose="020B0603020202020204" pitchFamily="34" charset="0"/>
              <a:ea typeface="+mj-ea"/>
              <a:cs typeface="+mj-cs"/>
              <a:sym typeface="Trebuchet MS" panose="020B0603020202020204" pitchFamily="34" charset="0"/>
            </a:endParaRPr>
          </a:p>
        </p:txBody>
      </p:sp>
      <p:sp>
        <p:nvSpPr>
          <p:cNvPr id="11"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eaLnBrk="1">
              <a:defRPr sz="1000">
                <a:solidFill>
                  <a:schemeClr val="bg1">
                    <a:lumMod val="50000"/>
                  </a:schemeClr>
                </a:solidFill>
                <a:latin typeface="+mn-lt"/>
                <a:sym typeface="Trebuchet MS" panose="020B0603020202020204" pitchFamily="34" charset="0"/>
              </a:defRPr>
            </a:lvl1pPr>
          </a:lstStyle>
          <a:p>
            <a:endParaRPr lang="en-GB" dirty="0"/>
          </a:p>
        </p:txBody>
      </p:sp>
      <p:sp>
        <p:nvSpPr>
          <p:cNvPr id="12" name="TextBox 11"/>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GB" sz="10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GB" sz="1000" kern="1200" dirty="0">
              <a:solidFill>
                <a:schemeClr val="bg1">
                  <a:lumMod val="50000"/>
                </a:schemeClr>
              </a:solidFill>
              <a:latin typeface="+mn-lt"/>
              <a:ea typeface="+mn-ea"/>
              <a:cs typeface="+mn-cs"/>
              <a:sym typeface="Trebuchet MS" panose="020B0603020202020204" pitchFamily="34" charset="0"/>
            </a:endParaRPr>
          </a:p>
        </p:txBody>
      </p:sp>
      <p:sp>
        <p:nvSpPr>
          <p:cNvPr id="9" name="Title Placeholder 1"/>
          <p:cNvSpPr>
            <a:spLocks noGrp="1"/>
          </p:cNvSpPr>
          <p:nvPr>
            <p:ph type="title"/>
          </p:nvPr>
        </p:nvSpPr>
        <p:spPr>
          <a:xfrm>
            <a:off x="630000" y="622800"/>
            <a:ext cx="10933350" cy="332399"/>
          </a:xfrm>
          <a:prstGeom prst="rect">
            <a:avLst/>
          </a:prstGeom>
        </p:spPr>
        <p:txBody>
          <a:bodyPr vert="horz" wrap="square" lIns="0" tIns="0" rIns="0" bIns="0" rtlCol="0" anchor="t">
            <a:spAutoFit/>
          </a:bodyPr>
          <a:lstStyle/>
          <a:p>
            <a:r>
              <a:rPr lang="en-GB" dirty="0"/>
              <a:t>Click to add title</a:t>
            </a:r>
          </a:p>
        </p:txBody>
      </p:sp>
      <p:sp>
        <p:nvSpPr>
          <p:cNvPr id="4" name="Text Placeholder 3"/>
          <p:cNvSpPr>
            <a:spLocks noGrp="1"/>
          </p:cNvSpPr>
          <p:nvPr>
            <p:ph type="body" idx="1"/>
          </p:nvPr>
        </p:nvSpPr>
        <p:spPr>
          <a:xfrm>
            <a:off x="630000" y="1825625"/>
            <a:ext cx="10933350" cy="4351338"/>
          </a:xfrm>
          <a:prstGeom prst="rect">
            <a:avLst/>
          </a:prstGeom>
        </p:spPr>
        <p:txBody>
          <a:bodyPr vert="horz" lIns="0" tIns="0" rIns="0" bIns="0" rtlCol="0">
            <a:noAutofit/>
          </a:bodyPr>
          <a:lstStyle/>
          <a:p>
            <a:pPr lvl="0"/>
            <a:r>
              <a:rPr lang="en-GB" dirty="0"/>
              <a:t>Edit Master text styles</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Level six</a:t>
            </a:r>
          </a:p>
          <a:p>
            <a:pPr lvl="6"/>
            <a:r>
              <a:rPr lang="en-GB" dirty="0"/>
              <a:t>Level seven</a:t>
            </a:r>
          </a:p>
          <a:p>
            <a:pPr lvl="7"/>
            <a:r>
              <a:rPr lang="en-GB" dirty="0"/>
              <a:t>Level eight</a:t>
            </a:r>
          </a:p>
          <a:p>
            <a:pPr lvl="8"/>
            <a:r>
              <a:rPr lang="en-GB" dirty="0"/>
              <a:t>Level nine</a:t>
            </a:r>
          </a:p>
        </p:txBody>
      </p:sp>
      <p:sp>
        <p:nvSpPr>
          <p:cNvPr id="8"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mn-lt"/>
                <a:sym typeface="Trebuchet MS" panose="020B0603020202020204" pitchFamily="34" charset="0"/>
              </a:rPr>
              <a:t>Copyright © 2022 by Boston Consulting Group. All rights reserved.</a:t>
            </a:r>
          </a:p>
        </p:txBody>
      </p:sp>
      <p:sp>
        <p:nvSpPr>
          <p:cNvPr id="7" name="TextBox 6">
            <a:extLst>
              <a:ext uri="{FF2B5EF4-FFF2-40B4-BE49-F238E27FC236}">
                <a16:creationId xmlns:a16="http://schemas.microsoft.com/office/drawing/2014/main" id="{EDE34918-E970-4064-96C3-2C5BDAE175EB}"/>
              </a:ext>
            </a:extLst>
          </p:cNvPr>
          <p:cNvSpPr txBox="1"/>
          <p:nvPr userDrawn="1">
            <p:extLst>
              <p:ext uri="{1162E1C5-73C7-4A58-AE30-91384D911F3F}">
                <p184:classification xmlns:p184="http://schemas.microsoft.com/office/powerpoint/2018/4/main" val="hdr"/>
              </p:ext>
            </p:extLst>
          </p:nvPr>
        </p:nvSpPr>
        <p:spPr>
          <a:xfrm>
            <a:off x="5236337" y="0"/>
            <a:ext cx="1577975" cy="182880"/>
          </a:xfrm>
          <a:prstGeom prst="rect">
            <a:avLst/>
          </a:prstGeom>
        </p:spPr>
        <p:txBody>
          <a:bodyPr horzOverflow="overflow" lIns="0" tIns="0" rIns="0" bIns="0">
            <a:spAutoFit/>
          </a:bodyPr>
          <a:lstStyle/>
          <a:p>
            <a:pPr algn="ctr"/>
            <a:r>
              <a:rPr lang="en-GB" sz="1200">
                <a:solidFill>
                  <a:srgbClr val="000000"/>
                </a:solidFill>
                <a:latin typeface="Arial" panose="020B0604020202020204" pitchFamily="34" charset="0"/>
                <a:cs typeface="Arial" panose="020B0604020202020204" pitchFamily="34" charset="0"/>
              </a:rPr>
              <a:t>OFFICIAL-SENSITIVE</a:t>
            </a:r>
          </a:p>
        </p:txBody>
      </p:sp>
      <p:sp>
        <p:nvSpPr>
          <p:cNvPr id="10" name="TextBox 9">
            <a:extLst>
              <a:ext uri="{FF2B5EF4-FFF2-40B4-BE49-F238E27FC236}">
                <a16:creationId xmlns:a16="http://schemas.microsoft.com/office/drawing/2014/main" id="{1BADB512-6B9B-4599-B435-53429BB4E9EE}"/>
              </a:ext>
            </a:extLst>
          </p:cNvPr>
          <p:cNvSpPr txBox="1"/>
          <p:nvPr userDrawn="1">
            <p:extLst>
              <p:ext uri="{1162E1C5-73C7-4A58-AE30-91384D911F3F}">
                <p184:classification xmlns:p184="http://schemas.microsoft.com/office/powerpoint/2018/4/main" val="ftr"/>
              </p:ext>
            </p:extLst>
          </p:nvPr>
        </p:nvSpPr>
        <p:spPr>
          <a:xfrm>
            <a:off x="5236337" y="6675120"/>
            <a:ext cx="1577975" cy="182880"/>
          </a:xfrm>
          <a:prstGeom prst="rect">
            <a:avLst/>
          </a:prstGeom>
        </p:spPr>
        <p:txBody>
          <a:bodyPr horzOverflow="overflow" lIns="0" tIns="0" rIns="0" bIns="0">
            <a:spAutoFit/>
          </a:bodyPr>
          <a:lstStyle/>
          <a:p>
            <a:pPr algn="ctr"/>
            <a:r>
              <a:rPr lang="en-GB" sz="1200">
                <a:solidFill>
                  <a:srgbClr val="000000"/>
                </a:solidFill>
                <a:latin typeface="Arial" panose="020B0604020202020204" pitchFamily="34" charset="0"/>
                <a:cs typeface="Arial" panose="020B0604020202020204" pitchFamily="34" charset="0"/>
              </a:rPr>
              <a:t>OFFICIAL-SENSITIVE</a:t>
            </a:r>
          </a:p>
        </p:txBody>
      </p:sp>
    </p:spTree>
    <p:extLst>
      <p:ext uri="{BB962C8B-B14F-4D97-AF65-F5344CB8AC3E}">
        <p14:creationId xmlns:p14="http://schemas.microsoft.com/office/powerpoint/2010/main" val="1017589894"/>
      </p:ext>
    </p:extLst>
  </p:cSld>
  <p:clrMap bg1="lt1" tx1="dk1" bg2="lt2" tx2="dk2" accent1="accent1" accent2="accent2" accent3="accent3" accent4="accent4" accent5="accent5" accent6="accent6" hlink="hlink" folHlink="folHlink"/>
  <p:sldLayoutIdLst>
    <p:sldLayoutId id="2147484026" r:id="rId1"/>
    <p:sldLayoutId id="2147484027" r:id="rId2"/>
    <p:sldLayoutId id="2147484028" r:id="rId3"/>
    <p:sldLayoutId id="2147484029" r:id="rId4"/>
    <p:sldLayoutId id="2147484030" r:id="rId5"/>
    <p:sldLayoutId id="2147484031" r:id="rId6"/>
    <p:sldLayoutId id="2147484032" r:id="rId7"/>
    <p:sldLayoutId id="2147484033" r:id="rId8"/>
    <p:sldLayoutId id="2147484034" r:id="rId9"/>
    <p:sldLayoutId id="2147484035" r:id="rId10"/>
    <p:sldLayoutId id="2147484036" r:id="rId11"/>
    <p:sldLayoutId id="2147484037" r:id="rId12"/>
    <p:sldLayoutId id="2147484038" r:id="rId13"/>
    <p:sldLayoutId id="2147484039" r:id="rId14"/>
    <p:sldLayoutId id="2147484040" r:id="rId15"/>
    <p:sldLayoutId id="2147484041" r:id="rId16"/>
    <p:sldLayoutId id="2147484042" r:id="rId17"/>
    <p:sldLayoutId id="2147484043" r:id="rId18"/>
    <p:sldLayoutId id="2147484044" r:id="rId19"/>
    <p:sldLayoutId id="2147484045" r:id="rId20"/>
    <p:sldLayoutId id="2147484046" r:id="rId21"/>
    <p:sldLayoutId id="2147484047" r:id="rId22"/>
    <p:sldLayoutId id="2147484048" r:id="rId23"/>
    <p:sldLayoutId id="2147484049" r:id="rId24"/>
    <p:sldLayoutId id="2147484050" r:id="rId25"/>
    <p:sldLayoutId id="2147484051" r:id="rId26"/>
    <p:sldLayoutId id="2147484052" r:id="rId27"/>
    <p:sldLayoutId id="2147484053" r:id="rId28"/>
    <p:sldLayoutId id="2147484054" r:id="rId29"/>
    <p:sldLayoutId id="2147484055" r:id="rId30"/>
    <p:sldLayoutId id="2147484056" r:id="rId31"/>
    <p:sldLayoutId id="2147484057" r:id="rId32"/>
    <p:sldLayoutId id="2147484058" r:id="rId33"/>
    <p:sldLayoutId id="2147484059" r:id="rId34"/>
    <p:sldLayoutId id="2147484060" r:id="rId35"/>
    <p:sldLayoutId id="2147484061" r:id="rId36"/>
    <p:sldLayoutId id="2147484062" r:id="rId37"/>
    <p:sldLayoutId id="2147484063" r:id="rId38"/>
    <p:sldLayoutId id="2147484064" r:id="rId39"/>
    <p:sldLayoutId id="2147484065" r:id="rId40"/>
    <p:sldLayoutId id="2147484066" r:id="rId41"/>
    <p:sldLayoutId id="2147484067" r:id="rId42"/>
    <p:sldLayoutId id="2147484068" r:id="rId43"/>
    <p:sldLayoutId id="2147484069" r:id="rId44"/>
    <p:sldLayoutId id="2147484070" r:id="rId45"/>
    <p:sldLayoutId id="2147484071" r:id="rId46"/>
    <p:sldLayoutId id="2147484072" r:id="rId47"/>
    <p:sldLayoutId id="2147484073" r:id="rId48"/>
    <p:sldLayoutId id="2147484074" r:id="rId49"/>
    <p:sldLayoutId id="2147484075" r:id="rId50"/>
    <p:sldLayoutId id="2147484076" r:id="rId51"/>
    <p:sldLayoutId id="2147484077" r:id="rId52"/>
    <p:sldLayoutId id="2147484078" r:id="rId53"/>
    <p:sldLayoutId id="2147484079" r:id="rId54"/>
    <p:sldLayoutId id="2147484080" r:id="rId55"/>
    <p:sldLayoutId id="2147484081" r:id="rId56"/>
    <p:sldLayoutId id="2147484082" r:id="rId57"/>
    <p:sldLayoutId id="2147484083" r:id="rId58"/>
    <p:sldLayoutId id="2147484084" r:id="rId59"/>
    <p:sldLayoutId id="2147484085" r:id="rId60"/>
    <p:sldLayoutId id="2147484086" r:id="rId61"/>
    <p:sldLayoutId id="2147484087" r:id="rId62"/>
    <p:sldLayoutId id="2147484088" r:id="rId63"/>
    <p:sldLayoutId id="2147484089" r:id="rId64"/>
    <p:sldLayoutId id="2147484090" r:id="rId65"/>
    <p:sldLayoutId id="2147484091" r:id="rId66"/>
    <p:sldLayoutId id="2147484092" r:id="rId67"/>
    <p:sldLayoutId id="2147484093" r:id="rId68"/>
    <p:sldLayoutId id="2147484094" r:id="rId69"/>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sldNum="0" hdr="0" ftr="0" dt="0"/>
  <p:txStyles>
    <p:titleStyle>
      <a:lvl1pPr algn="l" defTabSz="914400" rtl="0" eaLnBrk="1" latinLnBrk="0" hangingPunct="1">
        <a:lnSpc>
          <a:spcPct val="90000"/>
        </a:lnSpc>
        <a:spcBef>
          <a:spcPct val="0"/>
        </a:spcBef>
        <a:buNone/>
        <a:defRPr sz="2400" kern="1200">
          <a:solidFill>
            <a:schemeClr val="tx2"/>
          </a:solidFill>
          <a:latin typeface="+mj-lt"/>
          <a:ea typeface="+mj-ea"/>
          <a:cs typeface="+mj-cs"/>
          <a:sym typeface="Trebuchet MS" panose="020B0603020202020204" pitchFamily="34" charset="0"/>
        </a:defRPr>
      </a:lvl1pPr>
    </p:titleStyle>
    <p:body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311">
          <p15:clr>
            <a:srgbClr val="F26B43"/>
          </p15:clr>
        </p15:guide>
        <p15:guide id="2" pos="396">
          <p15:clr>
            <a:srgbClr val="F26B43"/>
          </p15:clr>
        </p15:guide>
        <p15:guide id="3" pos="7284">
          <p15:clr>
            <a:srgbClr val="F26B43"/>
          </p15:clr>
        </p15:guide>
        <p15:guide id="4" orient="horz" pos="3881">
          <p15:clr>
            <a:srgbClr val="F26B43"/>
          </p15:clr>
        </p15:guide>
      </p15:sldGuideLst>
    </p:ext>
  </p:extLst>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E7EDE33-7DFC-4933-97DF-B3C4A568B78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209C2C9-92A4-446D-AD39-3114F1A9AF4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0A13B99-2E3D-48DE-BE2A-4395EE58C8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21A28-80D8-4488-BC7F-D5F90A285E14}" type="datetime1">
              <a:rPr lang="en-GB" smtClean="0"/>
              <a:t>27/10/2022</a:t>
            </a:fld>
            <a:endParaRPr lang="en-GB"/>
          </a:p>
        </p:txBody>
      </p:sp>
      <p:sp>
        <p:nvSpPr>
          <p:cNvPr id="5" name="Footer Placeholder 4">
            <a:extLst>
              <a:ext uri="{FF2B5EF4-FFF2-40B4-BE49-F238E27FC236}">
                <a16:creationId xmlns:a16="http://schemas.microsoft.com/office/drawing/2014/main" id="{CC3026CF-432B-4238-8D89-612452B3BF7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8237FA5E-41FC-4CD8-BDB3-FA728B45847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E6BDAF9-125F-42F4-AEC6-A9FCC95B138D}" type="slidenum">
              <a:rPr lang="en-GB" smtClean="0"/>
              <a:t>‹#›</a:t>
            </a:fld>
            <a:endParaRPr lang="en-GB"/>
          </a:p>
        </p:txBody>
      </p:sp>
      <p:sp>
        <p:nvSpPr>
          <p:cNvPr id="9" name="TextBox 8">
            <a:extLst>
              <a:ext uri="{FF2B5EF4-FFF2-40B4-BE49-F238E27FC236}">
                <a16:creationId xmlns:a16="http://schemas.microsoft.com/office/drawing/2014/main" id="{15744FF6-D02F-4226-B050-BA1F0A7817C4}"/>
              </a:ext>
            </a:extLst>
          </p:cNvPr>
          <p:cNvSpPr txBox="1"/>
          <p:nvPr userDrawn="1">
            <p:extLst>
              <p:ext uri="{1162E1C5-73C7-4A58-AE30-91384D911F3F}">
                <p184:classification xmlns:p184="http://schemas.microsoft.com/office/powerpoint/2018/4/main" val="hdr"/>
              </p:ext>
            </p:extLst>
          </p:nvPr>
        </p:nvSpPr>
        <p:spPr>
          <a:xfrm>
            <a:off x="5236337" y="0"/>
            <a:ext cx="1577975" cy="182880"/>
          </a:xfrm>
          <a:prstGeom prst="rect">
            <a:avLst/>
          </a:prstGeom>
        </p:spPr>
        <p:txBody>
          <a:bodyPr horzOverflow="overflow" lIns="0" tIns="0" rIns="0" bIns="0">
            <a:spAutoFit/>
          </a:bodyPr>
          <a:lstStyle/>
          <a:p>
            <a:pPr algn="ctr"/>
            <a:r>
              <a:rPr lang="en-GB" sz="1200">
                <a:solidFill>
                  <a:srgbClr val="000000"/>
                </a:solidFill>
                <a:latin typeface="Arial" panose="020B0604020202020204" pitchFamily="34" charset="0"/>
                <a:cs typeface="Arial" panose="020B0604020202020204" pitchFamily="34" charset="0"/>
              </a:rPr>
              <a:t>OFFICIAL-SENSITIVE</a:t>
            </a:r>
          </a:p>
        </p:txBody>
      </p:sp>
      <p:sp>
        <p:nvSpPr>
          <p:cNvPr id="10" name="TextBox 9">
            <a:extLst>
              <a:ext uri="{FF2B5EF4-FFF2-40B4-BE49-F238E27FC236}">
                <a16:creationId xmlns:a16="http://schemas.microsoft.com/office/drawing/2014/main" id="{124CCB2E-09BB-4FBC-9AC2-6CDAE6F42EE8}"/>
              </a:ext>
            </a:extLst>
          </p:cNvPr>
          <p:cNvSpPr txBox="1"/>
          <p:nvPr userDrawn="1">
            <p:extLst>
              <p:ext uri="{1162E1C5-73C7-4A58-AE30-91384D911F3F}">
                <p184:classification xmlns:p184="http://schemas.microsoft.com/office/powerpoint/2018/4/main" val="ftr"/>
              </p:ext>
            </p:extLst>
          </p:nvPr>
        </p:nvSpPr>
        <p:spPr>
          <a:xfrm>
            <a:off x="5236337" y="6675120"/>
            <a:ext cx="1577975" cy="182880"/>
          </a:xfrm>
          <a:prstGeom prst="rect">
            <a:avLst/>
          </a:prstGeom>
        </p:spPr>
        <p:txBody>
          <a:bodyPr horzOverflow="overflow" lIns="0" tIns="0" rIns="0" bIns="0">
            <a:spAutoFit/>
          </a:bodyPr>
          <a:lstStyle/>
          <a:p>
            <a:pPr algn="ctr"/>
            <a:r>
              <a:rPr lang="en-GB" sz="1200">
                <a:solidFill>
                  <a:srgbClr val="000000"/>
                </a:solidFill>
                <a:latin typeface="Arial" panose="020B0604020202020204" pitchFamily="34" charset="0"/>
                <a:cs typeface="Arial" panose="020B0604020202020204" pitchFamily="34" charset="0"/>
              </a:rPr>
              <a:t>OFFICIAL-SENSITIVE</a:t>
            </a:r>
          </a:p>
        </p:txBody>
      </p:sp>
    </p:spTree>
    <p:extLst>
      <p:ext uri="{BB962C8B-B14F-4D97-AF65-F5344CB8AC3E}">
        <p14:creationId xmlns:p14="http://schemas.microsoft.com/office/powerpoint/2010/main" val="989130844"/>
      </p:ext>
    </p:extLst>
  </p:cSld>
  <p:clrMap bg1="lt1" tx1="dk1" bg2="lt2" tx2="dk2" accent1="accent1" accent2="accent2" accent3="accent3" accent4="accent4" accent5="accent5" accent6="accent6" hlink="hlink" folHlink="folHlink"/>
  <p:sldLayoutIdLst>
    <p:sldLayoutId id="2147484096" r:id="rId1"/>
    <p:sldLayoutId id="2147484097" r:id="rId2"/>
    <p:sldLayoutId id="2147484098" r:id="rId3"/>
    <p:sldLayoutId id="2147484099" r:id="rId4"/>
    <p:sldLayoutId id="2147484100" r:id="rId5"/>
    <p:sldLayoutId id="2147484101" r:id="rId6"/>
    <p:sldLayoutId id="2147484102" r:id="rId7"/>
    <p:sldLayoutId id="2147484103" r:id="rId8"/>
    <p:sldLayoutId id="2147484104" r:id="rId9"/>
    <p:sldLayoutId id="2147484105" r:id="rId10"/>
    <p:sldLayoutId id="2147484106"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68"/>
            </p:custDataLst>
            <p:extLst>
              <p:ext uri="{D42A27DB-BD31-4B8C-83A1-F6EECF244321}">
                <p14:modId xmlns:p14="http://schemas.microsoft.com/office/powerpoint/2010/main" val="460859655"/>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70" imgW="270" imgH="270" progId="TCLayout.ActiveDocument.1">
                  <p:embed/>
                </p:oleObj>
              </mc:Choice>
              <mc:Fallback>
                <p:oleObj name="think-cell Slide" r:id="rId70" imgW="270" imgH="270" progId="TCLayout.ActiveDocument.1">
                  <p:embed/>
                  <p:pic>
                    <p:nvPicPr>
                      <p:cNvPr id="2" name="Object 1" hidden="1"/>
                      <p:cNvPicPr/>
                      <p:nvPr/>
                    </p:nvPicPr>
                    <p:blipFill>
                      <a:blip r:embed="rId71"/>
                      <a:stretch>
                        <a:fillRect/>
                      </a:stretch>
                    </p:blipFill>
                    <p:spPr>
                      <a:xfrm>
                        <a:off x="1588" y="1588"/>
                        <a:ext cx="1587" cy="1587"/>
                      </a:xfrm>
                      <a:prstGeom prst="rect">
                        <a:avLst/>
                      </a:prstGeom>
                    </p:spPr>
                  </p:pic>
                </p:oleObj>
              </mc:Fallback>
            </mc:AlternateContent>
          </a:graphicData>
        </a:graphic>
      </p:graphicFrame>
      <p:sp>
        <p:nvSpPr>
          <p:cNvPr id="3" name="Rectangle 2" hidden="1"/>
          <p:cNvSpPr/>
          <p:nvPr userDrawn="1">
            <p:custDataLst>
              <p:tags r:id="rId69"/>
            </p:custDataLst>
          </p:nvPr>
        </p:nvSpPr>
        <p:spPr>
          <a:xfrm>
            <a:off x="0" y="0"/>
            <a:ext cx="158750" cy="158750"/>
          </a:xfrm>
          <a:prstGeom prst="rect">
            <a:avLst/>
          </a:prstGeom>
          <a:solidFill>
            <a:schemeClr val="tx2"/>
          </a:solidFill>
          <a:ln w="9525" cap="rnd" cmpd="sng" algn="ctr">
            <a:solidFill>
              <a:schemeClr val="tx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GB" sz="2400" b="0" i="0" baseline="0" dirty="0">
              <a:solidFill>
                <a:srgbClr val="FFFFFF"/>
              </a:solidFill>
              <a:latin typeface="Trebuchet MS" panose="020B0603020202020204" pitchFamily="34" charset="0"/>
              <a:ea typeface="+mj-ea"/>
              <a:cs typeface="+mj-cs"/>
              <a:sym typeface="Trebuchet MS" panose="020B0603020202020204" pitchFamily="34" charset="0"/>
            </a:endParaRPr>
          </a:p>
        </p:txBody>
      </p:sp>
      <p:sp>
        <p:nvSpPr>
          <p:cNvPr id="11"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eaLnBrk="1">
              <a:defRPr sz="1000">
                <a:solidFill>
                  <a:schemeClr val="bg1">
                    <a:lumMod val="50000"/>
                  </a:schemeClr>
                </a:solidFill>
                <a:latin typeface="+mn-lt"/>
                <a:sym typeface="Trebuchet MS" panose="020B0603020202020204" pitchFamily="34" charset="0"/>
              </a:defRPr>
            </a:lvl1pPr>
          </a:lstStyle>
          <a:p>
            <a:endParaRPr lang="en-GB" dirty="0"/>
          </a:p>
        </p:txBody>
      </p:sp>
      <p:sp>
        <p:nvSpPr>
          <p:cNvPr id="12" name="TextBox 11"/>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GB" sz="10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GB" sz="1000" kern="1200" dirty="0">
              <a:solidFill>
                <a:schemeClr val="bg1">
                  <a:lumMod val="50000"/>
                </a:schemeClr>
              </a:solidFill>
              <a:latin typeface="+mn-lt"/>
              <a:ea typeface="+mn-ea"/>
              <a:cs typeface="+mn-cs"/>
              <a:sym typeface="Trebuchet MS" panose="020B0603020202020204" pitchFamily="34" charset="0"/>
            </a:endParaRPr>
          </a:p>
        </p:txBody>
      </p:sp>
      <p:sp>
        <p:nvSpPr>
          <p:cNvPr id="9" name="Title Placeholder 1"/>
          <p:cNvSpPr>
            <a:spLocks noGrp="1"/>
          </p:cNvSpPr>
          <p:nvPr>
            <p:ph type="title"/>
          </p:nvPr>
        </p:nvSpPr>
        <p:spPr>
          <a:xfrm>
            <a:off x="630000" y="622800"/>
            <a:ext cx="10933350" cy="332399"/>
          </a:xfrm>
          <a:prstGeom prst="rect">
            <a:avLst/>
          </a:prstGeom>
        </p:spPr>
        <p:txBody>
          <a:bodyPr vert="horz" wrap="square" lIns="0" tIns="0" rIns="0" bIns="0" rtlCol="0" anchor="t">
            <a:spAutoFit/>
          </a:bodyPr>
          <a:lstStyle/>
          <a:p>
            <a:r>
              <a:rPr lang="en-GB" dirty="0"/>
              <a:t>Click to add title</a:t>
            </a:r>
          </a:p>
        </p:txBody>
      </p:sp>
      <p:sp>
        <p:nvSpPr>
          <p:cNvPr id="4" name="Text Placeholder 3"/>
          <p:cNvSpPr>
            <a:spLocks noGrp="1"/>
          </p:cNvSpPr>
          <p:nvPr>
            <p:ph type="body" idx="1"/>
          </p:nvPr>
        </p:nvSpPr>
        <p:spPr>
          <a:xfrm>
            <a:off x="630000" y="1825625"/>
            <a:ext cx="10933350" cy="4351338"/>
          </a:xfrm>
          <a:prstGeom prst="rect">
            <a:avLst/>
          </a:prstGeom>
        </p:spPr>
        <p:txBody>
          <a:bodyPr vert="horz" lIns="0" tIns="0" rIns="0" bIns="0" rtlCol="0">
            <a:noAutofit/>
          </a:bodyPr>
          <a:lstStyle/>
          <a:p>
            <a:pPr lvl="0"/>
            <a:r>
              <a:rPr lang="en-GB" dirty="0"/>
              <a:t>Edit Master text styles</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Level six</a:t>
            </a:r>
          </a:p>
          <a:p>
            <a:pPr lvl="6"/>
            <a:r>
              <a:rPr lang="en-GB" dirty="0"/>
              <a:t>Level seven</a:t>
            </a:r>
          </a:p>
          <a:p>
            <a:pPr lvl="7"/>
            <a:r>
              <a:rPr lang="en-GB" dirty="0"/>
              <a:t>Level eight</a:t>
            </a:r>
          </a:p>
          <a:p>
            <a:pPr lvl="8"/>
            <a:r>
              <a:rPr lang="en-GB" dirty="0"/>
              <a:t>Level nine</a:t>
            </a:r>
          </a:p>
        </p:txBody>
      </p:sp>
      <p:sp>
        <p:nvSpPr>
          <p:cNvPr id="8"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mn-lt"/>
                <a:sym typeface="Trebuchet MS" panose="020B0603020202020204" pitchFamily="34" charset="0"/>
              </a:rPr>
              <a:t>Copyright © 2022 by Boston Consulting Group. All rights reserved.</a:t>
            </a:r>
          </a:p>
        </p:txBody>
      </p:sp>
      <p:sp>
        <p:nvSpPr>
          <p:cNvPr id="10" name="TextBox 9">
            <a:extLst>
              <a:ext uri="{FF2B5EF4-FFF2-40B4-BE49-F238E27FC236}">
                <a16:creationId xmlns:a16="http://schemas.microsoft.com/office/drawing/2014/main" id="{3337B847-1BCD-4940-A7BA-80C03CB5FDC0}"/>
              </a:ext>
            </a:extLst>
          </p:cNvPr>
          <p:cNvSpPr txBox="1"/>
          <p:nvPr userDrawn="1"/>
        </p:nvSpPr>
        <p:spPr>
          <a:xfrm>
            <a:off x="4750130" y="190005"/>
            <a:ext cx="2992582" cy="332399"/>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solidFill>
                  <a:schemeClr val="tx1"/>
                </a:solidFill>
              </a:rPr>
              <a:t>OFFICIAL-SENSITIVE</a:t>
            </a:r>
          </a:p>
        </p:txBody>
      </p:sp>
    </p:spTree>
    <p:extLst>
      <p:ext uri="{BB962C8B-B14F-4D97-AF65-F5344CB8AC3E}">
        <p14:creationId xmlns:p14="http://schemas.microsoft.com/office/powerpoint/2010/main" val="2655946966"/>
      </p:ext>
    </p:extLst>
  </p:cSld>
  <p:clrMap bg1="lt1" tx1="dk1" bg2="lt2" tx2="dk2" accent1="accent1" accent2="accent2" accent3="accent3" accent4="accent4" accent5="accent5" accent6="accent6" hlink="hlink" folHlink="folHlink"/>
  <p:sldLayoutIdLst>
    <p:sldLayoutId id="2147484108" r:id="rId1"/>
    <p:sldLayoutId id="2147484109" r:id="rId2"/>
    <p:sldLayoutId id="2147484110" r:id="rId3"/>
    <p:sldLayoutId id="2147484111" r:id="rId4"/>
    <p:sldLayoutId id="2147484112" r:id="rId5"/>
    <p:sldLayoutId id="2147484113" r:id="rId6"/>
    <p:sldLayoutId id="2147484114" r:id="rId7"/>
    <p:sldLayoutId id="2147484115" r:id="rId8"/>
    <p:sldLayoutId id="2147484116" r:id="rId9"/>
    <p:sldLayoutId id="2147484117" r:id="rId10"/>
    <p:sldLayoutId id="2147484118" r:id="rId11"/>
    <p:sldLayoutId id="2147484119" r:id="rId12"/>
    <p:sldLayoutId id="2147484120" r:id="rId13"/>
    <p:sldLayoutId id="2147484121" r:id="rId14"/>
    <p:sldLayoutId id="2147484122" r:id="rId15"/>
    <p:sldLayoutId id="2147484123" r:id="rId16"/>
    <p:sldLayoutId id="2147484124" r:id="rId17"/>
    <p:sldLayoutId id="2147484125" r:id="rId18"/>
    <p:sldLayoutId id="2147484126" r:id="rId19"/>
    <p:sldLayoutId id="2147484127" r:id="rId20"/>
    <p:sldLayoutId id="2147484128" r:id="rId21"/>
    <p:sldLayoutId id="2147484129" r:id="rId22"/>
    <p:sldLayoutId id="2147484130" r:id="rId23"/>
    <p:sldLayoutId id="2147484131" r:id="rId24"/>
    <p:sldLayoutId id="2147484132" r:id="rId25"/>
    <p:sldLayoutId id="2147484133" r:id="rId26"/>
    <p:sldLayoutId id="2147484134" r:id="rId27"/>
    <p:sldLayoutId id="2147484135" r:id="rId28"/>
    <p:sldLayoutId id="2147484136" r:id="rId29"/>
    <p:sldLayoutId id="2147484137" r:id="rId30"/>
    <p:sldLayoutId id="2147484138" r:id="rId31"/>
    <p:sldLayoutId id="2147484139" r:id="rId32"/>
    <p:sldLayoutId id="2147484140" r:id="rId33"/>
    <p:sldLayoutId id="2147484141" r:id="rId34"/>
    <p:sldLayoutId id="2147484142" r:id="rId35"/>
    <p:sldLayoutId id="2147484143" r:id="rId36"/>
    <p:sldLayoutId id="2147484144" r:id="rId37"/>
    <p:sldLayoutId id="2147484145" r:id="rId38"/>
    <p:sldLayoutId id="2147484146" r:id="rId39"/>
    <p:sldLayoutId id="2147484147" r:id="rId40"/>
    <p:sldLayoutId id="2147484148" r:id="rId41"/>
    <p:sldLayoutId id="2147484149" r:id="rId42"/>
    <p:sldLayoutId id="2147484150" r:id="rId43"/>
    <p:sldLayoutId id="2147484151" r:id="rId44"/>
    <p:sldLayoutId id="2147484152" r:id="rId45"/>
    <p:sldLayoutId id="2147484153" r:id="rId46"/>
    <p:sldLayoutId id="2147484154" r:id="rId47"/>
    <p:sldLayoutId id="2147484155" r:id="rId48"/>
    <p:sldLayoutId id="2147484156" r:id="rId49"/>
    <p:sldLayoutId id="2147484157" r:id="rId50"/>
    <p:sldLayoutId id="2147484158" r:id="rId51"/>
    <p:sldLayoutId id="2147484159" r:id="rId52"/>
    <p:sldLayoutId id="2147484160" r:id="rId53"/>
    <p:sldLayoutId id="2147484161" r:id="rId54"/>
    <p:sldLayoutId id="2147484162" r:id="rId55"/>
    <p:sldLayoutId id="2147484163" r:id="rId56"/>
    <p:sldLayoutId id="2147484164" r:id="rId57"/>
    <p:sldLayoutId id="2147484165" r:id="rId58"/>
    <p:sldLayoutId id="2147484166" r:id="rId59"/>
    <p:sldLayoutId id="2147484167" r:id="rId60"/>
    <p:sldLayoutId id="2147484168" r:id="rId61"/>
    <p:sldLayoutId id="2147484169" r:id="rId62"/>
    <p:sldLayoutId id="2147484170" r:id="rId63"/>
    <p:sldLayoutId id="2147484171" r:id="rId64"/>
    <p:sldLayoutId id="2147484172" r:id="rId65"/>
    <p:sldLayoutId id="2147484173" r:id="rId66"/>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ftr="0" dt="0"/>
  <p:txStyles>
    <p:titleStyle>
      <a:lvl1pPr algn="l" defTabSz="914400" rtl="0" eaLnBrk="1" latinLnBrk="0" hangingPunct="1">
        <a:lnSpc>
          <a:spcPct val="90000"/>
        </a:lnSpc>
        <a:spcBef>
          <a:spcPct val="0"/>
        </a:spcBef>
        <a:buNone/>
        <a:defRPr sz="2400" kern="1200">
          <a:solidFill>
            <a:schemeClr val="tx2"/>
          </a:solidFill>
          <a:latin typeface="+mj-lt"/>
          <a:ea typeface="+mj-ea"/>
          <a:cs typeface="+mj-cs"/>
          <a:sym typeface="Trebuchet MS" panose="020B0603020202020204" pitchFamily="34" charset="0"/>
        </a:defRPr>
      </a:lvl1pPr>
    </p:titleStyle>
    <p:body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311">
          <p15:clr>
            <a:srgbClr val="F26B43"/>
          </p15:clr>
        </p15:guide>
        <p15:guide id="2" pos="396">
          <p15:clr>
            <a:srgbClr val="F26B43"/>
          </p15:clr>
        </p15:guide>
        <p15:guide id="3" pos="7284">
          <p15:clr>
            <a:srgbClr val="F26B43"/>
          </p15:clr>
        </p15:guide>
        <p15:guide id="4" orient="horz" pos="3881">
          <p15:clr>
            <a:srgbClr val="F26B43"/>
          </p15:clr>
        </p15:guide>
      </p15:sldGuideLst>
    </p:ext>
  </p:extLst>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70"/>
            </p:custDataLst>
            <p:extLst>
              <p:ext uri="{D42A27DB-BD31-4B8C-83A1-F6EECF244321}">
                <p14:modId xmlns:p14="http://schemas.microsoft.com/office/powerpoint/2010/main" val="460859655"/>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72" imgW="270" imgH="270" progId="TCLayout.ActiveDocument.1">
                  <p:embed/>
                </p:oleObj>
              </mc:Choice>
              <mc:Fallback>
                <p:oleObj name="think-cell Slide" r:id="rId72" imgW="270" imgH="270" progId="TCLayout.ActiveDocument.1">
                  <p:embed/>
                  <p:pic>
                    <p:nvPicPr>
                      <p:cNvPr id="2" name="Object 1" hidden="1"/>
                      <p:cNvPicPr/>
                      <p:nvPr/>
                    </p:nvPicPr>
                    <p:blipFill>
                      <a:blip r:embed="rId73"/>
                      <a:stretch>
                        <a:fillRect/>
                      </a:stretch>
                    </p:blipFill>
                    <p:spPr>
                      <a:xfrm>
                        <a:off x="1588" y="1588"/>
                        <a:ext cx="1587" cy="1587"/>
                      </a:xfrm>
                      <a:prstGeom prst="rect">
                        <a:avLst/>
                      </a:prstGeom>
                    </p:spPr>
                  </p:pic>
                </p:oleObj>
              </mc:Fallback>
            </mc:AlternateContent>
          </a:graphicData>
        </a:graphic>
      </p:graphicFrame>
      <p:sp>
        <p:nvSpPr>
          <p:cNvPr id="3" name="Rectangle 2" hidden="1"/>
          <p:cNvSpPr/>
          <p:nvPr userDrawn="1">
            <p:custDataLst>
              <p:tags r:id="rId71"/>
            </p:custDataLst>
          </p:nvPr>
        </p:nvSpPr>
        <p:spPr>
          <a:xfrm>
            <a:off x="0" y="0"/>
            <a:ext cx="158750" cy="158750"/>
          </a:xfrm>
          <a:prstGeom prst="rect">
            <a:avLst/>
          </a:prstGeom>
          <a:solidFill>
            <a:schemeClr val="tx2"/>
          </a:solidFill>
          <a:ln w="9525" cap="rnd" cmpd="sng" algn="ctr">
            <a:solidFill>
              <a:schemeClr val="tx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GB" sz="2400" b="0" i="0" baseline="0">
              <a:solidFill>
                <a:srgbClr val="FFFFFF"/>
              </a:solidFill>
              <a:latin typeface="Trebuchet MS" panose="020B0603020202020204" pitchFamily="34" charset="0"/>
              <a:ea typeface="+mj-ea"/>
              <a:cs typeface="+mj-cs"/>
              <a:sym typeface="Trebuchet MS" panose="020B0603020202020204" pitchFamily="34" charset="0"/>
            </a:endParaRPr>
          </a:p>
        </p:txBody>
      </p:sp>
      <p:sp>
        <p:nvSpPr>
          <p:cNvPr id="11"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eaLnBrk="1">
              <a:defRPr sz="1000">
                <a:solidFill>
                  <a:schemeClr val="bg1">
                    <a:lumMod val="50000"/>
                  </a:schemeClr>
                </a:solidFill>
                <a:latin typeface="+mn-lt"/>
                <a:sym typeface="Trebuchet MS" panose="020B0603020202020204" pitchFamily="34" charset="0"/>
              </a:defRPr>
            </a:lvl1pPr>
          </a:lstStyle>
          <a:p>
            <a:endParaRPr lang="en-GB"/>
          </a:p>
        </p:txBody>
      </p:sp>
      <p:sp>
        <p:nvSpPr>
          <p:cNvPr id="12" name="TextBox 11"/>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GB" sz="10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GB" sz="1000" kern="1200">
              <a:solidFill>
                <a:schemeClr val="bg1">
                  <a:lumMod val="50000"/>
                </a:schemeClr>
              </a:solidFill>
              <a:latin typeface="+mn-lt"/>
              <a:ea typeface="+mn-ea"/>
              <a:cs typeface="+mn-cs"/>
              <a:sym typeface="Trebuchet MS" panose="020B0603020202020204" pitchFamily="34" charset="0"/>
            </a:endParaRPr>
          </a:p>
        </p:txBody>
      </p:sp>
      <p:sp>
        <p:nvSpPr>
          <p:cNvPr id="9" name="Title Placeholder 1"/>
          <p:cNvSpPr>
            <a:spLocks noGrp="1"/>
          </p:cNvSpPr>
          <p:nvPr>
            <p:ph type="title"/>
          </p:nvPr>
        </p:nvSpPr>
        <p:spPr>
          <a:xfrm>
            <a:off x="630000" y="622800"/>
            <a:ext cx="10933350" cy="332399"/>
          </a:xfrm>
          <a:prstGeom prst="rect">
            <a:avLst/>
          </a:prstGeom>
        </p:spPr>
        <p:txBody>
          <a:bodyPr vert="horz" wrap="square" lIns="0" tIns="0" rIns="0" bIns="0" rtlCol="0" anchor="t">
            <a:spAutoFit/>
          </a:bodyPr>
          <a:lstStyle/>
          <a:p>
            <a:r>
              <a:rPr lang="en-GB"/>
              <a:t>Click to add title</a:t>
            </a:r>
          </a:p>
        </p:txBody>
      </p:sp>
      <p:sp>
        <p:nvSpPr>
          <p:cNvPr id="4" name="Text Placeholder 3"/>
          <p:cNvSpPr>
            <a:spLocks noGrp="1"/>
          </p:cNvSpPr>
          <p:nvPr>
            <p:ph type="body" idx="1"/>
          </p:nvPr>
        </p:nvSpPr>
        <p:spPr>
          <a:xfrm>
            <a:off x="630000" y="1825625"/>
            <a:ext cx="10933350" cy="4351338"/>
          </a:xfrm>
          <a:prstGeom prst="rect">
            <a:avLst/>
          </a:prstGeom>
        </p:spPr>
        <p:txBody>
          <a:bodyPr vert="horz" lIns="0" tIns="0" rIns="0" bIns="0" rtlCol="0">
            <a:noAutofit/>
          </a:bodyPr>
          <a:lstStyle/>
          <a:p>
            <a:pPr lvl="0"/>
            <a:r>
              <a:rPr lang="en-GB"/>
              <a:t>Edit Master text styles</a:t>
            </a:r>
          </a:p>
          <a:p>
            <a:pPr lvl="1"/>
            <a:r>
              <a:rPr lang="en-GB"/>
              <a:t>Second level</a:t>
            </a:r>
          </a:p>
          <a:p>
            <a:pPr lvl="2"/>
            <a:r>
              <a:rPr lang="en-GB"/>
              <a:t>Third level</a:t>
            </a:r>
          </a:p>
          <a:p>
            <a:pPr lvl="3"/>
            <a:r>
              <a:rPr lang="en-GB"/>
              <a:t>Fourth level</a:t>
            </a:r>
          </a:p>
          <a:p>
            <a:pPr lvl="4"/>
            <a:r>
              <a:rPr lang="en-GB"/>
              <a:t>Fifth level</a:t>
            </a:r>
          </a:p>
          <a:p>
            <a:pPr lvl="5"/>
            <a:r>
              <a:rPr lang="en-GB"/>
              <a:t>Level six</a:t>
            </a:r>
          </a:p>
          <a:p>
            <a:pPr lvl="6"/>
            <a:r>
              <a:rPr lang="en-GB"/>
              <a:t>Level seven</a:t>
            </a:r>
          </a:p>
          <a:p>
            <a:pPr lvl="7"/>
            <a:r>
              <a:rPr lang="en-GB"/>
              <a:t>Level eight</a:t>
            </a:r>
          </a:p>
          <a:p>
            <a:pPr lvl="8"/>
            <a:r>
              <a:rPr lang="en-GB"/>
              <a:t>Level nine</a:t>
            </a:r>
          </a:p>
        </p:txBody>
      </p:sp>
      <p:sp>
        <p:nvSpPr>
          <p:cNvPr id="8"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sym typeface="Trebuchet MS" panose="020B0603020202020204" pitchFamily="34" charset="0"/>
              </a:rPr>
              <a:t>Copyright © 2022 by Boston Consulting Group. All rights reserved.</a:t>
            </a:r>
          </a:p>
        </p:txBody>
      </p:sp>
      <p:sp>
        <p:nvSpPr>
          <p:cNvPr id="10" name="TextBox 9">
            <a:extLst>
              <a:ext uri="{FF2B5EF4-FFF2-40B4-BE49-F238E27FC236}">
                <a16:creationId xmlns:a16="http://schemas.microsoft.com/office/drawing/2014/main" id="{1EB32E6C-598F-4383-A85B-89D0528A5366}"/>
              </a:ext>
            </a:extLst>
          </p:cNvPr>
          <p:cNvSpPr txBox="1"/>
          <p:nvPr userDrawn="1"/>
        </p:nvSpPr>
        <p:spPr>
          <a:xfrm>
            <a:off x="4488406" y="43029"/>
            <a:ext cx="3216536" cy="492426"/>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400">
                <a:solidFill>
                  <a:schemeClr val="tx1"/>
                </a:solidFill>
              </a:rPr>
              <a:t>OFFICIAL-SENSITIVE</a:t>
            </a:r>
          </a:p>
        </p:txBody>
      </p:sp>
    </p:spTree>
    <p:extLst>
      <p:ext uri="{BB962C8B-B14F-4D97-AF65-F5344CB8AC3E}">
        <p14:creationId xmlns:p14="http://schemas.microsoft.com/office/powerpoint/2010/main" val="4233493232"/>
      </p:ext>
    </p:extLst>
  </p:cSld>
  <p:clrMap bg1="lt1" tx1="dk1" bg2="lt2" tx2="dk2" accent1="accent1" accent2="accent2" accent3="accent3" accent4="accent4" accent5="accent5" accent6="accent6" hlink="hlink" folHlink="folHlink"/>
  <p:sldLayoutIdLst>
    <p:sldLayoutId id="2147484175" r:id="rId1"/>
    <p:sldLayoutId id="2147484176" r:id="rId2"/>
    <p:sldLayoutId id="2147484177" r:id="rId3"/>
    <p:sldLayoutId id="2147484178" r:id="rId4"/>
    <p:sldLayoutId id="2147484179" r:id="rId5"/>
    <p:sldLayoutId id="2147484180" r:id="rId6"/>
    <p:sldLayoutId id="2147484181" r:id="rId7"/>
    <p:sldLayoutId id="2147484182" r:id="rId8"/>
    <p:sldLayoutId id="2147484183" r:id="rId9"/>
    <p:sldLayoutId id="2147484184" r:id="rId10"/>
    <p:sldLayoutId id="2147484185" r:id="rId11"/>
    <p:sldLayoutId id="2147484186" r:id="rId12"/>
    <p:sldLayoutId id="2147484187" r:id="rId13"/>
    <p:sldLayoutId id="2147484188" r:id="rId14"/>
    <p:sldLayoutId id="2147484189" r:id="rId15"/>
    <p:sldLayoutId id="2147484190" r:id="rId16"/>
    <p:sldLayoutId id="2147484191" r:id="rId17"/>
    <p:sldLayoutId id="2147484192" r:id="rId18"/>
    <p:sldLayoutId id="2147484193" r:id="rId19"/>
    <p:sldLayoutId id="2147484194" r:id="rId20"/>
    <p:sldLayoutId id="2147484195" r:id="rId21"/>
    <p:sldLayoutId id="2147484196" r:id="rId22"/>
    <p:sldLayoutId id="2147484197" r:id="rId23"/>
    <p:sldLayoutId id="2147484198" r:id="rId24"/>
    <p:sldLayoutId id="2147484199" r:id="rId25"/>
    <p:sldLayoutId id="2147484200" r:id="rId26"/>
    <p:sldLayoutId id="2147484201" r:id="rId27"/>
    <p:sldLayoutId id="2147484202" r:id="rId28"/>
    <p:sldLayoutId id="2147484203" r:id="rId29"/>
    <p:sldLayoutId id="2147484204" r:id="rId30"/>
    <p:sldLayoutId id="2147484205" r:id="rId31"/>
    <p:sldLayoutId id="2147484206" r:id="rId32"/>
    <p:sldLayoutId id="2147484207" r:id="rId33"/>
    <p:sldLayoutId id="2147484208" r:id="rId34"/>
    <p:sldLayoutId id="2147484209" r:id="rId35"/>
    <p:sldLayoutId id="2147484210" r:id="rId36"/>
    <p:sldLayoutId id="2147484211" r:id="rId37"/>
    <p:sldLayoutId id="2147484212" r:id="rId38"/>
    <p:sldLayoutId id="2147484213" r:id="rId39"/>
    <p:sldLayoutId id="2147484214" r:id="rId40"/>
    <p:sldLayoutId id="2147484215" r:id="rId41"/>
    <p:sldLayoutId id="2147484216" r:id="rId42"/>
    <p:sldLayoutId id="2147484217" r:id="rId43"/>
    <p:sldLayoutId id="2147484218" r:id="rId44"/>
    <p:sldLayoutId id="2147484219" r:id="rId45"/>
    <p:sldLayoutId id="2147484220" r:id="rId46"/>
    <p:sldLayoutId id="2147484221" r:id="rId47"/>
    <p:sldLayoutId id="2147484222" r:id="rId48"/>
    <p:sldLayoutId id="2147484223" r:id="rId49"/>
    <p:sldLayoutId id="2147484224" r:id="rId50"/>
    <p:sldLayoutId id="2147484225" r:id="rId51"/>
    <p:sldLayoutId id="2147484226" r:id="rId52"/>
    <p:sldLayoutId id="2147484227" r:id="rId53"/>
    <p:sldLayoutId id="2147484228" r:id="rId54"/>
    <p:sldLayoutId id="2147484229" r:id="rId55"/>
    <p:sldLayoutId id="2147484230" r:id="rId56"/>
    <p:sldLayoutId id="2147484231" r:id="rId57"/>
    <p:sldLayoutId id="2147484232" r:id="rId58"/>
    <p:sldLayoutId id="2147484233" r:id="rId59"/>
    <p:sldLayoutId id="2147484234" r:id="rId60"/>
    <p:sldLayoutId id="2147484235" r:id="rId61"/>
    <p:sldLayoutId id="2147484236" r:id="rId62"/>
    <p:sldLayoutId id="2147484237" r:id="rId63"/>
    <p:sldLayoutId id="2147484238" r:id="rId64"/>
    <p:sldLayoutId id="2147484239" r:id="rId65"/>
    <p:sldLayoutId id="2147484240" r:id="rId66"/>
    <p:sldLayoutId id="2147484241" r:id="rId67"/>
    <p:sldLayoutId id="2147484242" r:id="rId68"/>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sldNum="0" hdr="0" ftr="0" dt="0"/>
  <p:txStyles>
    <p:titleStyle>
      <a:lvl1pPr algn="l" defTabSz="914400" rtl="0" eaLnBrk="1" latinLnBrk="0" hangingPunct="1">
        <a:lnSpc>
          <a:spcPct val="90000"/>
        </a:lnSpc>
        <a:spcBef>
          <a:spcPct val="0"/>
        </a:spcBef>
        <a:buNone/>
        <a:defRPr sz="2400" kern="1200">
          <a:solidFill>
            <a:schemeClr val="tx2"/>
          </a:solidFill>
          <a:latin typeface="+mj-lt"/>
          <a:ea typeface="+mj-ea"/>
          <a:cs typeface="+mj-cs"/>
          <a:sym typeface="Trebuchet MS" panose="020B0603020202020204" pitchFamily="34" charset="0"/>
        </a:defRPr>
      </a:lvl1pPr>
    </p:titleStyle>
    <p:body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311">
          <p15:clr>
            <a:srgbClr val="F26B43"/>
          </p15:clr>
        </p15:guide>
        <p15:guide id="2" pos="396">
          <p15:clr>
            <a:srgbClr val="F26B43"/>
          </p15:clr>
        </p15:guide>
        <p15:guide id="3" pos="7284">
          <p15:clr>
            <a:srgbClr val="F26B43"/>
          </p15:clr>
        </p15:guide>
        <p15:guide id="4" orient="horz" pos="3881">
          <p15:clr>
            <a:srgbClr val="F26B43"/>
          </p15:clr>
        </p15:guide>
      </p15:sldGuideLst>
    </p:ext>
  </p:extLst>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E1676CB-22F2-477F-84EC-4AE9C2E6D31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8E8BBBA-6CF2-4FA8-A897-77561A7251C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0FA9E44-99FB-4C28-AD08-8B8027DCC8D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FF0F411-DFD7-49F6-BA13-5768DE8135A0}" type="datetimeFigureOut">
              <a:rPr lang="en-GB" smtClean="0"/>
              <a:t>27/10/2022</a:t>
            </a:fld>
            <a:endParaRPr lang="en-GB"/>
          </a:p>
        </p:txBody>
      </p:sp>
      <p:sp>
        <p:nvSpPr>
          <p:cNvPr id="5" name="Footer Placeholder 4">
            <a:extLst>
              <a:ext uri="{FF2B5EF4-FFF2-40B4-BE49-F238E27FC236}">
                <a16:creationId xmlns:a16="http://schemas.microsoft.com/office/drawing/2014/main" id="{C4C41576-5229-4C75-A1B1-F6FFD7A74E3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5F00AF6E-35E3-43A4-A2FE-F14A9619265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BFBB426-6619-4E28-A119-D2BE3047F65A}" type="slidenum">
              <a:rPr lang="en-GB" smtClean="0"/>
              <a:t>‹#›</a:t>
            </a:fld>
            <a:endParaRPr lang="en-GB"/>
          </a:p>
        </p:txBody>
      </p:sp>
    </p:spTree>
    <p:extLst>
      <p:ext uri="{BB962C8B-B14F-4D97-AF65-F5344CB8AC3E}">
        <p14:creationId xmlns:p14="http://schemas.microsoft.com/office/powerpoint/2010/main" val="4122827540"/>
      </p:ext>
    </p:extLst>
  </p:cSld>
  <p:clrMap bg1="lt1" tx1="dk1" bg2="lt2" tx2="dk2" accent1="accent1" accent2="accent2" accent3="accent3" accent4="accent4" accent5="accent5" accent6="accent6" hlink="hlink" folHlink="folHlink"/>
  <p:sldLayoutIdLst>
    <p:sldLayoutId id="2147484244" r:id="rId1"/>
    <p:sldLayoutId id="2147484245" r:id="rId2"/>
    <p:sldLayoutId id="2147484246" r:id="rId3"/>
    <p:sldLayoutId id="2147484247" r:id="rId4"/>
    <p:sldLayoutId id="2147484248" r:id="rId5"/>
    <p:sldLayoutId id="2147484249" r:id="rId6"/>
    <p:sldLayoutId id="2147484250" r:id="rId7"/>
    <p:sldLayoutId id="2147484251" r:id="rId8"/>
    <p:sldLayoutId id="2147484252" r:id="rId9"/>
    <p:sldLayoutId id="2147484253" r:id="rId10"/>
    <p:sldLayoutId id="214748425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2450" name="Rectangle 2"/>
          <p:cNvSpPr>
            <a:spLocks noChangeArrowheads="1"/>
          </p:cNvSpPr>
          <p:nvPr/>
        </p:nvSpPr>
        <p:spPr bwMode="auto">
          <a:xfrm>
            <a:off x="0" y="6165850"/>
            <a:ext cx="12192000" cy="692150"/>
          </a:xfrm>
          <a:prstGeom prst="rect">
            <a:avLst/>
          </a:prstGeom>
          <a:gradFill rotWithShape="1">
            <a:gsLst>
              <a:gs pos="0">
                <a:schemeClr val="bg1">
                  <a:alpha val="75000"/>
                </a:schemeClr>
              </a:gs>
              <a:gs pos="100000">
                <a:schemeClr val="tx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z="1800"/>
          </a:p>
        </p:txBody>
      </p:sp>
      <p:sp>
        <p:nvSpPr>
          <p:cNvPr id="232451" name="Rectangle 3"/>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p>
        </p:txBody>
      </p:sp>
      <p:sp>
        <p:nvSpPr>
          <p:cNvPr id="232452" name="Rectangle 4"/>
          <p:cNvSpPr>
            <a:spLocks noGrp="1" noChangeArrowheads="1"/>
          </p:cNvSpPr>
          <p:nvPr>
            <p:ph type="body" idx="1"/>
          </p:nvPr>
        </p:nvSpPr>
        <p:spPr bwMode="auto">
          <a:xfrm>
            <a:off x="609600" y="1600201"/>
            <a:ext cx="115824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232453"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b="0"/>
            </a:lvl1pPr>
          </a:lstStyle>
          <a:p>
            <a:r>
              <a:rPr lang="en-GB" altLang="en-US"/>
              <a:t>RESTRICTED –</a:t>
            </a:r>
          </a:p>
          <a:p>
            <a:r>
              <a:rPr lang="en-GB" altLang="en-US"/>
              <a:t>COMMERCIAL</a:t>
            </a:r>
          </a:p>
        </p:txBody>
      </p:sp>
      <p:pic>
        <p:nvPicPr>
          <p:cNvPr id="232455" name="Picture 7" descr="Ministry of Defence">
            <a:hlinkClick r:id="rId14" tooltip="It is with great sadness that the Ministry of Defence must announce that two soldiers from 1st Battalion The Royal Gurkha Rifles have been killed in Afghanistan today, Tuesday 30 October 2012."/>
          </p:cNvPr>
          <p:cNvPicPr>
            <a:picLocks noChangeAspect="1" noChangeArrowheads="1"/>
          </p:cNvPicPr>
          <p:nvPr/>
        </p:nvPicPr>
        <p:blipFill>
          <a:blip r:embed="rId15" cstate="print">
            <a:extLst>
              <a:ext uri="{28A0092B-C50C-407E-A947-70E740481C1C}">
                <a14:useLocalDpi xmlns:a14="http://schemas.microsoft.com/office/drawing/2010/main" val="0"/>
              </a:ext>
            </a:extLst>
          </a:blip>
          <a:srcRect l="25655" t="7222" r="25774" b="6349"/>
          <a:stretch>
            <a:fillRect/>
          </a:stretch>
        </p:blipFill>
        <p:spPr bwMode="auto">
          <a:xfrm>
            <a:off x="120651" y="6165851"/>
            <a:ext cx="575733" cy="576263"/>
          </a:xfrm>
          <a:prstGeom prst="rect">
            <a:avLst/>
          </a:prstGeom>
          <a:noFill/>
          <a:extLst>
            <a:ext uri="{909E8E84-426E-40DD-AFC4-6F175D3DCCD1}">
              <a14:hiddenFill xmlns:a14="http://schemas.microsoft.com/office/drawing/2010/main">
                <a:solidFill>
                  <a:srgbClr val="FFFFFF"/>
                </a:solidFill>
              </a14:hiddenFill>
            </a:ext>
          </a:extLst>
        </p:spPr>
      </p:pic>
      <p:sp>
        <p:nvSpPr>
          <p:cNvPr id="232457" name="Rectangle 9"/>
          <p:cNvSpPr>
            <a:spLocks noChangeArrowheads="1"/>
          </p:cNvSpPr>
          <p:nvPr userDrawn="1"/>
        </p:nvSpPr>
        <p:spPr bwMode="auto">
          <a:xfrm>
            <a:off x="10229851" y="6300788"/>
            <a:ext cx="122341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ltLang="en-US" sz="1800" b="0">
                <a:solidFill>
                  <a:schemeClr val="bg1"/>
                </a:solidFill>
              </a:rPr>
              <a:t>FinMilCap</a:t>
            </a:r>
          </a:p>
        </p:txBody>
      </p:sp>
      <p:sp>
        <p:nvSpPr>
          <p:cNvPr id="4" name="TextBox 3">
            <a:extLst>
              <a:ext uri="{FF2B5EF4-FFF2-40B4-BE49-F238E27FC236}">
                <a16:creationId xmlns:a16="http://schemas.microsoft.com/office/drawing/2014/main" id="{907F069D-BCDF-4A7B-8F1D-84758A004827}"/>
              </a:ext>
            </a:extLst>
          </p:cNvPr>
          <p:cNvSpPr txBox="1"/>
          <p:nvPr userDrawn="1">
            <p:extLst>
              <p:ext uri="{1162E1C5-73C7-4A58-AE30-91384D911F3F}">
                <p184:classification xmlns:p184="http://schemas.microsoft.com/office/powerpoint/2018/4/main" val="hdr"/>
              </p:ext>
            </p:extLst>
          </p:nvPr>
        </p:nvSpPr>
        <p:spPr>
          <a:xfrm>
            <a:off x="4949783" y="0"/>
            <a:ext cx="2103967" cy="182880"/>
          </a:xfrm>
          <a:prstGeom prst="rect">
            <a:avLst/>
          </a:prstGeom>
        </p:spPr>
        <p:txBody>
          <a:bodyPr horzOverflow="overflow" lIns="0" tIns="0" rIns="0" bIns="0">
            <a:spAutoFit/>
          </a:bodyPr>
          <a:lstStyle/>
          <a:p>
            <a:pPr algn="ctr"/>
            <a:r>
              <a:rPr lang="en-GB" sz="1200">
                <a:solidFill>
                  <a:srgbClr val="000000"/>
                </a:solidFill>
                <a:latin typeface="Arial" panose="020B0604020202020204" pitchFamily="34" charset="0"/>
                <a:cs typeface="Arial" panose="020B0604020202020204" pitchFamily="34" charset="0"/>
              </a:rPr>
              <a:t>OFFICIAL-SENSITIVE</a:t>
            </a:r>
          </a:p>
        </p:txBody>
      </p:sp>
      <p:sp>
        <p:nvSpPr>
          <p:cNvPr id="5" name="TextBox 4">
            <a:extLst>
              <a:ext uri="{FF2B5EF4-FFF2-40B4-BE49-F238E27FC236}">
                <a16:creationId xmlns:a16="http://schemas.microsoft.com/office/drawing/2014/main" id="{C90A6F17-3F5D-4C1E-A1EC-A2C003AE3A22}"/>
              </a:ext>
            </a:extLst>
          </p:cNvPr>
          <p:cNvSpPr txBox="1"/>
          <p:nvPr userDrawn="1">
            <p:extLst>
              <p:ext uri="{1162E1C5-73C7-4A58-AE30-91384D911F3F}">
                <p184:classification xmlns:p184="http://schemas.microsoft.com/office/powerpoint/2018/4/main" val="ftr"/>
              </p:ext>
            </p:extLst>
          </p:nvPr>
        </p:nvSpPr>
        <p:spPr>
          <a:xfrm>
            <a:off x="4949783" y="6675120"/>
            <a:ext cx="2103967" cy="182880"/>
          </a:xfrm>
          <a:prstGeom prst="rect">
            <a:avLst/>
          </a:prstGeom>
        </p:spPr>
        <p:txBody>
          <a:bodyPr horzOverflow="overflow" lIns="0" tIns="0" rIns="0" bIns="0">
            <a:spAutoFit/>
          </a:bodyPr>
          <a:lstStyle/>
          <a:p>
            <a:pPr algn="ctr"/>
            <a:r>
              <a:rPr lang="en-GB" sz="1200">
                <a:solidFill>
                  <a:srgbClr val="000000"/>
                </a:solidFill>
                <a:latin typeface="Arial" panose="020B0604020202020204" pitchFamily="34" charset="0"/>
                <a:cs typeface="Arial" panose="020B0604020202020204" pitchFamily="34" charset="0"/>
              </a:rPr>
              <a:t>OFFICIAL-SENSITIVE</a:t>
            </a:r>
          </a:p>
        </p:txBody>
      </p:sp>
    </p:spTree>
    <p:extLst>
      <p:ext uri="{BB962C8B-B14F-4D97-AF65-F5344CB8AC3E}">
        <p14:creationId xmlns:p14="http://schemas.microsoft.com/office/powerpoint/2010/main" val="3974251744"/>
      </p:ext>
    </p:extLst>
  </p:cSld>
  <p:clrMap bg1="lt1" tx1="dk1" bg2="lt2" tx2="dk2" accent1="accent1" accent2="accent2" accent3="accent3" accent4="accent4" accent5="accent5" accent6="accent6" hlink="hlink" folHlink="folHlink"/>
  <p:sldLayoutIdLst>
    <p:sldLayoutId id="2147484256" r:id="rId1"/>
    <p:sldLayoutId id="2147484257" r:id="rId2"/>
    <p:sldLayoutId id="2147484258" r:id="rId3"/>
    <p:sldLayoutId id="2147484259" r:id="rId4"/>
    <p:sldLayoutId id="2147484260" r:id="rId5"/>
    <p:sldLayoutId id="2147484261" r:id="rId6"/>
    <p:sldLayoutId id="2147484262" r:id="rId7"/>
    <p:sldLayoutId id="2147484263" r:id="rId8"/>
    <p:sldLayoutId id="2147484264" r:id="rId9"/>
    <p:sldLayoutId id="2147484265" r:id="rId10"/>
    <p:sldLayoutId id="2147484266" r:id="rId11"/>
    <p:sldLayoutId id="2147484267" r:id="rId12"/>
  </p:sldLayoutIdLst>
  <p:hf hdr="0" ftr="0" dt="0"/>
  <p:txStyles>
    <p:titleStyle>
      <a:lvl1pPr algn="l" rtl="0" fontAlgn="base">
        <a:spcBef>
          <a:spcPct val="0"/>
        </a:spcBef>
        <a:spcAft>
          <a:spcPct val="0"/>
        </a:spcAft>
        <a:defRPr sz="3200">
          <a:solidFill>
            <a:schemeClr val="tx2"/>
          </a:solidFill>
          <a:latin typeface="+mj-lt"/>
          <a:ea typeface="+mj-ea"/>
          <a:cs typeface="+mj-cs"/>
        </a:defRPr>
      </a:lvl1pPr>
      <a:lvl2pPr algn="l" rtl="0" fontAlgn="base">
        <a:spcBef>
          <a:spcPct val="0"/>
        </a:spcBef>
        <a:spcAft>
          <a:spcPct val="0"/>
        </a:spcAft>
        <a:defRPr sz="3200">
          <a:solidFill>
            <a:schemeClr val="tx2"/>
          </a:solidFill>
          <a:latin typeface="Arial" charset="0"/>
          <a:cs typeface="Arial" charset="0"/>
        </a:defRPr>
      </a:lvl2pPr>
      <a:lvl3pPr algn="l" rtl="0" fontAlgn="base">
        <a:spcBef>
          <a:spcPct val="0"/>
        </a:spcBef>
        <a:spcAft>
          <a:spcPct val="0"/>
        </a:spcAft>
        <a:defRPr sz="3200">
          <a:solidFill>
            <a:schemeClr val="tx2"/>
          </a:solidFill>
          <a:latin typeface="Arial" charset="0"/>
          <a:cs typeface="Arial" charset="0"/>
        </a:defRPr>
      </a:lvl3pPr>
      <a:lvl4pPr algn="l" rtl="0" fontAlgn="base">
        <a:spcBef>
          <a:spcPct val="0"/>
        </a:spcBef>
        <a:spcAft>
          <a:spcPct val="0"/>
        </a:spcAft>
        <a:defRPr sz="3200">
          <a:solidFill>
            <a:schemeClr val="tx2"/>
          </a:solidFill>
          <a:latin typeface="Arial" charset="0"/>
          <a:cs typeface="Arial" charset="0"/>
        </a:defRPr>
      </a:lvl4pPr>
      <a:lvl5pPr algn="l" rtl="0" fontAlgn="base">
        <a:spcBef>
          <a:spcPct val="0"/>
        </a:spcBef>
        <a:spcAft>
          <a:spcPct val="0"/>
        </a:spcAft>
        <a:defRPr sz="3200">
          <a:solidFill>
            <a:schemeClr val="tx2"/>
          </a:solidFill>
          <a:latin typeface="Arial" charset="0"/>
          <a:cs typeface="Arial" charset="0"/>
        </a:defRPr>
      </a:lvl5pPr>
      <a:lvl6pPr marL="457200" algn="l" rtl="0" fontAlgn="base">
        <a:spcBef>
          <a:spcPct val="0"/>
        </a:spcBef>
        <a:spcAft>
          <a:spcPct val="0"/>
        </a:spcAft>
        <a:defRPr sz="3200">
          <a:solidFill>
            <a:schemeClr val="tx2"/>
          </a:solidFill>
          <a:latin typeface="Arial" charset="0"/>
          <a:cs typeface="Arial" charset="0"/>
        </a:defRPr>
      </a:lvl6pPr>
      <a:lvl7pPr marL="914400" algn="l" rtl="0" fontAlgn="base">
        <a:spcBef>
          <a:spcPct val="0"/>
        </a:spcBef>
        <a:spcAft>
          <a:spcPct val="0"/>
        </a:spcAft>
        <a:defRPr sz="3200">
          <a:solidFill>
            <a:schemeClr val="tx2"/>
          </a:solidFill>
          <a:latin typeface="Arial" charset="0"/>
          <a:cs typeface="Arial" charset="0"/>
        </a:defRPr>
      </a:lvl7pPr>
      <a:lvl8pPr marL="1371600" algn="l" rtl="0" fontAlgn="base">
        <a:spcBef>
          <a:spcPct val="0"/>
        </a:spcBef>
        <a:spcAft>
          <a:spcPct val="0"/>
        </a:spcAft>
        <a:defRPr sz="3200">
          <a:solidFill>
            <a:schemeClr val="tx2"/>
          </a:solidFill>
          <a:latin typeface="Arial" charset="0"/>
          <a:cs typeface="Arial" charset="0"/>
        </a:defRPr>
      </a:lvl8pPr>
      <a:lvl9pPr marL="1828800" algn="l" rtl="0" fontAlgn="base">
        <a:spcBef>
          <a:spcPct val="0"/>
        </a:spcBef>
        <a:spcAft>
          <a:spcPct val="0"/>
        </a:spcAft>
        <a:defRPr sz="3200">
          <a:solidFill>
            <a:schemeClr val="tx2"/>
          </a:solidFill>
          <a:latin typeface="Arial" charset="0"/>
          <a:cs typeface="Arial" charset="0"/>
        </a:defRPr>
      </a:lvl9pPr>
    </p:titleStyle>
    <p:bodyStyle>
      <a:lvl1pPr marL="342900" indent="-342900" algn="l" rtl="0" fontAlgn="base">
        <a:spcBef>
          <a:spcPct val="20000"/>
        </a:spcBef>
        <a:spcAft>
          <a:spcPct val="0"/>
        </a:spcAft>
        <a:buChar char="•"/>
        <a:defRPr sz="2800">
          <a:solidFill>
            <a:schemeClr val="tx1"/>
          </a:solidFill>
          <a:latin typeface="+mn-lt"/>
          <a:ea typeface="+mn-ea"/>
          <a:cs typeface="+mn-cs"/>
        </a:defRPr>
      </a:lvl1pPr>
      <a:lvl2pPr marL="742950" indent="-285750" algn="l" rtl="0" fontAlgn="base">
        <a:spcBef>
          <a:spcPct val="20000"/>
        </a:spcBef>
        <a:spcAft>
          <a:spcPct val="0"/>
        </a:spcAft>
        <a:buChar char="–"/>
        <a:defRPr sz="2400">
          <a:solidFill>
            <a:schemeClr val="tx1"/>
          </a:solidFill>
          <a:latin typeface="+mn-lt"/>
          <a:cs typeface="+mn-cs"/>
        </a:defRPr>
      </a:lvl2pPr>
      <a:lvl3pPr marL="1143000" indent="-228600" algn="l" rtl="0" fontAlgn="base">
        <a:spcBef>
          <a:spcPct val="20000"/>
        </a:spcBef>
        <a:spcAft>
          <a:spcPct val="0"/>
        </a:spcAft>
        <a:buChar char="•"/>
        <a:defRPr sz="2000">
          <a:solidFill>
            <a:schemeClr val="tx1"/>
          </a:solidFill>
          <a:latin typeface="+mn-lt"/>
          <a:cs typeface="+mn-cs"/>
        </a:defRPr>
      </a:lvl3pPr>
      <a:lvl4pPr marL="1600200" indent="-228600" algn="l" rtl="0" fontAlgn="base">
        <a:spcBef>
          <a:spcPct val="20000"/>
        </a:spcBef>
        <a:spcAft>
          <a:spcPct val="0"/>
        </a:spcAft>
        <a:buChar char="–"/>
        <a:defRPr>
          <a:solidFill>
            <a:schemeClr val="tx1"/>
          </a:solidFill>
          <a:latin typeface="+mn-lt"/>
          <a:cs typeface="+mn-cs"/>
        </a:defRPr>
      </a:lvl4pPr>
      <a:lvl5pPr marL="2057400" indent="-228600" algn="l" rtl="0" fontAlgn="base">
        <a:spcBef>
          <a:spcPct val="20000"/>
        </a:spcBef>
        <a:spcAft>
          <a:spcPct val="0"/>
        </a:spcAft>
        <a:buChar char="»"/>
        <a:defRPr>
          <a:solidFill>
            <a:schemeClr val="tx1"/>
          </a:solidFill>
          <a:latin typeface="+mn-lt"/>
          <a:cs typeface="+mn-cs"/>
        </a:defRPr>
      </a:lvl5pPr>
      <a:lvl6pPr marL="2514600" indent="-228600" algn="l" rtl="0" fontAlgn="base">
        <a:spcBef>
          <a:spcPct val="20000"/>
        </a:spcBef>
        <a:spcAft>
          <a:spcPct val="0"/>
        </a:spcAft>
        <a:buChar char="»"/>
        <a:defRPr>
          <a:solidFill>
            <a:schemeClr val="tx1"/>
          </a:solidFill>
          <a:latin typeface="+mn-lt"/>
          <a:cs typeface="+mn-cs"/>
        </a:defRPr>
      </a:lvl6pPr>
      <a:lvl7pPr marL="2971800" indent="-228600" algn="l" rtl="0" fontAlgn="base">
        <a:spcBef>
          <a:spcPct val="20000"/>
        </a:spcBef>
        <a:spcAft>
          <a:spcPct val="0"/>
        </a:spcAft>
        <a:buChar char="»"/>
        <a:defRPr>
          <a:solidFill>
            <a:schemeClr val="tx1"/>
          </a:solidFill>
          <a:latin typeface="+mn-lt"/>
          <a:cs typeface="+mn-cs"/>
        </a:defRPr>
      </a:lvl7pPr>
      <a:lvl8pPr marL="3429000" indent="-228600" algn="l" rtl="0" fontAlgn="base">
        <a:spcBef>
          <a:spcPct val="20000"/>
        </a:spcBef>
        <a:spcAft>
          <a:spcPct val="0"/>
        </a:spcAft>
        <a:buChar char="»"/>
        <a:defRPr>
          <a:solidFill>
            <a:schemeClr val="tx1"/>
          </a:solidFill>
          <a:latin typeface="+mn-lt"/>
          <a:cs typeface="+mn-cs"/>
        </a:defRPr>
      </a:lvl8pPr>
      <a:lvl9pPr marL="3886200" indent="-228600" algn="l" rtl="0" fontAlgn="base">
        <a:spcBef>
          <a:spcPct val="20000"/>
        </a:spcBef>
        <a:spcAft>
          <a:spcPct val="0"/>
        </a:spcAft>
        <a:buChar char="»"/>
        <a:defRPr>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 name="Title Placeholder 1">
            <a:extLst>
              <a:ext uri="{FF2B5EF4-FFF2-40B4-BE49-F238E27FC236}">
                <a16:creationId xmlns:a16="http://schemas.microsoft.com/office/drawing/2014/main" id="{0133D5D0-6164-F643-B63D-9CEACA91EC32}"/>
              </a:ext>
            </a:extLst>
          </p:cNvPr>
          <p:cNvSpPr>
            <a:spLocks noGrp="1"/>
          </p:cNvSpPr>
          <p:nvPr>
            <p:ph type="title"/>
          </p:nvPr>
        </p:nvSpPr>
        <p:spPr>
          <a:xfrm>
            <a:off x="360000" y="720000"/>
            <a:ext cx="11484996" cy="1039599"/>
          </a:xfrm>
          <a:prstGeom prst="rect">
            <a:avLst/>
          </a:prstGeom>
        </p:spPr>
        <p:txBody>
          <a:bodyPr vert="horz" lIns="0" tIns="0" rIns="0" bIns="0" rtlCol="0" anchor="t" anchorCtr="0">
            <a:noAutofit/>
          </a:bodyPr>
          <a:lstStyle/>
          <a:p>
            <a:r>
              <a:rPr lang="en-US" dirty="0"/>
              <a:t>Click to edit Master title style</a:t>
            </a:r>
            <a:endParaRPr lang="en-GB" dirty="0"/>
          </a:p>
        </p:txBody>
      </p:sp>
      <p:sp>
        <p:nvSpPr>
          <p:cNvPr id="13" name="Text Placeholder 3">
            <a:extLst>
              <a:ext uri="{FF2B5EF4-FFF2-40B4-BE49-F238E27FC236}">
                <a16:creationId xmlns:a16="http://schemas.microsoft.com/office/drawing/2014/main" id="{9EBDF865-92A4-A742-9EF7-D10FFCCEED33}"/>
              </a:ext>
            </a:extLst>
          </p:cNvPr>
          <p:cNvSpPr>
            <a:spLocks noGrp="1"/>
          </p:cNvSpPr>
          <p:nvPr>
            <p:ph type="body" idx="1"/>
          </p:nvPr>
        </p:nvSpPr>
        <p:spPr>
          <a:xfrm>
            <a:off x="359999" y="2160000"/>
            <a:ext cx="11484997" cy="3636000"/>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err="1"/>
              <a:t>Eigth</a:t>
            </a:r>
            <a:r>
              <a:rPr lang="en-US" dirty="0"/>
              <a:t> level</a:t>
            </a:r>
            <a:endParaRPr lang="en-GB" dirty="0"/>
          </a:p>
        </p:txBody>
      </p:sp>
      <p:sp>
        <p:nvSpPr>
          <p:cNvPr id="15" name="Slide Number Placeholder 2">
            <a:extLst>
              <a:ext uri="{FF2B5EF4-FFF2-40B4-BE49-F238E27FC236}">
                <a16:creationId xmlns:a16="http://schemas.microsoft.com/office/drawing/2014/main" id="{82F8C7E5-42D1-2342-9FDB-FE3D9A8FDD1F}"/>
              </a:ext>
            </a:extLst>
          </p:cNvPr>
          <p:cNvSpPr>
            <a:spLocks noGrp="1"/>
          </p:cNvSpPr>
          <p:nvPr>
            <p:ph type="sldNum" sz="quarter" idx="4"/>
          </p:nvPr>
        </p:nvSpPr>
        <p:spPr>
          <a:xfrm>
            <a:off x="10800000" y="6588000"/>
            <a:ext cx="1080000" cy="180000"/>
          </a:xfrm>
          <a:prstGeom prst="rect">
            <a:avLst/>
          </a:prstGeom>
        </p:spPr>
        <p:txBody>
          <a:bodyPr vert="horz" lIns="0" tIns="0" rIns="0" bIns="0" rtlCol="0" anchor="b" anchorCtr="0"/>
          <a:lstStyle>
            <a:lvl1pPr marL="0" algn="r" defTabSz="914400" rtl="0" eaLnBrk="1" latinLnBrk="0" hangingPunct="1">
              <a:defRPr lang="en-GB" sz="1200" kern="1200" smtClean="0">
                <a:solidFill>
                  <a:srgbClr val="333C46"/>
                </a:solidFill>
                <a:latin typeface="Arial" panose="020B0604020202020204" pitchFamily="34" charset="0"/>
                <a:ea typeface="+mn-ea"/>
                <a:cs typeface="Arial" panose="020B0604020202020204" pitchFamily="34" charset="0"/>
              </a:defRPr>
            </a:lvl1pPr>
          </a:lstStyle>
          <a:p>
            <a:fld id="{5C01B2B2-3B32-4177-9645-58C2813D6AA3}" type="slidenum">
              <a:rPr lang="en-GB" smtClean="0"/>
              <a:pPr/>
              <a:t>‹#›</a:t>
            </a:fld>
            <a:endParaRPr lang="en-GB" dirty="0"/>
          </a:p>
        </p:txBody>
      </p:sp>
      <p:sp>
        <p:nvSpPr>
          <p:cNvPr id="18" name="Footer Placeholder 6">
            <a:extLst>
              <a:ext uri="{FF2B5EF4-FFF2-40B4-BE49-F238E27FC236}">
                <a16:creationId xmlns:a16="http://schemas.microsoft.com/office/drawing/2014/main" id="{40A485A2-EC35-2E49-B650-9A2F86F4B049}"/>
              </a:ext>
            </a:extLst>
          </p:cNvPr>
          <p:cNvSpPr>
            <a:spLocks noGrp="1"/>
          </p:cNvSpPr>
          <p:nvPr>
            <p:ph type="ftr" sz="quarter" idx="3"/>
          </p:nvPr>
        </p:nvSpPr>
        <p:spPr>
          <a:xfrm>
            <a:off x="360000" y="6588000"/>
            <a:ext cx="4752000" cy="180000"/>
          </a:xfrm>
          <a:prstGeom prst="rect">
            <a:avLst/>
          </a:prstGeom>
        </p:spPr>
        <p:txBody>
          <a:bodyPr vert="horz" lIns="0" tIns="0" rIns="0" bIns="0" rtlCol="0" anchor="b" anchorCtr="0"/>
          <a:lstStyle>
            <a:lvl1pPr algn="l">
              <a:defRPr sz="1200">
                <a:solidFill>
                  <a:srgbClr val="333C46"/>
                </a:solidFill>
              </a:defRPr>
            </a:lvl1pPr>
          </a:lstStyle>
          <a:p>
            <a:endParaRPr lang="en-GB" dirty="0"/>
          </a:p>
        </p:txBody>
      </p:sp>
      <p:sp>
        <p:nvSpPr>
          <p:cNvPr id="19" name="TextBox 18">
            <a:extLst>
              <a:ext uri="{FF2B5EF4-FFF2-40B4-BE49-F238E27FC236}">
                <a16:creationId xmlns:a16="http://schemas.microsoft.com/office/drawing/2014/main" id="{3AF9C614-40BB-CE4E-946A-ACDB088F1491}"/>
              </a:ext>
            </a:extLst>
          </p:cNvPr>
          <p:cNvSpPr txBox="1"/>
          <p:nvPr userDrawn="1"/>
        </p:nvSpPr>
        <p:spPr>
          <a:xfrm>
            <a:off x="6497" y="7028438"/>
            <a:ext cx="12185503" cy="200055"/>
          </a:xfrm>
          <a:prstGeom prst="rect">
            <a:avLst/>
          </a:prstGeom>
          <a:noFill/>
        </p:spPr>
        <p:txBody>
          <a:bodyPr wrap="square" lIns="0" tIns="0" rIns="0" bIns="0" rtlCol="0">
            <a:spAutoFit/>
          </a:bodyPr>
          <a:lstStyle/>
          <a:p>
            <a:pPr marL="0" algn="ctr" defTabSz="914400" rtl="0" eaLnBrk="1" latinLnBrk="0" hangingPunct="1">
              <a:lnSpc>
                <a:spcPct val="100000"/>
              </a:lnSpc>
              <a:spcAft>
                <a:spcPts val="0"/>
              </a:spcAft>
            </a:pPr>
            <a:r>
              <a:rPr lang="en-GB" sz="1300" i="0" dirty="0">
                <a:effectLst/>
                <a:latin typeface="Arial" panose="020B0604020202020204" pitchFamily="34" charset="0"/>
                <a:ea typeface="Calibri" panose="020F0502020204030204" pitchFamily="34" charset="0"/>
                <a:cs typeface="Arial" panose="020B0604020202020204" pitchFamily="34" charset="0"/>
              </a:rPr>
              <a:t>The </a:t>
            </a:r>
            <a:r>
              <a:rPr lang="en-GB" sz="1300" i="0" dirty="0">
                <a:effectLst/>
                <a:latin typeface="Arial" panose="020B0604020202020204" pitchFamily="34" charset="0"/>
                <a:ea typeface="+mn-ea"/>
                <a:cs typeface="Arial" panose="020B0604020202020204" pitchFamily="34" charset="0"/>
              </a:rPr>
              <a:t>most efficient </a:t>
            </a:r>
            <a:r>
              <a:rPr lang="en-GB" sz="1300" i="0" dirty="0">
                <a:effectLst/>
                <a:latin typeface="Arial" panose="020B0604020202020204" pitchFamily="34" charset="0"/>
                <a:ea typeface="Calibri" panose="020F0502020204030204" pitchFamily="34" charset="0"/>
                <a:cs typeface="Arial" panose="020B0604020202020204" pitchFamily="34" charset="0"/>
              </a:rPr>
              <a:t>way to edit Security Markings is to use ‘Find and Replace’.</a:t>
            </a:r>
            <a:endParaRPr lang="en-GB" sz="1300" i="0" kern="1200" dirty="0">
              <a:solidFill>
                <a:srgbClr val="000000"/>
              </a:solidFill>
              <a:latin typeface="Arial" panose="020B0604020202020204" pitchFamily="34" charset="0"/>
              <a:ea typeface="+mn-ea"/>
              <a:cs typeface="Arial" panose="020B0604020202020204" pitchFamily="34" charset="0"/>
            </a:endParaRPr>
          </a:p>
        </p:txBody>
      </p:sp>
      <p:pic>
        <p:nvPicPr>
          <p:cNvPr id="20" name="Picture 19">
            <a:extLst>
              <a:ext uri="{FF2B5EF4-FFF2-40B4-BE49-F238E27FC236}">
                <a16:creationId xmlns:a16="http://schemas.microsoft.com/office/drawing/2014/main" id="{BF413F9E-7B72-4F4D-BB6B-F993542E40A1}"/>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3406067" y="2502563"/>
            <a:ext cx="3309848" cy="3858167"/>
          </a:xfrm>
          <a:prstGeom prst="rect">
            <a:avLst/>
          </a:prstGeom>
        </p:spPr>
      </p:pic>
      <p:sp>
        <p:nvSpPr>
          <p:cNvPr id="22" name="TextBox 21">
            <a:extLst>
              <a:ext uri="{FF2B5EF4-FFF2-40B4-BE49-F238E27FC236}">
                <a16:creationId xmlns:a16="http://schemas.microsoft.com/office/drawing/2014/main" id="{55BFA369-703A-2648-A9F9-EBA96137F66C}"/>
              </a:ext>
            </a:extLst>
          </p:cNvPr>
          <p:cNvSpPr txBox="1"/>
          <p:nvPr userDrawn="1"/>
        </p:nvSpPr>
        <p:spPr>
          <a:xfrm>
            <a:off x="-3406067" y="-48565"/>
            <a:ext cx="3306323" cy="1554272"/>
          </a:xfrm>
          <a:prstGeom prst="rect">
            <a:avLst/>
          </a:prstGeom>
          <a:noFill/>
        </p:spPr>
        <p:txBody>
          <a:bodyPr wrap="square" lIns="0" tIns="0" rIns="0" bIns="0" rtlCol="0">
            <a:spAutoFit/>
          </a:bodyPr>
          <a:lstStyle/>
          <a:p>
            <a:pPr>
              <a:spcAft>
                <a:spcPts val="600"/>
              </a:spcAft>
            </a:pPr>
            <a:r>
              <a:rPr lang="en-GB" sz="1300" i="0" dirty="0">
                <a:effectLst/>
                <a:latin typeface="Arial" panose="020B0604020202020204" pitchFamily="34" charset="0"/>
                <a:ea typeface="Calibri" panose="020F0502020204030204" pitchFamily="34" charset="0"/>
                <a:cs typeface="Arial" panose="020B0604020202020204" pitchFamily="34" charset="0"/>
              </a:rPr>
              <a:t>Background and accent colours can be changed using </a:t>
            </a:r>
            <a:r>
              <a:rPr lang="en-GB" sz="1300" b="1" i="0" dirty="0">
                <a:effectLst/>
                <a:latin typeface="Arial" panose="020B0604020202020204" pitchFamily="34" charset="0"/>
                <a:ea typeface="Calibri" panose="020F0502020204030204" pitchFamily="34" charset="0"/>
                <a:cs typeface="Arial" panose="020B0604020202020204" pitchFamily="34" charset="0"/>
              </a:rPr>
              <a:t>only</a:t>
            </a:r>
            <a:r>
              <a:rPr lang="en-GB" sz="1300" i="0" dirty="0">
                <a:effectLst/>
                <a:latin typeface="Arial" panose="020B0604020202020204" pitchFamily="34" charset="0"/>
                <a:ea typeface="Calibri" panose="020F0502020204030204" pitchFamily="34" charset="0"/>
                <a:cs typeface="Arial" panose="020B0604020202020204" pitchFamily="34" charset="0"/>
              </a:rPr>
              <a:t> the colour combinations below. </a:t>
            </a:r>
          </a:p>
          <a:p>
            <a:pPr>
              <a:spcAft>
                <a:spcPts val="600"/>
              </a:spcAft>
            </a:pPr>
            <a:r>
              <a:rPr lang="en-GB" sz="1300" i="0" dirty="0">
                <a:effectLst/>
                <a:latin typeface="Arial" panose="020B0604020202020204" pitchFamily="34" charset="0"/>
                <a:ea typeface="Calibri" panose="020F0502020204030204" pitchFamily="34" charset="0"/>
                <a:cs typeface="Arial" panose="020B0604020202020204" pitchFamily="34" charset="0"/>
              </a:rPr>
              <a:t>Apply the same colour combination to all slides. </a:t>
            </a:r>
          </a:p>
          <a:p>
            <a:pPr>
              <a:spcAft>
                <a:spcPts val="600"/>
              </a:spcAft>
            </a:pPr>
            <a:r>
              <a:rPr lang="en-GB" sz="1300" i="0" dirty="0">
                <a:effectLst/>
                <a:latin typeface="Arial" panose="020B0604020202020204" pitchFamily="34" charset="0"/>
                <a:ea typeface="Calibri" panose="020F0502020204030204" pitchFamily="34" charset="0"/>
                <a:cs typeface="Arial" panose="020B0604020202020204" pitchFamily="34" charset="0"/>
              </a:rPr>
              <a:t>Use </a:t>
            </a:r>
            <a:r>
              <a:rPr lang="en-GB" sz="1300" b="1" i="0" dirty="0">
                <a:effectLst/>
                <a:latin typeface="Arial" panose="020B0604020202020204" pitchFamily="34" charset="0"/>
                <a:ea typeface="Calibri" panose="020F0502020204030204" pitchFamily="34" charset="0"/>
                <a:cs typeface="Arial" panose="020B0604020202020204" pitchFamily="34" charset="0"/>
              </a:rPr>
              <a:t>one</a:t>
            </a:r>
            <a:r>
              <a:rPr lang="en-GB" sz="1300" i="0" dirty="0">
                <a:effectLst/>
                <a:latin typeface="Arial" panose="020B0604020202020204" pitchFamily="34" charset="0"/>
                <a:ea typeface="Calibri" panose="020F0502020204030204" pitchFamily="34" charset="0"/>
                <a:cs typeface="Arial" panose="020B0604020202020204" pitchFamily="34" charset="0"/>
              </a:rPr>
              <a:t> background colour and </a:t>
            </a:r>
            <a:r>
              <a:rPr lang="en-GB" sz="1300" b="1" i="0" dirty="0">
                <a:effectLst/>
                <a:latin typeface="Arial" panose="020B0604020202020204" pitchFamily="34" charset="0"/>
                <a:ea typeface="Calibri" panose="020F0502020204030204" pitchFamily="34" charset="0"/>
                <a:cs typeface="Arial" panose="020B0604020202020204" pitchFamily="34" charset="0"/>
              </a:rPr>
              <a:t>one</a:t>
            </a:r>
            <a:r>
              <a:rPr lang="en-GB" sz="1300" i="0" dirty="0">
                <a:effectLst/>
                <a:latin typeface="Arial" panose="020B0604020202020204" pitchFamily="34" charset="0"/>
                <a:ea typeface="Calibri" panose="020F0502020204030204" pitchFamily="34" charset="0"/>
                <a:cs typeface="Arial" panose="020B0604020202020204" pitchFamily="34" charset="0"/>
              </a:rPr>
              <a:t> accent colour.</a:t>
            </a:r>
            <a:endParaRPr lang="en-GB" sz="1300" i="0" dirty="0">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1504F819-0F30-5140-8DB4-1AB4C60E7117}"/>
              </a:ext>
            </a:extLst>
          </p:cNvPr>
          <p:cNvSpPr txBox="1"/>
          <p:nvPr userDrawn="1"/>
        </p:nvSpPr>
        <p:spPr>
          <a:xfrm>
            <a:off x="-2619375" y="6545105"/>
            <a:ext cx="2487122" cy="600164"/>
          </a:xfrm>
          <a:prstGeom prst="rect">
            <a:avLst/>
          </a:prstGeom>
          <a:noFill/>
        </p:spPr>
        <p:txBody>
          <a:bodyPr wrap="square" lIns="0" tIns="0" rIns="0" bIns="0" rtlCol="0">
            <a:spAutoFit/>
          </a:bodyPr>
          <a:lstStyle/>
          <a:p>
            <a:pPr algn="r">
              <a:lnSpc>
                <a:spcPct val="100000"/>
              </a:lnSpc>
              <a:spcAft>
                <a:spcPts val="300"/>
              </a:spcAft>
            </a:pPr>
            <a:r>
              <a:rPr kumimoji="0" lang="en-GB" sz="1300" b="0" i="0" u="none" strike="noStrike" kern="1200" cap="none" spc="0" normalizeH="0" baseline="0" noProof="0" dirty="0">
                <a:ln>
                  <a:noFill/>
                </a:ln>
                <a:solidFill>
                  <a:srgbClr val="071D49"/>
                </a:solidFill>
                <a:effectLst/>
                <a:uLnTx/>
                <a:uFillTx/>
                <a:latin typeface="Arial" panose="020B0604020202020204" pitchFamily="34" charset="0"/>
                <a:ea typeface="Calibri" panose="020F0502020204030204" pitchFamily="34" charset="0"/>
                <a:cs typeface="Arial" panose="020B0604020202020204" pitchFamily="34" charset="0"/>
              </a:rPr>
              <a:t>To change the footer colour: </a:t>
            </a:r>
            <a:br>
              <a:rPr kumimoji="0" lang="en-GB" sz="1300" b="0" i="0" u="none" strike="noStrike" kern="1200" cap="none" spc="0" normalizeH="0" baseline="0" noProof="0" dirty="0">
                <a:ln>
                  <a:noFill/>
                </a:ln>
                <a:solidFill>
                  <a:srgbClr val="071D49"/>
                </a:solidFill>
                <a:effectLst/>
                <a:uLnTx/>
                <a:uFillTx/>
                <a:latin typeface="Arial" panose="020B0604020202020204" pitchFamily="34" charset="0"/>
                <a:ea typeface="Calibri" panose="020F0502020204030204" pitchFamily="34" charset="0"/>
                <a:cs typeface="Arial" panose="020B0604020202020204" pitchFamily="34" charset="0"/>
              </a:rPr>
            </a:br>
            <a:r>
              <a:rPr kumimoji="0" lang="en-GB" sz="1300" b="0" i="0" u="none" strike="noStrike" kern="1200" cap="none" spc="0" normalizeH="0" baseline="0" noProof="0" dirty="0">
                <a:ln>
                  <a:noFill/>
                </a:ln>
                <a:solidFill>
                  <a:srgbClr val="071D49"/>
                </a:solidFill>
                <a:effectLst/>
                <a:uLnTx/>
                <a:uFillTx/>
                <a:latin typeface="Arial" panose="020B0604020202020204" pitchFamily="34" charset="0"/>
                <a:ea typeface="Calibri" panose="020F0502020204030204" pitchFamily="34" charset="0"/>
                <a:cs typeface="Arial" panose="020B0604020202020204" pitchFamily="34" charset="0"/>
              </a:rPr>
              <a:t>right click the footer, select ‘format shape’, then ‘fill and line’.</a:t>
            </a:r>
            <a:endParaRPr lang="en-GB" sz="1300" i="0" dirty="0">
              <a:solidFill>
                <a:srgbClr val="000000"/>
              </a:solidFill>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A7EA9165-4B08-464C-AC65-3A565ECD848E}"/>
              </a:ext>
            </a:extLst>
          </p:cNvPr>
          <p:cNvSpPr txBox="1"/>
          <p:nvPr userDrawn="1"/>
        </p:nvSpPr>
        <p:spPr>
          <a:xfrm>
            <a:off x="-3406706" y="1635635"/>
            <a:ext cx="3197156" cy="600164"/>
          </a:xfrm>
          <a:prstGeom prst="rect">
            <a:avLst/>
          </a:prstGeom>
          <a:noFill/>
        </p:spPr>
        <p:txBody>
          <a:bodyPr wrap="square" lIns="0" tIns="0" rIns="0" bIns="0" rtlCol="0">
            <a:spAutoFit/>
          </a:bodyPr>
          <a:lstStyle/>
          <a:p>
            <a:pPr>
              <a:spcAft>
                <a:spcPts val="600"/>
              </a:spcAft>
            </a:pPr>
            <a:r>
              <a:rPr lang="en-GB" sz="1300" i="0" dirty="0">
                <a:effectLst/>
                <a:latin typeface="Arial" panose="020B0604020202020204" pitchFamily="34" charset="0"/>
                <a:ea typeface="Calibri" panose="020F0502020204030204" pitchFamily="34" charset="0"/>
                <a:cs typeface="Arial" panose="020B0604020202020204" pitchFamily="34" charset="0"/>
              </a:rPr>
              <a:t>To </a:t>
            </a:r>
            <a:r>
              <a:rPr lang="en-GB" sz="1300" i="0" kern="1200" dirty="0">
                <a:solidFill>
                  <a:schemeClr val="tx1"/>
                </a:solidFill>
                <a:effectLst/>
                <a:latin typeface="Arial" panose="020B0604020202020204" pitchFamily="34" charset="0"/>
                <a:ea typeface="Calibri" panose="020F0502020204030204" pitchFamily="34" charset="0"/>
                <a:cs typeface="Arial" panose="020B0604020202020204" pitchFamily="34" charset="0"/>
              </a:rPr>
              <a:t>change the colour of backgrounds, shapes and lines, use the eyedropper tool and click on the colour blocks below. </a:t>
            </a:r>
            <a:endParaRPr lang="en-GB" sz="1300" i="0" kern="1200" dirty="0">
              <a:solidFill>
                <a:schemeClr val="tx1"/>
              </a:solidFill>
              <a:effectLst/>
              <a:latin typeface="Arial" panose="020B0604020202020204" pitchFamily="34" charset="0"/>
              <a:cs typeface="Arial" panose="020B0604020202020204" pitchFamily="34" charset="0"/>
            </a:endParaRPr>
          </a:p>
        </p:txBody>
      </p:sp>
      <p:sp>
        <p:nvSpPr>
          <p:cNvPr id="27" name="TextBox 26">
            <a:extLst>
              <a:ext uri="{FF2B5EF4-FFF2-40B4-BE49-F238E27FC236}">
                <a16:creationId xmlns:a16="http://schemas.microsoft.com/office/drawing/2014/main" id="{6A4AE4E1-1164-F04C-8FF5-B9AB98BCE17D}"/>
              </a:ext>
            </a:extLst>
          </p:cNvPr>
          <p:cNvSpPr txBox="1"/>
          <p:nvPr userDrawn="1"/>
        </p:nvSpPr>
        <p:spPr>
          <a:xfrm>
            <a:off x="0" y="-588657"/>
            <a:ext cx="12185503" cy="400110"/>
          </a:xfrm>
          <a:prstGeom prst="rect">
            <a:avLst/>
          </a:prstGeom>
          <a:noFill/>
        </p:spPr>
        <p:txBody>
          <a:bodyPr wrap="square" lIns="0" tIns="0" rIns="0" bIns="0" rtlCol="0">
            <a:spAutoFit/>
          </a:bodyPr>
          <a:lstStyle/>
          <a:p>
            <a:pPr algn="l"/>
            <a:r>
              <a:rPr lang="en-GB" sz="1300" b="1" kern="1200" dirty="0">
                <a:solidFill>
                  <a:srgbClr val="FF0000"/>
                </a:solidFill>
                <a:effectLst/>
                <a:latin typeface="Arial" panose="020B0604020202020204" pitchFamily="34" charset="0"/>
                <a:ea typeface="+mn-ea"/>
                <a:cs typeface="Arial" panose="020B0604020202020204" pitchFamily="34" charset="0"/>
              </a:rPr>
              <a:t>View or hide guidance: </a:t>
            </a:r>
            <a:r>
              <a:rPr lang="en-GB" sz="1300" b="0" kern="1200" dirty="0">
                <a:solidFill>
                  <a:srgbClr val="FF0000"/>
                </a:solidFill>
                <a:effectLst/>
                <a:latin typeface="Arial" panose="020B0604020202020204" pitchFamily="34" charset="0"/>
                <a:ea typeface="+mn-ea"/>
                <a:cs typeface="Arial" panose="020B0604020202020204" pitchFamily="34" charset="0"/>
              </a:rPr>
              <a:t>Select the slide and right-click the mouse button and select ‘Format Background’. In the ‘Format Background’ pop-up window tick ‘Hide background graphics’. Untick to view.</a:t>
            </a:r>
          </a:p>
        </p:txBody>
      </p:sp>
    </p:spTree>
    <p:extLst>
      <p:ext uri="{BB962C8B-B14F-4D97-AF65-F5344CB8AC3E}">
        <p14:creationId xmlns:p14="http://schemas.microsoft.com/office/powerpoint/2010/main" val="884392689"/>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Lst>
  <p:hf sldNum="0" hdr="0" ftr="0" dt="0"/>
  <p:txStyles>
    <p:titleStyle>
      <a:lvl1pPr algn="l" defTabSz="914400" rtl="0" eaLnBrk="1" latinLnBrk="0" hangingPunct="1">
        <a:lnSpc>
          <a:spcPct val="90000"/>
        </a:lnSpc>
        <a:spcBef>
          <a:spcPct val="0"/>
        </a:spcBef>
        <a:buNone/>
        <a:defRPr sz="3300" kern="1200">
          <a:solidFill>
            <a:schemeClr val="tx1"/>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90000"/>
        </a:lnSpc>
        <a:spcBef>
          <a:spcPts val="0"/>
        </a:spcBef>
        <a:spcAft>
          <a:spcPts val="600"/>
        </a:spcAft>
        <a:buFont typeface="Arial" panose="020B0604020202020204" pitchFamily="34" charset="0"/>
        <a:buNone/>
        <a:defRPr lang="en-US" sz="1800" b="0" kern="1200" dirty="0">
          <a:solidFill>
            <a:srgbClr val="333C46"/>
          </a:solidFill>
          <a:latin typeface="Arial" panose="020B0604020202020204" pitchFamily="34" charset="0"/>
          <a:ea typeface="+mn-ea"/>
          <a:cs typeface="Arial" panose="020B0604020202020204" pitchFamily="34" charset="0"/>
        </a:defRPr>
      </a:lvl1pPr>
      <a:lvl2pPr marL="216000" indent="-216000" algn="l" defTabSz="914400" rtl="0" eaLnBrk="1" latinLnBrk="0" hangingPunct="1">
        <a:lnSpc>
          <a:spcPct val="90000"/>
        </a:lnSpc>
        <a:spcBef>
          <a:spcPts val="0"/>
        </a:spcBef>
        <a:spcAft>
          <a:spcPts val="600"/>
        </a:spcAft>
        <a:buFont typeface="Arial" panose="020B0604020202020204" pitchFamily="34" charset="0"/>
        <a:buChar char="•"/>
        <a:defRPr lang="en-US" sz="1800" kern="1200" dirty="0">
          <a:solidFill>
            <a:srgbClr val="333C46"/>
          </a:solidFill>
          <a:latin typeface="Arial" panose="020B0604020202020204" pitchFamily="34" charset="0"/>
          <a:ea typeface="+mn-ea"/>
          <a:cs typeface="Arial" panose="020B0604020202020204" pitchFamily="34" charset="0"/>
        </a:defRPr>
      </a:lvl2pPr>
      <a:lvl3pPr marL="432000" indent="-216000" algn="l" defTabSz="914400" rtl="0" eaLnBrk="1" latinLnBrk="0" hangingPunct="1">
        <a:lnSpc>
          <a:spcPct val="90000"/>
        </a:lnSpc>
        <a:spcBef>
          <a:spcPts val="0"/>
        </a:spcBef>
        <a:spcAft>
          <a:spcPts val="600"/>
        </a:spcAft>
        <a:buFont typeface="Arial" panose="020B0604020202020204" pitchFamily="34" charset="0"/>
        <a:buChar char="•"/>
        <a:defRPr sz="1800" kern="1200">
          <a:solidFill>
            <a:srgbClr val="333C46"/>
          </a:solidFill>
          <a:latin typeface="+mn-lt"/>
          <a:ea typeface="+mn-ea"/>
          <a:cs typeface="+mn-cs"/>
        </a:defRPr>
      </a:lvl3pPr>
      <a:lvl4pPr marL="648000" indent="-216000" algn="l" defTabSz="914400" rtl="0" eaLnBrk="1" latinLnBrk="0" hangingPunct="1">
        <a:lnSpc>
          <a:spcPct val="90000"/>
        </a:lnSpc>
        <a:spcBef>
          <a:spcPts val="0"/>
        </a:spcBef>
        <a:spcAft>
          <a:spcPts val="600"/>
        </a:spcAft>
        <a:buFont typeface="Arial" panose="020B0604020202020204" pitchFamily="34" charset="0"/>
        <a:buChar char="•"/>
        <a:defRPr sz="1800" kern="1200">
          <a:solidFill>
            <a:srgbClr val="333C46"/>
          </a:solidFill>
          <a:latin typeface="+mn-lt"/>
          <a:ea typeface="+mn-ea"/>
          <a:cs typeface="+mn-cs"/>
        </a:defRPr>
      </a:lvl4pPr>
      <a:lvl5pPr marL="864000" indent="-216000" algn="l" defTabSz="914400" rtl="0" eaLnBrk="1" latinLnBrk="0" hangingPunct="1">
        <a:lnSpc>
          <a:spcPct val="90000"/>
        </a:lnSpc>
        <a:spcBef>
          <a:spcPts val="0"/>
        </a:spcBef>
        <a:spcAft>
          <a:spcPts val="600"/>
        </a:spcAft>
        <a:buFont typeface="Arial" panose="020B0604020202020204" pitchFamily="34" charset="0"/>
        <a:buChar char="•"/>
        <a:defRPr sz="1800" kern="1200">
          <a:solidFill>
            <a:srgbClr val="333C46"/>
          </a:solidFill>
          <a:latin typeface="+mn-lt"/>
          <a:ea typeface="+mn-ea"/>
          <a:cs typeface="+mn-cs"/>
        </a:defRPr>
      </a:lvl5pPr>
      <a:lvl6pPr marL="1080000" indent="-216000" algn="l" defTabSz="914400" rtl="0" eaLnBrk="1" latinLnBrk="0" hangingPunct="1">
        <a:lnSpc>
          <a:spcPct val="90000"/>
        </a:lnSpc>
        <a:spcBef>
          <a:spcPts val="0"/>
        </a:spcBef>
        <a:spcAft>
          <a:spcPts val="600"/>
        </a:spcAft>
        <a:buFont typeface="Arial" panose="020B0604020202020204" pitchFamily="34" charset="0"/>
        <a:buChar char="•"/>
        <a:defRPr sz="1800" kern="1200">
          <a:solidFill>
            <a:srgbClr val="333C46"/>
          </a:solidFill>
          <a:latin typeface="+mn-lt"/>
          <a:ea typeface="+mn-ea"/>
          <a:cs typeface="+mn-cs"/>
        </a:defRPr>
      </a:lvl6pPr>
      <a:lvl7pPr marL="288000" indent="-288000" algn="l" defTabSz="914400" rtl="0" eaLnBrk="1" latinLnBrk="0" hangingPunct="1">
        <a:lnSpc>
          <a:spcPct val="90000"/>
        </a:lnSpc>
        <a:spcBef>
          <a:spcPts val="0"/>
        </a:spcBef>
        <a:spcAft>
          <a:spcPts val="600"/>
        </a:spcAft>
        <a:buFont typeface="+mj-lt"/>
        <a:buAutoNum type="arabicPeriod"/>
        <a:defRPr sz="1800" kern="1200">
          <a:solidFill>
            <a:srgbClr val="333C46"/>
          </a:solidFill>
          <a:latin typeface="+mn-lt"/>
          <a:ea typeface="+mn-ea"/>
          <a:cs typeface="+mn-cs"/>
        </a:defRPr>
      </a:lvl7pPr>
      <a:lvl8pPr marL="576000" indent="-288000" algn="l" defTabSz="914400" rtl="0" eaLnBrk="1" latinLnBrk="0" hangingPunct="1">
        <a:lnSpc>
          <a:spcPct val="90000"/>
        </a:lnSpc>
        <a:spcBef>
          <a:spcPts val="0"/>
        </a:spcBef>
        <a:spcAft>
          <a:spcPts val="600"/>
        </a:spcAft>
        <a:buFont typeface="+mj-lt"/>
        <a:buAutoNum type="arabicPeriod"/>
        <a:defRPr sz="1800" kern="1200">
          <a:solidFill>
            <a:srgbClr val="333C46"/>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29">
          <p15:clr>
            <a:srgbClr val="F26B43"/>
          </p15:clr>
        </p15:guide>
        <p15:guide id="2" orient="horz" pos="3906">
          <p15:clr>
            <a:srgbClr val="F26B43"/>
          </p15:clr>
        </p15:guide>
        <p15:guide id="3" orient="horz" pos="1139">
          <p15:clr>
            <a:srgbClr val="F26B43"/>
          </p15:clr>
        </p15:guide>
        <p15:guide id="4" orient="horz" pos="754">
          <p15:clr>
            <a:srgbClr val="F26B43"/>
          </p15:clr>
        </p15:guide>
        <p15:guide id="5" pos="7151">
          <p15:clr>
            <a:srgbClr val="F26B43"/>
          </p15:clr>
        </p15:guide>
        <p15:guide id="6" orient="horz" pos="3805">
          <p15:clr>
            <a:srgbClr val="F26B43"/>
          </p15:clr>
        </p15:guide>
      </p15:sldGuideLst>
    </p:ext>
  </p:extLst>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2450" name="Rectangle 2"/>
          <p:cNvSpPr>
            <a:spLocks noChangeArrowheads="1"/>
          </p:cNvSpPr>
          <p:nvPr/>
        </p:nvSpPr>
        <p:spPr bwMode="auto">
          <a:xfrm>
            <a:off x="0" y="6165850"/>
            <a:ext cx="12192000" cy="692150"/>
          </a:xfrm>
          <a:prstGeom prst="rect">
            <a:avLst/>
          </a:prstGeom>
          <a:gradFill rotWithShape="1">
            <a:gsLst>
              <a:gs pos="0">
                <a:schemeClr val="bg1">
                  <a:alpha val="75000"/>
                </a:schemeClr>
              </a:gs>
              <a:gs pos="100000">
                <a:schemeClr val="tx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z="1800"/>
          </a:p>
        </p:txBody>
      </p:sp>
      <p:sp>
        <p:nvSpPr>
          <p:cNvPr id="232451" name="Rectangle 3"/>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p>
        </p:txBody>
      </p:sp>
      <p:sp>
        <p:nvSpPr>
          <p:cNvPr id="232452" name="Rectangle 4"/>
          <p:cNvSpPr>
            <a:spLocks noGrp="1" noChangeArrowheads="1"/>
          </p:cNvSpPr>
          <p:nvPr>
            <p:ph type="body" idx="1"/>
          </p:nvPr>
        </p:nvSpPr>
        <p:spPr bwMode="auto">
          <a:xfrm>
            <a:off x="609600" y="1600201"/>
            <a:ext cx="115824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232453"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b="0"/>
            </a:lvl1pPr>
          </a:lstStyle>
          <a:p>
            <a:r>
              <a:rPr lang="en-GB" altLang="en-US"/>
              <a:t>RESTRICTED –</a:t>
            </a:r>
          </a:p>
          <a:p>
            <a:r>
              <a:rPr lang="en-GB" altLang="en-US"/>
              <a:t>COMMERCIAL</a:t>
            </a:r>
          </a:p>
        </p:txBody>
      </p:sp>
      <p:pic>
        <p:nvPicPr>
          <p:cNvPr id="232455" name="Picture 7" descr="Ministry of Defence">
            <a:hlinkClick r:id="rId14" tooltip="It is with great sadness that the Ministry of Defence must announce that two soldiers from 1st Battalion The Royal Gurkha Rifles have been killed in Afghanistan today, Tuesday 30 October 2012."/>
          </p:cNvPr>
          <p:cNvPicPr>
            <a:picLocks noChangeAspect="1" noChangeArrowheads="1"/>
          </p:cNvPicPr>
          <p:nvPr/>
        </p:nvPicPr>
        <p:blipFill>
          <a:blip r:embed="rId15" cstate="print">
            <a:extLst>
              <a:ext uri="{28A0092B-C50C-407E-A947-70E740481C1C}">
                <a14:useLocalDpi xmlns:a14="http://schemas.microsoft.com/office/drawing/2010/main" val="0"/>
              </a:ext>
            </a:extLst>
          </a:blip>
          <a:srcRect l="25655" t="7222" r="25774" b="6349"/>
          <a:stretch>
            <a:fillRect/>
          </a:stretch>
        </p:blipFill>
        <p:spPr bwMode="auto">
          <a:xfrm>
            <a:off x="120651" y="6165851"/>
            <a:ext cx="575733" cy="576263"/>
          </a:xfrm>
          <a:prstGeom prst="rect">
            <a:avLst/>
          </a:prstGeom>
          <a:noFill/>
          <a:extLst>
            <a:ext uri="{909E8E84-426E-40DD-AFC4-6F175D3DCCD1}">
              <a14:hiddenFill xmlns:a14="http://schemas.microsoft.com/office/drawing/2010/main">
                <a:solidFill>
                  <a:srgbClr val="FFFFFF"/>
                </a:solidFill>
              </a14:hiddenFill>
            </a:ext>
          </a:extLst>
        </p:spPr>
      </p:pic>
      <p:sp>
        <p:nvSpPr>
          <p:cNvPr id="232457" name="Rectangle 9"/>
          <p:cNvSpPr>
            <a:spLocks noChangeArrowheads="1"/>
          </p:cNvSpPr>
          <p:nvPr userDrawn="1"/>
        </p:nvSpPr>
        <p:spPr bwMode="auto">
          <a:xfrm>
            <a:off x="10229851" y="6300788"/>
            <a:ext cx="122341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ltLang="en-US" sz="1800" b="0">
                <a:solidFill>
                  <a:schemeClr val="bg1"/>
                </a:solidFill>
              </a:rPr>
              <a:t>FinMilCap</a:t>
            </a:r>
          </a:p>
        </p:txBody>
      </p:sp>
      <p:sp>
        <p:nvSpPr>
          <p:cNvPr id="4" name="TextBox 3">
            <a:extLst>
              <a:ext uri="{FF2B5EF4-FFF2-40B4-BE49-F238E27FC236}">
                <a16:creationId xmlns:a16="http://schemas.microsoft.com/office/drawing/2014/main" id="{907F069D-BCDF-4A7B-8F1D-84758A004827}"/>
              </a:ext>
            </a:extLst>
          </p:cNvPr>
          <p:cNvSpPr txBox="1"/>
          <p:nvPr>
            <p:extLst>
              <p:ext uri="{1162E1C5-73C7-4A58-AE30-91384D911F3F}">
                <p184:classification xmlns:p184="http://schemas.microsoft.com/office/powerpoint/2018/4/main" val="hdr"/>
              </p:ext>
            </p:extLst>
          </p:nvPr>
        </p:nvSpPr>
        <p:spPr>
          <a:xfrm>
            <a:off x="5236337" y="0"/>
            <a:ext cx="1577975" cy="182880"/>
          </a:xfrm>
          <a:prstGeom prst="rect">
            <a:avLst/>
          </a:prstGeom>
        </p:spPr>
        <p:txBody>
          <a:bodyPr horzOverflow="overflow" lIns="0" tIns="0" rIns="0" bIns="0">
            <a:spAutoFit/>
          </a:bodyPr>
          <a:lstStyle/>
          <a:p>
            <a:pPr algn="ctr"/>
            <a:r>
              <a:rPr lang="en-GB" sz="1200">
                <a:solidFill>
                  <a:srgbClr val="000000"/>
                </a:solidFill>
                <a:latin typeface="Arial" panose="020B0604020202020204" pitchFamily="34" charset="0"/>
                <a:cs typeface="Arial" panose="020B0604020202020204" pitchFamily="34" charset="0"/>
              </a:rPr>
              <a:t>OFFICIAL-SENSITIVE</a:t>
            </a:r>
          </a:p>
        </p:txBody>
      </p:sp>
      <p:sp>
        <p:nvSpPr>
          <p:cNvPr id="5" name="TextBox 4">
            <a:extLst>
              <a:ext uri="{FF2B5EF4-FFF2-40B4-BE49-F238E27FC236}">
                <a16:creationId xmlns:a16="http://schemas.microsoft.com/office/drawing/2014/main" id="{C90A6F17-3F5D-4C1E-A1EC-A2C003AE3A22}"/>
              </a:ext>
            </a:extLst>
          </p:cNvPr>
          <p:cNvSpPr txBox="1"/>
          <p:nvPr>
            <p:extLst>
              <p:ext uri="{1162E1C5-73C7-4A58-AE30-91384D911F3F}">
                <p184:classification xmlns:p184="http://schemas.microsoft.com/office/powerpoint/2018/4/main" val="ftr"/>
              </p:ext>
            </p:extLst>
          </p:nvPr>
        </p:nvSpPr>
        <p:spPr>
          <a:xfrm>
            <a:off x="5236337" y="6675120"/>
            <a:ext cx="1577975" cy="182880"/>
          </a:xfrm>
          <a:prstGeom prst="rect">
            <a:avLst/>
          </a:prstGeom>
        </p:spPr>
        <p:txBody>
          <a:bodyPr horzOverflow="overflow" lIns="0" tIns="0" rIns="0" bIns="0">
            <a:spAutoFit/>
          </a:bodyPr>
          <a:lstStyle/>
          <a:p>
            <a:pPr algn="ctr"/>
            <a:r>
              <a:rPr lang="en-GB" sz="1200">
                <a:solidFill>
                  <a:srgbClr val="000000"/>
                </a:solidFill>
                <a:latin typeface="Arial" panose="020B0604020202020204" pitchFamily="34" charset="0"/>
                <a:cs typeface="Arial" panose="020B0604020202020204" pitchFamily="34" charset="0"/>
              </a:rPr>
              <a:t>OFFICIAL-SENSITIVE</a:t>
            </a:r>
          </a:p>
        </p:txBody>
      </p:sp>
    </p:spTree>
    <p:extLst>
      <p:ext uri="{BB962C8B-B14F-4D97-AF65-F5344CB8AC3E}">
        <p14:creationId xmlns:p14="http://schemas.microsoft.com/office/powerpoint/2010/main" val="987852674"/>
      </p:ext>
    </p:extLst>
  </p:cSld>
  <p:clrMap bg1="lt1" tx1="dk1" bg2="lt2" tx2="dk2" accent1="accent1" accent2="accent2" accent3="accent3" accent4="accent4" accent5="accent5" accent6="accent6" hlink="hlink" folHlink="folHlink"/>
  <p:sldLayoutIdLst>
    <p:sldLayoutId id="2147484269" r:id="rId1"/>
    <p:sldLayoutId id="2147484270" r:id="rId2"/>
    <p:sldLayoutId id="2147484271" r:id="rId3"/>
    <p:sldLayoutId id="2147484272" r:id="rId4"/>
    <p:sldLayoutId id="2147484273" r:id="rId5"/>
    <p:sldLayoutId id="2147484274" r:id="rId6"/>
    <p:sldLayoutId id="2147484275" r:id="rId7"/>
    <p:sldLayoutId id="2147484276" r:id="rId8"/>
    <p:sldLayoutId id="2147484277" r:id="rId9"/>
    <p:sldLayoutId id="2147484278" r:id="rId10"/>
    <p:sldLayoutId id="2147484279" r:id="rId11"/>
    <p:sldLayoutId id="2147484280" r:id="rId12"/>
  </p:sldLayoutIdLst>
  <p:hf hdr="0" ftr="0" dt="0"/>
  <p:txStyles>
    <p:titleStyle>
      <a:lvl1pPr algn="l" rtl="0" fontAlgn="base">
        <a:spcBef>
          <a:spcPct val="0"/>
        </a:spcBef>
        <a:spcAft>
          <a:spcPct val="0"/>
        </a:spcAft>
        <a:defRPr sz="3200">
          <a:solidFill>
            <a:schemeClr val="tx2"/>
          </a:solidFill>
          <a:latin typeface="+mj-lt"/>
          <a:ea typeface="+mj-ea"/>
          <a:cs typeface="+mj-cs"/>
        </a:defRPr>
      </a:lvl1pPr>
      <a:lvl2pPr algn="l" rtl="0" fontAlgn="base">
        <a:spcBef>
          <a:spcPct val="0"/>
        </a:spcBef>
        <a:spcAft>
          <a:spcPct val="0"/>
        </a:spcAft>
        <a:defRPr sz="3200">
          <a:solidFill>
            <a:schemeClr val="tx2"/>
          </a:solidFill>
          <a:latin typeface="Arial" charset="0"/>
          <a:cs typeface="Arial" charset="0"/>
        </a:defRPr>
      </a:lvl2pPr>
      <a:lvl3pPr algn="l" rtl="0" fontAlgn="base">
        <a:spcBef>
          <a:spcPct val="0"/>
        </a:spcBef>
        <a:spcAft>
          <a:spcPct val="0"/>
        </a:spcAft>
        <a:defRPr sz="3200">
          <a:solidFill>
            <a:schemeClr val="tx2"/>
          </a:solidFill>
          <a:latin typeface="Arial" charset="0"/>
          <a:cs typeface="Arial" charset="0"/>
        </a:defRPr>
      </a:lvl3pPr>
      <a:lvl4pPr algn="l" rtl="0" fontAlgn="base">
        <a:spcBef>
          <a:spcPct val="0"/>
        </a:spcBef>
        <a:spcAft>
          <a:spcPct val="0"/>
        </a:spcAft>
        <a:defRPr sz="3200">
          <a:solidFill>
            <a:schemeClr val="tx2"/>
          </a:solidFill>
          <a:latin typeface="Arial" charset="0"/>
          <a:cs typeface="Arial" charset="0"/>
        </a:defRPr>
      </a:lvl4pPr>
      <a:lvl5pPr algn="l" rtl="0" fontAlgn="base">
        <a:spcBef>
          <a:spcPct val="0"/>
        </a:spcBef>
        <a:spcAft>
          <a:spcPct val="0"/>
        </a:spcAft>
        <a:defRPr sz="3200">
          <a:solidFill>
            <a:schemeClr val="tx2"/>
          </a:solidFill>
          <a:latin typeface="Arial" charset="0"/>
          <a:cs typeface="Arial" charset="0"/>
        </a:defRPr>
      </a:lvl5pPr>
      <a:lvl6pPr marL="457200" algn="l" rtl="0" fontAlgn="base">
        <a:spcBef>
          <a:spcPct val="0"/>
        </a:spcBef>
        <a:spcAft>
          <a:spcPct val="0"/>
        </a:spcAft>
        <a:defRPr sz="3200">
          <a:solidFill>
            <a:schemeClr val="tx2"/>
          </a:solidFill>
          <a:latin typeface="Arial" charset="0"/>
          <a:cs typeface="Arial" charset="0"/>
        </a:defRPr>
      </a:lvl6pPr>
      <a:lvl7pPr marL="914400" algn="l" rtl="0" fontAlgn="base">
        <a:spcBef>
          <a:spcPct val="0"/>
        </a:spcBef>
        <a:spcAft>
          <a:spcPct val="0"/>
        </a:spcAft>
        <a:defRPr sz="3200">
          <a:solidFill>
            <a:schemeClr val="tx2"/>
          </a:solidFill>
          <a:latin typeface="Arial" charset="0"/>
          <a:cs typeface="Arial" charset="0"/>
        </a:defRPr>
      </a:lvl7pPr>
      <a:lvl8pPr marL="1371600" algn="l" rtl="0" fontAlgn="base">
        <a:spcBef>
          <a:spcPct val="0"/>
        </a:spcBef>
        <a:spcAft>
          <a:spcPct val="0"/>
        </a:spcAft>
        <a:defRPr sz="3200">
          <a:solidFill>
            <a:schemeClr val="tx2"/>
          </a:solidFill>
          <a:latin typeface="Arial" charset="0"/>
          <a:cs typeface="Arial" charset="0"/>
        </a:defRPr>
      </a:lvl8pPr>
      <a:lvl9pPr marL="1828800" algn="l" rtl="0" fontAlgn="base">
        <a:spcBef>
          <a:spcPct val="0"/>
        </a:spcBef>
        <a:spcAft>
          <a:spcPct val="0"/>
        </a:spcAft>
        <a:defRPr sz="3200">
          <a:solidFill>
            <a:schemeClr val="tx2"/>
          </a:solidFill>
          <a:latin typeface="Arial" charset="0"/>
          <a:cs typeface="Arial" charset="0"/>
        </a:defRPr>
      </a:lvl9pPr>
    </p:titleStyle>
    <p:bodyStyle>
      <a:lvl1pPr marL="342900" indent="-342900" algn="l" rtl="0" fontAlgn="base">
        <a:spcBef>
          <a:spcPct val="20000"/>
        </a:spcBef>
        <a:spcAft>
          <a:spcPct val="0"/>
        </a:spcAft>
        <a:buChar char="•"/>
        <a:defRPr sz="2800">
          <a:solidFill>
            <a:schemeClr val="tx1"/>
          </a:solidFill>
          <a:latin typeface="+mn-lt"/>
          <a:ea typeface="+mn-ea"/>
          <a:cs typeface="+mn-cs"/>
        </a:defRPr>
      </a:lvl1pPr>
      <a:lvl2pPr marL="742950" indent="-285750" algn="l" rtl="0" fontAlgn="base">
        <a:spcBef>
          <a:spcPct val="20000"/>
        </a:spcBef>
        <a:spcAft>
          <a:spcPct val="0"/>
        </a:spcAft>
        <a:buChar char="–"/>
        <a:defRPr sz="2400">
          <a:solidFill>
            <a:schemeClr val="tx1"/>
          </a:solidFill>
          <a:latin typeface="+mn-lt"/>
          <a:cs typeface="+mn-cs"/>
        </a:defRPr>
      </a:lvl2pPr>
      <a:lvl3pPr marL="1143000" indent="-228600" algn="l" rtl="0" fontAlgn="base">
        <a:spcBef>
          <a:spcPct val="20000"/>
        </a:spcBef>
        <a:spcAft>
          <a:spcPct val="0"/>
        </a:spcAft>
        <a:buChar char="•"/>
        <a:defRPr sz="2000">
          <a:solidFill>
            <a:schemeClr val="tx1"/>
          </a:solidFill>
          <a:latin typeface="+mn-lt"/>
          <a:cs typeface="+mn-cs"/>
        </a:defRPr>
      </a:lvl3pPr>
      <a:lvl4pPr marL="1600200" indent="-228600" algn="l" rtl="0" fontAlgn="base">
        <a:spcBef>
          <a:spcPct val="20000"/>
        </a:spcBef>
        <a:spcAft>
          <a:spcPct val="0"/>
        </a:spcAft>
        <a:buChar char="–"/>
        <a:defRPr>
          <a:solidFill>
            <a:schemeClr val="tx1"/>
          </a:solidFill>
          <a:latin typeface="+mn-lt"/>
          <a:cs typeface="+mn-cs"/>
        </a:defRPr>
      </a:lvl4pPr>
      <a:lvl5pPr marL="2057400" indent="-228600" algn="l" rtl="0" fontAlgn="base">
        <a:spcBef>
          <a:spcPct val="20000"/>
        </a:spcBef>
        <a:spcAft>
          <a:spcPct val="0"/>
        </a:spcAft>
        <a:buChar char="»"/>
        <a:defRPr>
          <a:solidFill>
            <a:schemeClr val="tx1"/>
          </a:solidFill>
          <a:latin typeface="+mn-lt"/>
          <a:cs typeface="+mn-cs"/>
        </a:defRPr>
      </a:lvl5pPr>
      <a:lvl6pPr marL="2514600" indent="-228600" algn="l" rtl="0" fontAlgn="base">
        <a:spcBef>
          <a:spcPct val="20000"/>
        </a:spcBef>
        <a:spcAft>
          <a:spcPct val="0"/>
        </a:spcAft>
        <a:buChar char="»"/>
        <a:defRPr>
          <a:solidFill>
            <a:schemeClr val="tx1"/>
          </a:solidFill>
          <a:latin typeface="+mn-lt"/>
          <a:cs typeface="+mn-cs"/>
        </a:defRPr>
      </a:lvl6pPr>
      <a:lvl7pPr marL="2971800" indent="-228600" algn="l" rtl="0" fontAlgn="base">
        <a:spcBef>
          <a:spcPct val="20000"/>
        </a:spcBef>
        <a:spcAft>
          <a:spcPct val="0"/>
        </a:spcAft>
        <a:buChar char="»"/>
        <a:defRPr>
          <a:solidFill>
            <a:schemeClr val="tx1"/>
          </a:solidFill>
          <a:latin typeface="+mn-lt"/>
          <a:cs typeface="+mn-cs"/>
        </a:defRPr>
      </a:lvl7pPr>
      <a:lvl8pPr marL="3429000" indent="-228600" algn="l" rtl="0" fontAlgn="base">
        <a:spcBef>
          <a:spcPct val="20000"/>
        </a:spcBef>
        <a:spcAft>
          <a:spcPct val="0"/>
        </a:spcAft>
        <a:buChar char="»"/>
        <a:defRPr>
          <a:solidFill>
            <a:schemeClr val="tx1"/>
          </a:solidFill>
          <a:latin typeface="+mn-lt"/>
          <a:cs typeface="+mn-cs"/>
        </a:defRPr>
      </a:lvl8pPr>
      <a:lvl9pPr marL="3886200" indent="-228600" algn="l" rtl="0" fontAlgn="base">
        <a:spcBef>
          <a:spcPct val="20000"/>
        </a:spcBef>
        <a:spcAft>
          <a:spcPct val="0"/>
        </a:spcAft>
        <a:buChar char="»"/>
        <a:defRPr>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8B22DFB-27A6-402C-AA98-C9A863485687}"/>
              </a:ext>
            </a:extLst>
          </p:cNvPr>
          <p:cNvSpPr>
            <a:spLocks noGrp="1"/>
          </p:cNvSpPr>
          <p:nvPr>
            <p:ph type="title"/>
          </p:nvPr>
        </p:nvSpPr>
        <p:spPr>
          <a:xfrm>
            <a:off x="360000" y="720000"/>
            <a:ext cx="11484996" cy="1039599"/>
          </a:xfrm>
          <a:prstGeom prst="rect">
            <a:avLst/>
          </a:prstGeom>
        </p:spPr>
        <p:txBody>
          <a:bodyPr vert="horz" lIns="0" tIns="0" rIns="0" bIns="0" rtlCol="0" anchor="t" anchorCtr="0">
            <a:noAutofit/>
          </a:bodyPr>
          <a:lstStyle/>
          <a:p>
            <a:r>
              <a:rPr lang="en-US"/>
              <a:t>Click to edit Master title style</a:t>
            </a:r>
            <a:endParaRPr lang="en-GB"/>
          </a:p>
        </p:txBody>
      </p:sp>
      <p:sp>
        <p:nvSpPr>
          <p:cNvPr id="4" name="Text Placeholder 3"/>
          <p:cNvSpPr>
            <a:spLocks noGrp="1"/>
          </p:cNvSpPr>
          <p:nvPr>
            <p:ph type="body" idx="1"/>
          </p:nvPr>
        </p:nvSpPr>
        <p:spPr>
          <a:xfrm>
            <a:off x="359999" y="2160000"/>
            <a:ext cx="11484997" cy="3636000"/>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err="1"/>
              <a:t>Eigth</a:t>
            </a:r>
            <a:r>
              <a:rPr lang="en-US"/>
              <a:t> level</a:t>
            </a:r>
            <a:endParaRPr lang="en-GB"/>
          </a:p>
        </p:txBody>
      </p:sp>
      <p:sp>
        <p:nvSpPr>
          <p:cNvPr id="3" name="Slide Number Placeholder 2"/>
          <p:cNvSpPr>
            <a:spLocks noGrp="1"/>
          </p:cNvSpPr>
          <p:nvPr>
            <p:ph type="sldNum" sz="quarter" idx="4"/>
          </p:nvPr>
        </p:nvSpPr>
        <p:spPr>
          <a:xfrm>
            <a:off x="10800000" y="6588000"/>
            <a:ext cx="1080000" cy="180000"/>
          </a:xfrm>
          <a:prstGeom prst="rect">
            <a:avLst/>
          </a:prstGeom>
        </p:spPr>
        <p:txBody>
          <a:bodyPr vert="horz" lIns="0" tIns="0" rIns="0" bIns="0" rtlCol="0" anchor="b" anchorCtr="0"/>
          <a:lstStyle>
            <a:lvl1pPr marL="0" algn="r" defTabSz="914400" rtl="0" eaLnBrk="1" latinLnBrk="0" hangingPunct="1">
              <a:defRPr lang="en-GB" sz="1200" kern="1200" smtClean="0">
                <a:solidFill>
                  <a:srgbClr val="333C46"/>
                </a:solidFill>
                <a:latin typeface="Arial" panose="020B0604020202020204" pitchFamily="34" charset="0"/>
                <a:ea typeface="+mn-ea"/>
                <a:cs typeface="Arial" panose="020B0604020202020204" pitchFamily="34" charset="0"/>
              </a:defRPr>
            </a:lvl1pPr>
          </a:lstStyle>
          <a:p>
            <a:fld id="{5C01B2B2-3B32-4177-9645-58C2813D6AA3}" type="slidenum">
              <a:rPr lang="en-GB" smtClean="0"/>
              <a:pPr/>
              <a:t>‹#›</a:t>
            </a:fld>
            <a:endParaRPr lang="en-GB"/>
          </a:p>
        </p:txBody>
      </p:sp>
      <p:sp>
        <p:nvSpPr>
          <p:cNvPr id="7" name="Footer Placeholder 6">
            <a:extLst>
              <a:ext uri="{FF2B5EF4-FFF2-40B4-BE49-F238E27FC236}">
                <a16:creationId xmlns:a16="http://schemas.microsoft.com/office/drawing/2014/main" id="{808E19FA-3350-418B-B946-CD0BA6BC0060}"/>
              </a:ext>
            </a:extLst>
          </p:cNvPr>
          <p:cNvSpPr>
            <a:spLocks noGrp="1"/>
          </p:cNvSpPr>
          <p:nvPr>
            <p:ph type="ftr" sz="quarter" idx="3"/>
          </p:nvPr>
        </p:nvSpPr>
        <p:spPr>
          <a:xfrm>
            <a:off x="360000" y="6588000"/>
            <a:ext cx="4752000" cy="180000"/>
          </a:xfrm>
          <a:prstGeom prst="rect">
            <a:avLst/>
          </a:prstGeom>
        </p:spPr>
        <p:txBody>
          <a:bodyPr vert="horz" lIns="0" tIns="0" rIns="0" bIns="0" rtlCol="0" anchor="b" anchorCtr="0"/>
          <a:lstStyle>
            <a:lvl1pPr algn="l">
              <a:defRPr sz="1200">
                <a:solidFill>
                  <a:srgbClr val="333C46"/>
                </a:solidFill>
              </a:defRPr>
            </a:lvl1pPr>
          </a:lstStyle>
          <a:p>
            <a:endParaRPr lang="en-GB"/>
          </a:p>
        </p:txBody>
      </p:sp>
      <p:sp>
        <p:nvSpPr>
          <p:cNvPr id="12" name="TextBox 11">
            <a:extLst>
              <a:ext uri="{FF2B5EF4-FFF2-40B4-BE49-F238E27FC236}">
                <a16:creationId xmlns:a16="http://schemas.microsoft.com/office/drawing/2014/main" id="{89150418-A61F-CC47-B47C-8E85EDC5CEF0}"/>
              </a:ext>
            </a:extLst>
          </p:cNvPr>
          <p:cNvSpPr txBox="1"/>
          <p:nvPr userDrawn="1"/>
        </p:nvSpPr>
        <p:spPr>
          <a:xfrm>
            <a:off x="6497" y="7028438"/>
            <a:ext cx="12185503" cy="200055"/>
          </a:xfrm>
          <a:prstGeom prst="rect">
            <a:avLst/>
          </a:prstGeom>
          <a:noFill/>
        </p:spPr>
        <p:txBody>
          <a:bodyPr wrap="square" lIns="0" tIns="0" rIns="0" bIns="0" rtlCol="0">
            <a:spAutoFit/>
          </a:bodyPr>
          <a:lstStyle/>
          <a:p>
            <a:pPr marL="0" algn="ctr" defTabSz="914400" rtl="0" eaLnBrk="1" latinLnBrk="0" hangingPunct="1">
              <a:lnSpc>
                <a:spcPct val="100000"/>
              </a:lnSpc>
              <a:spcAft>
                <a:spcPts val="0"/>
              </a:spcAft>
            </a:pPr>
            <a:r>
              <a:rPr lang="en-GB" sz="1300" i="0">
                <a:effectLst/>
                <a:latin typeface="Arial" panose="020B0604020202020204" pitchFamily="34" charset="0"/>
                <a:ea typeface="Calibri" panose="020F0502020204030204" pitchFamily="34" charset="0"/>
                <a:cs typeface="Arial" panose="020B0604020202020204" pitchFamily="34" charset="0"/>
              </a:rPr>
              <a:t>The </a:t>
            </a:r>
            <a:r>
              <a:rPr lang="en-GB" sz="1300" i="0">
                <a:effectLst/>
                <a:latin typeface="Arial" panose="020B0604020202020204" pitchFamily="34" charset="0"/>
                <a:ea typeface="+mn-ea"/>
                <a:cs typeface="Arial" panose="020B0604020202020204" pitchFamily="34" charset="0"/>
              </a:rPr>
              <a:t>most efficient </a:t>
            </a:r>
            <a:r>
              <a:rPr lang="en-GB" sz="1300" i="0">
                <a:effectLst/>
                <a:latin typeface="Arial" panose="020B0604020202020204" pitchFamily="34" charset="0"/>
                <a:ea typeface="Calibri" panose="020F0502020204030204" pitchFamily="34" charset="0"/>
                <a:cs typeface="Arial" panose="020B0604020202020204" pitchFamily="34" charset="0"/>
              </a:rPr>
              <a:t>way to edit Security Markings is to use ‘Find and Replace’.</a:t>
            </a:r>
            <a:endParaRPr lang="en-GB" sz="1300" i="0" kern="1200">
              <a:solidFill>
                <a:srgbClr val="000000"/>
              </a:solidFill>
              <a:latin typeface="Arial" panose="020B0604020202020204" pitchFamily="34" charset="0"/>
              <a:ea typeface="+mn-ea"/>
              <a:cs typeface="Arial" panose="020B0604020202020204" pitchFamily="34" charset="0"/>
            </a:endParaRPr>
          </a:p>
        </p:txBody>
      </p:sp>
      <p:pic>
        <p:nvPicPr>
          <p:cNvPr id="13" name="Picture 12">
            <a:extLst>
              <a:ext uri="{FF2B5EF4-FFF2-40B4-BE49-F238E27FC236}">
                <a16:creationId xmlns:a16="http://schemas.microsoft.com/office/drawing/2014/main" id="{0CB49C6D-09BB-9746-9E62-D7E5F8ED24BB}"/>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3406067" y="2502563"/>
            <a:ext cx="3309848" cy="3858167"/>
          </a:xfrm>
          <a:prstGeom prst="rect">
            <a:avLst/>
          </a:prstGeom>
        </p:spPr>
      </p:pic>
      <p:sp>
        <p:nvSpPr>
          <p:cNvPr id="15" name="TextBox 14">
            <a:extLst>
              <a:ext uri="{FF2B5EF4-FFF2-40B4-BE49-F238E27FC236}">
                <a16:creationId xmlns:a16="http://schemas.microsoft.com/office/drawing/2014/main" id="{F6C0824A-7D83-834C-85FA-270F9F26DD4D}"/>
              </a:ext>
            </a:extLst>
          </p:cNvPr>
          <p:cNvSpPr txBox="1"/>
          <p:nvPr userDrawn="1"/>
        </p:nvSpPr>
        <p:spPr>
          <a:xfrm>
            <a:off x="-3406067" y="-48565"/>
            <a:ext cx="3306323" cy="1554272"/>
          </a:xfrm>
          <a:prstGeom prst="rect">
            <a:avLst/>
          </a:prstGeom>
          <a:noFill/>
        </p:spPr>
        <p:txBody>
          <a:bodyPr wrap="square" lIns="0" tIns="0" rIns="0" bIns="0" rtlCol="0">
            <a:spAutoFit/>
          </a:bodyPr>
          <a:lstStyle/>
          <a:p>
            <a:pPr>
              <a:spcAft>
                <a:spcPts val="600"/>
              </a:spcAft>
            </a:pPr>
            <a:r>
              <a:rPr lang="en-GB" sz="1300" i="0">
                <a:effectLst/>
                <a:latin typeface="Arial" panose="020B0604020202020204" pitchFamily="34" charset="0"/>
                <a:ea typeface="Calibri" panose="020F0502020204030204" pitchFamily="34" charset="0"/>
                <a:cs typeface="Arial" panose="020B0604020202020204" pitchFamily="34" charset="0"/>
              </a:rPr>
              <a:t>Background and accent colours can be changed using </a:t>
            </a:r>
            <a:r>
              <a:rPr lang="en-GB" sz="1300" b="1" i="0">
                <a:effectLst/>
                <a:latin typeface="Arial" panose="020B0604020202020204" pitchFamily="34" charset="0"/>
                <a:ea typeface="Calibri" panose="020F0502020204030204" pitchFamily="34" charset="0"/>
                <a:cs typeface="Arial" panose="020B0604020202020204" pitchFamily="34" charset="0"/>
              </a:rPr>
              <a:t>only</a:t>
            </a:r>
            <a:r>
              <a:rPr lang="en-GB" sz="1300" i="0">
                <a:effectLst/>
                <a:latin typeface="Arial" panose="020B0604020202020204" pitchFamily="34" charset="0"/>
                <a:ea typeface="Calibri" panose="020F0502020204030204" pitchFamily="34" charset="0"/>
                <a:cs typeface="Arial" panose="020B0604020202020204" pitchFamily="34" charset="0"/>
              </a:rPr>
              <a:t> the colour combinations below. </a:t>
            </a:r>
          </a:p>
          <a:p>
            <a:pPr>
              <a:spcAft>
                <a:spcPts val="600"/>
              </a:spcAft>
            </a:pPr>
            <a:r>
              <a:rPr lang="en-GB" sz="1300" i="0">
                <a:effectLst/>
                <a:latin typeface="Arial" panose="020B0604020202020204" pitchFamily="34" charset="0"/>
                <a:ea typeface="Calibri" panose="020F0502020204030204" pitchFamily="34" charset="0"/>
                <a:cs typeface="Arial" panose="020B0604020202020204" pitchFamily="34" charset="0"/>
              </a:rPr>
              <a:t>Apply the same colour combination to all slides. </a:t>
            </a:r>
          </a:p>
          <a:p>
            <a:pPr>
              <a:spcAft>
                <a:spcPts val="600"/>
              </a:spcAft>
            </a:pPr>
            <a:r>
              <a:rPr lang="en-GB" sz="1300" i="0">
                <a:effectLst/>
                <a:latin typeface="Arial" panose="020B0604020202020204" pitchFamily="34" charset="0"/>
                <a:ea typeface="Calibri" panose="020F0502020204030204" pitchFamily="34" charset="0"/>
                <a:cs typeface="Arial" panose="020B0604020202020204" pitchFamily="34" charset="0"/>
              </a:rPr>
              <a:t>Use </a:t>
            </a:r>
            <a:r>
              <a:rPr lang="en-GB" sz="1300" b="1" i="0">
                <a:effectLst/>
                <a:latin typeface="Arial" panose="020B0604020202020204" pitchFamily="34" charset="0"/>
                <a:ea typeface="Calibri" panose="020F0502020204030204" pitchFamily="34" charset="0"/>
                <a:cs typeface="Arial" panose="020B0604020202020204" pitchFamily="34" charset="0"/>
              </a:rPr>
              <a:t>one</a:t>
            </a:r>
            <a:r>
              <a:rPr lang="en-GB" sz="1300" i="0">
                <a:effectLst/>
                <a:latin typeface="Arial" panose="020B0604020202020204" pitchFamily="34" charset="0"/>
                <a:ea typeface="Calibri" panose="020F0502020204030204" pitchFamily="34" charset="0"/>
                <a:cs typeface="Arial" panose="020B0604020202020204" pitchFamily="34" charset="0"/>
              </a:rPr>
              <a:t> background colour and </a:t>
            </a:r>
            <a:r>
              <a:rPr lang="en-GB" sz="1300" b="1" i="0">
                <a:effectLst/>
                <a:latin typeface="Arial" panose="020B0604020202020204" pitchFamily="34" charset="0"/>
                <a:ea typeface="Calibri" panose="020F0502020204030204" pitchFamily="34" charset="0"/>
                <a:cs typeface="Arial" panose="020B0604020202020204" pitchFamily="34" charset="0"/>
              </a:rPr>
              <a:t>one</a:t>
            </a:r>
            <a:r>
              <a:rPr lang="en-GB" sz="1300" i="0">
                <a:effectLst/>
                <a:latin typeface="Arial" panose="020B0604020202020204" pitchFamily="34" charset="0"/>
                <a:ea typeface="Calibri" panose="020F0502020204030204" pitchFamily="34" charset="0"/>
                <a:cs typeface="Arial" panose="020B0604020202020204" pitchFamily="34" charset="0"/>
              </a:rPr>
              <a:t> accent colour.</a:t>
            </a:r>
            <a:endParaRPr lang="en-GB" sz="1300" i="0">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AC8A882B-A6D8-454A-ACB0-F486CC3838BC}"/>
              </a:ext>
            </a:extLst>
          </p:cNvPr>
          <p:cNvSpPr txBox="1"/>
          <p:nvPr userDrawn="1"/>
        </p:nvSpPr>
        <p:spPr>
          <a:xfrm>
            <a:off x="-2619375" y="6545105"/>
            <a:ext cx="2487122" cy="600164"/>
          </a:xfrm>
          <a:prstGeom prst="rect">
            <a:avLst/>
          </a:prstGeom>
          <a:noFill/>
        </p:spPr>
        <p:txBody>
          <a:bodyPr wrap="square" lIns="0" tIns="0" rIns="0" bIns="0" rtlCol="0">
            <a:spAutoFit/>
          </a:bodyPr>
          <a:lstStyle/>
          <a:p>
            <a:pPr algn="r">
              <a:lnSpc>
                <a:spcPct val="100000"/>
              </a:lnSpc>
              <a:spcAft>
                <a:spcPts val="300"/>
              </a:spcAft>
            </a:pPr>
            <a:r>
              <a:rPr kumimoji="0" lang="en-GB" sz="1300" b="0" i="0" u="none" strike="noStrike" kern="1200" cap="none" spc="0" normalizeH="0" baseline="0" noProof="0">
                <a:ln>
                  <a:noFill/>
                </a:ln>
                <a:solidFill>
                  <a:srgbClr val="071D49"/>
                </a:solidFill>
                <a:effectLst/>
                <a:uLnTx/>
                <a:uFillTx/>
                <a:latin typeface="Arial" panose="020B0604020202020204" pitchFamily="34" charset="0"/>
                <a:ea typeface="Calibri" panose="020F0502020204030204" pitchFamily="34" charset="0"/>
                <a:cs typeface="Arial" panose="020B0604020202020204" pitchFamily="34" charset="0"/>
              </a:rPr>
              <a:t>To change the footer colour: </a:t>
            </a:r>
            <a:br>
              <a:rPr kumimoji="0" lang="en-GB" sz="1300" b="0" i="0" u="none" strike="noStrike" kern="1200" cap="none" spc="0" normalizeH="0" baseline="0" noProof="0">
                <a:ln>
                  <a:noFill/>
                </a:ln>
                <a:solidFill>
                  <a:srgbClr val="071D49"/>
                </a:solidFill>
                <a:effectLst/>
                <a:uLnTx/>
                <a:uFillTx/>
                <a:latin typeface="Arial" panose="020B0604020202020204" pitchFamily="34" charset="0"/>
                <a:ea typeface="Calibri" panose="020F0502020204030204" pitchFamily="34" charset="0"/>
                <a:cs typeface="Arial" panose="020B0604020202020204" pitchFamily="34" charset="0"/>
              </a:rPr>
            </a:br>
            <a:r>
              <a:rPr kumimoji="0" lang="en-GB" sz="1300" b="0" i="0" u="none" strike="noStrike" kern="1200" cap="none" spc="0" normalizeH="0" baseline="0" noProof="0">
                <a:ln>
                  <a:noFill/>
                </a:ln>
                <a:solidFill>
                  <a:srgbClr val="071D49"/>
                </a:solidFill>
                <a:effectLst/>
                <a:uLnTx/>
                <a:uFillTx/>
                <a:latin typeface="Arial" panose="020B0604020202020204" pitchFamily="34" charset="0"/>
                <a:ea typeface="Calibri" panose="020F0502020204030204" pitchFamily="34" charset="0"/>
                <a:cs typeface="Arial" panose="020B0604020202020204" pitchFamily="34" charset="0"/>
              </a:rPr>
              <a:t>right click the footer, select ‘format shape’, then ‘fill and line’.</a:t>
            </a:r>
            <a:endParaRPr lang="en-GB" sz="1300" i="0">
              <a:solidFill>
                <a:srgbClr val="000000"/>
              </a:solidFill>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0A49310D-F90A-1B4A-BB1A-40396DBC5BDC}"/>
              </a:ext>
            </a:extLst>
          </p:cNvPr>
          <p:cNvSpPr txBox="1"/>
          <p:nvPr userDrawn="1"/>
        </p:nvSpPr>
        <p:spPr>
          <a:xfrm>
            <a:off x="-3406706" y="1635635"/>
            <a:ext cx="3197156" cy="600164"/>
          </a:xfrm>
          <a:prstGeom prst="rect">
            <a:avLst/>
          </a:prstGeom>
          <a:noFill/>
        </p:spPr>
        <p:txBody>
          <a:bodyPr wrap="square" lIns="0" tIns="0" rIns="0" bIns="0" rtlCol="0">
            <a:spAutoFit/>
          </a:bodyPr>
          <a:lstStyle/>
          <a:p>
            <a:pPr>
              <a:spcAft>
                <a:spcPts val="600"/>
              </a:spcAft>
            </a:pPr>
            <a:r>
              <a:rPr lang="en-GB" sz="1300" i="0">
                <a:effectLst/>
                <a:latin typeface="Arial" panose="020B0604020202020204" pitchFamily="34" charset="0"/>
                <a:ea typeface="Calibri" panose="020F0502020204030204" pitchFamily="34" charset="0"/>
                <a:cs typeface="Arial" panose="020B0604020202020204" pitchFamily="34" charset="0"/>
              </a:rPr>
              <a:t>To </a:t>
            </a:r>
            <a:r>
              <a:rPr lang="en-GB" sz="1300" i="0" kern="1200">
                <a:solidFill>
                  <a:schemeClr val="tx1"/>
                </a:solidFill>
                <a:effectLst/>
                <a:latin typeface="Arial" panose="020B0604020202020204" pitchFamily="34" charset="0"/>
                <a:ea typeface="Calibri" panose="020F0502020204030204" pitchFamily="34" charset="0"/>
                <a:cs typeface="Arial" panose="020B0604020202020204" pitchFamily="34" charset="0"/>
              </a:rPr>
              <a:t>change the colour of backgrounds, shapes and lines, use the eyedropper tool and click on the colour blocks below. </a:t>
            </a:r>
            <a:endParaRPr lang="en-GB" sz="1300" i="0" kern="1200">
              <a:solidFill>
                <a:schemeClr val="tx1"/>
              </a:solidFill>
              <a:effectLst/>
              <a:latin typeface="Arial" panose="020B0604020202020204" pitchFamily="34" charset="0"/>
              <a:cs typeface="Arial" panose="020B0604020202020204" pitchFamily="34" charset="0"/>
            </a:endParaRPr>
          </a:p>
        </p:txBody>
      </p:sp>
      <p:sp>
        <p:nvSpPr>
          <p:cNvPr id="27" name="TextBox 26">
            <a:extLst>
              <a:ext uri="{FF2B5EF4-FFF2-40B4-BE49-F238E27FC236}">
                <a16:creationId xmlns:a16="http://schemas.microsoft.com/office/drawing/2014/main" id="{4BD63300-C0DC-374A-90B9-DC7BBC64958A}"/>
              </a:ext>
            </a:extLst>
          </p:cNvPr>
          <p:cNvSpPr txBox="1"/>
          <p:nvPr userDrawn="1"/>
        </p:nvSpPr>
        <p:spPr>
          <a:xfrm>
            <a:off x="0" y="-969831"/>
            <a:ext cx="5896998" cy="800219"/>
          </a:xfrm>
          <a:prstGeom prst="rect">
            <a:avLst/>
          </a:prstGeom>
          <a:noFill/>
        </p:spPr>
        <p:txBody>
          <a:bodyPr wrap="square" lIns="0" tIns="0" rIns="0" bIns="0" rtlCol="0">
            <a:spAutoFit/>
          </a:bodyPr>
          <a:lstStyle/>
          <a:p>
            <a:pPr algn="l"/>
            <a:r>
              <a:rPr lang="en-GB" sz="1300" b="1" kern="1200">
                <a:solidFill>
                  <a:srgbClr val="FF0000"/>
                </a:solidFill>
                <a:effectLst/>
                <a:latin typeface="Arial" panose="020B0604020202020204" pitchFamily="34" charset="0"/>
                <a:ea typeface="+mn-ea"/>
                <a:cs typeface="Arial" panose="020B0604020202020204" pitchFamily="34" charset="0"/>
              </a:rPr>
              <a:t>View or hide guidance: </a:t>
            </a:r>
          </a:p>
          <a:p>
            <a:pPr algn="l"/>
            <a:r>
              <a:rPr lang="en-GB" sz="1300" b="0" kern="1200">
                <a:solidFill>
                  <a:srgbClr val="FF0000"/>
                </a:solidFill>
                <a:effectLst/>
                <a:latin typeface="Arial" panose="020B0604020202020204" pitchFamily="34" charset="0"/>
                <a:ea typeface="+mn-ea"/>
                <a:cs typeface="Arial" panose="020B0604020202020204" pitchFamily="34" charset="0"/>
              </a:rPr>
              <a:t>Select the slide and right-click the mouse button and select ‘Format Background’. In the ‘Format Background’ pop-up window tick ‘Hide background graphics’. Untick to view.</a:t>
            </a:r>
          </a:p>
        </p:txBody>
      </p:sp>
    </p:spTree>
    <p:extLst>
      <p:ext uri="{BB962C8B-B14F-4D97-AF65-F5344CB8AC3E}">
        <p14:creationId xmlns:p14="http://schemas.microsoft.com/office/powerpoint/2010/main" val="858258162"/>
      </p:ext>
    </p:extLst>
  </p:cSld>
  <p:clrMap bg1="lt1" tx1="dk1" bg2="lt2" tx2="dk2" accent1="accent1" accent2="accent2" accent3="accent3" accent4="accent4" accent5="accent5" accent6="accent6" hlink="hlink" folHlink="folHlink"/>
  <p:sldLayoutIdLst>
    <p:sldLayoutId id="2147483807" r:id="rId1"/>
    <p:sldLayoutId id="2147483808" r:id="rId2"/>
    <p:sldLayoutId id="2147483809" r:id="rId3"/>
    <p:sldLayoutId id="2147483810" r:id="rId4"/>
    <p:sldLayoutId id="2147483811" r:id="rId5"/>
    <p:sldLayoutId id="2147483812" r:id="rId6"/>
    <p:sldLayoutId id="2147483813" r:id="rId7"/>
    <p:sldLayoutId id="2147483814" r:id="rId8"/>
    <p:sldLayoutId id="2147483815" r:id="rId9"/>
  </p:sldLayoutIdLst>
  <p:hf sldNum="0" hdr="0" ftr="0" dt="0"/>
  <p:txStyles>
    <p:titleStyle>
      <a:lvl1pPr algn="l" defTabSz="914400" rtl="0" eaLnBrk="1" latinLnBrk="0" hangingPunct="1">
        <a:lnSpc>
          <a:spcPct val="90000"/>
        </a:lnSpc>
        <a:spcBef>
          <a:spcPct val="0"/>
        </a:spcBef>
        <a:buNone/>
        <a:defRPr sz="3300" kern="1200">
          <a:solidFill>
            <a:schemeClr val="tx1"/>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90000"/>
        </a:lnSpc>
        <a:spcBef>
          <a:spcPts val="0"/>
        </a:spcBef>
        <a:spcAft>
          <a:spcPts val="600"/>
        </a:spcAft>
        <a:buFont typeface="Arial" panose="020B0604020202020204" pitchFamily="34" charset="0"/>
        <a:buNone/>
        <a:defRPr lang="en-US" sz="1800" b="0" kern="1200" dirty="0">
          <a:solidFill>
            <a:srgbClr val="333C46"/>
          </a:solidFill>
          <a:latin typeface="Arial" panose="020B0604020202020204" pitchFamily="34" charset="0"/>
          <a:ea typeface="+mn-ea"/>
          <a:cs typeface="Arial" panose="020B0604020202020204" pitchFamily="34" charset="0"/>
        </a:defRPr>
      </a:lvl1pPr>
      <a:lvl2pPr marL="216000" indent="-216000" algn="l" defTabSz="914400" rtl="0" eaLnBrk="1" latinLnBrk="0" hangingPunct="1">
        <a:lnSpc>
          <a:spcPct val="90000"/>
        </a:lnSpc>
        <a:spcBef>
          <a:spcPts val="0"/>
        </a:spcBef>
        <a:spcAft>
          <a:spcPts val="600"/>
        </a:spcAft>
        <a:buFont typeface="Arial" panose="020B0604020202020204" pitchFamily="34" charset="0"/>
        <a:buChar char="•"/>
        <a:defRPr lang="en-US" sz="1800" kern="1200" dirty="0">
          <a:solidFill>
            <a:srgbClr val="333C46"/>
          </a:solidFill>
          <a:latin typeface="Arial" panose="020B0604020202020204" pitchFamily="34" charset="0"/>
          <a:ea typeface="+mn-ea"/>
          <a:cs typeface="Arial" panose="020B0604020202020204" pitchFamily="34" charset="0"/>
        </a:defRPr>
      </a:lvl2pPr>
      <a:lvl3pPr marL="432000" indent="-216000" algn="l" defTabSz="914400" rtl="0" eaLnBrk="1" latinLnBrk="0" hangingPunct="1">
        <a:lnSpc>
          <a:spcPct val="90000"/>
        </a:lnSpc>
        <a:spcBef>
          <a:spcPts val="0"/>
        </a:spcBef>
        <a:spcAft>
          <a:spcPts val="600"/>
        </a:spcAft>
        <a:buFont typeface="Arial" panose="020B0604020202020204" pitchFamily="34" charset="0"/>
        <a:buChar char="•"/>
        <a:defRPr sz="1800" kern="1200">
          <a:solidFill>
            <a:srgbClr val="333C46"/>
          </a:solidFill>
          <a:latin typeface="+mn-lt"/>
          <a:ea typeface="+mn-ea"/>
          <a:cs typeface="+mn-cs"/>
        </a:defRPr>
      </a:lvl3pPr>
      <a:lvl4pPr marL="648000" indent="-216000" algn="l" defTabSz="914400" rtl="0" eaLnBrk="1" latinLnBrk="0" hangingPunct="1">
        <a:lnSpc>
          <a:spcPct val="90000"/>
        </a:lnSpc>
        <a:spcBef>
          <a:spcPts val="0"/>
        </a:spcBef>
        <a:spcAft>
          <a:spcPts val="600"/>
        </a:spcAft>
        <a:buFont typeface="Arial" panose="020B0604020202020204" pitchFamily="34" charset="0"/>
        <a:buChar char="•"/>
        <a:defRPr sz="1800" kern="1200">
          <a:solidFill>
            <a:srgbClr val="333C46"/>
          </a:solidFill>
          <a:latin typeface="+mn-lt"/>
          <a:ea typeface="+mn-ea"/>
          <a:cs typeface="+mn-cs"/>
        </a:defRPr>
      </a:lvl4pPr>
      <a:lvl5pPr marL="864000" indent="-216000" algn="l" defTabSz="914400" rtl="0" eaLnBrk="1" latinLnBrk="0" hangingPunct="1">
        <a:lnSpc>
          <a:spcPct val="90000"/>
        </a:lnSpc>
        <a:spcBef>
          <a:spcPts val="0"/>
        </a:spcBef>
        <a:spcAft>
          <a:spcPts val="600"/>
        </a:spcAft>
        <a:buFont typeface="Arial" panose="020B0604020202020204" pitchFamily="34" charset="0"/>
        <a:buChar char="•"/>
        <a:defRPr sz="1800" kern="1200">
          <a:solidFill>
            <a:srgbClr val="333C46"/>
          </a:solidFill>
          <a:latin typeface="+mn-lt"/>
          <a:ea typeface="+mn-ea"/>
          <a:cs typeface="+mn-cs"/>
        </a:defRPr>
      </a:lvl5pPr>
      <a:lvl6pPr marL="1080000" indent="-216000" algn="l" defTabSz="914400" rtl="0" eaLnBrk="1" latinLnBrk="0" hangingPunct="1">
        <a:lnSpc>
          <a:spcPct val="90000"/>
        </a:lnSpc>
        <a:spcBef>
          <a:spcPts val="0"/>
        </a:spcBef>
        <a:spcAft>
          <a:spcPts val="600"/>
        </a:spcAft>
        <a:buFont typeface="Arial" panose="020B0604020202020204" pitchFamily="34" charset="0"/>
        <a:buChar char="•"/>
        <a:defRPr sz="1800" kern="1200">
          <a:solidFill>
            <a:srgbClr val="333C46"/>
          </a:solidFill>
          <a:latin typeface="+mn-lt"/>
          <a:ea typeface="+mn-ea"/>
          <a:cs typeface="+mn-cs"/>
        </a:defRPr>
      </a:lvl6pPr>
      <a:lvl7pPr marL="288000" indent="-288000" algn="l" defTabSz="914400" rtl="0" eaLnBrk="1" latinLnBrk="0" hangingPunct="1">
        <a:lnSpc>
          <a:spcPct val="90000"/>
        </a:lnSpc>
        <a:spcBef>
          <a:spcPts val="0"/>
        </a:spcBef>
        <a:spcAft>
          <a:spcPts val="600"/>
        </a:spcAft>
        <a:buFont typeface="+mj-lt"/>
        <a:buAutoNum type="arabicPeriod"/>
        <a:defRPr sz="1800" kern="1200">
          <a:solidFill>
            <a:srgbClr val="333C46"/>
          </a:solidFill>
          <a:latin typeface="+mn-lt"/>
          <a:ea typeface="+mn-ea"/>
          <a:cs typeface="+mn-cs"/>
        </a:defRPr>
      </a:lvl7pPr>
      <a:lvl8pPr marL="576000" indent="-288000" algn="l" defTabSz="914400" rtl="0" eaLnBrk="1" latinLnBrk="0" hangingPunct="1">
        <a:lnSpc>
          <a:spcPct val="90000"/>
        </a:lnSpc>
        <a:spcBef>
          <a:spcPts val="0"/>
        </a:spcBef>
        <a:spcAft>
          <a:spcPts val="600"/>
        </a:spcAft>
        <a:buFont typeface="+mj-lt"/>
        <a:buAutoNum type="arabicPeriod"/>
        <a:defRPr sz="1800" kern="1200">
          <a:solidFill>
            <a:srgbClr val="333C46"/>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29">
          <p15:clr>
            <a:srgbClr val="F26B43"/>
          </p15:clr>
        </p15:guide>
        <p15:guide id="2" orient="horz" pos="3906">
          <p15:clr>
            <a:srgbClr val="F26B43"/>
          </p15:clr>
        </p15:guide>
        <p15:guide id="3" orient="horz" pos="1139">
          <p15:clr>
            <a:srgbClr val="F26B43"/>
          </p15:clr>
        </p15:guide>
        <p15:guide id="4" orient="horz" pos="754">
          <p15:clr>
            <a:srgbClr val="F26B43"/>
          </p15:clr>
        </p15:guide>
        <p15:guide id="5" pos="7151">
          <p15:clr>
            <a:srgbClr val="F26B43"/>
          </p15:clr>
        </p15:guide>
        <p15:guide id="6" orient="horz" pos="3805">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DDA13F1-4348-4328-B8A6-986E7110B97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435C4F7-6486-4B81-B65A-EA0856FEF57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9DA87B3-C476-4D85-87BA-FEFA87C13F8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GB"/>
          </a:p>
        </p:txBody>
      </p:sp>
      <p:sp>
        <p:nvSpPr>
          <p:cNvPr id="5" name="Footer Placeholder 4">
            <a:extLst>
              <a:ext uri="{FF2B5EF4-FFF2-40B4-BE49-F238E27FC236}">
                <a16:creationId xmlns:a16="http://schemas.microsoft.com/office/drawing/2014/main" id="{57B47846-E732-46A1-AD91-C8BAE523953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B02C1636-840B-456D-B075-7567DE5DC0B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91F6EB8-9891-4050-938B-0703392E4F5D}" type="slidenum">
              <a:rPr lang="en-GB" smtClean="0"/>
              <a:t>‹#›</a:t>
            </a:fld>
            <a:endParaRPr lang="en-GB"/>
          </a:p>
        </p:txBody>
      </p:sp>
      <p:pic>
        <p:nvPicPr>
          <p:cNvPr id="7" name="Picture 7" descr="TD-info PRESENTATIONslides16x9_01a2">
            <a:extLst>
              <a:ext uri="{FF2B5EF4-FFF2-40B4-BE49-F238E27FC236}">
                <a16:creationId xmlns:a16="http://schemas.microsoft.com/office/drawing/2014/main" id="{E87BBC41-6DF9-47C8-AABA-E3FE3D37BF26}"/>
              </a:ext>
            </a:extLst>
          </p:cNvPr>
          <p:cNvPicPr>
            <a:picLocks noChangeAspect="1" noChangeArrowheads="1"/>
          </p:cNvPicPr>
          <p:nvPr userDrawn="1"/>
        </p:nvPicPr>
        <p:blipFill>
          <a:blip r:embed="rId13"/>
          <a:srcRect/>
          <a:stretch>
            <a:fillRect/>
          </a:stretch>
        </p:blipFill>
        <p:spPr bwMode="auto">
          <a:xfrm>
            <a:off x="0" y="-37448"/>
            <a:ext cx="12192000" cy="6861435"/>
          </a:xfrm>
          <a:prstGeom prst="rect">
            <a:avLst/>
          </a:prstGeom>
          <a:noFill/>
          <a:ln w="9525">
            <a:noFill/>
            <a:miter lim="800000"/>
            <a:headEnd/>
            <a:tailEnd/>
          </a:ln>
        </p:spPr>
      </p:pic>
    </p:spTree>
    <p:extLst>
      <p:ext uri="{BB962C8B-B14F-4D97-AF65-F5344CB8AC3E}">
        <p14:creationId xmlns:p14="http://schemas.microsoft.com/office/powerpoint/2010/main" val="3787850865"/>
      </p:ext>
    </p:extLst>
  </p:cSld>
  <p:clrMap bg1="lt1" tx1="dk1" bg2="lt2" tx2="dk2" accent1="accent1" accent2="accent2" accent3="accent3" accent4="accent4" accent5="accent5" accent6="accent6" hlink="hlink" folHlink="folHlink"/>
  <p:sldLayoutIdLst>
    <p:sldLayoutId id="2147483818" r:id="rId1"/>
    <p:sldLayoutId id="2147483819" r:id="rId2"/>
    <p:sldLayoutId id="2147483820" r:id="rId3"/>
    <p:sldLayoutId id="2147483821" r:id="rId4"/>
    <p:sldLayoutId id="2147483822" r:id="rId5"/>
    <p:sldLayoutId id="2147483823" r:id="rId6"/>
    <p:sldLayoutId id="2147483824" r:id="rId7"/>
    <p:sldLayoutId id="2147483825" r:id="rId8"/>
    <p:sldLayoutId id="2147483826" r:id="rId9"/>
    <p:sldLayoutId id="2147483827" r:id="rId10"/>
    <p:sldLayoutId id="2147483828"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DDA13F1-4348-4328-B8A6-986E7110B97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435C4F7-6486-4B81-B65A-EA0856FEF57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9DA87B3-C476-4D85-87BA-FEFA87C13F8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GB"/>
          </a:p>
        </p:txBody>
      </p:sp>
      <p:sp>
        <p:nvSpPr>
          <p:cNvPr id="5" name="Footer Placeholder 4">
            <a:extLst>
              <a:ext uri="{FF2B5EF4-FFF2-40B4-BE49-F238E27FC236}">
                <a16:creationId xmlns:a16="http://schemas.microsoft.com/office/drawing/2014/main" id="{57B47846-E732-46A1-AD91-C8BAE523953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B02C1636-840B-456D-B075-7567DE5DC0B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2400" b="1">
                <a:solidFill>
                  <a:schemeClr val="tx1">
                    <a:lumMod val="95000"/>
                    <a:lumOff val="5000"/>
                  </a:schemeClr>
                </a:solidFill>
              </a:defRPr>
            </a:lvl1pPr>
          </a:lstStyle>
          <a:p>
            <a:fld id="{391F6EB8-9891-4050-938B-0703392E4F5D}" type="slidenum">
              <a:rPr lang="en-GB" smtClean="0"/>
              <a:pPr/>
              <a:t>‹#›</a:t>
            </a:fld>
            <a:endParaRPr lang="en-GB" dirty="0"/>
          </a:p>
        </p:txBody>
      </p:sp>
      <p:pic>
        <p:nvPicPr>
          <p:cNvPr id="7" name="Picture 7" descr="TD-info PRESENTATIONslides16x9_01a2">
            <a:extLst>
              <a:ext uri="{FF2B5EF4-FFF2-40B4-BE49-F238E27FC236}">
                <a16:creationId xmlns:a16="http://schemas.microsoft.com/office/drawing/2014/main" id="{E87BBC41-6DF9-47C8-AABA-E3FE3D37BF26}"/>
              </a:ext>
            </a:extLst>
          </p:cNvPr>
          <p:cNvPicPr>
            <a:picLocks noChangeAspect="1" noChangeArrowheads="1"/>
          </p:cNvPicPr>
          <p:nvPr/>
        </p:nvPicPr>
        <p:blipFill>
          <a:blip r:embed="rId9"/>
          <a:srcRect/>
          <a:stretch>
            <a:fillRect/>
          </a:stretch>
        </p:blipFill>
        <p:spPr bwMode="auto">
          <a:xfrm>
            <a:off x="0" y="-3435"/>
            <a:ext cx="12192000" cy="6861435"/>
          </a:xfrm>
          <a:prstGeom prst="rect">
            <a:avLst/>
          </a:prstGeom>
          <a:noFill/>
          <a:ln w="9525">
            <a:noFill/>
            <a:miter lim="800000"/>
            <a:headEnd/>
            <a:tailEnd/>
          </a:ln>
        </p:spPr>
      </p:pic>
      <p:sp>
        <p:nvSpPr>
          <p:cNvPr id="8" name="hc"/>
          <p:cNvSpPr txBox="1"/>
          <p:nvPr userDrawn="1"/>
        </p:nvSpPr>
        <p:spPr>
          <a:xfrm>
            <a:off x="0" y="0"/>
            <a:ext cx="12192000" cy="369332"/>
          </a:xfrm>
          <a:prstGeom prst="rect">
            <a:avLst/>
          </a:prstGeom>
          <a:noFill/>
        </p:spPr>
        <p:txBody>
          <a:bodyPr vert="horz" rtlCol="0">
            <a:spAutoFit/>
          </a:bodyPr>
          <a:lstStyle/>
          <a:p>
            <a:endParaRPr lang="en-GB">
              <a:solidFill>
                <a:schemeClr val="tx1"/>
              </a:solidFill>
            </a:endParaRPr>
          </a:p>
        </p:txBody>
      </p:sp>
      <p:sp>
        <p:nvSpPr>
          <p:cNvPr id="9" name="fc"/>
          <p:cNvSpPr txBox="1"/>
          <p:nvPr userDrawn="1"/>
        </p:nvSpPr>
        <p:spPr>
          <a:xfrm>
            <a:off x="0" y="6520180"/>
            <a:ext cx="12192000" cy="369332"/>
          </a:xfrm>
          <a:prstGeom prst="rect">
            <a:avLst/>
          </a:prstGeom>
          <a:noFill/>
        </p:spPr>
        <p:txBody>
          <a:bodyPr vert="horz" rtlCol="0">
            <a:spAutoFit/>
          </a:bodyPr>
          <a:lstStyle/>
          <a:p>
            <a:endParaRPr lang="en-GB">
              <a:solidFill>
                <a:schemeClr val="tx1"/>
              </a:solidFill>
            </a:endParaRPr>
          </a:p>
        </p:txBody>
      </p:sp>
    </p:spTree>
    <p:extLst>
      <p:ext uri="{BB962C8B-B14F-4D97-AF65-F5344CB8AC3E}">
        <p14:creationId xmlns:p14="http://schemas.microsoft.com/office/powerpoint/2010/main" val="788648571"/>
      </p:ext>
    </p:extLst>
  </p:cSld>
  <p:clrMap bg1="lt1" tx1="dk1" bg2="lt2" tx2="dk2" accent1="accent1" accent2="accent2" accent3="accent3" accent4="accent4" accent5="accent5" accent6="accent6" hlink="hlink" folHlink="folHlink"/>
  <p:sldLayoutIdLst>
    <p:sldLayoutId id="2147483854" r:id="rId1"/>
    <p:sldLayoutId id="2147483855" r:id="rId2"/>
    <p:sldLayoutId id="2147483856" r:id="rId3"/>
    <p:sldLayoutId id="2147483857" r:id="rId4"/>
    <p:sldLayoutId id="2147483858" r:id="rId5"/>
    <p:sldLayoutId id="2147483859" r:id="rId6"/>
    <p:sldLayoutId id="2147483860" r:id="rId7"/>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1">
            <a:alphaModFix amt="36000"/>
            <a:lum/>
          </a:blip>
          <a:srcRect/>
          <a:tile tx="0" ty="0" sx="100000" sy="100000" flip="none" algn="tl"/>
        </a:blipFill>
        <a:effectLst/>
      </p:bgPr>
    </p:bg>
    <p:spTree>
      <p:nvGrpSpPr>
        <p:cNvPr id="1" name=""/>
        <p:cNvGrpSpPr/>
        <p:nvPr/>
      </p:nvGrpSpPr>
      <p:grpSpPr>
        <a:xfrm>
          <a:off x="0" y="0"/>
          <a:ext cx="0" cy="0"/>
          <a:chOff x="0" y="0"/>
          <a:chExt cx="0" cy="0"/>
        </a:xfrm>
      </p:grpSpPr>
      <p:sp>
        <p:nvSpPr>
          <p:cNvPr id="3113" name="Text Box 41"/>
          <p:cNvSpPr txBox="1">
            <a:spLocks noChangeArrowheads="1"/>
          </p:cNvSpPr>
          <p:nvPr userDrawn="1"/>
        </p:nvSpPr>
        <p:spPr bwMode="auto">
          <a:xfrm>
            <a:off x="7721601" y="4724261"/>
            <a:ext cx="1625599" cy="502317"/>
          </a:xfrm>
          <a:prstGeom prst="rect">
            <a:avLst/>
          </a:prstGeom>
          <a:noFill/>
          <a:ln w="9525">
            <a:noFill/>
            <a:miter lim="800000"/>
            <a:headEnd/>
            <a:tailEnd/>
          </a:ln>
          <a:effectLst/>
        </p:spPr>
        <p:txBody>
          <a:bodyPr>
            <a:spAutoFit/>
          </a:bodyPr>
          <a:lstStyle/>
          <a:p>
            <a:pPr eaLnBrk="0" hangingPunct="0">
              <a:spcBef>
                <a:spcPct val="50000"/>
              </a:spcBef>
              <a:defRPr/>
            </a:pPr>
            <a:endParaRPr lang="en-US" sz="2664">
              <a:latin typeface="Arial" charset="0"/>
              <a:ea typeface="+mn-ea"/>
              <a:cs typeface="+mn-cs"/>
            </a:endParaRPr>
          </a:p>
        </p:txBody>
      </p:sp>
      <p:pic>
        <p:nvPicPr>
          <p:cNvPr id="1027" name="Picture 7" descr="TD-info PRESENTATIONslides16x9_01a2"/>
          <p:cNvPicPr>
            <a:picLocks noChangeAspect="1" noChangeArrowheads="1"/>
          </p:cNvPicPr>
          <p:nvPr userDrawn="1"/>
        </p:nvPicPr>
        <p:blipFill>
          <a:blip r:embed="rId12"/>
          <a:srcRect/>
          <a:stretch>
            <a:fillRect/>
          </a:stretch>
        </p:blipFill>
        <p:spPr bwMode="auto">
          <a:xfrm>
            <a:off x="1" y="-2115"/>
            <a:ext cx="12194117" cy="6862229"/>
          </a:xfrm>
          <a:prstGeom prst="rect">
            <a:avLst/>
          </a:prstGeom>
          <a:noFill/>
          <a:ln w="9525">
            <a:noFill/>
            <a:miter lim="800000"/>
            <a:headEnd/>
            <a:tailEnd/>
          </a:ln>
        </p:spPr>
      </p:pic>
    </p:spTree>
    <p:extLst>
      <p:ext uri="{BB962C8B-B14F-4D97-AF65-F5344CB8AC3E}">
        <p14:creationId xmlns:p14="http://schemas.microsoft.com/office/powerpoint/2010/main" val="2530900073"/>
      </p:ext>
    </p:extLst>
  </p:cSld>
  <p:clrMap bg1="lt1" tx1="dk1" bg2="lt2" tx2="dk2" accent1="accent1" accent2="accent2" accent3="accent3" accent4="accent4" accent5="accent5" accent6="accent6" hlink="hlink" folHlink="folHlink"/>
  <p:sldLayoutIdLst>
    <p:sldLayoutId id="2147483862" r:id="rId1"/>
    <p:sldLayoutId id="2147483863" r:id="rId2"/>
    <p:sldLayoutId id="2147483864" r:id="rId3"/>
    <p:sldLayoutId id="2147483865" r:id="rId4"/>
    <p:sldLayoutId id="2147483866" r:id="rId5"/>
    <p:sldLayoutId id="2147483867" r:id="rId6"/>
    <p:sldLayoutId id="2147483868" r:id="rId7"/>
    <p:sldLayoutId id="2147483893" r:id="rId8"/>
    <p:sldLayoutId id="2147483894" r:id="rId9"/>
  </p:sldLayoutIdLst>
  <p:hf hdr="0" ftr="0" dt="0"/>
  <p:txStyles>
    <p:titleStyle>
      <a:lvl1pPr algn="l" rtl="0" eaLnBrk="0" fontAlgn="base" hangingPunct="0">
        <a:spcBef>
          <a:spcPct val="0"/>
        </a:spcBef>
        <a:spcAft>
          <a:spcPct val="0"/>
        </a:spcAft>
        <a:defRPr sz="5328" b="1">
          <a:solidFill>
            <a:srgbClr val="008080"/>
          </a:solidFill>
          <a:latin typeface="Calibri" pitchFamily="34" charset="0"/>
          <a:ea typeface="Calibri" pitchFamily="34" charset="0"/>
          <a:cs typeface="Calibri" pitchFamily="34" charset="0"/>
        </a:defRPr>
      </a:lvl1pPr>
      <a:lvl2pPr algn="l" rtl="0" eaLnBrk="0" fontAlgn="base" hangingPunct="0">
        <a:spcBef>
          <a:spcPct val="0"/>
        </a:spcBef>
        <a:spcAft>
          <a:spcPct val="0"/>
        </a:spcAft>
        <a:defRPr sz="5328" b="1">
          <a:solidFill>
            <a:srgbClr val="008080"/>
          </a:solidFill>
          <a:latin typeface="Calibri" pitchFamily="34" charset="0"/>
          <a:ea typeface="Calibri" pitchFamily="34" charset="0"/>
          <a:cs typeface="Calibri" pitchFamily="34" charset="0"/>
        </a:defRPr>
      </a:lvl2pPr>
      <a:lvl3pPr algn="l" rtl="0" eaLnBrk="0" fontAlgn="base" hangingPunct="0">
        <a:spcBef>
          <a:spcPct val="0"/>
        </a:spcBef>
        <a:spcAft>
          <a:spcPct val="0"/>
        </a:spcAft>
        <a:defRPr sz="5328" b="1">
          <a:solidFill>
            <a:srgbClr val="008080"/>
          </a:solidFill>
          <a:latin typeface="Calibri" pitchFamily="34" charset="0"/>
          <a:ea typeface="Calibri" pitchFamily="34" charset="0"/>
          <a:cs typeface="Calibri" pitchFamily="34" charset="0"/>
        </a:defRPr>
      </a:lvl3pPr>
      <a:lvl4pPr algn="l" rtl="0" eaLnBrk="0" fontAlgn="base" hangingPunct="0">
        <a:spcBef>
          <a:spcPct val="0"/>
        </a:spcBef>
        <a:spcAft>
          <a:spcPct val="0"/>
        </a:spcAft>
        <a:defRPr sz="5328" b="1">
          <a:solidFill>
            <a:srgbClr val="008080"/>
          </a:solidFill>
          <a:latin typeface="Calibri" pitchFamily="34" charset="0"/>
          <a:ea typeface="Calibri" pitchFamily="34" charset="0"/>
          <a:cs typeface="Calibri" pitchFamily="34" charset="0"/>
        </a:defRPr>
      </a:lvl4pPr>
      <a:lvl5pPr algn="l" rtl="0" eaLnBrk="0" fontAlgn="base" hangingPunct="0">
        <a:spcBef>
          <a:spcPct val="0"/>
        </a:spcBef>
        <a:spcAft>
          <a:spcPct val="0"/>
        </a:spcAft>
        <a:defRPr sz="5328" b="1">
          <a:solidFill>
            <a:srgbClr val="008080"/>
          </a:solidFill>
          <a:latin typeface="Calibri" pitchFamily="34" charset="0"/>
          <a:ea typeface="Calibri" pitchFamily="34" charset="0"/>
          <a:cs typeface="Calibri" pitchFamily="34" charset="0"/>
        </a:defRPr>
      </a:lvl5pPr>
      <a:lvl6pPr marL="609036" algn="l" rtl="0" eaLnBrk="0" fontAlgn="base" hangingPunct="0">
        <a:spcBef>
          <a:spcPct val="0"/>
        </a:spcBef>
        <a:spcAft>
          <a:spcPct val="0"/>
        </a:spcAft>
        <a:defRPr sz="4796" b="1">
          <a:solidFill>
            <a:schemeClr val="tx1"/>
          </a:solidFill>
          <a:latin typeface="Arial Narrow" pitchFamily="34" charset="0"/>
        </a:defRPr>
      </a:lvl6pPr>
      <a:lvl7pPr marL="1218072" algn="l" rtl="0" eaLnBrk="0" fontAlgn="base" hangingPunct="0">
        <a:spcBef>
          <a:spcPct val="0"/>
        </a:spcBef>
        <a:spcAft>
          <a:spcPct val="0"/>
        </a:spcAft>
        <a:defRPr sz="4796" b="1">
          <a:solidFill>
            <a:schemeClr val="tx1"/>
          </a:solidFill>
          <a:latin typeface="Arial Narrow" pitchFamily="34" charset="0"/>
        </a:defRPr>
      </a:lvl7pPr>
      <a:lvl8pPr marL="1827108" algn="l" rtl="0" eaLnBrk="0" fontAlgn="base" hangingPunct="0">
        <a:spcBef>
          <a:spcPct val="0"/>
        </a:spcBef>
        <a:spcAft>
          <a:spcPct val="0"/>
        </a:spcAft>
        <a:defRPr sz="4796" b="1">
          <a:solidFill>
            <a:schemeClr val="tx1"/>
          </a:solidFill>
          <a:latin typeface="Arial Narrow" pitchFamily="34" charset="0"/>
        </a:defRPr>
      </a:lvl8pPr>
      <a:lvl9pPr marL="2436144" algn="l" rtl="0" eaLnBrk="0" fontAlgn="base" hangingPunct="0">
        <a:spcBef>
          <a:spcPct val="0"/>
        </a:spcBef>
        <a:spcAft>
          <a:spcPct val="0"/>
        </a:spcAft>
        <a:defRPr sz="4796" b="1">
          <a:solidFill>
            <a:schemeClr val="tx1"/>
          </a:solidFill>
          <a:latin typeface="Arial Narrow" pitchFamily="34" charset="0"/>
        </a:defRPr>
      </a:lvl9pPr>
    </p:titleStyle>
    <p:bodyStyle>
      <a:lvl1pPr marL="456777" indent="-456777" algn="l" rtl="0" eaLnBrk="0" fontAlgn="base" hangingPunct="0">
        <a:spcBef>
          <a:spcPct val="20000"/>
        </a:spcBef>
        <a:spcAft>
          <a:spcPct val="0"/>
        </a:spcAft>
        <a:buClr>
          <a:srgbClr val="FF0000"/>
        </a:buClr>
        <a:buChar char="•"/>
        <a:defRPr sz="4263">
          <a:solidFill>
            <a:srgbClr val="008080"/>
          </a:solidFill>
          <a:latin typeface="Calibri" pitchFamily="34" charset="0"/>
          <a:ea typeface="Calibri" pitchFamily="34" charset="0"/>
          <a:cs typeface="Calibri" pitchFamily="34" charset="0"/>
        </a:defRPr>
      </a:lvl1pPr>
      <a:lvl2pPr marL="989684" indent="-380648" algn="l" rtl="0" eaLnBrk="0" fontAlgn="base" hangingPunct="0">
        <a:spcBef>
          <a:spcPct val="20000"/>
        </a:spcBef>
        <a:spcAft>
          <a:spcPct val="0"/>
        </a:spcAft>
        <a:buChar char="–"/>
        <a:defRPr lang="en-GB" altLang="en-US" sz="3730" dirty="0">
          <a:solidFill>
            <a:srgbClr val="800080"/>
          </a:solidFill>
          <a:latin typeface="Calibri" pitchFamily="34" charset="0"/>
          <a:ea typeface="Calibri" pitchFamily="34" charset="0"/>
          <a:cs typeface="Calibri" pitchFamily="34" charset="0"/>
        </a:defRPr>
      </a:lvl2pPr>
      <a:lvl3pPr marL="1522590" indent="-304518" algn="l" rtl="0" eaLnBrk="0" fontAlgn="base" hangingPunct="0">
        <a:spcBef>
          <a:spcPct val="20000"/>
        </a:spcBef>
        <a:spcAft>
          <a:spcPct val="0"/>
        </a:spcAft>
        <a:buChar char="•"/>
        <a:defRPr sz="3197">
          <a:solidFill>
            <a:srgbClr val="CC0099"/>
          </a:solidFill>
          <a:latin typeface="Calibri" pitchFamily="34" charset="0"/>
          <a:ea typeface="Calibri" pitchFamily="34" charset="0"/>
          <a:cs typeface="Calibri" pitchFamily="34" charset="0"/>
        </a:defRPr>
      </a:lvl3pPr>
      <a:lvl4pPr marL="2131626" indent="-304518" algn="l" rtl="0" eaLnBrk="0" fontAlgn="base" hangingPunct="0">
        <a:spcBef>
          <a:spcPct val="20000"/>
        </a:spcBef>
        <a:spcAft>
          <a:spcPct val="0"/>
        </a:spcAft>
        <a:buChar char="–"/>
        <a:defRPr sz="2664">
          <a:solidFill>
            <a:srgbClr val="009999"/>
          </a:solidFill>
          <a:latin typeface="Calibri" pitchFamily="34" charset="0"/>
          <a:ea typeface="Calibri" pitchFamily="34" charset="0"/>
          <a:cs typeface="Calibri" pitchFamily="34" charset="0"/>
        </a:defRPr>
      </a:lvl4pPr>
      <a:lvl5pPr marL="2740663" indent="-304518" algn="l" rtl="0" eaLnBrk="0" fontAlgn="base" hangingPunct="0">
        <a:spcBef>
          <a:spcPct val="20000"/>
        </a:spcBef>
        <a:spcAft>
          <a:spcPct val="0"/>
        </a:spcAft>
        <a:buChar char="»"/>
        <a:defRPr sz="2664">
          <a:solidFill>
            <a:srgbClr val="009999"/>
          </a:solidFill>
          <a:latin typeface="Calibri" pitchFamily="34" charset="0"/>
          <a:ea typeface="Calibri" pitchFamily="34" charset="0"/>
          <a:cs typeface="Calibri" pitchFamily="34" charset="0"/>
        </a:defRPr>
      </a:lvl5pPr>
      <a:lvl6pPr marL="3349699" indent="-304518" algn="l" rtl="0" eaLnBrk="0" fontAlgn="base" hangingPunct="0">
        <a:spcBef>
          <a:spcPct val="20000"/>
        </a:spcBef>
        <a:spcAft>
          <a:spcPct val="0"/>
        </a:spcAft>
        <a:buChar char="»"/>
        <a:defRPr sz="2664">
          <a:solidFill>
            <a:srgbClr val="009999"/>
          </a:solidFill>
          <a:latin typeface="+mn-lt"/>
        </a:defRPr>
      </a:lvl6pPr>
      <a:lvl7pPr marL="3958735" indent="-304518" algn="l" rtl="0" eaLnBrk="0" fontAlgn="base" hangingPunct="0">
        <a:spcBef>
          <a:spcPct val="20000"/>
        </a:spcBef>
        <a:spcAft>
          <a:spcPct val="0"/>
        </a:spcAft>
        <a:buChar char="»"/>
        <a:defRPr sz="2664">
          <a:solidFill>
            <a:srgbClr val="009999"/>
          </a:solidFill>
          <a:latin typeface="+mn-lt"/>
        </a:defRPr>
      </a:lvl7pPr>
      <a:lvl8pPr marL="4567771" indent="-304518" algn="l" rtl="0" eaLnBrk="0" fontAlgn="base" hangingPunct="0">
        <a:spcBef>
          <a:spcPct val="20000"/>
        </a:spcBef>
        <a:spcAft>
          <a:spcPct val="0"/>
        </a:spcAft>
        <a:buChar char="»"/>
        <a:defRPr sz="2664">
          <a:solidFill>
            <a:srgbClr val="009999"/>
          </a:solidFill>
          <a:latin typeface="+mn-lt"/>
        </a:defRPr>
      </a:lvl8pPr>
      <a:lvl9pPr marL="5176807" indent="-304518" algn="l" rtl="0" eaLnBrk="0" fontAlgn="base" hangingPunct="0">
        <a:spcBef>
          <a:spcPct val="20000"/>
        </a:spcBef>
        <a:spcAft>
          <a:spcPct val="0"/>
        </a:spcAft>
        <a:buChar char="»"/>
        <a:defRPr sz="2664">
          <a:solidFill>
            <a:srgbClr val="009999"/>
          </a:solidFill>
          <a:latin typeface="+mn-lt"/>
        </a:defRPr>
      </a:lvl9pPr>
    </p:bodyStyle>
    <p:otherStyle>
      <a:defPPr>
        <a:defRPr lang="en-US"/>
      </a:defPPr>
      <a:lvl1pPr marL="0" algn="l" defTabSz="1218072" rtl="0" eaLnBrk="1" latinLnBrk="0" hangingPunct="1">
        <a:defRPr sz="2398" kern="1200">
          <a:solidFill>
            <a:schemeClr val="tx1"/>
          </a:solidFill>
          <a:latin typeface="+mn-lt"/>
          <a:ea typeface="+mn-ea"/>
          <a:cs typeface="+mn-cs"/>
        </a:defRPr>
      </a:lvl1pPr>
      <a:lvl2pPr marL="609036" algn="l" defTabSz="1218072" rtl="0" eaLnBrk="1" latinLnBrk="0" hangingPunct="1">
        <a:defRPr sz="2398" kern="1200">
          <a:solidFill>
            <a:schemeClr val="tx1"/>
          </a:solidFill>
          <a:latin typeface="+mn-lt"/>
          <a:ea typeface="+mn-ea"/>
          <a:cs typeface="+mn-cs"/>
        </a:defRPr>
      </a:lvl2pPr>
      <a:lvl3pPr marL="1218072" algn="l" defTabSz="1218072" rtl="0" eaLnBrk="1" latinLnBrk="0" hangingPunct="1">
        <a:defRPr sz="2398" kern="1200">
          <a:solidFill>
            <a:schemeClr val="tx1"/>
          </a:solidFill>
          <a:latin typeface="+mn-lt"/>
          <a:ea typeface="+mn-ea"/>
          <a:cs typeface="+mn-cs"/>
        </a:defRPr>
      </a:lvl3pPr>
      <a:lvl4pPr marL="1827108" algn="l" defTabSz="1218072" rtl="0" eaLnBrk="1" latinLnBrk="0" hangingPunct="1">
        <a:defRPr sz="2398" kern="1200">
          <a:solidFill>
            <a:schemeClr val="tx1"/>
          </a:solidFill>
          <a:latin typeface="+mn-lt"/>
          <a:ea typeface="+mn-ea"/>
          <a:cs typeface="+mn-cs"/>
        </a:defRPr>
      </a:lvl4pPr>
      <a:lvl5pPr marL="2436144" algn="l" defTabSz="1218072" rtl="0" eaLnBrk="1" latinLnBrk="0" hangingPunct="1">
        <a:defRPr sz="2398" kern="1200">
          <a:solidFill>
            <a:schemeClr val="tx1"/>
          </a:solidFill>
          <a:latin typeface="+mn-lt"/>
          <a:ea typeface="+mn-ea"/>
          <a:cs typeface="+mn-cs"/>
        </a:defRPr>
      </a:lvl5pPr>
      <a:lvl6pPr marL="3045181" algn="l" defTabSz="1218072" rtl="0" eaLnBrk="1" latinLnBrk="0" hangingPunct="1">
        <a:defRPr sz="2398" kern="1200">
          <a:solidFill>
            <a:schemeClr val="tx1"/>
          </a:solidFill>
          <a:latin typeface="+mn-lt"/>
          <a:ea typeface="+mn-ea"/>
          <a:cs typeface="+mn-cs"/>
        </a:defRPr>
      </a:lvl6pPr>
      <a:lvl7pPr marL="3654217" algn="l" defTabSz="1218072" rtl="0" eaLnBrk="1" latinLnBrk="0" hangingPunct="1">
        <a:defRPr sz="2398" kern="1200">
          <a:solidFill>
            <a:schemeClr val="tx1"/>
          </a:solidFill>
          <a:latin typeface="+mn-lt"/>
          <a:ea typeface="+mn-ea"/>
          <a:cs typeface="+mn-cs"/>
        </a:defRPr>
      </a:lvl7pPr>
      <a:lvl8pPr marL="4263253" algn="l" defTabSz="1218072" rtl="0" eaLnBrk="1" latinLnBrk="0" hangingPunct="1">
        <a:defRPr sz="2398" kern="1200">
          <a:solidFill>
            <a:schemeClr val="tx1"/>
          </a:solidFill>
          <a:latin typeface="+mn-lt"/>
          <a:ea typeface="+mn-ea"/>
          <a:cs typeface="+mn-cs"/>
        </a:defRPr>
      </a:lvl8pPr>
      <a:lvl9pPr marL="4872289" algn="l" defTabSz="1218072" rtl="0" eaLnBrk="1" latinLnBrk="0" hangingPunct="1">
        <a:defRPr sz="2398"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13" name="Text Box 41"/>
          <p:cNvSpPr txBox="1">
            <a:spLocks noChangeArrowheads="1"/>
          </p:cNvSpPr>
          <p:nvPr userDrawn="1"/>
        </p:nvSpPr>
        <p:spPr bwMode="auto">
          <a:xfrm>
            <a:off x="7721601" y="4724259"/>
            <a:ext cx="1625599" cy="502317"/>
          </a:xfrm>
          <a:prstGeom prst="rect">
            <a:avLst/>
          </a:prstGeom>
          <a:noFill/>
          <a:ln w="9525">
            <a:noFill/>
            <a:miter lim="800000"/>
            <a:headEnd/>
            <a:tailEnd/>
          </a:ln>
          <a:effectLst/>
        </p:spPr>
        <p:txBody>
          <a:bodyPr>
            <a:spAutoFit/>
          </a:bodyPr>
          <a:lstStyle/>
          <a:p>
            <a:pPr eaLnBrk="0" hangingPunct="0">
              <a:spcBef>
                <a:spcPct val="50000"/>
              </a:spcBef>
              <a:defRPr/>
            </a:pPr>
            <a:endParaRPr lang="en-US" sz="2664">
              <a:latin typeface="Arial" charset="0"/>
              <a:ea typeface="+mn-ea"/>
              <a:cs typeface="+mn-cs"/>
            </a:endParaRPr>
          </a:p>
        </p:txBody>
      </p:sp>
      <p:pic>
        <p:nvPicPr>
          <p:cNvPr id="1027" name="Picture 7" descr="TD-info PRESENTATIONslides16x9_01a2"/>
          <p:cNvPicPr>
            <a:picLocks noChangeAspect="1" noChangeArrowheads="1"/>
          </p:cNvPicPr>
          <p:nvPr userDrawn="1"/>
        </p:nvPicPr>
        <p:blipFill>
          <a:blip r:embed="rId7"/>
          <a:srcRect/>
          <a:stretch>
            <a:fillRect/>
          </a:stretch>
        </p:blipFill>
        <p:spPr bwMode="auto">
          <a:xfrm>
            <a:off x="1" y="-2115"/>
            <a:ext cx="12194117" cy="6862229"/>
          </a:xfrm>
          <a:prstGeom prst="rect">
            <a:avLst/>
          </a:prstGeom>
          <a:noFill/>
          <a:ln w="9525">
            <a:noFill/>
            <a:miter lim="800000"/>
            <a:headEnd/>
            <a:tailEnd/>
          </a:ln>
        </p:spPr>
      </p:pic>
    </p:spTree>
    <p:extLst>
      <p:ext uri="{BB962C8B-B14F-4D97-AF65-F5344CB8AC3E}">
        <p14:creationId xmlns:p14="http://schemas.microsoft.com/office/powerpoint/2010/main" val="1835253166"/>
      </p:ext>
    </p:extLst>
  </p:cSld>
  <p:clrMap bg1="lt1" tx1="dk1" bg2="lt2" tx2="dk2" accent1="accent1" accent2="accent2" accent3="accent3" accent4="accent4" accent5="accent5" accent6="accent6" hlink="hlink" folHlink="folHlink"/>
  <p:sldLayoutIdLst>
    <p:sldLayoutId id="2147483870" r:id="rId1"/>
    <p:sldLayoutId id="2147483871" r:id="rId2"/>
    <p:sldLayoutId id="2147483872" r:id="rId3"/>
    <p:sldLayoutId id="2147483873" r:id="rId4"/>
    <p:sldLayoutId id="2147483874" r:id="rId5"/>
  </p:sldLayoutIdLst>
  <p:hf hdr="0" dt="0"/>
  <p:txStyles>
    <p:titleStyle>
      <a:lvl1pPr algn="l" rtl="0" eaLnBrk="0" fontAlgn="base" hangingPunct="0">
        <a:spcBef>
          <a:spcPct val="0"/>
        </a:spcBef>
        <a:spcAft>
          <a:spcPct val="0"/>
        </a:spcAft>
        <a:defRPr sz="5328" b="1">
          <a:solidFill>
            <a:srgbClr val="008080"/>
          </a:solidFill>
          <a:latin typeface="Calibri" pitchFamily="34" charset="0"/>
          <a:ea typeface="Calibri" pitchFamily="34" charset="0"/>
          <a:cs typeface="Calibri" pitchFamily="34" charset="0"/>
        </a:defRPr>
      </a:lvl1pPr>
      <a:lvl2pPr algn="l" rtl="0" eaLnBrk="0" fontAlgn="base" hangingPunct="0">
        <a:spcBef>
          <a:spcPct val="0"/>
        </a:spcBef>
        <a:spcAft>
          <a:spcPct val="0"/>
        </a:spcAft>
        <a:defRPr sz="5328" b="1">
          <a:solidFill>
            <a:srgbClr val="008080"/>
          </a:solidFill>
          <a:latin typeface="Calibri" pitchFamily="34" charset="0"/>
          <a:ea typeface="Calibri" pitchFamily="34" charset="0"/>
          <a:cs typeface="Calibri" pitchFamily="34" charset="0"/>
        </a:defRPr>
      </a:lvl2pPr>
      <a:lvl3pPr algn="l" rtl="0" eaLnBrk="0" fontAlgn="base" hangingPunct="0">
        <a:spcBef>
          <a:spcPct val="0"/>
        </a:spcBef>
        <a:spcAft>
          <a:spcPct val="0"/>
        </a:spcAft>
        <a:defRPr sz="5328" b="1">
          <a:solidFill>
            <a:srgbClr val="008080"/>
          </a:solidFill>
          <a:latin typeface="Calibri" pitchFamily="34" charset="0"/>
          <a:ea typeface="Calibri" pitchFamily="34" charset="0"/>
          <a:cs typeface="Calibri" pitchFamily="34" charset="0"/>
        </a:defRPr>
      </a:lvl3pPr>
      <a:lvl4pPr algn="l" rtl="0" eaLnBrk="0" fontAlgn="base" hangingPunct="0">
        <a:spcBef>
          <a:spcPct val="0"/>
        </a:spcBef>
        <a:spcAft>
          <a:spcPct val="0"/>
        </a:spcAft>
        <a:defRPr sz="5328" b="1">
          <a:solidFill>
            <a:srgbClr val="008080"/>
          </a:solidFill>
          <a:latin typeface="Calibri" pitchFamily="34" charset="0"/>
          <a:ea typeface="Calibri" pitchFamily="34" charset="0"/>
          <a:cs typeface="Calibri" pitchFamily="34" charset="0"/>
        </a:defRPr>
      </a:lvl4pPr>
      <a:lvl5pPr algn="l" rtl="0" eaLnBrk="0" fontAlgn="base" hangingPunct="0">
        <a:spcBef>
          <a:spcPct val="0"/>
        </a:spcBef>
        <a:spcAft>
          <a:spcPct val="0"/>
        </a:spcAft>
        <a:defRPr sz="5328" b="1">
          <a:solidFill>
            <a:srgbClr val="008080"/>
          </a:solidFill>
          <a:latin typeface="Calibri" pitchFamily="34" charset="0"/>
          <a:ea typeface="Calibri" pitchFamily="34" charset="0"/>
          <a:cs typeface="Calibri" pitchFamily="34" charset="0"/>
        </a:defRPr>
      </a:lvl5pPr>
      <a:lvl6pPr marL="609036" algn="l" rtl="0" eaLnBrk="0" fontAlgn="base" hangingPunct="0">
        <a:spcBef>
          <a:spcPct val="0"/>
        </a:spcBef>
        <a:spcAft>
          <a:spcPct val="0"/>
        </a:spcAft>
        <a:defRPr sz="4796" b="1">
          <a:solidFill>
            <a:schemeClr val="tx1"/>
          </a:solidFill>
          <a:latin typeface="Arial Narrow" pitchFamily="34" charset="0"/>
        </a:defRPr>
      </a:lvl6pPr>
      <a:lvl7pPr marL="1218072" algn="l" rtl="0" eaLnBrk="0" fontAlgn="base" hangingPunct="0">
        <a:spcBef>
          <a:spcPct val="0"/>
        </a:spcBef>
        <a:spcAft>
          <a:spcPct val="0"/>
        </a:spcAft>
        <a:defRPr sz="4796" b="1">
          <a:solidFill>
            <a:schemeClr val="tx1"/>
          </a:solidFill>
          <a:latin typeface="Arial Narrow" pitchFamily="34" charset="0"/>
        </a:defRPr>
      </a:lvl7pPr>
      <a:lvl8pPr marL="1827108" algn="l" rtl="0" eaLnBrk="0" fontAlgn="base" hangingPunct="0">
        <a:spcBef>
          <a:spcPct val="0"/>
        </a:spcBef>
        <a:spcAft>
          <a:spcPct val="0"/>
        </a:spcAft>
        <a:defRPr sz="4796" b="1">
          <a:solidFill>
            <a:schemeClr val="tx1"/>
          </a:solidFill>
          <a:latin typeface="Arial Narrow" pitchFamily="34" charset="0"/>
        </a:defRPr>
      </a:lvl8pPr>
      <a:lvl9pPr marL="2436144" algn="l" rtl="0" eaLnBrk="0" fontAlgn="base" hangingPunct="0">
        <a:spcBef>
          <a:spcPct val="0"/>
        </a:spcBef>
        <a:spcAft>
          <a:spcPct val="0"/>
        </a:spcAft>
        <a:defRPr sz="4796" b="1">
          <a:solidFill>
            <a:schemeClr val="tx1"/>
          </a:solidFill>
          <a:latin typeface="Arial Narrow" pitchFamily="34" charset="0"/>
        </a:defRPr>
      </a:lvl9pPr>
    </p:titleStyle>
    <p:bodyStyle>
      <a:lvl1pPr marL="456777" indent="-456777" algn="l" rtl="0" eaLnBrk="0" fontAlgn="base" hangingPunct="0">
        <a:spcBef>
          <a:spcPct val="20000"/>
        </a:spcBef>
        <a:spcAft>
          <a:spcPct val="0"/>
        </a:spcAft>
        <a:buClr>
          <a:srgbClr val="FF0000"/>
        </a:buClr>
        <a:buChar char="•"/>
        <a:defRPr sz="4263">
          <a:solidFill>
            <a:srgbClr val="008080"/>
          </a:solidFill>
          <a:latin typeface="Calibri" pitchFamily="34" charset="0"/>
          <a:ea typeface="Calibri" pitchFamily="34" charset="0"/>
          <a:cs typeface="Calibri" pitchFamily="34" charset="0"/>
        </a:defRPr>
      </a:lvl1pPr>
      <a:lvl2pPr marL="989684" indent="-380648" algn="l" rtl="0" eaLnBrk="0" fontAlgn="base" hangingPunct="0">
        <a:spcBef>
          <a:spcPct val="20000"/>
        </a:spcBef>
        <a:spcAft>
          <a:spcPct val="0"/>
        </a:spcAft>
        <a:buChar char="–"/>
        <a:defRPr lang="en-GB" altLang="en-US" sz="3730" dirty="0">
          <a:solidFill>
            <a:srgbClr val="800080"/>
          </a:solidFill>
          <a:latin typeface="Calibri" pitchFamily="34" charset="0"/>
          <a:ea typeface="Calibri" pitchFamily="34" charset="0"/>
          <a:cs typeface="Calibri" pitchFamily="34" charset="0"/>
        </a:defRPr>
      </a:lvl2pPr>
      <a:lvl3pPr marL="1522590" indent="-304518" algn="l" rtl="0" eaLnBrk="0" fontAlgn="base" hangingPunct="0">
        <a:spcBef>
          <a:spcPct val="20000"/>
        </a:spcBef>
        <a:spcAft>
          <a:spcPct val="0"/>
        </a:spcAft>
        <a:buChar char="•"/>
        <a:defRPr sz="3197">
          <a:solidFill>
            <a:srgbClr val="CC0099"/>
          </a:solidFill>
          <a:latin typeface="Calibri" pitchFamily="34" charset="0"/>
          <a:ea typeface="Calibri" pitchFamily="34" charset="0"/>
          <a:cs typeface="Calibri" pitchFamily="34" charset="0"/>
        </a:defRPr>
      </a:lvl3pPr>
      <a:lvl4pPr marL="2131626" indent="-304518" algn="l" rtl="0" eaLnBrk="0" fontAlgn="base" hangingPunct="0">
        <a:spcBef>
          <a:spcPct val="20000"/>
        </a:spcBef>
        <a:spcAft>
          <a:spcPct val="0"/>
        </a:spcAft>
        <a:buChar char="–"/>
        <a:defRPr sz="2664">
          <a:solidFill>
            <a:srgbClr val="009999"/>
          </a:solidFill>
          <a:latin typeface="Calibri" pitchFamily="34" charset="0"/>
          <a:ea typeface="Calibri" pitchFamily="34" charset="0"/>
          <a:cs typeface="Calibri" pitchFamily="34" charset="0"/>
        </a:defRPr>
      </a:lvl4pPr>
      <a:lvl5pPr marL="2740663" indent="-304518" algn="l" rtl="0" eaLnBrk="0" fontAlgn="base" hangingPunct="0">
        <a:spcBef>
          <a:spcPct val="20000"/>
        </a:spcBef>
        <a:spcAft>
          <a:spcPct val="0"/>
        </a:spcAft>
        <a:buChar char="»"/>
        <a:defRPr sz="2664">
          <a:solidFill>
            <a:srgbClr val="009999"/>
          </a:solidFill>
          <a:latin typeface="Calibri" pitchFamily="34" charset="0"/>
          <a:ea typeface="Calibri" pitchFamily="34" charset="0"/>
          <a:cs typeface="Calibri" pitchFamily="34" charset="0"/>
        </a:defRPr>
      </a:lvl5pPr>
      <a:lvl6pPr marL="3349699" indent="-304518" algn="l" rtl="0" eaLnBrk="0" fontAlgn="base" hangingPunct="0">
        <a:spcBef>
          <a:spcPct val="20000"/>
        </a:spcBef>
        <a:spcAft>
          <a:spcPct val="0"/>
        </a:spcAft>
        <a:buChar char="»"/>
        <a:defRPr sz="2664">
          <a:solidFill>
            <a:srgbClr val="009999"/>
          </a:solidFill>
          <a:latin typeface="+mn-lt"/>
        </a:defRPr>
      </a:lvl6pPr>
      <a:lvl7pPr marL="3958735" indent="-304518" algn="l" rtl="0" eaLnBrk="0" fontAlgn="base" hangingPunct="0">
        <a:spcBef>
          <a:spcPct val="20000"/>
        </a:spcBef>
        <a:spcAft>
          <a:spcPct val="0"/>
        </a:spcAft>
        <a:buChar char="»"/>
        <a:defRPr sz="2664">
          <a:solidFill>
            <a:srgbClr val="009999"/>
          </a:solidFill>
          <a:latin typeface="+mn-lt"/>
        </a:defRPr>
      </a:lvl7pPr>
      <a:lvl8pPr marL="4567771" indent="-304518" algn="l" rtl="0" eaLnBrk="0" fontAlgn="base" hangingPunct="0">
        <a:spcBef>
          <a:spcPct val="20000"/>
        </a:spcBef>
        <a:spcAft>
          <a:spcPct val="0"/>
        </a:spcAft>
        <a:buChar char="»"/>
        <a:defRPr sz="2664">
          <a:solidFill>
            <a:srgbClr val="009999"/>
          </a:solidFill>
          <a:latin typeface="+mn-lt"/>
        </a:defRPr>
      </a:lvl8pPr>
      <a:lvl9pPr marL="5176807" indent="-304518" algn="l" rtl="0" eaLnBrk="0" fontAlgn="base" hangingPunct="0">
        <a:spcBef>
          <a:spcPct val="20000"/>
        </a:spcBef>
        <a:spcAft>
          <a:spcPct val="0"/>
        </a:spcAft>
        <a:buChar char="»"/>
        <a:defRPr sz="2664">
          <a:solidFill>
            <a:srgbClr val="009999"/>
          </a:solidFill>
          <a:latin typeface="+mn-lt"/>
        </a:defRPr>
      </a:lvl9pPr>
    </p:bodyStyle>
    <p:otherStyle>
      <a:defPPr>
        <a:defRPr lang="en-US"/>
      </a:defPPr>
      <a:lvl1pPr marL="0" algn="l" defTabSz="1218072" rtl="0" eaLnBrk="1" latinLnBrk="0" hangingPunct="1">
        <a:defRPr sz="2398" kern="1200">
          <a:solidFill>
            <a:schemeClr val="tx1"/>
          </a:solidFill>
          <a:latin typeface="+mn-lt"/>
          <a:ea typeface="+mn-ea"/>
          <a:cs typeface="+mn-cs"/>
        </a:defRPr>
      </a:lvl1pPr>
      <a:lvl2pPr marL="609036" algn="l" defTabSz="1218072" rtl="0" eaLnBrk="1" latinLnBrk="0" hangingPunct="1">
        <a:defRPr sz="2398" kern="1200">
          <a:solidFill>
            <a:schemeClr val="tx1"/>
          </a:solidFill>
          <a:latin typeface="+mn-lt"/>
          <a:ea typeface="+mn-ea"/>
          <a:cs typeface="+mn-cs"/>
        </a:defRPr>
      </a:lvl2pPr>
      <a:lvl3pPr marL="1218072" algn="l" defTabSz="1218072" rtl="0" eaLnBrk="1" latinLnBrk="0" hangingPunct="1">
        <a:defRPr sz="2398" kern="1200">
          <a:solidFill>
            <a:schemeClr val="tx1"/>
          </a:solidFill>
          <a:latin typeface="+mn-lt"/>
          <a:ea typeface="+mn-ea"/>
          <a:cs typeface="+mn-cs"/>
        </a:defRPr>
      </a:lvl3pPr>
      <a:lvl4pPr marL="1827108" algn="l" defTabSz="1218072" rtl="0" eaLnBrk="1" latinLnBrk="0" hangingPunct="1">
        <a:defRPr sz="2398" kern="1200">
          <a:solidFill>
            <a:schemeClr val="tx1"/>
          </a:solidFill>
          <a:latin typeface="+mn-lt"/>
          <a:ea typeface="+mn-ea"/>
          <a:cs typeface="+mn-cs"/>
        </a:defRPr>
      </a:lvl4pPr>
      <a:lvl5pPr marL="2436144" algn="l" defTabSz="1218072" rtl="0" eaLnBrk="1" latinLnBrk="0" hangingPunct="1">
        <a:defRPr sz="2398" kern="1200">
          <a:solidFill>
            <a:schemeClr val="tx1"/>
          </a:solidFill>
          <a:latin typeface="+mn-lt"/>
          <a:ea typeface="+mn-ea"/>
          <a:cs typeface="+mn-cs"/>
        </a:defRPr>
      </a:lvl5pPr>
      <a:lvl6pPr marL="3045181" algn="l" defTabSz="1218072" rtl="0" eaLnBrk="1" latinLnBrk="0" hangingPunct="1">
        <a:defRPr sz="2398" kern="1200">
          <a:solidFill>
            <a:schemeClr val="tx1"/>
          </a:solidFill>
          <a:latin typeface="+mn-lt"/>
          <a:ea typeface="+mn-ea"/>
          <a:cs typeface="+mn-cs"/>
        </a:defRPr>
      </a:lvl6pPr>
      <a:lvl7pPr marL="3654217" algn="l" defTabSz="1218072" rtl="0" eaLnBrk="1" latinLnBrk="0" hangingPunct="1">
        <a:defRPr sz="2398" kern="1200">
          <a:solidFill>
            <a:schemeClr val="tx1"/>
          </a:solidFill>
          <a:latin typeface="+mn-lt"/>
          <a:ea typeface="+mn-ea"/>
          <a:cs typeface="+mn-cs"/>
        </a:defRPr>
      </a:lvl7pPr>
      <a:lvl8pPr marL="4263253" algn="l" defTabSz="1218072" rtl="0" eaLnBrk="1" latinLnBrk="0" hangingPunct="1">
        <a:defRPr sz="2398" kern="1200">
          <a:solidFill>
            <a:schemeClr val="tx1"/>
          </a:solidFill>
          <a:latin typeface="+mn-lt"/>
          <a:ea typeface="+mn-ea"/>
          <a:cs typeface="+mn-cs"/>
        </a:defRPr>
      </a:lvl8pPr>
      <a:lvl9pPr marL="4872289" algn="l" defTabSz="1218072" rtl="0" eaLnBrk="1" latinLnBrk="0" hangingPunct="1">
        <a:defRPr sz="2398"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2351584" y="274639"/>
            <a:ext cx="7488832" cy="715164"/>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endParaRPr lang="en-GB" dirty="0"/>
          </a:p>
        </p:txBody>
      </p:sp>
      <p:sp>
        <p:nvSpPr>
          <p:cNvPr id="2051" name="Text Placeholder 2"/>
          <p:cNvSpPr>
            <a:spLocks noGrp="1"/>
          </p:cNvSpPr>
          <p:nvPr>
            <p:ph type="body" idx="1"/>
          </p:nvPr>
        </p:nvSpPr>
        <p:spPr bwMode="auto">
          <a:xfrm>
            <a:off x="609600" y="1600208"/>
            <a:ext cx="109728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2"/>
          </p:nvPr>
        </p:nvSpPr>
        <p:spPr>
          <a:xfrm>
            <a:off x="609600" y="6356359"/>
            <a:ext cx="2844800" cy="365126"/>
          </a:xfrm>
          <a:prstGeom prst="rect">
            <a:avLst/>
          </a:prstGeom>
        </p:spPr>
        <p:txBody>
          <a:bodyPr vert="horz" lIns="91440" tIns="45720" rIns="91440" bIns="45720" rtlCol="0" anchor="ctr"/>
          <a:lstStyle>
            <a:lvl1pPr algn="l">
              <a:defRPr sz="1600">
                <a:solidFill>
                  <a:srgbClr val="491966"/>
                </a:solidFill>
                <a:latin typeface="+mn-lt"/>
              </a:defRPr>
            </a:lvl1pPr>
          </a:lstStyle>
          <a:p>
            <a:pPr>
              <a:defRPr/>
            </a:pPr>
            <a:endParaRPr lang="en-GB" dirty="0"/>
          </a:p>
        </p:txBody>
      </p:sp>
      <p:sp>
        <p:nvSpPr>
          <p:cNvPr id="5" name="Footer Placeholder 4"/>
          <p:cNvSpPr>
            <a:spLocks noGrp="1"/>
          </p:cNvSpPr>
          <p:nvPr>
            <p:ph type="ftr" sz="quarter" idx="3"/>
          </p:nvPr>
        </p:nvSpPr>
        <p:spPr>
          <a:xfrm>
            <a:off x="4165600" y="6356359"/>
            <a:ext cx="3860800" cy="365126"/>
          </a:xfrm>
          <a:prstGeom prst="rect">
            <a:avLst/>
          </a:prstGeom>
        </p:spPr>
        <p:txBody>
          <a:bodyPr vert="horz" lIns="91440" tIns="45720" rIns="91440" bIns="45720" rtlCol="0" anchor="ctr"/>
          <a:lstStyle>
            <a:lvl1pPr algn="ctr">
              <a:defRPr sz="1600">
                <a:solidFill>
                  <a:srgbClr val="491966"/>
                </a:solidFill>
                <a:latin typeface="+mn-lt"/>
              </a:defRPr>
            </a:lvl1pPr>
          </a:lstStyle>
          <a:p>
            <a:pPr>
              <a:defRPr/>
            </a:pPr>
            <a:r>
              <a:rPr lang="en-GB" dirty="0"/>
              <a:t>TD-Info Futures</a:t>
            </a:r>
          </a:p>
        </p:txBody>
      </p:sp>
      <p:sp>
        <p:nvSpPr>
          <p:cNvPr id="6" name="Slide Number Placeholder 5"/>
          <p:cNvSpPr>
            <a:spLocks noGrp="1"/>
          </p:cNvSpPr>
          <p:nvPr>
            <p:ph type="sldNum" sz="quarter" idx="4"/>
          </p:nvPr>
        </p:nvSpPr>
        <p:spPr>
          <a:xfrm>
            <a:off x="8737600" y="6356359"/>
            <a:ext cx="2844800" cy="365126"/>
          </a:xfrm>
          <a:prstGeom prst="rect">
            <a:avLst/>
          </a:prstGeom>
        </p:spPr>
        <p:txBody>
          <a:bodyPr vert="horz" lIns="91440" tIns="45720" rIns="91440" bIns="45720" rtlCol="0" anchor="ctr"/>
          <a:lstStyle>
            <a:lvl1pPr algn="r">
              <a:defRPr sz="1600">
                <a:solidFill>
                  <a:srgbClr val="491966"/>
                </a:solidFill>
                <a:latin typeface="+mn-lt"/>
              </a:defRPr>
            </a:lvl1pPr>
          </a:lstStyle>
          <a:p>
            <a:pPr>
              <a:defRPr/>
            </a:pPr>
            <a:endParaRPr lang="en-GB" dirty="0"/>
          </a:p>
        </p:txBody>
      </p:sp>
      <p:pic>
        <p:nvPicPr>
          <p:cNvPr id="2" name="Picture 1">
            <a:extLst>
              <a:ext uri="{FF2B5EF4-FFF2-40B4-BE49-F238E27FC236}">
                <a16:creationId xmlns:a16="http://schemas.microsoft.com/office/drawing/2014/main" id="{FC9D3886-BD68-4E0E-A2AA-A1696C467024}"/>
              </a:ext>
            </a:extLst>
          </p:cNvPr>
          <p:cNvPicPr>
            <a:picLocks noChangeAspect="1"/>
          </p:cNvPicPr>
          <p:nvPr userDrawn="1"/>
        </p:nvPicPr>
        <p:blipFill>
          <a:blip r:embed="rId7"/>
          <a:stretch>
            <a:fillRect/>
          </a:stretch>
        </p:blipFill>
        <p:spPr>
          <a:xfrm>
            <a:off x="10320469" y="327225"/>
            <a:ext cx="1540139" cy="715164"/>
          </a:xfrm>
          <a:prstGeom prst="rect">
            <a:avLst/>
          </a:prstGeom>
        </p:spPr>
      </p:pic>
      <p:pic>
        <p:nvPicPr>
          <p:cNvPr id="3" name="Picture 2" descr="Perspectives Limited | Defence Infrastructure Organisation">
            <a:extLst>
              <a:ext uri="{FF2B5EF4-FFF2-40B4-BE49-F238E27FC236}">
                <a16:creationId xmlns:a16="http://schemas.microsoft.com/office/drawing/2014/main" id="{3F75490F-42DB-FE92-9841-1700438B95DB}"/>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43338" y="106278"/>
            <a:ext cx="2029721" cy="8835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6818406"/>
      </p:ext>
    </p:extLst>
  </p:cSld>
  <p:clrMap bg1="lt1" tx1="dk1" bg2="lt2" tx2="dk2" accent1="accent1" accent2="accent2" accent3="accent3" accent4="accent4" accent5="accent5" accent6="accent6" hlink="hlink" folHlink="folHlink"/>
  <p:sldLayoutIdLst>
    <p:sldLayoutId id="2147483876" r:id="rId1"/>
    <p:sldLayoutId id="2147483877" r:id="rId2"/>
    <p:sldLayoutId id="2147483878" r:id="rId3"/>
    <p:sldLayoutId id="2147483879" r:id="rId4"/>
    <p:sldLayoutId id="2147483880" r:id="rId5"/>
  </p:sldLayoutIdLst>
  <p:hf sldNum="0" hdr="0" dt="0"/>
  <p:txStyles>
    <p:titleStyle>
      <a:lvl1pPr algn="ctr" rtl="0" eaLnBrk="0" fontAlgn="base" hangingPunct="0">
        <a:spcBef>
          <a:spcPct val="0"/>
        </a:spcBef>
        <a:spcAft>
          <a:spcPct val="0"/>
        </a:spcAft>
        <a:defRPr sz="4267" b="1" kern="1200">
          <a:solidFill>
            <a:srgbClr val="491966"/>
          </a:solidFill>
          <a:latin typeface="+mj-lt"/>
          <a:ea typeface="+mj-ea"/>
          <a:cs typeface="+mj-cs"/>
        </a:defRPr>
      </a:lvl1pPr>
      <a:lvl2pPr algn="ctr" rtl="0" eaLnBrk="0" fontAlgn="base" hangingPunct="0">
        <a:spcBef>
          <a:spcPct val="0"/>
        </a:spcBef>
        <a:spcAft>
          <a:spcPct val="0"/>
        </a:spcAft>
        <a:defRPr sz="5867">
          <a:solidFill>
            <a:schemeClr val="tx1"/>
          </a:solidFill>
          <a:latin typeface="Calibri" pitchFamily="34" charset="0"/>
        </a:defRPr>
      </a:lvl2pPr>
      <a:lvl3pPr algn="ctr" rtl="0" eaLnBrk="0" fontAlgn="base" hangingPunct="0">
        <a:spcBef>
          <a:spcPct val="0"/>
        </a:spcBef>
        <a:spcAft>
          <a:spcPct val="0"/>
        </a:spcAft>
        <a:defRPr sz="5867">
          <a:solidFill>
            <a:schemeClr val="tx1"/>
          </a:solidFill>
          <a:latin typeface="Calibri" pitchFamily="34" charset="0"/>
        </a:defRPr>
      </a:lvl3pPr>
      <a:lvl4pPr algn="ctr" rtl="0" eaLnBrk="0" fontAlgn="base" hangingPunct="0">
        <a:spcBef>
          <a:spcPct val="0"/>
        </a:spcBef>
        <a:spcAft>
          <a:spcPct val="0"/>
        </a:spcAft>
        <a:defRPr sz="5867">
          <a:solidFill>
            <a:schemeClr val="tx1"/>
          </a:solidFill>
          <a:latin typeface="Calibri" pitchFamily="34" charset="0"/>
        </a:defRPr>
      </a:lvl4pPr>
      <a:lvl5pPr algn="ctr" rtl="0" eaLnBrk="0" fontAlgn="base" hangingPunct="0">
        <a:spcBef>
          <a:spcPct val="0"/>
        </a:spcBef>
        <a:spcAft>
          <a:spcPct val="0"/>
        </a:spcAft>
        <a:defRPr sz="5867">
          <a:solidFill>
            <a:schemeClr val="tx1"/>
          </a:solidFill>
          <a:latin typeface="Calibri" pitchFamily="34" charset="0"/>
        </a:defRPr>
      </a:lvl5pPr>
      <a:lvl6pPr marL="609584" algn="ctr" rtl="0" fontAlgn="base">
        <a:spcBef>
          <a:spcPct val="0"/>
        </a:spcBef>
        <a:spcAft>
          <a:spcPct val="0"/>
        </a:spcAft>
        <a:defRPr sz="5867">
          <a:solidFill>
            <a:schemeClr val="tx1"/>
          </a:solidFill>
          <a:latin typeface="Calibri" pitchFamily="34" charset="0"/>
        </a:defRPr>
      </a:lvl6pPr>
      <a:lvl7pPr marL="1219169" algn="ctr" rtl="0" fontAlgn="base">
        <a:spcBef>
          <a:spcPct val="0"/>
        </a:spcBef>
        <a:spcAft>
          <a:spcPct val="0"/>
        </a:spcAft>
        <a:defRPr sz="5867">
          <a:solidFill>
            <a:schemeClr val="tx1"/>
          </a:solidFill>
          <a:latin typeface="Calibri" pitchFamily="34" charset="0"/>
        </a:defRPr>
      </a:lvl7pPr>
      <a:lvl8pPr marL="1828752" algn="ctr" rtl="0" fontAlgn="base">
        <a:spcBef>
          <a:spcPct val="0"/>
        </a:spcBef>
        <a:spcAft>
          <a:spcPct val="0"/>
        </a:spcAft>
        <a:defRPr sz="5867">
          <a:solidFill>
            <a:schemeClr val="tx1"/>
          </a:solidFill>
          <a:latin typeface="Calibri" pitchFamily="34" charset="0"/>
        </a:defRPr>
      </a:lvl8pPr>
      <a:lvl9pPr marL="2438337" algn="ctr" rtl="0" fontAlgn="base">
        <a:spcBef>
          <a:spcPct val="0"/>
        </a:spcBef>
        <a:spcAft>
          <a:spcPct val="0"/>
        </a:spcAft>
        <a:defRPr sz="5867">
          <a:solidFill>
            <a:schemeClr val="tx1"/>
          </a:solidFill>
          <a:latin typeface="Calibri" pitchFamily="34" charset="0"/>
        </a:defRPr>
      </a:lvl9pPr>
    </p:titleStyle>
    <p:bodyStyle>
      <a:lvl1pPr marL="457189" indent="-457189" algn="l" rtl="0" eaLnBrk="0" fontAlgn="base" hangingPunct="0">
        <a:spcBef>
          <a:spcPct val="20000"/>
        </a:spcBef>
        <a:spcAft>
          <a:spcPct val="0"/>
        </a:spcAft>
        <a:buFont typeface="Arial" charset="0"/>
        <a:buChar char="•"/>
        <a:defRPr sz="4267" kern="1200">
          <a:solidFill>
            <a:srgbClr val="491966"/>
          </a:solidFill>
          <a:latin typeface="+mn-lt"/>
          <a:ea typeface="+mn-ea"/>
          <a:cs typeface="+mn-cs"/>
        </a:defRPr>
      </a:lvl1pPr>
      <a:lvl2pPr marL="990575" indent="-380990" algn="l" rtl="0" eaLnBrk="0" fontAlgn="base" hangingPunct="0">
        <a:spcBef>
          <a:spcPct val="20000"/>
        </a:spcBef>
        <a:spcAft>
          <a:spcPct val="0"/>
        </a:spcAft>
        <a:buFont typeface="Arial" charset="0"/>
        <a:buChar char="–"/>
        <a:defRPr sz="3734" kern="1200">
          <a:solidFill>
            <a:srgbClr val="491966"/>
          </a:solidFill>
          <a:latin typeface="+mn-lt"/>
          <a:ea typeface="+mn-ea"/>
          <a:cs typeface="+mn-cs"/>
        </a:defRPr>
      </a:lvl2pPr>
      <a:lvl3pPr marL="1523961" indent="-304792" algn="l" rtl="0" eaLnBrk="0" fontAlgn="base" hangingPunct="0">
        <a:spcBef>
          <a:spcPct val="20000"/>
        </a:spcBef>
        <a:spcAft>
          <a:spcPct val="0"/>
        </a:spcAft>
        <a:buFont typeface="Arial" charset="0"/>
        <a:buChar char="•"/>
        <a:defRPr sz="3200" kern="1200">
          <a:solidFill>
            <a:srgbClr val="491966"/>
          </a:solidFill>
          <a:latin typeface="+mn-lt"/>
          <a:ea typeface="+mn-ea"/>
          <a:cs typeface="+mn-cs"/>
        </a:defRPr>
      </a:lvl3pPr>
      <a:lvl4pPr marL="2133545" indent="-304792" algn="l" rtl="0" eaLnBrk="0" fontAlgn="base" hangingPunct="0">
        <a:spcBef>
          <a:spcPct val="20000"/>
        </a:spcBef>
        <a:spcAft>
          <a:spcPct val="0"/>
        </a:spcAft>
        <a:buFont typeface="Arial" charset="0"/>
        <a:buChar char="–"/>
        <a:defRPr sz="2667" kern="1200">
          <a:solidFill>
            <a:srgbClr val="491966"/>
          </a:solidFill>
          <a:latin typeface="+mn-lt"/>
          <a:ea typeface="+mn-ea"/>
          <a:cs typeface="+mn-cs"/>
        </a:defRPr>
      </a:lvl4pPr>
      <a:lvl5pPr marL="2743130" indent="-304792" algn="l" rtl="0" eaLnBrk="0" fontAlgn="base" hangingPunct="0">
        <a:spcBef>
          <a:spcPct val="20000"/>
        </a:spcBef>
        <a:spcAft>
          <a:spcPct val="0"/>
        </a:spcAft>
        <a:buFont typeface="Arial" charset="0"/>
        <a:buChar char="»"/>
        <a:defRPr sz="2667" kern="1200">
          <a:solidFill>
            <a:srgbClr val="491966"/>
          </a:solidFill>
          <a:latin typeface="+mn-lt"/>
          <a:ea typeface="+mn-ea"/>
          <a:cs typeface="+mn-cs"/>
        </a:defRPr>
      </a:lvl5pPr>
      <a:lvl6pPr marL="3352713" indent="-304792" algn="l" defTabSz="1219169"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298" indent="-304792" algn="l" defTabSz="1219169"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2" indent="-304792" algn="l" defTabSz="1219169"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67" indent="-304792" algn="l" defTabSz="1219169"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69" rtl="0" eaLnBrk="1" latinLnBrk="0" hangingPunct="1">
        <a:defRPr sz="2400" kern="1200">
          <a:solidFill>
            <a:schemeClr val="tx1"/>
          </a:solidFill>
          <a:latin typeface="+mn-lt"/>
          <a:ea typeface="+mn-ea"/>
          <a:cs typeface="+mn-cs"/>
        </a:defRPr>
      </a:lvl1pPr>
      <a:lvl2pPr marL="609584" algn="l" defTabSz="1219169" rtl="0" eaLnBrk="1" latinLnBrk="0" hangingPunct="1">
        <a:defRPr sz="2400" kern="1200">
          <a:solidFill>
            <a:schemeClr val="tx1"/>
          </a:solidFill>
          <a:latin typeface="+mn-lt"/>
          <a:ea typeface="+mn-ea"/>
          <a:cs typeface="+mn-cs"/>
        </a:defRPr>
      </a:lvl2pPr>
      <a:lvl3pPr marL="1219169" algn="l" defTabSz="1219169" rtl="0" eaLnBrk="1" latinLnBrk="0" hangingPunct="1">
        <a:defRPr sz="2400" kern="1200">
          <a:solidFill>
            <a:schemeClr val="tx1"/>
          </a:solidFill>
          <a:latin typeface="+mn-lt"/>
          <a:ea typeface="+mn-ea"/>
          <a:cs typeface="+mn-cs"/>
        </a:defRPr>
      </a:lvl3pPr>
      <a:lvl4pPr marL="1828752" algn="l" defTabSz="1219169" rtl="0" eaLnBrk="1" latinLnBrk="0" hangingPunct="1">
        <a:defRPr sz="2400" kern="1200">
          <a:solidFill>
            <a:schemeClr val="tx1"/>
          </a:solidFill>
          <a:latin typeface="+mn-lt"/>
          <a:ea typeface="+mn-ea"/>
          <a:cs typeface="+mn-cs"/>
        </a:defRPr>
      </a:lvl4pPr>
      <a:lvl5pPr marL="2438337" algn="l" defTabSz="1219169" rtl="0" eaLnBrk="1" latinLnBrk="0" hangingPunct="1">
        <a:defRPr sz="2400" kern="1200">
          <a:solidFill>
            <a:schemeClr val="tx1"/>
          </a:solidFill>
          <a:latin typeface="+mn-lt"/>
          <a:ea typeface="+mn-ea"/>
          <a:cs typeface="+mn-cs"/>
        </a:defRPr>
      </a:lvl5pPr>
      <a:lvl6pPr marL="3047921" algn="l" defTabSz="1219169" rtl="0" eaLnBrk="1" latinLnBrk="0" hangingPunct="1">
        <a:defRPr sz="2400" kern="1200">
          <a:solidFill>
            <a:schemeClr val="tx1"/>
          </a:solidFill>
          <a:latin typeface="+mn-lt"/>
          <a:ea typeface="+mn-ea"/>
          <a:cs typeface="+mn-cs"/>
        </a:defRPr>
      </a:lvl6pPr>
      <a:lvl7pPr marL="3657506" algn="l" defTabSz="1219169" rtl="0" eaLnBrk="1" latinLnBrk="0" hangingPunct="1">
        <a:defRPr sz="2400" kern="1200">
          <a:solidFill>
            <a:schemeClr val="tx1"/>
          </a:solidFill>
          <a:latin typeface="+mn-lt"/>
          <a:ea typeface="+mn-ea"/>
          <a:cs typeface="+mn-cs"/>
        </a:defRPr>
      </a:lvl7pPr>
      <a:lvl8pPr marL="4267089" algn="l" defTabSz="1219169" rtl="0" eaLnBrk="1" latinLnBrk="0" hangingPunct="1">
        <a:defRPr sz="2400" kern="1200">
          <a:solidFill>
            <a:schemeClr val="tx1"/>
          </a:solidFill>
          <a:latin typeface="+mn-lt"/>
          <a:ea typeface="+mn-ea"/>
          <a:cs typeface="+mn-cs"/>
        </a:defRPr>
      </a:lvl8pPr>
      <a:lvl9pPr marL="4876674" algn="l" defTabSz="1219169" rtl="0" eaLnBrk="1" latinLnBrk="0" hangingPunct="1">
        <a:defRPr sz="24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DDA13F1-4348-4328-B8A6-986E7110B971}"/>
              </a:ext>
            </a:extLst>
          </p:cNvPr>
          <p:cNvSpPr>
            <a:spLocks noGrp="1"/>
          </p:cNvSpPr>
          <p:nvPr>
            <p:ph type="title"/>
          </p:nvPr>
        </p:nvSpPr>
        <p:spPr>
          <a:xfrm>
            <a:off x="838201" y="365127"/>
            <a:ext cx="10515601"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435C4F7-6486-4B81-B65A-EA0856FEF572}"/>
              </a:ext>
            </a:extLst>
          </p:cNvPr>
          <p:cNvSpPr>
            <a:spLocks noGrp="1"/>
          </p:cNvSpPr>
          <p:nvPr>
            <p:ph type="body" idx="1"/>
          </p:nvPr>
        </p:nvSpPr>
        <p:spPr>
          <a:xfrm>
            <a:off x="838201" y="1825624"/>
            <a:ext cx="10515601"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9DA87B3-C476-4D85-87BA-FEFA87C13F87}"/>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GB"/>
          </a:p>
        </p:txBody>
      </p:sp>
      <p:sp>
        <p:nvSpPr>
          <p:cNvPr id="5" name="Footer Placeholder 4">
            <a:extLst>
              <a:ext uri="{FF2B5EF4-FFF2-40B4-BE49-F238E27FC236}">
                <a16:creationId xmlns:a16="http://schemas.microsoft.com/office/drawing/2014/main" id="{57B47846-E732-46A1-AD91-C8BAE5239537}"/>
              </a:ext>
            </a:extLst>
          </p:cNvPr>
          <p:cNvSpPr>
            <a:spLocks noGrp="1"/>
          </p:cNvSpPr>
          <p:nvPr>
            <p:ph type="ftr" sz="quarter" idx="3"/>
          </p:nvPr>
        </p:nvSpPr>
        <p:spPr>
          <a:xfrm>
            <a:off x="4038601"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B02C1636-840B-456D-B075-7567DE5DC0BB}"/>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2400" b="1">
                <a:solidFill>
                  <a:schemeClr val="tx1">
                    <a:lumMod val="95000"/>
                    <a:lumOff val="5000"/>
                  </a:schemeClr>
                </a:solidFill>
              </a:defRPr>
            </a:lvl1pPr>
          </a:lstStyle>
          <a:p>
            <a:fld id="{391F6EB8-9891-4050-938B-0703392E4F5D}" type="slidenum">
              <a:rPr lang="en-GB" smtClean="0"/>
              <a:pPr/>
              <a:t>‹#›</a:t>
            </a:fld>
            <a:endParaRPr lang="en-GB"/>
          </a:p>
        </p:txBody>
      </p:sp>
      <p:pic>
        <p:nvPicPr>
          <p:cNvPr id="7" name="Picture 7" descr="TD-info PRESENTATIONslides16x9_01a2">
            <a:extLst>
              <a:ext uri="{FF2B5EF4-FFF2-40B4-BE49-F238E27FC236}">
                <a16:creationId xmlns:a16="http://schemas.microsoft.com/office/drawing/2014/main" id="{E87BBC41-6DF9-47C8-AABA-E3FE3D37BF26}"/>
              </a:ext>
            </a:extLst>
          </p:cNvPr>
          <p:cNvPicPr>
            <a:picLocks noChangeAspect="1" noChangeArrowheads="1"/>
          </p:cNvPicPr>
          <p:nvPr userDrawn="1"/>
        </p:nvPicPr>
        <p:blipFill>
          <a:blip r:embed="rId13"/>
          <a:srcRect/>
          <a:stretch>
            <a:fillRect/>
          </a:stretch>
        </p:blipFill>
        <p:spPr bwMode="auto">
          <a:xfrm>
            <a:off x="0" y="-3434"/>
            <a:ext cx="12192000" cy="6861435"/>
          </a:xfrm>
          <a:prstGeom prst="rect">
            <a:avLst/>
          </a:prstGeom>
          <a:noFill/>
          <a:ln w="9525">
            <a:noFill/>
            <a:miter lim="800000"/>
            <a:headEnd/>
            <a:tailEnd/>
          </a:ln>
        </p:spPr>
      </p:pic>
    </p:spTree>
    <p:extLst>
      <p:ext uri="{BB962C8B-B14F-4D97-AF65-F5344CB8AC3E}">
        <p14:creationId xmlns:p14="http://schemas.microsoft.com/office/powerpoint/2010/main" val="2795027747"/>
      </p:ext>
    </p:extLst>
  </p:cSld>
  <p:clrMap bg1="lt1" tx1="dk1" bg2="lt2" tx2="dk2" accent1="accent1" accent2="accent2" accent3="accent3" accent4="accent4" accent5="accent5" accent6="accent6" hlink="hlink" folHlink="folHlink"/>
  <p:sldLayoutIdLst>
    <p:sldLayoutId id="2147483882" r:id="rId1"/>
    <p:sldLayoutId id="2147483883" r:id="rId2"/>
    <p:sldLayoutId id="2147483884" r:id="rId3"/>
    <p:sldLayoutId id="2147483885" r:id="rId4"/>
    <p:sldLayoutId id="2147483886" r:id="rId5"/>
    <p:sldLayoutId id="2147483887" r:id="rId6"/>
    <p:sldLayoutId id="2147483888" r:id="rId7"/>
    <p:sldLayoutId id="2147483889" r:id="rId8"/>
    <p:sldLayoutId id="2147483890" r:id="rId9"/>
    <p:sldLayoutId id="2147483891" r:id="rId10"/>
    <p:sldLayoutId id="2147483892" r:id="rId11"/>
  </p:sldLayoutIdLst>
  <p:hf hdr="0" ftr="0" dt="0"/>
  <p:txStyles>
    <p:titleStyle>
      <a:lvl1pPr algn="l" defTabSz="91440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2" indent="-228602" algn="l" defTabSz="91440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5" indent="-228602" algn="l" defTabSz="91440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8" indent="-228602" algn="l" defTabSz="914407"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600212" indent="-228602" algn="l" defTabSz="91440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15" indent="-228602" algn="l" defTabSz="91440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18" indent="-228602" algn="l" defTabSz="91440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22" indent="-228602" algn="l" defTabSz="91440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25" indent="-228602" algn="l" defTabSz="91440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29" indent="-228602" algn="l" defTabSz="91440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7" rtl="0" eaLnBrk="1" latinLnBrk="0" hangingPunct="1">
        <a:defRPr sz="1800" kern="1200">
          <a:solidFill>
            <a:schemeClr val="tx1"/>
          </a:solidFill>
          <a:latin typeface="+mn-lt"/>
          <a:ea typeface="+mn-ea"/>
          <a:cs typeface="+mn-cs"/>
        </a:defRPr>
      </a:lvl1pPr>
      <a:lvl2pPr marL="457203" algn="l" defTabSz="914407" rtl="0" eaLnBrk="1" latinLnBrk="0" hangingPunct="1">
        <a:defRPr sz="1800" kern="1200">
          <a:solidFill>
            <a:schemeClr val="tx1"/>
          </a:solidFill>
          <a:latin typeface="+mn-lt"/>
          <a:ea typeface="+mn-ea"/>
          <a:cs typeface="+mn-cs"/>
        </a:defRPr>
      </a:lvl2pPr>
      <a:lvl3pPr marL="914407" algn="l" defTabSz="914407" rtl="0" eaLnBrk="1" latinLnBrk="0" hangingPunct="1">
        <a:defRPr sz="1800" kern="1200">
          <a:solidFill>
            <a:schemeClr val="tx1"/>
          </a:solidFill>
          <a:latin typeface="+mn-lt"/>
          <a:ea typeface="+mn-ea"/>
          <a:cs typeface="+mn-cs"/>
        </a:defRPr>
      </a:lvl3pPr>
      <a:lvl4pPr marL="1371610" algn="l" defTabSz="914407" rtl="0" eaLnBrk="1" latinLnBrk="0" hangingPunct="1">
        <a:defRPr sz="1800" kern="1200">
          <a:solidFill>
            <a:schemeClr val="tx1"/>
          </a:solidFill>
          <a:latin typeface="+mn-lt"/>
          <a:ea typeface="+mn-ea"/>
          <a:cs typeface="+mn-cs"/>
        </a:defRPr>
      </a:lvl4pPr>
      <a:lvl5pPr marL="1828813" algn="l" defTabSz="914407" rtl="0" eaLnBrk="1" latinLnBrk="0" hangingPunct="1">
        <a:defRPr sz="1800" kern="1200">
          <a:solidFill>
            <a:schemeClr val="tx1"/>
          </a:solidFill>
          <a:latin typeface="+mn-lt"/>
          <a:ea typeface="+mn-ea"/>
          <a:cs typeface="+mn-cs"/>
        </a:defRPr>
      </a:lvl5pPr>
      <a:lvl6pPr marL="2286017" algn="l" defTabSz="914407" rtl="0" eaLnBrk="1" latinLnBrk="0" hangingPunct="1">
        <a:defRPr sz="1800" kern="1200">
          <a:solidFill>
            <a:schemeClr val="tx1"/>
          </a:solidFill>
          <a:latin typeface="+mn-lt"/>
          <a:ea typeface="+mn-ea"/>
          <a:cs typeface="+mn-cs"/>
        </a:defRPr>
      </a:lvl6pPr>
      <a:lvl7pPr marL="2743220" algn="l" defTabSz="914407" rtl="0" eaLnBrk="1" latinLnBrk="0" hangingPunct="1">
        <a:defRPr sz="1800" kern="1200">
          <a:solidFill>
            <a:schemeClr val="tx1"/>
          </a:solidFill>
          <a:latin typeface="+mn-lt"/>
          <a:ea typeface="+mn-ea"/>
          <a:cs typeface="+mn-cs"/>
        </a:defRPr>
      </a:lvl7pPr>
      <a:lvl8pPr marL="3200424" algn="l" defTabSz="914407" rtl="0" eaLnBrk="1" latinLnBrk="0" hangingPunct="1">
        <a:defRPr sz="1800" kern="1200">
          <a:solidFill>
            <a:schemeClr val="tx1"/>
          </a:solidFill>
          <a:latin typeface="+mn-lt"/>
          <a:ea typeface="+mn-ea"/>
          <a:cs typeface="+mn-cs"/>
        </a:defRPr>
      </a:lvl8pPr>
      <a:lvl9pPr marL="3657627" algn="l" defTabSz="91440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0.xml"/></Relationships>
</file>

<file path=ppt/slides/_rels/slide1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0.xml"/></Relationships>
</file>

<file path=ppt/slides/_rels/slide12.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35.png"/><Relationship Id="rId1" Type="http://schemas.openxmlformats.org/officeDocument/2006/relationships/slideLayout" Target="../slideLayouts/slideLayout30.xml"/><Relationship Id="rId6" Type="http://schemas.openxmlformats.org/officeDocument/2006/relationships/image" Target="../media/image39.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s>
</file>

<file path=ppt/slides/_rels/slide13.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35.png"/><Relationship Id="rId1" Type="http://schemas.openxmlformats.org/officeDocument/2006/relationships/slideLayout" Target="../slideLayouts/slideLayout30.xml"/><Relationship Id="rId6" Type="http://schemas.openxmlformats.org/officeDocument/2006/relationships/image" Target="../media/image39.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xml"/><Relationship Id="rId1" Type="http://schemas.openxmlformats.org/officeDocument/2006/relationships/slideLayout" Target="../slideLayouts/slideLayout11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4.xml"/></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239.bin"/><Relationship Id="rId2" Type="http://schemas.openxmlformats.org/officeDocument/2006/relationships/slideLayout" Target="../slideLayouts/slideLayout149.xml"/><Relationship Id="rId1" Type="http://schemas.openxmlformats.org/officeDocument/2006/relationships/tags" Target="../tags/tag435.xml"/><Relationship Id="rId4" Type="http://schemas.openxmlformats.org/officeDocument/2006/relationships/image" Target="../media/image46.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240.bin"/><Relationship Id="rId2" Type="http://schemas.openxmlformats.org/officeDocument/2006/relationships/slideLayout" Target="../slideLayouts/slideLayout218.xml"/><Relationship Id="rId1" Type="http://schemas.openxmlformats.org/officeDocument/2006/relationships/tags" Target="../tags/tag436.xml"/><Relationship Id="rId4" Type="http://schemas.openxmlformats.org/officeDocument/2006/relationships/image" Target="../media/image46.emf"/></Relationships>
</file>

<file path=ppt/slides/_rels/slide2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png"/><Relationship Id="rId1" Type="http://schemas.openxmlformats.org/officeDocument/2006/relationships/slideLayout" Target="../slideLayouts/slideLayout273.xml"/><Relationship Id="rId4" Type="http://schemas.openxmlformats.org/officeDocument/2006/relationships/image" Target="../media/image49.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73.xml"/></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240.bin"/><Relationship Id="rId2" Type="http://schemas.openxmlformats.org/officeDocument/2006/relationships/slideLayout" Target="../slideLayouts/slideLayout218.xml"/><Relationship Id="rId1" Type="http://schemas.openxmlformats.org/officeDocument/2006/relationships/tags" Target="../tags/tag437.xml"/><Relationship Id="rId4" Type="http://schemas.openxmlformats.org/officeDocument/2006/relationships/image" Target="../media/image46.emf"/></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240.bin"/><Relationship Id="rId2" Type="http://schemas.openxmlformats.org/officeDocument/2006/relationships/slideLayout" Target="../slideLayouts/slideLayout218.xml"/><Relationship Id="rId1" Type="http://schemas.openxmlformats.org/officeDocument/2006/relationships/tags" Target="../tags/tag438.xml"/><Relationship Id="rId4" Type="http://schemas.openxmlformats.org/officeDocument/2006/relationships/image" Target="../media/image46.emf"/></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329.xml"/><Relationship Id="rId7" Type="http://schemas.openxmlformats.org/officeDocument/2006/relationships/image" Target="../media/image50.emf"/><Relationship Id="rId2" Type="http://schemas.openxmlformats.org/officeDocument/2006/relationships/tags" Target="../tags/tag440.xml"/><Relationship Id="rId1" Type="http://schemas.openxmlformats.org/officeDocument/2006/relationships/tags" Target="../tags/tag439.xml"/><Relationship Id="rId6" Type="http://schemas.openxmlformats.org/officeDocument/2006/relationships/oleObject" Target="../embeddings/oleObject242.bin"/><Relationship Id="rId5" Type="http://schemas.openxmlformats.org/officeDocument/2006/relationships/image" Target="../media/image46.emf"/><Relationship Id="rId4" Type="http://schemas.openxmlformats.org/officeDocument/2006/relationships/oleObject" Target="../embeddings/oleObject241.bin"/></Relationships>
</file>

<file path=ppt/slides/_rels/slide26.xml.rels><?xml version="1.0" encoding="UTF-8" standalone="yes"?>
<Relationships xmlns="http://schemas.openxmlformats.org/package/2006/relationships"><Relationship Id="rId8" Type="http://schemas.openxmlformats.org/officeDocument/2006/relationships/notesSlide" Target="../notesSlides/notesSlide4.xml"/><Relationship Id="rId3" Type="http://schemas.openxmlformats.org/officeDocument/2006/relationships/tags" Target="../tags/tag443.xml"/><Relationship Id="rId7" Type="http://schemas.openxmlformats.org/officeDocument/2006/relationships/slideLayout" Target="../slideLayouts/slideLayout329.xml"/><Relationship Id="rId2" Type="http://schemas.openxmlformats.org/officeDocument/2006/relationships/tags" Target="../tags/tag442.xml"/><Relationship Id="rId1" Type="http://schemas.openxmlformats.org/officeDocument/2006/relationships/tags" Target="../tags/tag441.xml"/><Relationship Id="rId6" Type="http://schemas.openxmlformats.org/officeDocument/2006/relationships/tags" Target="../tags/tag446.xml"/><Relationship Id="rId5" Type="http://schemas.openxmlformats.org/officeDocument/2006/relationships/tags" Target="../tags/tag445.xml"/><Relationship Id="rId10" Type="http://schemas.openxmlformats.org/officeDocument/2006/relationships/image" Target="../media/image50.emf"/><Relationship Id="rId4" Type="http://schemas.openxmlformats.org/officeDocument/2006/relationships/tags" Target="../tags/tag444.xml"/><Relationship Id="rId9" Type="http://schemas.openxmlformats.org/officeDocument/2006/relationships/oleObject" Target="../embeddings/oleObject243.bin"/></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379.xml"/><Relationship Id="rId2" Type="http://schemas.openxmlformats.org/officeDocument/2006/relationships/tags" Target="../tags/tag448.xml"/><Relationship Id="rId1" Type="http://schemas.openxmlformats.org/officeDocument/2006/relationships/tags" Target="../tags/tag447.xml"/><Relationship Id="rId5" Type="http://schemas.openxmlformats.org/officeDocument/2006/relationships/image" Target="../media/image46.emf"/><Relationship Id="rId4" Type="http://schemas.openxmlformats.org/officeDocument/2006/relationships/oleObject" Target="../embeddings/oleObject244.bin"/></Relationships>
</file>

<file path=ppt/slides/_rels/slide28.xml.rels><?xml version="1.0" encoding="UTF-8" standalone="yes"?>
<Relationships xmlns="http://schemas.openxmlformats.org/package/2006/relationships"><Relationship Id="rId8" Type="http://schemas.openxmlformats.org/officeDocument/2006/relationships/image" Target="../media/image51.emf"/><Relationship Id="rId3" Type="http://schemas.openxmlformats.org/officeDocument/2006/relationships/tags" Target="../tags/tag451.xml"/><Relationship Id="rId7" Type="http://schemas.openxmlformats.org/officeDocument/2006/relationships/oleObject" Target="../embeddings/oleObject245.bin"/><Relationship Id="rId2" Type="http://schemas.openxmlformats.org/officeDocument/2006/relationships/tags" Target="../tags/tag450.xml"/><Relationship Id="rId1" Type="http://schemas.openxmlformats.org/officeDocument/2006/relationships/tags" Target="../tags/tag449.xml"/><Relationship Id="rId6" Type="http://schemas.openxmlformats.org/officeDocument/2006/relationships/slideLayout" Target="../slideLayouts/slideLayout379.xml"/><Relationship Id="rId5" Type="http://schemas.openxmlformats.org/officeDocument/2006/relationships/tags" Target="../tags/tag453.xml"/><Relationship Id="rId4" Type="http://schemas.openxmlformats.org/officeDocument/2006/relationships/tags" Target="../tags/tag452.xml"/></Relationships>
</file>

<file path=ppt/slides/_rels/slide29.xml.rels><?xml version="1.0" encoding="UTF-8" standalone="yes"?>
<Relationships xmlns="http://schemas.openxmlformats.org/package/2006/relationships"><Relationship Id="rId8" Type="http://schemas.openxmlformats.org/officeDocument/2006/relationships/image" Target="../media/image52.emf"/><Relationship Id="rId3" Type="http://schemas.openxmlformats.org/officeDocument/2006/relationships/tags" Target="../tags/tag456.xml"/><Relationship Id="rId7" Type="http://schemas.openxmlformats.org/officeDocument/2006/relationships/oleObject" Target="../embeddings/oleObject247.bin"/><Relationship Id="rId2" Type="http://schemas.openxmlformats.org/officeDocument/2006/relationships/tags" Target="../tags/tag455.xml"/><Relationship Id="rId1" Type="http://schemas.openxmlformats.org/officeDocument/2006/relationships/tags" Target="../tags/tag454.xml"/><Relationship Id="rId6" Type="http://schemas.openxmlformats.org/officeDocument/2006/relationships/image" Target="../media/image51.emf"/><Relationship Id="rId5" Type="http://schemas.openxmlformats.org/officeDocument/2006/relationships/oleObject" Target="../embeddings/oleObject246.bin"/><Relationship Id="rId4" Type="http://schemas.openxmlformats.org/officeDocument/2006/relationships/slideLayout" Target="../slideLayouts/slideLayout39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248.bin"/><Relationship Id="rId2" Type="http://schemas.openxmlformats.org/officeDocument/2006/relationships/slideLayout" Target="../slideLayouts/slideLayout218.xml"/><Relationship Id="rId1" Type="http://schemas.openxmlformats.org/officeDocument/2006/relationships/tags" Target="../tags/tag457.xml"/><Relationship Id="rId4" Type="http://schemas.openxmlformats.org/officeDocument/2006/relationships/image" Target="../media/image46.emf"/></Relationships>
</file>

<file path=ppt/slides/_rels/slide31.xml.rels><?xml version="1.0" encoding="UTF-8" standalone="yes"?>
<Relationships xmlns="http://schemas.openxmlformats.org/package/2006/relationships"><Relationship Id="rId3" Type="http://schemas.openxmlformats.org/officeDocument/2006/relationships/oleObject" Target="../embeddings/oleObject240.bin"/><Relationship Id="rId2" Type="http://schemas.openxmlformats.org/officeDocument/2006/relationships/slideLayout" Target="../slideLayouts/slideLayout218.xml"/><Relationship Id="rId1" Type="http://schemas.openxmlformats.org/officeDocument/2006/relationships/tags" Target="../tags/tag458.xml"/><Relationship Id="rId4" Type="http://schemas.openxmlformats.org/officeDocument/2006/relationships/image" Target="../media/image46.em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18.xml"/></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429.xml"/><Relationship Id="rId1" Type="http://schemas.openxmlformats.org/officeDocument/2006/relationships/themeOverride" Target="../theme/themeOverride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41.xml"/></Relationships>
</file>

<file path=ppt/slides/_rels/slide3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5.xml"/><Relationship Id="rId1" Type="http://schemas.openxmlformats.org/officeDocument/2006/relationships/slideLayout" Target="../slideLayouts/slideLayout11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4.xml"/></Relationships>
</file>

<file path=ppt/slides/_rels/slide37.xml.rels><?xml version="1.0" encoding="UTF-8" standalone="yes"?>
<Relationships xmlns="http://schemas.openxmlformats.org/package/2006/relationships"><Relationship Id="rId3" Type="http://schemas.openxmlformats.org/officeDocument/2006/relationships/oleObject" Target="../embeddings/oleObject239.bin"/><Relationship Id="rId2" Type="http://schemas.openxmlformats.org/officeDocument/2006/relationships/slideLayout" Target="../slideLayouts/slideLayout149.xml"/><Relationship Id="rId1" Type="http://schemas.openxmlformats.org/officeDocument/2006/relationships/tags" Target="../tags/tag459.xml"/><Relationship Id="rId4" Type="http://schemas.openxmlformats.org/officeDocument/2006/relationships/image" Target="../media/image46.emf"/></Relationships>
</file>

<file path=ppt/slides/_rels/slide38.xml.rels><?xml version="1.0" encoding="UTF-8" standalone="yes"?>
<Relationships xmlns="http://schemas.openxmlformats.org/package/2006/relationships"><Relationship Id="rId3" Type="http://schemas.openxmlformats.org/officeDocument/2006/relationships/oleObject" Target="../embeddings/oleObject240.bin"/><Relationship Id="rId2" Type="http://schemas.openxmlformats.org/officeDocument/2006/relationships/slideLayout" Target="../slideLayouts/slideLayout218.xml"/><Relationship Id="rId1" Type="http://schemas.openxmlformats.org/officeDocument/2006/relationships/tags" Target="../tags/tag460.xml"/><Relationship Id="rId4" Type="http://schemas.openxmlformats.org/officeDocument/2006/relationships/image" Target="../media/image46.emf"/></Relationships>
</file>

<file path=ppt/slides/_rels/slide3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png"/><Relationship Id="rId1" Type="http://schemas.openxmlformats.org/officeDocument/2006/relationships/slideLayout" Target="../slideLayouts/slideLayout273.xml"/><Relationship Id="rId4" Type="http://schemas.openxmlformats.org/officeDocument/2006/relationships/image" Target="../media/image49.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73.xml"/></Relationships>
</file>

<file path=ppt/slides/_rels/slide41.xml.rels><?xml version="1.0" encoding="UTF-8" standalone="yes"?>
<Relationships xmlns="http://schemas.openxmlformats.org/package/2006/relationships"><Relationship Id="rId3" Type="http://schemas.openxmlformats.org/officeDocument/2006/relationships/oleObject" Target="../embeddings/oleObject240.bin"/><Relationship Id="rId2" Type="http://schemas.openxmlformats.org/officeDocument/2006/relationships/slideLayout" Target="../slideLayouts/slideLayout218.xml"/><Relationship Id="rId1" Type="http://schemas.openxmlformats.org/officeDocument/2006/relationships/tags" Target="../tags/tag461.xml"/><Relationship Id="rId4" Type="http://schemas.openxmlformats.org/officeDocument/2006/relationships/image" Target="../media/image46.emf"/></Relationships>
</file>

<file path=ppt/slides/_rels/slide42.xml.rels><?xml version="1.0" encoding="UTF-8" standalone="yes"?>
<Relationships xmlns="http://schemas.openxmlformats.org/package/2006/relationships"><Relationship Id="rId3" Type="http://schemas.openxmlformats.org/officeDocument/2006/relationships/oleObject" Target="../embeddings/oleObject240.bin"/><Relationship Id="rId2" Type="http://schemas.openxmlformats.org/officeDocument/2006/relationships/slideLayout" Target="../slideLayouts/slideLayout218.xml"/><Relationship Id="rId1" Type="http://schemas.openxmlformats.org/officeDocument/2006/relationships/tags" Target="../tags/tag462.xml"/><Relationship Id="rId4" Type="http://schemas.openxmlformats.org/officeDocument/2006/relationships/image" Target="../media/image46.emf"/></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329.xml"/><Relationship Id="rId7" Type="http://schemas.openxmlformats.org/officeDocument/2006/relationships/image" Target="../media/image50.emf"/><Relationship Id="rId2" Type="http://schemas.openxmlformats.org/officeDocument/2006/relationships/tags" Target="../tags/tag464.xml"/><Relationship Id="rId1" Type="http://schemas.openxmlformats.org/officeDocument/2006/relationships/tags" Target="../tags/tag463.xml"/><Relationship Id="rId6" Type="http://schemas.openxmlformats.org/officeDocument/2006/relationships/oleObject" Target="../embeddings/oleObject242.bin"/><Relationship Id="rId5" Type="http://schemas.openxmlformats.org/officeDocument/2006/relationships/image" Target="../media/image46.emf"/><Relationship Id="rId4" Type="http://schemas.openxmlformats.org/officeDocument/2006/relationships/oleObject" Target="../embeddings/oleObject241.bin"/></Relationships>
</file>

<file path=ppt/slides/_rels/slide44.xml.rels><?xml version="1.0" encoding="UTF-8" standalone="yes"?>
<Relationships xmlns="http://schemas.openxmlformats.org/package/2006/relationships"><Relationship Id="rId8" Type="http://schemas.openxmlformats.org/officeDocument/2006/relationships/notesSlide" Target="../notesSlides/notesSlide6.xml"/><Relationship Id="rId3" Type="http://schemas.openxmlformats.org/officeDocument/2006/relationships/tags" Target="../tags/tag467.xml"/><Relationship Id="rId7" Type="http://schemas.openxmlformats.org/officeDocument/2006/relationships/slideLayout" Target="../slideLayouts/slideLayout329.xml"/><Relationship Id="rId2" Type="http://schemas.openxmlformats.org/officeDocument/2006/relationships/tags" Target="../tags/tag466.xml"/><Relationship Id="rId1" Type="http://schemas.openxmlformats.org/officeDocument/2006/relationships/tags" Target="../tags/tag465.xml"/><Relationship Id="rId6" Type="http://schemas.openxmlformats.org/officeDocument/2006/relationships/tags" Target="../tags/tag470.xml"/><Relationship Id="rId5" Type="http://schemas.openxmlformats.org/officeDocument/2006/relationships/tags" Target="../tags/tag469.xml"/><Relationship Id="rId10" Type="http://schemas.openxmlformats.org/officeDocument/2006/relationships/image" Target="../media/image50.emf"/><Relationship Id="rId4" Type="http://schemas.openxmlformats.org/officeDocument/2006/relationships/tags" Target="../tags/tag468.xml"/><Relationship Id="rId9" Type="http://schemas.openxmlformats.org/officeDocument/2006/relationships/oleObject" Target="../embeddings/oleObject243.bin"/></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379.xml"/><Relationship Id="rId2" Type="http://schemas.openxmlformats.org/officeDocument/2006/relationships/tags" Target="../tags/tag472.xml"/><Relationship Id="rId1" Type="http://schemas.openxmlformats.org/officeDocument/2006/relationships/tags" Target="../tags/tag471.xml"/><Relationship Id="rId5" Type="http://schemas.openxmlformats.org/officeDocument/2006/relationships/image" Target="../media/image46.emf"/><Relationship Id="rId4" Type="http://schemas.openxmlformats.org/officeDocument/2006/relationships/oleObject" Target="../embeddings/oleObject244.bin"/></Relationships>
</file>

<file path=ppt/slides/_rels/slide46.xml.rels><?xml version="1.0" encoding="UTF-8" standalone="yes"?>
<Relationships xmlns="http://schemas.openxmlformats.org/package/2006/relationships"><Relationship Id="rId8" Type="http://schemas.openxmlformats.org/officeDocument/2006/relationships/image" Target="../media/image51.emf"/><Relationship Id="rId3" Type="http://schemas.openxmlformats.org/officeDocument/2006/relationships/tags" Target="../tags/tag475.xml"/><Relationship Id="rId7" Type="http://schemas.openxmlformats.org/officeDocument/2006/relationships/oleObject" Target="../embeddings/oleObject245.bin"/><Relationship Id="rId2" Type="http://schemas.openxmlformats.org/officeDocument/2006/relationships/tags" Target="../tags/tag474.xml"/><Relationship Id="rId1" Type="http://schemas.openxmlformats.org/officeDocument/2006/relationships/tags" Target="../tags/tag473.xml"/><Relationship Id="rId6" Type="http://schemas.openxmlformats.org/officeDocument/2006/relationships/slideLayout" Target="../slideLayouts/slideLayout379.xml"/><Relationship Id="rId5" Type="http://schemas.openxmlformats.org/officeDocument/2006/relationships/tags" Target="../tags/tag477.xml"/><Relationship Id="rId4" Type="http://schemas.openxmlformats.org/officeDocument/2006/relationships/tags" Target="../tags/tag476.xml"/></Relationships>
</file>

<file path=ppt/slides/_rels/slide47.xml.rels><?xml version="1.0" encoding="UTF-8" standalone="yes"?>
<Relationships xmlns="http://schemas.openxmlformats.org/package/2006/relationships"><Relationship Id="rId8" Type="http://schemas.openxmlformats.org/officeDocument/2006/relationships/image" Target="../media/image52.emf"/><Relationship Id="rId3" Type="http://schemas.openxmlformats.org/officeDocument/2006/relationships/tags" Target="../tags/tag480.xml"/><Relationship Id="rId7" Type="http://schemas.openxmlformats.org/officeDocument/2006/relationships/oleObject" Target="../embeddings/oleObject247.bin"/><Relationship Id="rId2" Type="http://schemas.openxmlformats.org/officeDocument/2006/relationships/tags" Target="../tags/tag479.xml"/><Relationship Id="rId1" Type="http://schemas.openxmlformats.org/officeDocument/2006/relationships/tags" Target="../tags/tag478.xml"/><Relationship Id="rId6" Type="http://schemas.openxmlformats.org/officeDocument/2006/relationships/image" Target="../media/image51.emf"/><Relationship Id="rId5" Type="http://schemas.openxmlformats.org/officeDocument/2006/relationships/oleObject" Target="../embeddings/oleObject246.bin"/><Relationship Id="rId4" Type="http://schemas.openxmlformats.org/officeDocument/2006/relationships/slideLayout" Target="../slideLayouts/slideLayout391.xml"/></Relationships>
</file>

<file path=ppt/slides/_rels/slide48.xml.rels><?xml version="1.0" encoding="UTF-8" standalone="yes"?>
<Relationships xmlns="http://schemas.openxmlformats.org/package/2006/relationships"><Relationship Id="rId3" Type="http://schemas.openxmlformats.org/officeDocument/2006/relationships/oleObject" Target="../embeddings/oleObject248.bin"/><Relationship Id="rId2" Type="http://schemas.openxmlformats.org/officeDocument/2006/relationships/slideLayout" Target="../slideLayouts/slideLayout218.xml"/><Relationship Id="rId1" Type="http://schemas.openxmlformats.org/officeDocument/2006/relationships/tags" Target="../tags/tag481.xml"/><Relationship Id="rId4" Type="http://schemas.openxmlformats.org/officeDocument/2006/relationships/image" Target="../media/image46.emf"/></Relationships>
</file>

<file path=ppt/slides/_rels/slide49.xml.rels><?xml version="1.0" encoding="UTF-8" standalone="yes"?>
<Relationships xmlns="http://schemas.openxmlformats.org/package/2006/relationships"><Relationship Id="rId3" Type="http://schemas.openxmlformats.org/officeDocument/2006/relationships/oleObject" Target="../embeddings/oleObject240.bin"/><Relationship Id="rId2" Type="http://schemas.openxmlformats.org/officeDocument/2006/relationships/slideLayout" Target="../slideLayouts/slideLayout218.xml"/><Relationship Id="rId1" Type="http://schemas.openxmlformats.org/officeDocument/2006/relationships/tags" Target="../tags/tag482.xml"/><Relationship Id="rId4" Type="http://schemas.openxmlformats.org/officeDocument/2006/relationships/image" Target="../media/image46.em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18.xml"/></Relationships>
</file>

<file path=ppt/slides/_rels/slide51.xml.rels><?xml version="1.0" encoding="UTF-8" standalone="yes"?>
<Relationships xmlns="http://schemas.openxmlformats.org/package/2006/relationships"><Relationship Id="rId2" Type="http://schemas.openxmlformats.org/officeDocument/2006/relationships/slideLayout" Target="../slideLayouts/slideLayout429.xml"/><Relationship Id="rId1" Type="http://schemas.openxmlformats.org/officeDocument/2006/relationships/themeOverride" Target="../theme/themeOverride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4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54.xml.rels><?xml version="1.0" encoding="UTF-8" standalone="yes"?>
<Relationships xmlns="http://schemas.openxmlformats.org/package/2006/relationships"><Relationship Id="rId3" Type="http://schemas.openxmlformats.org/officeDocument/2006/relationships/image" Target="../media/image54.svg"/><Relationship Id="rId2" Type="http://schemas.openxmlformats.org/officeDocument/2006/relationships/image" Target="../media/image53.png"/><Relationship Id="rId1" Type="http://schemas.openxmlformats.org/officeDocument/2006/relationships/slideLayout" Target="../slideLayouts/slideLayout88.xml"/><Relationship Id="rId5" Type="http://schemas.openxmlformats.org/officeDocument/2006/relationships/hyperlink" Target="https://www.gov.uk/government/publications/defence-support-strategy/support-advantage-charter#:~:text=1.2%20Charter%20Objectives,%27" TargetMode="External"/><Relationship Id="rId4" Type="http://schemas.openxmlformats.org/officeDocument/2006/relationships/image" Target="../media/image55.png"/></Relationships>
</file>

<file path=ppt/slides/_rels/slide5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7.xml"/><Relationship Id="rId1" Type="http://schemas.openxmlformats.org/officeDocument/2006/relationships/slideLayout" Target="../slideLayouts/slideLayout78.xml"/><Relationship Id="rId6" Type="http://schemas.openxmlformats.org/officeDocument/2006/relationships/hyperlink" Target="https://gbr01.safelinks.protection.outlook.com/?url=https%3A%2F%2Fuk.sharpcloud.com%2Fhtml%2F%23%2Fstory%2F3648a2d2-c3ea-48fb-a2a3-33be8fbd0bd0&amp;data=05%7C01%7CAnna-Marie.Evans749%40mod.gov.uk%7C50aec688e6a944ba169a08da26c6e4a6%7Cbe7760ed5953484bae95d0a16dfa09e5%7C0%7C0%7C637864933058875546%7CUnknown%7CTWFpbGZsb3d8eyJWIjoiMC4wLjAwMDAiLCJQIjoiV2luMzIiLCJBTiI6Ik1haWwiLCJXVCI6Mn0%3D%7C3000%7C%7C%7C&amp;sdata=WzMXiihzx5118mAXFIAAo6QOQ8z1HLL5wV5ImpKKwEE%3D&amp;reserved=0" TargetMode="External"/><Relationship Id="rId5" Type="http://schemas.openxmlformats.org/officeDocument/2006/relationships/image" Target="../media/image54.svg"/><Relationship Id="rId4" Type="http://schemas.openxmlformats.org/officeDocument/2006/relationships/image" Target="../media/image53.png"/></Relationships>
</file>

<file path=ppt/slides/_rels/slide5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7.png"/><Relationship Id="rId1" Type="http://schemas.openxmlformats.org/officeDocument/2006/relationships/slideLayout" Target="../slideLayouts/slideLayout83.xml"/><Relationship Id="rId4" Type="http://schemas.openxmlformats.org/officeDocument/2006/relationships/image" Target="../media/image54.sv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3" Type="http://schemas.openxmlformats.org/officeDocument/2006/relationships/hyperlink" Target="https://www.flickr.com/photos/number10gov/51132161634" TargetMode="External"/><Relationship Id="rId2" Type="http://schemas.openxmlformats.org/officeDocument/2006/relationships/image" Target="../media/image30.jpg"/><Relationship Id="rId1" Type="http://schemas.openxmlformats.org/officeDocument/2006/relationships/slideLayout" Target="../slideLayouts/slideLayout2.xml"/><Relationship Id="rId5" Type="http://schemas.openxmlformats.org/officeDocument/2006/relationships/hyperlink" Target="https://www.middleeastmonitor.com/20210322-uk-defence-minister-britain-to-reduce-size-of-army-to-tackle-threats-of-the-future/" TargetMode="External"/><Relationship Id="rId4" Type="http://schemas.openxmlformats.org/officeDocument/2006/relationships/image" Target="../media/image31.jpeg"/></Relationships>
</file>

<file path=ppt/slides/_rels/slide6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51.xml"/></Relationships>
</file>

<file path=ppt/slides/_rels/slide61.xml.rels><?xml version="1.0" encoding="UTF-8" standalone="yes"?>
<Relationships xmlns="http://schemas.openxmlformats.org/package/2006/relationships"><Relationship Id="rId3" Type="http://schemas.openxmlformats.org/officeDocument/2006/relationships/hyperlink" Target="applewebdata://E712CD1F-D3A7-48D8-A108-1D5167936B2F/#_ftnref1" TargetMode="External"/><Relationship Id="rId2" Type="http://schemas.openxmlformats.org/officeDocument/2006/relationships/hyperlink" Target="applewebdata://E712CD1F-D3A7-48D8-A108-1D5167936B2F/#_ftn1" TargetMode="External"/><Relationship Id="rId1" Type="http://schemas.openxmlformats.org/officeDocument/2006/relationships/slideLayout" Target="../slideLayouts/slideLayout51.xml"/></Relationships>
</file>

<file path=ppt/slides/_rels/slide6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51.xml"/></Relationships>
</file>

<file path=ppt/slides/_rels/slide63.xml.rels><?xml version="1.0" encoding="UTF-8" standalone="yes"?>
<Relationships xmlns="http://schemas.openxmlformats.org/package/2006/relationships"><Relationship Id="rId3" Type="http://schemas.openxmlformats.org/officeDocument/2006/relationships/image" Target="../media/image63.svg"/><Relationship Id="rId2" Type="http://schemas.openxmlformats.org/officeDocument/2006/relationships/image" Target="../media/image62.png"/><Relationship Id="rId1" Type="http://schemas.openxmlformats.org/officeDocument/2006/relationships/slideLayout" Target="../slideLayouts/slideLayout54.xml"/></Relationships>
</file>

<file path=ppt/slides/_rels/slide6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8.xml"/><Relationship Id="rId1" Type="http://schemas.openxmlformats.org/officeDocument/2006/relationships/slideLayout" Target="../slideLayouts/slideLayout55.xml"/></Relationships>
</file>

<file path=ppt/slides/_rels/slide65.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72.png"/><Relationship Id="rId18" Type="http://schemas.openxmlformats.org/officeDocument/2006/relationships/image" Target="../media/image77.png"/><Relationship Id="rId3" Type="http://schemas.openxmlformats.org/officeDocument/2006/relationships/image" Target="../media/image65.png"/><Relationship Id="rId21" Type="http://schemas.openxmlformats.org/officeDocument/2006/relationships/image" Target="../media/image80.png"/><Relationship Id="rId7" Type="http://schemas.microsoft.com/office/2007/relationships/hdphoto" Target="../media/hdphoto2.wdp"/><Relationship Id="rId12" Type="http://schemas.microsoft.com/office/2007/relationships/hdphoto" Target="../media/hdphoto3.wdp"/><Relationship Id="rId17" Type="http://schemas.openxmlformats.org/officeDocument/2006/relationships/image" Target="../media/image76.png"/><Relationship Id="rId2" Type="http://schemas.openxmlformats.org/officeDocument/2006/relationships/notesSlide" Target="../notesSlides/notesSlide9.xml"/><Relationship Id="rId16" Type="http://schemas.openxmlformats.org/officeDocument/2006/relationships/image" Target="../media/image75.png"/><Relationship Id="rId20" Type="http://schemas.openxmlformats.org/officeDocument/2006/relationships/image" Target="../media/image79.png"/><Relationship Id="rId1" Type="http://schemas.openxmlformats.org/officeDocument/2006/relationships/slideLayout" Target="../slideLayouts/slideLayout55.xml"/><Relationship Id="rId6" Type="http://schemas.openxmlformats.org/officeDocument/2006/relationships/image" Target="../media/image67.png"/><Relationship Id="rId11" Type="http://schemas.openxmlformats.org/officeDocument/2006/relationships/image" Target="../media/image71.png"/><Relationship Id="rId5" Type="http://schemas.openxmlformats.org/officeDocument/2006/relationships/image" Target="../media/image66.png"/><Relationship Id="rId15" Type="http://schemas.openxmlformats.org/officeDocument/2006/relationships/image" Target="../media/image74.png"/><Relationship Id="rId23" Type="http://schemas.openxmlformats.org/officeDocument/2006/relationships/image" Target="../media/image82.png"/><Relationship Id="rId10" Type="http://schemas.openxmlformats.org/officeDocument/2006/relationships/image" Target="../media/image70.png"/><Relationship Id="rId19" Type="http://schemas.openxmlformats.org/officeDocument/2006/relationships/image" Target="../media/image78.png"/><Relationship Id="rId4" Type="http://schemas.microsoft.com/office/2007/relationships/hdphoto" Target="../media/hdphoto1.wdp"/><Relationship Id="rId9" Type="http://schemas.openxmlformats.org/officeDocument/2006/relationships/image" Target="../media/image69.png"/><Relationship Id="rId14" Type="http://schemas.openxmlformats.org/officeDocument/2006/relationships/image" Target="../media/image73.png"/><Relationship Id="rId22" Type="http://schemas.openxmlformats.org/officeDocument/2006/relationships/image" Target="../media/image81.png"/></Relationships>
</file>

<file path=ppt/slides/_rels/slide66.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78.png"/><Relationship Id="rId7" Type="http://schemas.openxmlformats.org/officeDocument/2006/relationships/image" Target="../media/image80.png"/><Relationship Id="rId2" Type="http://schemas.openxmlformats.org/officeDocument/2006/relationships/image" Target="../media/image83.png"/><Relationship Id="rId1" Type="http://schemas.openxmlformats.org/officeDocument/2006/relationships/slideLayout" Target="../slideLayouts/slideLayout55.xml"/><Relationship Id="rId6" Type="http://schemas.openxmlformats.org/officeDocument/2006/relationships/image" Target="../media/image75.png"/><Relationship Id="rId5" Type="http://schemas.microsoft.com/office/2007/relationships/hdphoto" Target="../media/hdphoto2.wdp"/><Relationship Id="rId4" Type="http://schemas.openxmlformats.org/officeDocument/2006/relationships/image" Target="../media/image67.png"/><Relationship Id="rId9" Type="http://schemas.openxmlformats.org/officeDocument/2006/relationships/image" Target="../media/image79.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0.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60.xml"/></Relationships>
</file>

<file path=ppt/slides/_rels/slide71.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60.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77.xml.rels><?xml version="1.0" encoding="UTF-8" standalone="yes"?>
<Relationships xmlns="http://schemas.openxmlformats.org/package/2006/relationships"><Relationship Id="rId2" Type="http://schemas.openxmlformats.org/officeDocument/2006/relationships/hyperlink" Target="https://www.teamdefence.info/wp-content/uploads/2022/08/TDI-Phase-3b-Communique-September-2022.pdf" TargetMode="External"/><Relationship Id="rId1" Type="http://schemas.openxmlformats.org/officeDocument/2006/relationships/slideLayout" Target="../slideLayouts/slideLayout4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0.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71.xml"/></Relationships>
</file>

<file path=ppt/slides/_rels/slide85.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67.xml"/></Relationships>
</file>

<file path=ppt/slides/_rels/slide86.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6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7.xml"/></Relationships>
</file>

<file path=ppt/slides/_rels/slide9.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30.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56E6F08-C82F-41BC-BB7F-CCFB79A95313}"/>
              </a:ext>
            </a:extLst>
          </p:cNvPr>
          <p:cNvSpPr>
            <a:spLocks noGrp="1"/>
          </p:cNvSpPr>
          <p:nvPr>
            <p:ph type="ctrTitle"/>
          </p:nvPr>
        </p:nvSpPr>
        <p:spPr/>
        <p:txBody>
          <a:bodyPr>
            <a:normAutofit/>
          </a:bodyPr>
          <a:lstStyle/>
          <a:p>
            <a:r>
              <a:rPr lang="en-GB" dirty="0"/>
              <a:t>Team Defence Executive Team – Townhall (September)</a:t>
            </a:r>
          </a:p>
        </p:txBody>
      </p:sp>
      <p:sp>
        <p:nvSpPr>
          <p:cNvPr id="5" name="Subtitle 4">
            <a:extLst>
              <a:ext uri="{FF2B5EF4-FFF2-40B4-BE49-F238E27FC236}">
                <a16:creationId xmlns:a16="http://schemas.microsoft.com/office/drawing/2014/main" id="{FFFB5780-58D5-47CE-ABF8-3043F7A4B4F6}"/>
              </a:ext>
            </a:extLst>
          </p:cNvPr>
          <p:cNvSpPr>
            <a:spLocks noGrp="1"/>
          </p:cNvSpPr>
          <p:nvPr>
            <p:ph type="subTitle" idx="1"/>
          </p:nvPr>
        </p:nvSpPr>
        <p:spPr>
          <a:xfrm>
            <a:off x="1602658" y="3602038"/>
            <a:ext cx="9144000" cy="2133599"/>
          </a:xfrm>
        </p:spPr>
        <p:txBody>
          <a:bodyPr vert="horz" lIns="91440" tIns="45720" rIns="91440" bIns="45720" rtlCol="0" anchor="t">
            <a:normAutofit/>
          </a:bodyPr>
          <a:lstStyle/>
          <a:p>
            <a:r>
              <a:rPr lang="en-GB" sz="4200" dirty="0"/>
              <a:t>28</a:t>
            </a:r>
            <a:r>
              <a:rPr lang="en-GB" sz="4200" baseline="30000" dirty="0"/>
              <a:t>th</a:t>
            </a:r>
            <a:r>
              <a:rPr lang="en-GB" sz="4200" dirty="0"/>
              <a:t> September 2022</a:t>
            </a:r>
          </a:p>
          <a:p>
            <a:r>
              <a:rPr lang="en-GB" sz="4200" dirty="0"/>
              <a:t>10:45-14:45</a:t>
            </a:r>
          </a:p>
          <a:p>
            <a:r>
              <a:rPr lang="en-GB" sz="4200" dirty="0">
                <a:cs typeface="Calibri"/>
              </a:rPr>
              <a:t>Thornbury Leisure Centre</a:t>
            </a:r>
          </a:p>
          <a:p>
            <a:endParaRPr lang="en-GB" sz="2000" dirty="0">
              <a:cs typeface="Calibri"/>
            </a:endParaRPr>
          </a:p>
        </p:txBody>
      </p:sp>
    </p:spTree>
    <p:extLst>
      <p:ext uri="{BB962C8B-B14F-4D97-AF65-F5344CB8AC3E}">
        <p14:creationId xmlns:p14="http://schemas.microsoft.com/office/powerpoint/2010/main" val="2589494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666A82-15C3-BBB8-600C-C5C844FA44BB}"/>
              </a:ext>
            </a:extLst>
          </p:cNvPr>
          <p:cNvSpPr>
            <a:spLocks noGrp="1"/>
          </p:cNvSpPr>
          <p:nvPr>
            <p:ph type="title"/>
          </p:nvPr>
        </p:nvSpPr>
        <p:spPr/>
        <p:txBody>
          <a:bodyPr/>
          <a:lstStyle/>
          <a:p>
            <a:r>
              <a:rPr lang="en-GB" dirty="0"/>
              <a:t>Defence Suppliers Forum</a:t>
            </a:r>
          </a:p>
        </p:txBody>
      </p:sp>
      <p:sp>
        <p:nvSpPr>
          <p:cNvPr id="4" name="Slide Number Placeholder 3">
            <a:extLst>
              <a:ext uri="{FF2B5EF4-FFF2-40B4-BE49-F238E27FC236}">
                <a16:creationId xmlns:a16="http://schemas.microsoft.com/office/drawing/2014/main" id="{0546E68F-1BB4-24A8-212E-1A14A2E38C27}"/>
              </a:ext>
            </a:extLst>
          </p:cNvPr>
          <p:cNvSpPr>
            <a:spLocks noGrp="1"/>
          </p:cNvSpPr>
          <p:nvPr>
            <p:ph type="sldNum" sz="quarter" idx="12"/>
          </p:nvPr>
        </p:nvSpPr>
        <p:spPr/>
        <p:txBody>
          <a:bodyPr/>
          <a:lstStyle/>
          <a:p>
            <a:fld id="{391F6EB8-9891-4050-938B-0703392E4F5D}" type="slidenum">
              <a:rPr lang="en-GB" smtClean="0"/>
              <a:t>10</a:t>
            </a:fld>
            <a:endParaRPr lang="en-GB"/>
          </a:p>
        </p:txBody>
      </p:sp>
      <p:pic>
        <p:nvPicPr>
          <p:cNvPr id="3073" name="Picture 1" descr="page9image2171729200">
            <a:extLst>
              <a:ext uri="{FF2B5EF4-FFF2-40B4-BE49-F238E27FC236}">
                <a16:creationId xmlns:a16="http://schemas.microsoft.com/office/drawing/2014/main" id="{5E9FFB76-078D-968A-3FC5-3C3AF7A341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16027" y="1219199"/>
            <a:ext cx="9301655" cy="51830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4480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666A82-15C3-BBB8-600C-C5C844FA44BB}"/>
              </a:ext>
            </a:extLst>
          </p:cNvPr>
          <p:cNvSpPr>
            <a:spLocks noGrp="1"/>
          </p:cNvSpPr>
          <p:nvPr>
            <p:ph type="title"/>
          </p:nvPr>
        </p:nvSpPr>
        <p:spPr/>
        <p:txBody>
          <a:bodyPr/>
          <a:lstStyle/>
          <a:p>
            <a:r>
              <a:rPr lang="en-GB" dirty="0"/>
              <a:t>Defence Continuity Executive</a:t>
            </a:r>
          </a:p>
        </p:txBody>
      </p:sp>
      <p:sp>
        <p:nvSpPr>
          <p:cNvPr id="4" name="Slide Number Placeholder 3">
            <a:extLst>
              <a:ext uri="{FF2B5EF4-FFF2-40B4-BE49-F238E27FC236}">
                <a16:creationId xmlns:a16="http://schemas.microsoft.com/office/drawing/2014/main" id="{0546E68F-1BB4-24A8-212E-1A14A2E38C27}"/>
              </a:ext>
            </a:extLst>
          </p:cNvPr>
          <p:cNvSpPr>
            <a:spLocks noGrp="1"/>
          </p:cNvSpPr>
          <p:nvPr>
            <p:ph type="sldNum" sz="quarter" idx="12"/>
          </p:nvPr>
        </p:nvSpPr>
        <p:spPr/>
        <p:txBody>
          <a:bodyPr/>
          <a:lstStyle/>
          <a:p>
            <a:fld id="{391F6EB8-9891-4050-938B-0703392E4F5D}" type="slidenum">
              <a:rPr lang="en-GB" smtClean="0"/>
              <a:t>11</a:t>
            </a:fld>
            <a:endParaRPr lang="en-GB"/>
          </a:p>
        </p:txBody>
      </p:sp>
      <p:pic>
        <p:nvPicPr>
          <p:cNvPr id="3073" name="Picture 1" descr="page9image2171729200">
            <a:extLst>
              <a:ext uri="{FF2B5EF4-FFF2-40B4-BE49-F238E27FC236}">
                <a16:creationId xmlns:a16="http://schemas.microsoft.com/office/drawing/2014/main" id="{5E9FFB76-078D-968A-3FC5-3C3AF7A341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16027" y="1219199"/>
            <a:ext cx="9301655" cy="518309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BB464944-209E-61DB-6D32-651AD53D0B9F}"/>
              </a:ext>
            </a:extLst>
          </p:cNvPr>
          <p:cNvSpPr/>
          <p:nvPr/>
        </p:nvSpPr>
        <p:spPr>
          <a:xfrm rot="20391523">
            <a:off x="1170202" y="2684222"/>
            <a:ext cx="9943185" cy="1446550"/>
          </a:xfrm>
          <a:prstGeom prst="rect">
            <a:avLst/>
          </a:prstGeom>
          <a:noFill/>
        </p:spPr>
        <p:txBody>
          <a:bodyPr wrap="square" lIns="91440" tIns="45720" rIns="91440" bIns="45720">
            <a:spAutoFit/>
          </a:bodyPr>
          <a:lstStyle/>
          <a:p>
            <a:pPr algn="ctr"/>
            <a:r>
              <a:rPr lang="en-GB" sz="88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Insurance Policy?</a:t>
            </a:r>
            <a:endParaRPr lang="en-GB" sz="88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Tree>
    <p:extLst>
      <p:ext uri="{BB962C8B-B14F-4D97-AF65-F5344CB8AC3E}">
        <p14:creationId xmlns:p14="http://schemas.microsoft.com/office/powerpoint/2010/main" val="32005730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001BCD-E95D-394F-6FB0-CE951021431D}"/>
              </a:ext>
            </a:extLst>
          </p:cNvPr>
          <p:cNvSpPr>
            <a:spLocks noGrp="1"/>
          </p:cNvSpPr>
          <p:nvPr>
            <p:ph type="title"/>
          </p:nvPr>
        </p:nvSpPr>
        <p:spPr/>
        <p:txBody>
          <a:bodyPr/>
          <a:lstStyle/>
          <a:p>
            <a:r>
              <a:rPr lang="en-GB" dirty="0"/>
              <a:t>CIO’s Forum</a:t>
            </a:r>
          </a:p>
        </p:txBody>
      </p:sp>
      <p:sp>
        <p:nvSpPr>
          <p:cNvPr id="3" name="Content Placeholder 2">
            <a:extLst>
              <a:ext uri="{FF2B5EF4-FFF2-40B4-BE49-F238E27FC236}">
                <a16:creationId xmlns:a16="http://schemas.microsoft.com/office/drawing/2014/main" id="{45621B05-0C1B-C982-F322-1066AA2D826D}"/>
              </a:ext>
            </a:extLst>
          </p:cNvPr>
          <p:cNvSpPr>
            <a:spLocks noGrp="1"/>
          </p:cNvSpPr>
          <p:nvPr>
            <p:ph idx="1"/>
          </p:nvPr>
        </p:nvSpPr>
        <p:spPr>
          <a:xfrm>
            <a:off x="838200" y="1321725"/>
            <a:ext cx="9160042" cy="1698202"/>
          </a:xfrm>
        </p:spPr>
        <p:txBody>
          <a:bodyPr/>
          <a:lstStyle/>
          <a:p>
            <a:r>
              <a:rPr lang="en-GB" dirty="0"/>
              <a:t>Meeting with Charlie Forte, MOD CIO, and his team</a:t>
            </a:r>
          </a:p>
          <a:p>
            <a:endParaRPr lang="en-GB" dirty="0"/>
          </a:p>
          <a:p>
            <a:r>
              <a:rPr lang="en-GB" dirty="0"/>
              <a:t>Industry Primes – the consumers.</a:t>
            </a:r>
          </a:p>
          <a:p>
            <a:endParaRPr lang="en-GB" dirty="0"/>
          </a:p>
          <a:p>
            <a:endParaRPr lang="en-GB" dirty="0"/>
          </a:p>
        </p:txBody>
      </p:sp>
      <p:sp>
        <p:nvSpPr>
          <p:cNvPr id="4" name="Slide Number Placeholder 3">
            <a:extLst>
              <a:ext uri="{FF2B5EF4-FFF2-40B4-BE49-F238E27FC236}">
                <a16:creationId xmlns:a16="http://schemas.microsoft.com/office/drawing/2014/main" id="{16BC6C12-29DC-4963-00AA-18063E8F8FD2}"/>
              </a:ext>
            </a:extLst>
          </p:cNvPr>
          <p:cNvSpPr>
            <a:spLocks noGrp="1"/>
          </p:cNvSpPr>
          <p:nvPr>
            <p:ph type="sldNum" sz="quarter" idx="12"/>
          </p:nvPr>
        </p:nvSpPr>
        <p:spPr/>
        <p:txBody>
          <a:bodyPr/>
          <a:lstStyle/>
          <a:p>
            <a:fld id="{391F6EB8-9891-4050-938B-0703392E4F5D}" type="slidenum">
              <a:rPr lang="en-GB" smtClean="0"/>
              <a:t>12</a:t>
            </a:fld>
            <a:endParaRPr lang="en-GB"/>
          </a:p>
        </p:txBody>
      </p:sp>
      <p:pic>
        <p:nvPicPr>
          <p:cNvPr id="1028" name="Picture 4">
            <a:extLst>
              <a:ext uri="{FF2B5EF4-FFF2-40B4-BE49-F238E27FC236}">
                <a16:creationId xmlns:a16="http://schemas.microsoft.com/office/drawing/2014/main" id="{A01FFE6C-FD1A-5F39-D322-4C3E3742AA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4558" y="2820737"/>
            <a:ext cx="3052011" cy="203467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27DC9351-BF7C-82F4-A316-2EEF0C3625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87516" y="2820737"/>
            <a:ext cx="3052012" cy="203467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E8302FF0-E9F6-E912-5EFC-317CEA666E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3832803"/>
            <a:ext cx="3549316" cy="2366211"/>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0D4A997F-60A2-B718-DB15-EFD051C9766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33510" y="4137530"/>
            <a:ext cx="3015917" cy="2010611"/>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6E9E07C3-F7B9-5D09-5A61-B8743AB9EBF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85509" y="2519890"/>
            <a:ext cx="3938739" cy="2625826"/>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14D96DD2-C200-946C-9929-BECB6FCE3D7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29075" y="1466592"/>
            <a:ext cx="3388895" cy="2259263"/>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a:extLst>
              <a:ext uri="{FF2B5EF4-FFF2-40B4-BE49-F238E27FC236}">
                <a16:creationId xmlns:a16="http://schemas.microsoft.com/office/drawing/2014/main" id="{399E3FF7-114C-1BE2-8A96-364385C52E6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478088" y="4140454"/>
            <a:ext cx="2626362" cy="1750908"/>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a:extLst>
              <a:ext uri="{FF2B5EF4-FFF2-40B4-BE49-F238E27FC236}">
                <a16:creationId xmlns:a16="http://schemas.microsoft.com/office/drawing/2014/main" id="{687317D9-66AE-CEFE-4F70-B1805C0AC6E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058290" y="5185610"/>
            <a:ext cx="2257926" cy="1505284"/>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a:extLst>
              <a:ext uri="{FF2B5EF4-FFF2-40B4-BE49-F238E27FC236}">
                <a16:creationId xmlns:a16="http://schemas.microsoft.com/office/drawing/2014/main" id="{AA66C3C1-C8B1-54F6-2F44-F953657C737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18795" y="4874025"/>
            <a:ext cx="3052011" cy="20346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33693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001BCD-E95D-394F-6FB0-CE951021431D}"/>
              </a:ext>
            </a:extLst>
          </p:cNvPr>
          <p:cNvSpPr>
            <a:spLocks noGrp="1"/>
          </p:cNvSpPr>
          <p:nvPr>
            <p:ph type="title"/>
          </p:nvPr>
        </p:nvSpPr>
        <p:spPr/>
        <p:txBody>
          <a:bodyPr/>
          <a:lstStyle/>
          <a:p>
            <a:r>
              <a:rPr lang="en-GB" dirty="0"/>
              <a:t>CIO’s Forum</a:t>
            </a:r>
          </a:p>
        </p:txBody>
      </p:sp>
      <p:sp>
        <p:nvSpPr>
          <p:cNvPr id="3" name="Content Placeholder 2">
            <a:extLst>
              <a:ext uri="{FF2B5EF4-FFF2-40B4-BE49-F238E27FC236}">
                <a16:creationId xmlns:a16="http://schemas.microsoft.com/office/drawing/2014/main" id="{45621B05-0C1B-C982-F322-1066AA2D826D}"/>
              </a:ext>
            </a:extLst>
          </p:cNvPr>
          <p:cNvSpPr>
            <a:spLocks noGrp="1"/>
          </p:cNvSpPr>
          <p:nvPr>
            <p:ph idx="1"/>
          </p:nvPr>
        </p:nvSpPr>
        <p:spPr>
          <a:xfrm>
            <a:off x="248540" y="1140401"/>
            <a:ext cx="11105260" cy="1698202"/>
          </a:xfrm>
        </p:spPr>
        <p:txBody>
          <a:bodyPr/>
          <a:lstStyle/>
          <a:p>
            <a:pPr marL="0" indent="0">
              <a:buNone/>
            </a:pPr>
            <a:r>
              <a:rPr lang="en-GB" sz="2400" b="0" i="0" u="none" strike="noStrike" dirty="0">
                <a:solidFill>
                  <a:srgbClr val="000000"/>
                </a:solidFill>
                <a:effectLst/>
                <a:latin typeface="Segoe UI" panose="020B0502040204020203" pitchFamily="34" charset="0"/>
              </a:rPr>
              <a:t>The </a:t>
            </a:r>
            <a:r>
              <a:rPr lang="en-GB" sz="2400" b="0" i="0" u="none" strike="noStrike" dirty="0">
                <a:solidFill>
                  <a:srgbClr val="070706"/>
                </a:solidFill>
                <a:effectLst/>
                <a:latin typeface="Segoe UI" panose="020B0502040204020203" pitchFamily="34" charset="0"/>
              </a:rPr>
              <a:t>CIO</a:t>
            </a:r>
            <a:r>
              <a:rPr lang="en-GB" sz="2400" b="0" i="0" u="none" strike="noStrike" dirty="0">
                <a:solidFill>
                  <a:srgbClr val="000000"/>
                </a:solidFill>
                <a:effectLst/>
                <a:latin typeface="Segoe UI" panose="020B0502040204020203" pitchFamily="34" charset="0"/>
              </a:rPr>
              <a:t>’s challenge to us was to point to circumstances </a:t>
            </a:r>
          </a:p>
          <a:p>
            <a:pPr marL="0" indent="0">
              <a:buNone/>
            </a:pPr>
            <a:r>
              <a:rPr lang="en-GB" sz="2400" b="0" i="0" u="none" strike="noStrike" dirty="0">
                <a:solidFill>
                  <a:srgbClr val="000000"/>
                </a:solidFill>
                <a:effectLst/>
                <a:latin typeface="Segoe UI" panose="020B0502040204020203" pitchFamily="34" charset="0"/>
              </a:rPr>
              <a:t>(e.g. environments, architecture or practices) </a:t>
            </a:r>
          </a:p>
          <a:p>
            <a:pPr marL="0" indent="0">
              <a:buNone/>
            </a:pPr>
            <a:r>
              <a:rPr lang="en-GB" sz="2400" b="0" i="0" u="none" strike="noStrike" dirty="0">
                <a:solidFill>
                  <a:srgbClr val="000000"/>
                </a:solidFill>
                <a:effectLst/>
                <a:latin typeface="Segoe UI" panose="020B0502040204020203" pitchFamily="34" charset="0"/>
              </a:rPr>
              <a:t>that could be improved with appropriate intervention.</a:t>
            </a:r>
            <a:endParaRPr lang="en-GB" sz="2400" dirty="0"/>
          </a:p>
          <a:p>
            <a:pPr marL="0" indent="0">
              <a:buNone/>
            </a:pPr>
            <a:endParaRPr lang="en-GB" sz="2400" dirty="0"/>
          </a:p>
          <a:p>
            <a:endParaRPr lang="en-GB" dirty="0"/>
          </a:p>
        </p:txBody>
      </p:sp>
      <p:sp>
        <p:nvSpPr>
          <p:cNvPr id="4" name="Slide Number Placeholder 3">
            <a:extLst>
              <a:ext uri="{FF2B5EF4-FFF2-40B4-BE49-F238E27FC236}">
                <a16:creationId xmlns:a16="http://schemas.microsoft.com/office/drawing/2014/main" id="{16BC6C12-29DC-4963-00AA-18063E8F8FD2}"/>
              </a:ext>
            </a:extLst>
          </p:cNvPr>
          <p:cNvSpPr>
            <a:spLocks noGrp="1"/>
          </p:cNvSpPr>
          <p:nvPr>
            <p:ph type="sldNum" sz="quarter" idx="12"/>
          </p:nvPr>
        </p:nvSpPr>
        <p:spPr/>
        <p:txBody>
          <a:bodyPr/>
          <a:lstStyle/>
          <a:p>
            <a:fld id="{391F6EB8-9891-4050-938B-0703392E4F5D}" type="slidenum">
              <a:rPr lang="en-GB" smtClean="0"/>
              <a:t>13</a:t>
            </a:fld>
            <a:endParaRPr lang="en-GB"/>
          </a:p>
        </p:txBody>
      </p:sp>
      <p:pic>
        <p:nvPicPr>
          <p:cNvPr id="1028" name="Picture 4">
            <a:extLst>
              <a:ext uri="{FF2B5EF4-FFF2-40B4-BE49-F238E27FC236}">
                <a16:creationId xmlns:a16="http://schemas.microsoft.com/office/drawing/2014/main" id="{A01FFE6C-FD1A-5F39-D322-4C3E3742AA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4558" y="2820737"/>
            <a:ext cx="3052011" cy="203467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27DC9351-BF7C-82F4-A316-2EEF0C3625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62927" y="2900631"/>
            <a:ext cx="3052012" cy="203467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E8302FF0-E9F6-E912-5EFC-317CEA666E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3832803"/>
            <a:ext cx="3549316" cy="2366211"/>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0D4A997F-60A2-B718-DB15-EFD051C9766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33510" y="4137530"/>
            <a:ext cx="3015917" cy="2010611"/>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6E9E07C3-F7B9-5D09-5A61-B8743AB9EBF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85509" y="2519890"/>
            <a:ext cx="3938739" cy="2625826"/>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14D96DD2-C200-946C-9929-BECB6FCE3D7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29075" y="1466592"/>
            <a:ext cx="3388895" cy="2259263"/>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a:extLst>
              <a:ext uri="{FF2B5EF4-FFF2-40B4-BE49-F238E27FC236}">
                <a16:creationId xmlns:a16="http://schemas.microsoft.com/office/drawing/2014/main" id="{399E3FF7-114C-1BE2-8A96-364385C52E6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478088" y="4140454"/>
            <a:ext cx="2626362" cy="1750908"/>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a:extLst>
              <a:ext uri="{FF2B5EF4-FFF2-40B4-BE49-F238E27FC236}">
                <a16:creationId xmlns:a16="http://schemas.microsoft.com/office/drawing/2014/main" id="{687317D9-66AE-CEFE-4F70-B1805C0AC6E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058290" y="5185610"/>
            <a:ext cx="2257926" cy="1505284"/>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a:extLst>
              <a:ext uri="{FF2B5EF4-FFF2-40B4-BE49-F238E27FC236}">
                <a16:creationId xmlns:a16="http://schemas.microsoft.com/office/drawing/2014/main" id="{AA66C3C1-C8B1-54F6-2F44-F953657C737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18795" y="4874025"/>
            <a:ext cx="3052011" cy="20346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66548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AE0B337-474D-47A6-B1A3-EE115C53373A}"/>
              </a:ext>
            </a:extLst>
          </p:cNvPr>
          <p:cNvSpPr>
            <a:spLocks noGrp="1"/>
          </p:cNvSpPr>
          <p:nvPr>
            <p:ph type="sldNum" sz="quarter" idx="12"/>
          </p:nvPr>
        </p:nvSpPr>
        <p:spPr>
          <a:xfrm>
            <a:off x="9448800" y="6492875"/>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1F6EB8-9891-4050-938B-0703392E4F5D}" type="slidenum">
              <a:rPr kumimoji="0" lang="en-GB" sz="2400" b="1" i="0" u="none" strike="noStrike" kern="1200" cap="none" spc="0" normalizeH="0" baseline="0" noProof="0" smtClean="0">
                <a:ln>
                  <a:noFill/>
                </a:ln>
                <a:solidFill>
                  <a:prstClr val="black">
                    <a:lumMod val="95000"/>
                    <a:lumOff val="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2400" b="1" i="0" u="none" strike="noStrike" kern="1200" cap="none" spc="0" normalizeH="0" baseline="0" noProof="0">
              <a:ln>
                <a:noFill/>
              </a:ln>
              <a:solidFill>
                <a:prstClr val="black">
                  <a:lumMod val="95000"/>
                  <a:lumOff val="5000"/>
                </a:prstClr>
              </a:solidFill>
              <a:effectLst/>
              <a:uLnTx/>
              <a:uFillTx/>
              <a:latin typeface="Calibri" panose="020F0502020204030204"/>
              <a:ea typeface="+mn-ea"/>
              <a:cs typeface="+mn-cs"/>
            </a:endParaRPr>
          </a:p>
        </p:txBody>
      </p:sp>
      <p:sp>
        <p:nvSpPr>
          <p:cNvPr id="5" name="Title 4">
            <a:extLst>
              <a:ext uri="{FF2B5EF4-FFF2-40B4-BE49-F238E27FC236}">
                <a16:creationId xmlns:a16="http://schemas.microsoft.com/office/drawing/2014/main" id="{97A13663-7047-421D-B386-9B976D4D0DFC}"/>
              </a:ext>
            </a:extLst>
          </p:cNvPr>
          <p:cNvSpPr>
            <a:spLocks noGrp="1"/>
          </p:cNvSpPr>
          <p:nvPr>
            <p:ph type="ctrTitle"/>
          </p:nvPr>
        </p:nvSpPr>
        <p:spPr/>
        <p:txBody>
          <a:bodyPr>
            <a:normAutofit/>
          </a:bodyPr>
          <a:lstStyle/>
          <a:p>
            <a:r>
              <a:rPr lang="en-GB" dirty="0"/>
              <a:t>Team Defence Executive Team</a:t>
            </a:r>
          </a:p>
        </p:txBody>
      </p:sp>
      <p:sp>
        <p:nvSpPr>
          <p:cNvPr id="6" name="Subtitle 5">
            <a:extLst>
              <a:ext uri="{FF2B5EF4-FFF2-40B4-BE49-F238E27FC236}">
                <a16:creationId xmlns:a16="http://schemas.microsoft.com/office/drawing/2014/main" id="{B10B463C-2FA6-4B27-90E0-57D2F2AB1FAD}"/>
              </a:ext>
            </a:extLst>
          </p:cNvPr>
          <p:cNvSpPr>
            <a:spLocks noGrp="1"/>
          </p:cNvSpPr>
          <p:nvPr>
            <p:ph type="subTitle" idx="1"/>
          </p:nvPr>
        </p:nvSpPr>
        <p:spPr/>
        <p:txBody>
          <a:bodyPr/>
          <a:lstStyle/>
          <a:p>
            <a:r>
              <a:rPr lang="en-GB" b="1" dirty="0"/>
              <a:t>Outstanding Actions</a:t>
            </a:r>
          </a:p>
          <a:p>
            <a:r>
              <a:rPr lang="en-GB" dirty="0"/>
              <a:t>Philippa Arter</a:t>
            </a:r>
          </a:p>
        </p:txBody>
      </p:sp>
    </p:spTree>
    <p:extLst>
      <p:ext uri="{BB962C8B-B14F-4D97-AF65-F5344CB8AC3E}">
        <p14:creationId xmlns:p14="http://schemas.microsoft.com/office/powerpoint/2010/main" val="28147561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A23A4C-3EB7-405E-95F7-B185AF672652}"/>
              </a:ext>
            </a:extLst>
          </p:cNvPr>
          <p:cNvSpPr>
            <a:spLocks noGrp="1"/>
          </p:cNvSpPr>
          <p:nvPr>
            <p:ph type="title"/>
          </p:nvPr>
        </p:nvSpPr>
        <p:spPr>
          <a:xfrm>
            <a:off x="248540" y="0"/>
            <a:ext cx="9587669" cy="998479"/>
          </a:xfrm>
        </p:spPr>
        <p:txBody>
          <a:bodyPr anchor="ctr">
            <a:normAutofit/>
          </a:bodyPr>
          <a:lstStyle/>
          <a:p>
            <a:r>
              <a:rPr lang="en-GB" dirty="0"/>
              <a:t>Outstanding Actions </a:t>
            </a:r>
          </a:p>
        </p:txBody>
      </p:sp>
      <p:sp>
        <p:nvSpPr>
          <p:cNvPr id="4" name="Slide Number Placeholder 3">
            <a:extLst>
              <a:ext uri="{FF2B5EF4-FFF2-40B4-BE49-F238E27FC236}">
                <a16:creationId xmlns:a16="http://schemas.microsoft.com/office/drawing/2014/main" id="{E9AFD6EF-A481-4688-81D1-6AD8990F2AD1}"/>
              </a:ext>
            </a:extLst>
          </p:cNvPr>
          <p:cNvSpPr>
            <a:spLocks noGrp="1"/>
          </p:cNvSpPr>
          <p:nvPr>
            <p:ph type="sldNum" sz="quarter" idx="12"/>
          </p:nvPr>
        </p:nvSpPr>
        <p:spPr>
          <a:xfrm>
            <a:off x="9448800" y="6492875"/>
            <a:ext cx="2743200" cy="365125"/>
          </a:xfrm>
        </p:spPr>
        <p:txBody>
          <a:bodyPr anchor="ctr">
            <a:normAutofit/>
          </a:bodyPr>
          <a:lstStyle/>
          <a:p>
            <a:pPr>
              <a:lnSpc>
                <a:spcPct val="90000"/>
              </a:lnSpc>
              <a:spcAft>
                <a:spcPts val="600"/>
              </a:spcAft>
            </a:pPr>
            <a:fld id="{391F6EB8-9891-4050-938B-0703392E4F5D}" type="slidenum">
              <a:rPr lang="en-GB" sz="1900" smtClean="0"/>
              <a:pPr>
                <a:lnSpc>
                  <a:spcPct val="90000"/>
                </a:lnSpc>
                <a:spcAft>
                  <a:spcPts val="600"/>
                </a:spcAft>
              </a:pPr>
              <a:t>15</a:t>
            </a:fld>
            <a:endParaRPr lang="en-GB" sz="1900"/>
          </a:p>
        </p:txBody>
      </p:sp>
      <p:pic>
        <p:nvPicPr>
          <p:cNvPr id="3" name="Picture 2">
            <a:extLst>
              <a:ext uri="{FF2B5EF4-FFF2-40B4-BE49-F238E27FC236}">
                <a16:creationId xmlns:a16="http://schemas.microsoft.com/office/drawing/2014/main" id="{B7532E79-1AF5-1127-4967-1E98670D408E}"/>
              </a:ext>
            </a:extLst>
          </p:cNvPr>
          <p:cNvPicPr>
            <a:picLocks noChangeAspect="1"/>
          </p:cNvPicPr>
          <p:nvPr/>
        </p:nvPicPr>
        <p:blipFill>
          <a:blip r:embed="rId3"/>
          <a:stretch>
            <a:fillRect/>
          </a:stretch>
        </p:blipFill>
        <p:spPr>
          <a:xfrm>
            <a:off x="1066800" y="1949450"/>
            <a:ext cx="10058400" cy="2959100"/>
          </a:xfrm>
          <a:prstGeom prst="rect">
            <a:avLst/>
          </a:prstGeom>
        </p:spPr>
      </p:pic>
    </p:spTree>
    <p:extLst>
      <p:ext uri="{BB962C8B-B14F-4D97-AF65-F5344CB8AC3E}">
        <p14:creationId xmlns:p14="http://schemas.microsoft.com/office/powerpoint/2010/main" val="39256360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AE0B337-474D-47A6-B1A3-EE115C53373A}"/>
              </a:ext>
            </a:extLst>
          </p:cNvPr>
          <p:cNvSpPr>
            <a:spLocks noGrp="1"/>
          </p:cNvSpPr>
          <p:nvPr>
            <p:ph type="sldNum" sz="quarter" idx="12"/>
          </p:nvPr>
        </p:nvSpPr>
        <p:spPr>
          <a:xfrm>
            <a:off x="9448800" y="6492875"/>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1F6EB8-9891-4050-938B-0703392E4F5D}" type="slidenum">
              <a:rPr kumimoji="0" lang="en-GB" sz="2400" b="1" i="0" u="none" strike="noStrike" kern="1200" cap="none" spc="0" normalizeH="0" baseline="0" noProof="0" smtClean="0">
                <a:ln>
                  <a:noFill/>
                </a:ln>
                <a:solidFill>
                  <a:prstClr val="black">
                    <a:lumMod val="95000"/>
                    <a:lumOff val="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2400" b="1" i="0" u="none" strike="noStrike" kern="1200" cap="none" spc="0" normalizeH="0" baseline="0" noProof="0">
              <a:ln>
                <a:noFill/>
              </a:ln>
              <a:solidFill>
                <a:prstClr val="black">
                  <a:lumMod val="95000"/>
                  <a:lumOff val="5000"/>
                </a:prstClr>
              </a:solidFill>
              <a:effectLst/>
              <a:uLnTx/>
              <a:uFillTx/>
              <a:latin typeface="Calibri" panose="020F0502020204030204"/>
              <a:ea typeface="+mn-ea"/>
              <a:cs typeface="+mn-cs"/>
            </a:endParaRPr>
          </a:p>
        </p:txBody>
      </p:sp>
      <p:sp>
        <p:nvSpPr>
          <p:cNvPr id="5" name="Title 4">
            <a:extLst>
              <a:ext uri="{FF2B5EF4-FFF2-40B4-BE49-F238E27FC236}">
                <a16:creationId xmlns:a16="http://schemas.microsoft.com/office/drawing/2014/main" id="{97A13663-7047-421D-B386-9B976D4D0DFC}"/>
              </a:ext>
            </a:extLst>
          </p:cNvPr>
          <p:cNvSpPr>
            <a:spLocks noGrp="1"/>
          </p:cNvSpPr>
          <p:nvPr>
            <p:ph type="ctrTitle"/>
          </p:nvPr>
        </p:nvSpPr>
        <p:spPr/>
        <p:txBody>
          <a:bodyPr>
            <a:normAutofit/>
          </a:bodyPr>
          <a:lstStyle/>
          <a:p>
            <a:r>
              <a:rPr lang="en-GB" dirty="0"/>
              <a:t>Team Defence Executive Team</a:t>
            </a:r>
          </a:p>
        </p:txBody>
      </p:sp>
      <p:sp>
        <p:nvSpPr>
          <p:cNvPr id="6" name="Subtitle 5">
            <a:extLst>
              <a:ext uri="{FF2B5EF4-FFF2-40B4-BE49-F238E27FC236}">
                <a16:creationId xmlns:a16="http://schemas.microsoft.com/office/drawing/2014/main" id="{B10B463C-2FA6-4B27-90E0-57D2F2AB1FAD}"/>
              </a:ext>
            </a:extLst>
          </p:cNvPr>
          <p:cNvSpPr>
            <a:spLocks noGrp="1"/>
          </p:cNvSpPr>
          <p:nvPr>
            <p:ph type="subTitle" idx="1"/>
          </p:nvPr>
        </p:nvSpPr>
        <p:spPr/>
        <p:txBody>
          <a:bodyPr/>
          <a:lstStyle/>
          <a:p>
            <a:pPr marL="0" marR="0" lvl="0" indent="0" defTabSz="914400" rtl="0" eaLnBrk="1" fontAlgn="auto" latinLnBrk="0" hangingPunct="1">
              <a:lnSpc>
                <a:spcPct val="107000"/>
              </a:lnSpc>
              <a:spcBef>
                <a:spcPts val="0"/>
              </a:spcBef>
              <a:spcAft>
                <a:spcPts val="0"/>
              </a:spcAft>
              <a:buClrTx/>
              <a:buSzTx/>
              <a:buFontTx/>
              <a:buNone/>
              <a:tabLst/>
              <a:defRPr/>
            </a:pPr>
            <a:r>
              <a:rPr lang="en-GB" sz="2400" b="1" kern="1200" dirty="0">
                <a:effectLst/>
                <a:latin typeface="Calibri" panose="020F0502020204030204" pitchFamily="34" charset="0"/>
                <a:ea typeface="+mn-ea"/>
                <a:cs typeface="Times New Roman" panose="02020603050405020304" pitchFamily="18" charset="0"/>
              </a:rPr>
              <a:t>Improving Defence Outputs </a:t>
            </a:r>
            <a:endParaRPr lang="en-GB" sz="2400" b="1" kern="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defTabSz="914400" rtl="0" eaLnBrk="1" fontAlgn="auto" latinLnBrk="0" hangingPunct="1">
              <a:lnSpc>
                <a:spcPct val="107000"/>
              </a:lnSpc>
              <a:spcBef>
                <a:spcPts val="0"/>
              </a:spcBef>
              <a:spcAft>
                <a:spcPts val="0"/>
              </a:spcAft>
              <a:buClrTx/>
              <a:buSzTx/>
              <a:buFontTx/>
              <a:buNone/>
              <a:tabLst/>
              <a:defRPr/>
            </a:pPr>
            <a:r>
              <a:rPr lang="en-GB" sz="2400" dirty="0">
                <a:effectLst/>
                <a:latin typeface="Calibri" panose="020F0502020204030204" pitchFamily="34" charset="0"/>
                <a:ea typeface="Calibri" panose="020F0502020204030204" pitchFamily="34" charset="0"/>
                <a:cs typeface="Times New Roman" panose="02020603050405020304" pitchFamily="18" charset="0"/>
              </a:rPr>
              <a:t>RAdm Andy </a:t>
            </a:r>
            <a:r>
              <a:rPr lang="en-GB" sz="2400" dirty="0" err="1">
                <a:effectLst/>
                <a:latin typeface="Calibri" panose="020F0502020204030204" pitchFamily="34" charset="0"/>
                <a:ea typeface="Calibri" panose="020F0502020204030204" pitchFamily="34" charset="0"/>
                <a:cs typeface="Times New Roman" panose="02020603050405020304" pitchFamily="18" charset="0"/>
              </a:rPr>
              <a:t>Kyte</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786601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6170063" y="2105177"/>
            <a:ext cx="5230119" cy="1466966"/>
          </a:xfrm>
        </p:spPr>
        <p:txBody>
          <a:bodyPr vert="horz" lIns="91440" tIns="45720" rIns="91440" bIns="45720" rtlCol="0" anchor="t">
            <a:normAutofit fontScale="25000" lnSpcReduction="20000"/>
          </a:bodyPr>
          <a:lstStyle/>
          <a:p>
            <a:pPr algn="ctr"/>
            <a:endParaRPr lang="en-GB" sz="8000" kern="0" dirty="0"/>
          </a:p>
          <a:p>
            <a:pPr algn="ctr"/>
            <a:r>
              <a:rPr lang="en-GB" sz="9600" kern="0" dirty="0">
                <a:latin typeface="Arial"/>
                <a:cs typeface="Arial"/>
              </a:rPr>
              <a:t>INCREASING DEFENCE OUTPUTS</a:t>
            </a:r>
          </a:p>
          <a:p>
            <a:pPr algn="ctr"/>
            <a:r>
              <a:rPr lang="en-GB" sz="9600" kern="0" dirty="0">
                <a:latin typeface="Arial"/>
                <a:cs typeface="Arial"/>
              </a:rPr>
              <a:t> STUDY</a:t>
            </a:r>
          </a:p>
          <a:p>
            <a:pPr algn="ctr"/>
            <a:endParaRPr lang="en-GB" sz="9600" kern="0" dirty="0"/>
          </a:p>
          <a:p>
            <a:pPr algn="ctr"/>
            <a:r>
              <a:rPr lang="en-GB" sz="9600" kern="0" dirty="0">
                <a:latin typeface="Arial"/>
                <a:cs typeface="Arial"/>
              </a:rPr>
              <a:t>Brief to TDI Away Day</a:t>
            </a:r>
          </a:p>
          <a:p>
            <a:pPr algn="ctr"/>
            <a:r>
              <a:rPr lang="en-GB" sz="9600" kern="0">
                <a:latin typeface="Arial"/>
                <a:cs typeface="Arial"/>
              </a:rPr>
              <a:t> 28 </a:t>
            </a:r>
            <a:r>
              <a:rPr lang="en-GB" sz="9600" kern="0" dirty="0">
                <a:latin typeface="Arial"/>
                <a:cs typeface="Arial"/>
              </a:rPr>
              <a:t>Sep 22</a:t>
            </a:r>
          </a:p>
          <a:p>
            <a:pPr algn="ctr"/>
            <a:endParaRPr lang="en-GB" sz="3600" kern="0" dirty="0"/>
          </a:p>
        </p:txBody>
      </p:sp>
      <p:sp>
        <p:nvSpPr>
          <p:cNvPr id="7" name="Rectangle: Rounded Corners 6">
            <a:extLst>
              <a:ext uri="{FF2B5EF4-FFF2-40B4-BE49-F238E27FC236}">
                <a16:creationId xmlns:a16="http://schemas.microsoft.com/office/drawing/2014/main" id="{BC4CF238-DB92-42A8-9DE9-E587FA9E42DA}"/>
              </a:ext>
            </a:extLst>
          </p:cNvPr>
          <p:cNvSpPr/>
          <p:nvPr/>
        </p:nvSpPr>
        <p:spPr>
          <a:xfrm>
            <a:off x="2750633" y="4640040"/>
            <a:ext cx="7500988" cy="1632458"/>
          </a:xfrm>
          <a:prstGeom prst="roundRect">
            <a:avLst/>
          </a:prstGeom>
          <a:solidFill>
            <a:srgbClr val="58263C"/>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0" cap="none" spc="0" normalizeH="0" baseline="0" noProof="0" dirty="0">
                <a:ln>
                  <a:noFill/>
                </a:ln>
                <a:solidFill>
                  <a:prstClr val="white"/>
                </a:solidFill>
                <a:effectLst/>
                <a:uLnTx/>
                <a:uFillTx/>
                <a:latin typeface="Calibri" panose="020F0502020204030204"/>
                <a:ea typeface="+mn-ea"/>
                <a:cs typeface="+mn-cs"/>
              </a:rPr>
              <a:t>Context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0" cap="none" spc="0" normalizeH="0" baseline="0" noProof="0" dirty="0">
                <a:ln>
                  <a:noFill/>
                </a:ln>
                <a:solidFill>
                  <a:prstClr val="white"/>
                </a:solidFill>
                <a:effectLst/>
                <a:uLnTx/>
                <a:uFillTx/>
                <a:latin typeface="Calibri" panose="020F0502020204030204"/>
                <a:ea typeface="+mn-ea"/>
                <a:cs typeface="+mn-cs"/>
              </a:rPr>
              <a:t>Demand signal and De</a:t>
            </a:r>
            <a:r>
              <a:rPr kumimoji="0" lang="en-GB" sz="1800" b="0" i="0" u="none" strike="noStrike" kern="0" cap="none" spc="0" normalizeH="0" baseline="0" noProof="0" dirty="0" err="1">
                <a:ln>
                  <a:noFill/>
                </a:ln>
                <a:solidFill>
                  <a:prstClr val="white"/>
                </a:solidFill>
                <a:effectLst/>
                <a:uLnTx/>
                <a:uFillTx/>
                <a:latin typeface="Calibri" panose="020F0502020204030204"/>
                <a:ea typeface="+mn-ea"/>
                <a:cs typeface="+mn-cs"/>
              </a:rPr>
              <a:t>finition</a:t>
            </a:r>
            <a:endParaRPr kumimoji="0" lang="en-GB" sz="1800" b="0" i="0" u="none" strike="noStrike" kern="0" cap="none" spc="0" normalizeH="0" baseline="0" noProof="0" dirty="0">
              <a:ln>
                <a:noFill/>
              </a:ln>
              <a:solidFill>
                <a:prstClr val="white"/>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0" cap="none" spc="0" normalizeH="0" baseline="0" noProof="0" dirty="0">
                <a:ln>
                  <a:noFill/>
                </a:ln>
                <a:solidFill>
                  <a:prstClr val="white"/>
                </a:solidFill>
                <a:effectLst/>
                <a:uLnTx/>
                <a:uFillTx/>
                <a:latin typeface="Calibri" panose="020F0502020204030204"/>
                <a:ea typeface="+mn-ea"/>
                <a:cs typeface="+mn-cs"/>
              </a:rPr>
              <a:t>Cost of Unavailability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0" cap="none" spc="0" normalizeH="0" baseline="0" noProof="0" dirty="0">
                <a:ln>
                  <a:noFill/>
                </a:ln>
                <a:solidFill>
                  <a:prstClr val="white"/>
                </a:solidFill>
                <a:effectLst/>
                <a:uLnTx/>
                <a:uFillTx/>
                <a:latin typeface="Calibri" panose="020F0502020204030204"/>
                <a:ea typeface="+mn-ea"/>
                <a:cs typeface="+mn-cs"/>
              </a:rPr>
              <a:t>Capability Deep-Dives</a:t>
            </a:r>
          </a:p>
        </p:txBody>
      </p:sp>
      <p:sp>
        <p:nvSpPr>
          <p:cNvPr id="8" name="TextBox 7">
            <a:extLst>
              <a:ext uri="{FF2B5EF4-FFF2-40B4-BE49-F238E27FC236}">
                <a16:creationId xmlns:a16="http://schemas.microsoft.com/office/drawing/2014/main" id="{DB0D0B67-16C7-421C-9932-4D4DE171D00F}"/>
              </a:ext>
            </a:extLst>
          </p:cNvPr>
          <p:cNvSpPr txBox="1"/>
          <p:nvPr/>
        </p:nvSpPr>
        <p:spPr>
          <a:xfrm>
            <a:off x="2468838" y="3665306"/>
            <a:ext cx="5655860" cy="461665"/>
          </a:xfrm>
          <a:prstGeom prst="rect">
            <a:avLst/>
          </a:prstGeom>
          <a:noFill/>
        </p:spPr>
        <p:txBody>
          <a:bodyPr wrap="square" lIns="91440" tIns="45720" rIns="91440" bIns="45720" rtlCol="0" anchor="t">
            <a:spAutoFit/>
          </a:bodyPr>
          <a:lstStyle/>
          <a:p>
            <a:pPr marL="628650" marR="0" lvl="1"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GB" sz="1200" b="1" i="0" u="none" strike="noStrike" kern="1200" cap="none" spc="0" normalizeH="0" baseline="0" noProof="0" dirty="0">
              <a:ln>
                <a:noFill/>
              </a:ln>
              <a:solidFill>
                <a:prstClr val="white"/>
              </a:solidFill>
              <a:effectLst/>
              <a:uLnTx/>
              <a:uFillTx/>
              <a:latin typeface="Arial" charset="0"/>
              <a:ea typeface="+mn-ea"/>
              <a:cs typeface="Arial" charset="0"/>
            </a:endParaRPr>
          </a:p>
          <a:p>
            <a:pPr marL="457200" marR="0" lvl="1" indent="0" algn="l" defTabSz="914400" rtl="0" eaLnBrk="1" fontAlgn="base" latinLnBrk="0" hangingPunct="1">
              <a:lnSpc>
                <a:spcPct val="100000"/>
              </a:lnSpc>
              <a:spcBef>
                <a:spcPct val="0"/>
              </a:spcBef>
              <a:spcAft>
                <a:spcPct val="0"/>
              </a:spcAft>
              <a:buClrTx/>
              <a:buSzTx/>
              <a:buFontTx/>
              <a:buNone/>
              <a:tabLst/>
              <a:defRPr/>
            </a:pPr>
            <a:endParaRPr kumimoji="0" lang="en-GB" sz="1200" b="1" i="0" u="none" strike="noStrike" kern="1200" cap="none" spc="0" normalizeH="0" baseline="0" noProof="0" dirty="0">
              <a:ln>
                <a:noFill/>
              </a:ln>
              <a:solidFill>
                <a:prstClr val="white"/>
              </a:solidFill>
              <a:effectLst/>
              <a:uLnTx/>
              <a:uFillTx/>
              <a:latin typeface="Arial" charset="0"/>
              <a:ea typeface="+mn-ea"/>
              <a:cs typeface="Arial" charset="0"/>
            </a:endParaRPr>
          </a:p>
        </p:txBody>
      </p:sp>
    </p:spTree>
    <p:extLst>
      <p:ext uri="{BB962C8B-B14F-4D97-AF65-F5344CB8AC3E}">
        <p14:creationId xmlns:p14="http://schemas.microsoft.com/office/powerpoint/2010/main" val="4713669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CC63904-485F-4F3C-BED0-F1A9F49CD106}"/>
              </a:ext>
            </a:extLst>
          </p:cNvPr>
          <p:cNvSpPr>
            <a:spLocks noGrp="1"/>
          </p:cNvSpPr>
          <p:nvPr>
            <p:ph idx="1"/>
          </p:nvPr>
        </p:nvSpPr>
        <p:spPr>
          <a:xfrm>
            <a:off x="228601" y="871126"/>
            <a:ext cx="11658600" cy="4351338"/>
          </a:xfrm>
        </p:spPr>
        <p:txBody>
          <a:bodyPr vert="horz" lIns="91440" tIns="45720" rIns="91440" bIns="45720" rtlCol="0" anchor="t">
            <a:noAutofit/>
          </a:bodyPr>
          <a:lstStyle/>
          <a:p>
            <a:r>
              <a:rPr lang="en-GB" dirty="0"/>
              <a:t>CDS challenge to increase outputs to reflect greater productivity and return on investment</a:t>
            </a:r>
          </a:p>
          <a:p>
            <a:pPr lvl="1"/>
            <a:r>
              <a:rPr lang="en-GB" sz="2800" dirty="0"/>
              <a:t>Part of strategic narrative in context of IR refresh, 3% GDP debate and credibility of Defence to be an efficient and streamlined org.</a:t>
            </a:r>
            <a:endParaRPr lang="en-GB" sz="2800" dirty="0">
              <a:cs typeface="Calibri"/>
            </a:endParaRPr>
          </a:p>
          <a:p>
            <a:pPr lvl="1"/>
            <a:r>
              <a:rPr lang="en-GB" sz="2800" dirty="0"/>
              <a:t>FE@R taken as primary output of Defence.</a:t>
            </a:r>
            <a:endParaRPr lang="en-GB" sz="2800" i="1" dirty="0"/>
          </a:p>
          <a:p>
            <a:pPr lvl="1"/>
            <a:r>
              <a:rPr lang="en-GB" sz="2800" i="1" dirty="0"/>
              <a:t>Operate and transition to Warfight </a:t>
            </a:r>
            <a:r>
              <a:rPr lang="en-GB" sz="2800" dirty="0"/>
              <a:t>– c</a:t>
            </a:r>
            <a:r>
              <a:rPr lang="en-GB" sz="2800" i="1" dirty="0"/>
              <a:t>ontingency in use.</a:t>
            </a:r>
            <a:endParaRPr lang="en-GB" sz="2800" i="1" dirty="0">
              <a:cs typeface="Calibri"/>
            </a:endParaRPr>
          </a:p>
          <a:p>
            <a:pPr lvl="1"/>
            <a:r>
              <a:rPr lang="en-GB" sz="2800" dirty="0"/>
              <a:t>Greater availability / capability / sustainability within existing resource envelope; determine the blockers and impediments; then identify where further investment would deliver greatest effect.</a:t>
            </a:r>
          </a:p>
          <a:p>
            <a:pPr lvl="2"/>
            <a:r>
              <a:rPr lang="en-GB" sz="2400" dirty="0"/>
              <a:t>So very much in the Mobilise space</a:t>
            </a:r>
            <a:r>
              <a:rPr lang="en-GB" sz="2400" dirty="0">
                <a:solidFill>
                  <a:srgbClr val="FF0000"/>
                </a:solidFill>
              </a:rPr>
              <a:t>,</a:t>
            </a:r>
            <a:r>
              <a:rPr lang="en-GB" sz="2400" dirty="0"/>
              <a:t> vice Modernise</a:t>
            </a:r>
            <a:endParaRPr lang="en-GB" sz="2400" dirty="0">
              <a:cs typeface="Calibri"/>
            </a:endParaRPr>
          </a:p>
          <a:p>
            <a:pPr lvl="1"/>
            <a:r>
              <a:rPr lang="en-GB" sz="2800" dirty="0"/>
              <a:t>Co-sponsored by MilCap / CDLS / DCE DE&amp;S; sits under a wider Head Office Capability Choices paper. </a:t>
            </a:r>
          </a:p>
          <a:p>
            <a:pPr marL="457200" lvl="1" indent="0">
              <a:buNone/>
            </a:pPr>
            <a:endParaRPr lang="en-GB" sz="2800" dirty="0"/>
          </a:p>
          <a:p>
            <a:pPr marL="457200" lvl="1" indent="0">
              <a:buNone/>
            </a:pPr>
            <a:endParaRPr lang="en-GB" sz="2800" dirty="0"/>
          </a:p>
        </p:txBody>
      </p:sp>
      <p:sp>
        <p:nvSpPr>
          <p:cNvPr id="6" name="Title 1">
            <a:extLst>
              <a:ext uri="{FF2B5EF4-FFF2-40B4-BE49-F238E27FC236}">
                <a16:creationId xmlns:a16="http://schemas.microsoft.com/office/drawing/2014/main" id="{9F23DDA8-D4BA-4BDB-877B-2FC43154DB0B}"/>
              </a:ext>
            </a:extLst>
          </p:cNvPr>
          <p:cNvSpPr txBox="1">
            <a:spLocks/>
          </p:cNvSpPr>
          <p:nvPr/>
        </p:nvSpPr>
        <p:spPr>
          <a:xfrm>
            <a:off x="838200" y="-17757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Calibri" panose="020F0502020204030204"/>
                <a:ea typeface="+mj-ea"/>
                <a:cs typeface="+mj-cs"/>
              </a:rPr>
              <a:t>Increasing Defence Outputs</a:t>
            </a:r>
          </a:p>
        </p:txBody>
      </p:sp>
      <p:sp>
        <p:nvSpPr>
          <p:cNvPr id="2" name="Slide Number Placeholder 1">
            <a:extLst>
              <a:ext uri="{FF2B5EF4-FFF2-40B4-BE49-F238E27FC236}">
                <a16:creationId xmlns:a16="http://schemas.microsoft.com/office/drawing/2014/main" id="{FE9A2A14-18CA-5CE9-90ED-1B1F0D95686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E80BD3-0721-4152-8C4D-3BC17C064A07}"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53448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5" name="Object 64" hidden="1">
            <a:extLst>
              <a:ext uri="{FF2B5EF4-FFF2-40B4-BE49-F238E27FC236}">
                <a16:creationId xmlns:a16="http://schemas.microsoft.com/office/drawing/2014/main" id="{13BA0E9B-49F5-49F0-BAB1-EA4DADAFEBAC}"/>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6" progId="TCLayout.ActiveDocument.1">
                  <p:embed/>
                </p:oleObj>
              </mc:Choice>
              <mc:Fallback>
                <p:oleObj name="think-cell Slide" r:id="rId3" imgW="425" imgH="426" progId="TCLayout.ActiveDocument.1">
                  <p:embed/>
                  <p:pic>
                    <p:nvPicPr>
                      <p:cNvPr id="65" name="Object 64" hidden="1">
                        <a:extLst>
                          <a:ext uri="{FF2B5EF4-FFF2-40B4-BE49-F238E27FC236}">
                            <a16:creationId xmlns:a16="http://schemas.microsoft.com/office/drawing/2014/main" id="{13BA0E9B-49F5-49F0-BAB1-EA4DADAFEBA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3" name="Rectangle 42">
            <a:extLst>
              <a:ext uri="{FF2B5EF4-FFF2-40B4-BE49-F238E27FC236}">
                <a16:creationId xmlns:a16="http://schemas.microsoft.com/office/drawing/2014/main" id="{BCBBF006-0290-C8BA-B0D5-36648B6495BE}"/>
              </a:ext>
            </a:extLst>
          </p:cNvPr>
          <p:cNvSpPr/>
          <p:nvPr/>
        </p:nvSpPr>
        <p:spPr>
          <a:xfrm>
            <a:off x="5549933" y="2737965"/>
            <a:ext cx="5982899" cy="785322"/>
          </a:xfrm>
          <a:prstGeom prst="rect">
            <a:avLst/>
          </a:prstGeom>
          <a:solidFill>
            <a:schemeClr val="bg2">
              <a:alpha val="47000"/>
            </a:schemeClr>
          </a:solidFill>
          <a:ln w="9525" cap="rnd" cmpd="sng" algn="ctr">
            <a:noFill/>
            <a:prstDash val="sysDot"/>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FFFFFF"/>
              </a:solidFill>
              <a:effectLst/>
              <a:uLnTx/>
              <a:uFillTx/>
              <a:latin typeface="Trebuchet MS"/>
              <a:ea typeface="+mn-ea"/>
              <a:cs typeface="+mn-cs"/>
            </a:endParaRPr>
          </a:p>
        </p:txBody>
      </p:sp>
      <p:cxnSp>
        <p:nvCxnSpPr>
          <p:cNvPr id="37" name="Straight Connector 36">
            <a:extLst>
              <a:ext uri="{FF2B5EF4-FFF2-40B4-BE49-F238E27FC236}">
                <a16:creationId xmlns:a16="http://schemas.microsoft.com/office/drawing/2014/main" id="{355FB418-1E14-DEE3-1689-F21165D8BC9A}"/>
              </a:ext>
            </a:extLst>
          </p:cNvPr>
          <p:cNvCxnSpPr/>
          <p:nvPr/>
        </p:nvCxnSpPr>
        <p:spPr>
          <a:xfrm>
            <a:off x="5848892" y="1124147"/>
            <a:ext cx="0" cy="4730071"/>
          </a:xfrm>
          <a:prstGeom prst="line">
            <a:avLst/>
          </a:prstGeom>
          <a:ln w="38100" cap="rnd">
            <a:solidFill>
              <a:schemeClr val="tx2"/>
            </a:solidFill>
            <a:prstDash val="solid"/>
            <a:round/>
            <a:tailEnd type="none"/>
          </a:ln>
        </p:spPr>
        <p:style>
          <a:lnRef idx="1">
            <a:schemeClr val="accent1"/>
          </a:lnRef>
          <a:fillRef idx="0">
            <a:schemeClr val="accent1"/>
          </a:fillRef>
          <a:effectRef idx="0">
            <a:schemeClr val="accent1"/>
          </a:effectRef>
          <a:fontRef idx="minor">
            <a:schemeClr val="tx1"/>
          </a:fontRef>
        </p:style>
      </p:cxnSp>
      <p:sp>
        <p:nvSpPr>
          <p:cNvPr id="64" name="TextBox 63">
            <a:extLst>
              <a:ext uri="{FF2B5EF4-FFF2-40B4-BE49-F238E27FC236}">
                <a16:creationId xmlns:a16="http://schemas.microsoft.com/office/drawing/2014/main" id="{D0BF2C8F-6A84-43FB-8E16-F9F34B157A7A}"/>
              </a:ext>
            </a:extLst>
          </p:cNvPr>
          <p:cNvSpPr txBox="1"/>
          <p:nvPr/>
        </p:nvSpPr>
        <p:spPr>
          <a:xfrm>
            <a:off x="6197279" y="1416439"/>
            <a:ext cx="5366069" cy="492443"/>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295E7E"/>
                </a:solidFill>
                <a:effectLst/>
                <a:uLnTx/>
                <a:uFillTx/>
                <a:latin typeface="Trebuchet MS"/>
                <a:ea typeface="+mn-ea"/>
                <a:cs typeface="+mn-cs"/>
              </a:rPr>
              <a:t>Policy:</a:t>
            </a:r>
            <a:r>
              <a:rPr kumimoji="0" lang="en-GB" sz="1600" b="0" i="0" u="none" strike="noStrike" kern="1200" cap="none" spc="0" normalizeH="0" baseline="0" noProof="0" dirty="0">
                <a:ln>
                  <a:noFill/>
                </a:ln>
                <a:solidFill>
                  <a:srgbClr val="000000"/>
                </a:solidFill>
                <a:effectLst/>
                <a:uLnTx/>
                <a:uFillTx/>
                <a:latin typeface="Trebuchet MS"/>
                <a:ea typeface="+mn-ea"/>
                <a:cs typeface="+mn-cs"/>
              </a:rPr>
              <a:t> Improving clarity on definitions, outputs, measuring readiness, </a:t>
            </a:r>
            <a:r>
              <a:rPr kumimoji="0" lang="en-GB" sz="1600" b="0" i="0" u="none" strike="noStrike" kern="1200" cap="none" spc="0" normalizeH="0" baseline="0" noProof="0" dirty="0">
                <a:ln>
                  <a:noFill/>
                </a:ln>
                <a:solidFill>
                  <a:srgbClr val="1D1C1D"/>
                </a:solidFill>
                <a:effectLst/>
                <a:uLnTx/>
                <a:uFillTx/>
                <a:latin typeface="Trebuchet MS"/>
                <a:ea typeface="+mn-ea"/>
                <a:cs typeface="+mn-cs"/>
              </a:rPr>
              <a:t>force sensing &amp; attribution</a:t>
            </a:r>
            <a:endParaRPr kumimoji="0" lang="en-GB" sz="1600" b="0" i="0" u="none" strike="noStrike" kern="1200" cap="none" spc="0" normalizeH="0" baseline="0" noProof="0" dirty="0">
              <a:ln>
                <a:noFill/>
              </a:ln>
              <a:solidFill>
                <a:srgbClr val="000000"/>
              </a:solidFill>
              <a:effectLst/>
              <a:uLnTx/>
              <a:uFillTx/>
              <a:latin typeface="Trebuchet MS"/>
              <a:ea typeface="+mn-ea"/>
              <a:cs typeface="+mn-cs"/>
            </a:endParaRPr>
          </a:p>
        </p:txBody>
      </p:sp>
      <p:sp>
        <p:nvSpPr>
          <p:cNvPr id="66" name="TextBox 65">
            <a:extLst>
              <a:ext uri="{FF2B5EF4-FFF2-40B4-BE49-F238E27FC236}">
                <a16:creationId xmlns:a16="http://schemas.microsoft.com/office/drawing/2014/main" id="{F2EFA286-BAEF-4745-B410-C99B54B1C182}"/>
              </a:ext>
            </a:extLst>
          </p:cNvPr>
          <p:cNvSpPr txBox="1"/>
          <p:nvPr/>
        </p:nvSpPr>
        <p:spPr>
          <a:xfrm>
            <a:off x="6197279" y="4337648"/>
            <a:ext cx="5366069" cy="492443"/>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295E7E"/>
                </a:solidFill>
                <a:effectLst/>
                <a:uLnTx/>
                <a:uFillTx/>
                <a:latin typeface="Trebuchet MS"/>
                <a:ea typeface="+mn-ea"/>
                <a:cs typeface="+mn-cs"/>
              </a:rPr>
              <a:t>Performance Framework:</a:t>
            </a:r>
            <a:r>
              <a:rPr kumimoji="0" lang="en-GB" sz="1600" b="0" i="0" u="none" strike="noStrike" kern="1200" cap="none" spc="0" normalizeH="0" baseline="0" noProof="0" dirty="0">
                <a:ln>
                  <a:noFill/>
                </a:ln>
                <a:solidFill>
                  <a:srgbClr val="000000"/>
                </a:solidFill>
                <a:effectLst/>
                <a:uLnTx/>
                <a:uFillTx/>
                <a:latin typeface="Trebuchet MS"/>
                <a:ea typeface="+mn-ea"/>
                <a:cs typeface="+mn-cs"/>
              </a:rPr>
              <a:t> Designing a cross-Defence Output Performance Framework</a:t>
            </a:r>
          </a:p>
        </p:txBody>
      </p:sp>
      <p:sp>
        <p:nvSpPr>
          <p:cNvPr id="71" name="TextBox 70">
            <a:extLst>
              <a:ext uri="{FF2B5EF4-FFF2-40B4-BE49-F238E27FC236}">
                <a16:creationId xmlns:a16="http://schemas.microsoft.com/office/drawing/2014/main" id="{9C8FA2C0-E643-4D3C-AECE-5116EBCE280D}"/>
              </a:ext>
            </a:extLst>
          </p:cNvPr>
          <p:cNvSpPr txBox="1"/>
          <p:nvPr/>
        </p:nvSpPr>
        <p:spPr>
          <a:xfrm>
            <a:off x="6197279" y="2018319"/>
            <a:ext cx="5366069" cy="738664"/>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295E7E"/>
                </a:solidFill>
                <a:effectLst/>
                <a:uLnTx/>
                <a:uFillTx/>
                <a:latin typeface="Trebuchet MS"/>
                <a:ea typeface="+mn-ea"/>
                <a:cs typeface="+mn-cs"/>
              </a:rPr>
              <a:t>In-flight programmes:</a:t>
            </a:r>
            <a:r>
              <a:rPr kumimoji="0" lang="en-GB" sz="1600" b="0" i="0" u="none" strike="noStrike" kern="1200" cap="none" spc="0" normalizeH="0" baseline="0" noProof="0" dirty="0">
                <a:ln>
                  <a:noFill/>
                </a:ln>
                <a:solidFill>
                  <a:srgbClr val="000000"/>
                </a:solidFill>
                <a:effectLst/>
                <a:uLnTx/>
                <a:uFillTx/>
                <a:latin typeface="Trebuchet MS"/>
                <a:ea typeface="+mn-ea"/>
                <a:cs typeface="+mn-cs"/>
              </a:rPr>
              <a:t> Mapping metrics/targets, capturing best practice, addressing coherence</a:t>
            </a:r>
            <a:r>
              <a:rPr kumimoji="0" lang="en-GB" sz="1600" b="0" i="0" u="none" strike="noStrike" kern="1200" cap="none" spc="0" normalizeH="0" baseline="0" noProof="0" dirty="0">
                <a:ln>
                  <a:noFill/>
                </a:ln>
                <a:solidFill>
                  <a:srgbClr val="1D1C1D"/>
                </a:solidFill>
                <a:effectLst/>
                <a:uLnTx/>
                <a:uFillTx/>
                <a:latin typeface="Trebuchet MS"/>
                <a:ea typeface="+mn-ea"/>
                <a:cs typeface="+mn-cs"/>
              </a:rPr>
              <a:t>&amp; impediments</a:t>
            </a:r>
            <a:r>
              <a:rPr kumimoji="0" lang="en-GB" sz="1600" b="0" i="0" u="none" strike="noStrike" kern="1200" cap="none" spc="0" normalizeH="0" baseline="0" noProof="0" dirty="0">
                <a:ln>
                  <a:noFill/>
                </a:ln>
                <a:solidFill>
                  <a:srgbClr val="000000"/>
                </a:solidFill>
                <a:effectLst/>
                <a:uLnTx/>
                <a:uFillTx/>
                <a:latin typeface="Trebuchet MS"/>
                <a:ea typeface="+mn-ea"/>
                <a:cs typeface="+mn-cs"/>
              </a:rPr>
              <a:t>, data analytics</a:t>
            </a:r>
          </a:p>
        </p:txBody>
      </p:sp>
      <p:sp>
        <p:nvSpPr>
          <p:cNvPr id="72" name="TextBox 71">
            <a:extLst>
              <a:ext uri="{FF2B5EF4-FFF2-40B4-BE49-F238E27FC236}">
                <a16:creationId xmlns:a16="http://schemas.microsoft.com/office/drawing/2014/main" id="{DB499B60-7D97-4026-85AF-B554BC70FC9B}"/>
              </a:ext>
            </a:extLst>
          </p:cNvPr>
          <p:cNvSpPr txBox="1"/>
          <p:nvPr/>
        </p:nvSpPr>
        <p:spPr>
          <a:xfrm>
            <a:off x="6197279" y="2860540"/>
            <a:ext cx="5366069" cy="492443"/>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295E7E"/>
                </a:solidFill>
                <a:effectLst/>
                <a:uLnTx/>
                <a:uFillTx/>
                <a:latin typeface="Trebuchet MS"/>
                <a:ea typeface="+mn-ea"/>
                <a:cs typeface="+mn-cs"/>
              </a:rPr>
              <a:t>Cost of Unavailability:</a:t>
            </a:r>
            <a:r>
              <a:rPr kumimoji="0" lang="en-GB" sz="1600" b="0" i="0" u="none" strike="noStrike" kern="1200" cap="none" spc="0" normalizeH="0" baseline="0" noProof="0" dirty="0">
                <a:ln>
                  <a:noFill/>
                </a:ln>
                <a:solidFill>
                  <a:srgbClr val="000000"/>
                </a:solidFill>
                <a:effectLst/>
                <a:uLnTx/>
                <a:uFillTx/>
                <a:latin typeface="Trebuchet MS"/>
                <a:ea typeface="+mn-ea"/>
                <a:cs typeface="+mn-cs"/>
              </a:rPr>
              <a:t> Exploratory work to understand value and applicability of a CoU model to Defence</a:t>
            </a:r>
          </a:p>
        </p:txBody>
      </p:sp>
      <p:sp>
        <p:nvSpPr>
          <p:cNvPr id="73" name="TextBox 72">
            <a:extLst>
              <a:ext uri="{FF2B5EF4-FFF2-40B4-BE49-F238E27FC236}">
                <a16:creationId xmlns:a16="http://schemas.microsoft.com/office/drawing/2014/main" id="{8ADA313C-1CB8-4653-91BD-7A6B8A0DE38F}"/>
              </a:ext>
            </a:extLst>
          </p:cNvPr>
          <p:cNvSpPr txBox="1"/>
          <p:nvPr/>
        </p:nvSpPr>
        <p:spPr>
          <a:xfrm>
            <a:off x="6197279" y="3456542"/>
            <a:ext cx="5366069" cy="738664"/>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295E7E"/>
                </a:solidFill>
                <a:effectLst/>
                <a:uLnTx/>
                <a:uFillTx/>
                <a:latin typeface="Trebuchet MS"/>
                <a:ea typeface="+mn-ea"/>
                <a:cs typeface="+mn-cs"/>
              </a:rPr>
              <a:t>Capability deep-dives:</a:t>
            </a:r>
            <a:r>
              <a:rPr kumimoji="0" lang="en-GB" sz="1600" b="0" i="0" u="none" strike="noStrike" kern="1200" cap="none" spc="0" normalizeH="0" baseline="0" noProof="0" dirty="0">
                <a:ln>
                  <a:noFill/>
                </a:ln>
                <a:solidFill>
                  <a:srgbClr val="000000"/>
                </a:solidFill>
                <a:effectLst/>
                <a:uLnTx/>
                <a:uFillTx/>
                <a:latin typeface="Trebuchet MS"/>
                <a:ea typeface="+mn-ea"/>
                <a:cs typeface="+mn-cs"/>
              </a:rPr>
              <a:t> Focused analysis against specific capabilities to determine resources required to increase outputs</a:t>
            </a:r>
          </a:p>
        </p:txBody>
      </p:sp>
      <p:sp>
        <p:nvSpPr>
          <p:cNvPr id="74" name="TextBox 73">
            <a:extLst>
              <a:ext uri="{FF2B5EF4-FFF2-40B4-BE49-F238E27FC236}">
                <a16:creationId xmlns:a16="http://schemas.microsoft.com/office/drawing/2014/main" id="{1E0DC89C-00C3-47A9-88BD-54B0B8C12858}"/>
              </a:ext>
            </a:extLst>
          </p:cNvPr>
          <p:cNvSpPr txBox="1"/>
          <p:nvPr/>
        </p:nvSpPr>
        <p:spPr>
          <a:xfrm>
            <a:off x="6197279" y="5011994"/>
            <a:ext cx="5366069" cy="492443"/>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295E7E"/>
                </a:solidFill>
                <a:effectLst/>
                <a:uLnTx/>
                <a:uFillTx/>
                <a:latin typeface="Trebuchet MS"/>
                <a:ea typeface="+mn-ea"/>
                <a:cs typeface="+mn-cs"/>
              </a:rPr>
              <a:t>Benchmarks:</a:t>
            </a:r>
            <a:r>
              <a:rPr kumimoji="0" lang="en-GB" sz="1600" b="0" i="0" u="none" strike="noStrike" kern="1200" cap="none" spc="0" normalizeH="0" baseline="0" noProof="0" dirty="0">
                <a:ln>
                  <a:noFill/>
                </a:ln>
                <a:solidFill>
                  <a:srgbClr val="000000"/>
                </a:solidFill>
                <a:effectLst/>
                <a:uLnTx/>
                <a:uFillTx/>
                <a:latin typeface="Trebuchet MS"/>
                <a:ea typeface="+mn-ea"/>
                <a:cs typeface="+mn-cs"/>
              </a:rPr>
              <a:t> Process and performance benchmarks to support broader work programme</a:t>
            </a:r>
          </a:p>
        </p:txBody>
      </p:sp>
      <p:sp>
        <p:nvSpPr>
          <p:cNvPr id="75" name="TextBox 74">
            <a:extLst>
              <a:ext uri="{FF2B5EF4-FFF2-40B4-BE49-F238E27FC236}">
                <a16:creationId xmlns:a16="http://schemas.microsoft.com/office/drawing/2014/main" id="{9C7920C6-5A10-4AC0-A1B5-29307CE0B2DA}"/>
              </a:ext>
            </a:extLst>
          </p:cNvPr>
          <p:cNvSpPr txBox="1"/>
          <p:nvPr/>
        </p:nvSpPr>
        <p:spPr>
          <a:xfrm>
            <a:off x="6197279" y="5731107"/>
            <a:ext cx="5366069" cy="492443"/>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295E7E"/>
                </a:solidFill>
                <a:effectLst/>
                <a:uLnTx/>
                <a:uFillTx/>
                <a:latin typeface="Trebuchet MS"/>
                <a:ea typeface="+mn-ea"/>
                <a:cs typeface="+mn-cs"/>
              </a:rPr>
              <a:t>Acquisition:</a:t>
            </a:r>
            <a:r>
              <a:rPr kumimoji="0" lang="en-GB" sz="1600" b="0" i="0" u="none" strike="noStrike" kern="1200" cap="none" spc="0" normalizeH="0" baseline="0" noProof="0" dirty="0">
                <a:ln>
                  <a:noFill/>
                </a:ln>
                <a:solidFill>
                  <a:srgbClr val="000000"/>
                </a:solidFill>
                <a:effectLst/>
                <a:uLnTx/>
                <a:uFillTx/>
                <a:latin typeface="Trebuchet MS"/>
                <a:ea typeface="+mn-ea"/>
                <a:cs typeface="+mn-cs"/>
              </a:rPr>
              <a:t> Capturing key insights and findings from 1-6 and integrating into acquisition model</a:t>
            </a:r>
          </a:p>
        </p:txBody>
      </p:sp>
      <p:sp>
        <p:nvSpPr>
          <p:cNvPr id="36" name="TextBox 35">
            <a:extLst>
              <a:ext uri="{FF2B5EF4-FFF2-40B4-BE49-F238E27FC236}">
                <a16:creationId xmlns:a16="http://schemas.microsoft.com/office/drawing/2014/main" id="{CDE082E3-ADBD-4FD9-AB36-0B0F82E8E435}"/>
              </a:ext>
            </a:extLst>
          </p:cNvPr>
          <p:cNvSpPr txBox="1"/>
          <p:nvPr/>
        </p:nvSpPr>
        <p:spPr>
          <a:xfrm>
            <a:off x="357270" y="1964995"/>
            <a:ext cx="4523506" cy="301621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FFC000"/>
                </a:solidFill>
                <a:effectLst/>
                <a:uLnTx/>
                <a:uFillTx/>
                <a:latin typeface="Trebuchet MS"/>
                <a:ea typeface="+mn-ea"/>
                <a:cs typeface="+mn-cs"/>
              </a:rPr>
              <a:t>Increasing Defence Outputs: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srgbClr val="FFC000"/>
              </a:solidFill>
              <a:effectLst/>
              <a:uLnTx/>
              <a:uFillTx/>
              <a:latin typeface="Trebuchet MS"/>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FFC000"/>
                </a:solidFill>
                <a:effectLst/>
                <a:uLnTx/>
                <a:uFillTx/>
                <a:latin typeface="Trebuchet MS"/>
                <a:ea typeface="+mn-ea"/>
                <a:cs typeface="+mn-cs"/>
              </a:rPr>
              <a:t>Set the conditions for Defence to deliver increased levels of output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FFC000"/>
                </a:solidFill>
                <a:effectLst/>
                <a:uLnTx/>
                <a:uFillTx/>
                <a:latin typeface="Trebuchet MS"/>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19" name="Oval 18">
            <a:extLst>
              <a:ext uri="{FF2B5EF4-FFF2-40B4-BE49-F238E27FC236}">
                <a16:creationId xmlns:a16="http://schemas.microsoft.com/office/drawing/2014/main" id="{7A7343D5-8B36-89A6-C154-95F76A8B5BB7}"/>
              </a:ext>
            </a:extLst>
          </p:cNvPr>
          <p:cNvSpPr/>
          <p:nvPr/>
        </p:nvSpPr>
        <p:spPr>
          <a:xfrm>
            <a:off x="5599811" y="1413579"/>
            <a:ext cx="498162" cy="498162"/>
          </a:xfrm>
          <a:prstGeom prst="ellipse">
            <a:avLst/>
          </a:prstGeom>
          <a:gradFill flip="none" rotWithShape="1">
            <a:gsLst>
              <a:gs pos="22000">
                <a:schemeClr val="accent3"/>
              </a:gs>
              <a:gs pos="100000">
                <a:schemeClr val="tx2"/>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lstStyle/>
          <a:p>
            <a:pPr marL="0" marR="0" lvl="0" indent="0" algn="ctr" defTabSz="914400" rtl="0" eaLnBrk="1" fontAlgn="auto" latinLnBrk="0" hangingPunct="1">
              <a:lnSpc>
                <a:spcPct val="95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Trebuchet MS"/>
              <a:ea typeface="+mn-ea"/>
              <a:cs typeface="+mn-cs"/>
            </a:endParaRPr>
          </a:p>
        </p:txBody>
      </p:sp>
      <p:sp>
        <p:nvSpPr>
          <p:cNvPr id="21" name="Oval 20">
            <a:extLst>
              <a:ext uri="{FF2B5EF4-FFF2-40B4-BE49-F238E27FC236}">
                <a16:creationId xmlns:a16="http://schemas.microsoft.com/office/drawing/2014/main" id="{F50359D1-658D-F72E-8678-94E34E13F835}"/>
              </a:ext>
            </a:extLst>
          </p:cNvPr>
          <p:cNvSpPr/>
          <p:nvPr/>
        </p:nvSpPr>
        <p:spPr>
          <a:xfrm>
            <a:off x="5599811" y="2132690"/>
            <a:ext cx="498162" cy="498162"/>
          </a:xfrm>
          <a:prstGeom prst="ellipse">
            <a:avLst/>
          </a:prstGeom>
          <a:gradFill flip="none" rotWithShape="1">
            <a:gsLst>
              <a:gs pos="22000">
                <a:schemeClr val="accent3"/>
              </a:gs>
              <a:gs pos="100000">
                <a:schemeClr val="tx2"/>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lstStyle/>
          <a:p>
            <a:pPr marL="0" marR="0" lvl="0" indent="0" algn="ctr" defTabSz="914400" rtl="0" eaLnBrk="1" fontAlgn="auto" latinLnBrk="0" hangingPunct="1">
              <a:lnSpc>
                <a:spcPct val="95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Trebuchet MS"/>
              <a:ea typeface="+mn-ea"/>
              <a:cs typeface="+mn-cs"/>
            </a:endParaRPr>
          </a:p>
        </p:txBody>
      </p:sp>
      <p:sp>
        <p:nvSpPr>
          <p:cNvPr id="22" name="Oval 21">
            <a:extLst>
              <a:ext uri="{FF2B5EF4-FFF2-40B4-BE49-F238E27FC236}">
                <a16:creationId xmlns:a16="http://schemas.microsoft.com/office/drawing/2014/main" id="{8E9644DA-1FD4-F741-B98B-AFCE1A090E55}"/>
              </a:ext>
            </a:extLst>
          </p:cNvPr>
          <p:cNvSpPr/>
          <p:nvPr/>
        </p:nvSpPr>
        <p:spPr>
          <a:xfrm>
            <a:off x="5599811" y="2851801"/>
            <a:ext cx="498162" cy="498162"/>
          </a:xfrm>
          <a:prstGeom prst="ellipse">
            <a:avLst/>
          </a:prstGeom>
          <a:gradFill flip="none" rotWithShape="1">
            <a:gsLst>
              <a:gs pos="22000">
                <a:schemeClr val="accent3"/>
              </a:gs>
              <a:gs pos="100000">
                <a:schemeClr val="tx2"/>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lstStyle/>
          <a:p>
            <a:pPr marL="0" marR="0" lvl="0" indent="0" algn="ctr" defTabSz="914400" rtl="0" eaLnBrk="1" fontAlgn="auto" latinLnBrk="0" hangingPunct="1">
              <a:lnSpc>
                <a:spcPct val="95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Trebuchet MS"/>
              <a:ea typeface="+mn-ea"/>
              <a:cs typeface="+mn-cs"/>
            </a:endParaRPr>
          </a:p>
        </p:txBody>
      </p:sp>
      <p:sp>
        <p:nvSpPr>
          <p:cNvPr id="23" name="Oval 22">
            <a:extLst>
              <a:ext uri="{FF2B5EF4-FFF2-40B4-BE49-F238E27FC236}">
                <a16:creationId xmlns:a16="http://schemas.microsoft.com/office/drawing/2014/main" id="{22F348A8-2D31-C3B1-B6A5-9A0836E51A39}"/>
              </a:ext>
            </a:extLst>
          </p:cNvPr>
          <p:cNvSpPr/>
          <p:nvPr/>
        </p:nvSpPr>
        <p:spPr>
          <a:xfrm>
            <a:off x="5599811" y="3570912"/>
            <a:ext cx="498162" cy="498162"/>
          </a:xfrm>
          <a:prstGeom prst="ellipse">
            <a:avLst/>
          </a:prstGeom>
          <a:gradFill flip="none" rotWithShape="1">
            <a:gsLst>
              <a:gs pos="22000">
                <a:schemeClr val="accent3"/>
              </a:gs>
              <a:gs pos="100000">
                <a:schemeClr val="tx2"/>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lstStyle/>
          <a:p>
            <a:pPr marL="0" marR="0" lvl="0" indent="0" algn="ctr" defTabSz="914400" rtl="0" eaLnBrk="1" fontAlgn="auto" latinLnBrk="0" hangingPunct="1">
              <a:lnSpc>
                <a:spcPct val="95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Trebuchet MS"/>
              <a:ea typeface="+mn-ea"/>
              <a:cs typeface="+mn-cs"/>
            </a:endParaRPr>
          </a:p>
        </p:txBody>
      </p:sp>
      <p:sp>
        <p:nvSpPr>
          <p:cNvPr id="24" name="Oval 23">
            <a:extLst>
              <a:ext uri="{FF2B5EF4-FFF2-40B4-BE49-F238E27FC236}">
                <a16:creationId xmlns:a16="http://schemas.microsoft.com/office/drawing/2014/main" id="{1F6D067B-1BEB-2F45-1292-BC62F1BE5D2A}"/>
              </a:ext>
            </a:extLst>
          </p:cNvPr>
          <p:cNvSpPr/>
          <p:nvPr/>
        </p:nvSpPr>
        <p:spPr>
          <a:xfrm>
            <a:off x="5599811" y="4290023"/>
            <a:ext cx="498162" cy="498162"/>
          </a:xfrm>
          <a:prstGeom prst="ellipse">
            <a:avLst/>
          </a:prstGeom>
          <a:gradFill flip="none" rotWithShape="1">
            <a:gsLst>
              <a:gs pos="22000">
                <a:schemeClr val="accent3"/>
              </a:gs>
              <a:gs pos="100000">
                <a:schemeClr val="tx2"/>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lstStyle/>
          <a:p>
            <a:pPr marL="0" marR="0" lvl="0" indent="0" algn="ctr" defTabSz="914400" rtl="0" eaLnBrk="1" fontAlgn="auto" latinLnBrk="0" hangingPunct="1">
              <a:lnSpc>
                <a:spcPct val="95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Trebuchet MS"/>
              <a:ea typeface="+mn-ea"/>
              <a:cs typeface="+mn-cs"/>
            </a:endParaRPr>
          </a:p>
        </p:txBody>
      </p:sp>
      <p:sp>
        <p:nvSpPr>
          <p:cNvPr id="25" name="Oval 24">
            <a:extLst>
              <a:ext uri="{FF2B5EF4-FFF2-40B4-BE49-F238E27FC236}">
                <a16:creationId xmlns:a16="http://schemas.microsoft.com/office/drawing/2014/main" id="{A1458905-79C7-DA91-2048-B7F4FD1F165A}"/>
              </a:ext>
            </a:extLst>
          </p:cNvPr>
          <p:cNvSpPr/>
          <p:nvPr/>
        </p:nvSpPr>
        <p:spPr>
          <a:xfrm>
            <a:off x="5599811" y="5009134"/>
            <a:ext cx="498162" cy="498162"/>
          </a:xfrm>
          <a:prstGeom prst="ellipse">
            <a:avLst/>
          </a:prstGeom>
          <a:gradFill flip="none" rotWithShape="1">
            <a:gsLst>
              <a:gs pos="22000">
                <a:schemeClr val="accent3"/>
              </a:gs>
              <a:gs pos="100000">
                <a:schemeClr val="tx2"/>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lstStyle/>
          <a:p>
            <a:pPr marL="0" marR="0" lvl="0" indent="0" algn="ctr" defTabSz="914400" rtl="0" eaLnBrk="1" fontAlgn="auto" latinLnBrk="0" hangingPunct="1">
              <a:lnSpc>
                <a:spcPct val="95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Trebuchet MS"/>
              <a:ea typeface="+mn-ea"/>
              <a:cs typeface="+mn-cs"/>
            </a:endParaRPr>
          </a:p>
        </p:txBody>
      </p:sp>
      <p:sp>
        <p:nvSpPr>
          <p:cNvPr id="26" name="Oval 25">
            <a:extLst>
              <a:ext uri="{FF2B5EF4-FFF2-40B4-BE49-F238E27FC236}">
                <a16:creationId xmlns:a16="http://schemas.microsoft.com/office/drawing/2014/main" id="{27E59D0F-BD77-C988-C285-08389A3FB5E0}"/>
              </a:ext>
            </a:extLst>
          </p:cNvPr>
          <p:cNvSpPr/>
          <p:nvPr/>
        </p:nvSpPr>
        <p:spPr>
          <a:xfrm>
            <a:off x="5599811" y="5728248"/>
            <a:ext cx="498162" cy="498162"/>
          </a:xfrm>
          <a:prstGeom prst="ellipse">
            <a:avLst/>
          </a:prstGeom>
          <a:gradFill flip="none" rotWithShape="1">
            <a:gsLst>
              <a:gs pos="22000">
                <a:schemeClr val="accent3"/>
              </a:gs>
              <a:gs pos="100000">
                <a:schemeClr val="tx2"/>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lstStyle/>
          <a:p>
            <a:pPr marL="0" marR="0" lvl="0" indent="0" algn="ctr" defTabSz="914400" rtl="0" eaLnBrk="1" fontAlgn="auto" latinLnBrk="0" hangingPunct="1">
              <a:lnSpc>
                <a:spcPct val="95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Trebuchet MS"/>
              <a:ea typeface="+mn-ea"/>
              <a:cs typeface="+mn-cs"/>
            </a:endParaRPr>
          </a:p>
        </p:txBody>
      </p:sp>
      <p:sp>
        <p:nvSpPr>
          <p:cNvPr id="55" name="Oval 20">
            <a:extLst>
              <a:ext uri="{FF2B5EF4-FFF2-40B4-BE49-F238E27FC236}">
                <a16:creationId xmlns:a16="http://schemas.microsoft.com/office/drawing/2014/main" id="{B77132C2-AD9B-4346-895F-2C3E07BC1A03}"/>
              </a:ext>
            </a:extLst>
          </p:cNvPr>
          <p:cNvSpPr>
            <a:spLocks noChangeAspect="1" noChangeArrowheads="1"/>
          </p:cNvSpPr>
          <p:nvPr/>
        </p:nvSpPr>
        <p:spPr bwMode="auto">
          <a:xfrm>
            <a:off x="5647436" y="1461204"/>
            <a:ext cx="402912" cy="402912"/>
          </a:xfrm>
          <a:prstGeom prst="ellipse">
            <a:avLst/>
          </a:prstGeom>
          <a:solidFill>
            <a:srgbClr val="FFFFFF"/>
          </a:solidFill>
          <a:ln>
            <a:noFill/>
          </a:ln>
        </p:spPr>
        <p:txBody>
          <a:bodyPr vert="horz" wrap="square" lIns="0" tIns="0" rIns="0" bIns="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295E7E"/>
                </a:solidFill>
                <a:effectLst/>
                <a:uLnTx/>
                <a:uFillTx/>
                <a:latin typeface="Trebuchet MS" panose="020B0603020202020204" pitchFamily="34" charset="0"/>
                <a:ea typeface="+mn-ea"/>
                <a:cs typeface="+mn-cs"/>
              </a:rPr>
              <a:t>1</a:t>
            </a:r>
          </a:p>
        </p:txBody>
      </p:sp>
      <p:sp>
        <p:nvSpPr>
          <p:cNvPr id="56" name="Oval 20">
            <a:extLst>
              <a:ext uri="{FF2B5EF4-FFF2-40B4-BE49-F238E27FC236}">
                <a16:creationId xmlns:a16="http://schemas.microsoft.com/office/drawing/2014/main" id="{AF034329-F152-4489-8B11-C3CFD6A7BF48}"/>
              </a:ext>
            </a:extLst>
          </p:cNvPr>
          <p:cNvSpPr>
            <a:spLocks noChangeAspect="1" noChangeArrowheads="1"/>
          </p:cNvSpPr>
          <p:nvPr/>
        </p:nvSpPr>
        <p:spPr bwMode="auto">
          <a:xfrm>
            <a:off x="5647436" y="2180315"/>
            <a:ext cx="402912" cy="402912"/>
          </a:xfrm>
          <a:prstGeom prst="ellipse">
            <a:avLst/>
          </a:prstGeom>
          <a:solidFill>
            <a:srgbClr val="FFFFFF"/>
          </a:solidFill>
          <a:ln>
            <a:noFill/>
          </a:ln>
        </p:spPr>
        <p:txBody>
          <a:bodyPr vert="horz" wrap="square" lIns="0" tIns="0" rIns="0" bIns="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295E7E"/>
                </a:solidFill>
                <a:effectLst/>
                <a:uLnTx/>
                <a:uFillTx/>
                <a:latin typeface="Trebuchet MS" panose="020B0603020202020204" pitchFamily="34" charset="0"/>
                <a:ea typeface="+mn-ea"/>
                <a:cs typeface="+mn-cs"/>
              </a:rPr>
              <a:t>2</a:t>
            </a:r>
          </a:p>
        </p:txBody>
      </p:sp>
      <p:sp>
        <p:nvSpPr>
          <p:cNvPr id="57" name="Oval 20">
            <a:extLst>
              <a:ext uri="{FF2B5EF4-FFF2-40B4-BE49-F238E27FC236}">
                <a16:creationId xmlns:a16="http://schemas.microsoft.com/office/drawing/2014/main" id="{20408707-3096-4166-B8B1-EB28F69B6CB7}"/>
              </a:ext>
            </a:extLst>
          </p:cNvPr>
          <p:cNvSpPr>
            <a:spLocks noChangeAspect="1" noChangeArrowheads="1"/>
          </p:cNvSpPr>
          <p:nvPr/>
        </p:nvSpPr>
        <p:spPr bwMode="auto">
          <a:xfrm>
            <a:off x="5647436" y="2899426"/>
            <a:ext cx="402912" cy="402912"/>
          </a:xfrm>
          <a:prstGeom prst="ellipse">
            <a:avLst/>
          </a:prstGeom>
          <a:solidFill>
            <a:srgbClr val="FFFFFF"/>
          </a:solidFill>
          <a:ln>
            <a:noFill/>
          </a:ln>
        </p:spPr>
        <p:txBody>
          <a:bodyPr vert="horz" wrap="square" lIns="0" tIns="0" rIns="0" bIns="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295E7E"/>
                </a:solidFill>
                <a:effectLst/>
                <a:uLnTx/>
                <a:uFillTx/>
                <a:latin typeface="Trebuchet MS" panose="020B0603020202020204" pitchFamily="34" charset="0"/>
                <a:ea typeface="+mn-ea"/>
                <a:cs typeface="+mn-cs"/>
              </a:rPr>
              <a:t>3</a:t>
            </a:r>
          </a:p>
        </p:txBody>
      </p:sp>
      <p:sp>
        <p:nvSpPr>
          <p:cNvPr id="59" name="Oval 20">
            <a:extLst>
              <a:ext uri="{FF2B5EF4-FFF2-40B4-BE49-F238E27FC236}">
                <a16:creationId xmlns:a16="http://schemas.microsoft.com/office/drawing/2014/main" id="{11FEEB60-993E-4EB8-A131-731118EA3757}"/>
              </a:ext>
            </a:extLst>
          </p:cNvPr>
          <p:cNvSpPr>
            <a:spLocks noChangeAspect="1" noChangeArrowheads="1"/>
          </p:cNvSpPr>
          <p:nvPr/>
        </p:nvSpPr>
        <p:spPr bwMode="auto">
          <a:xfrm>
            <a:off x="5647436" y="3618537"/>
            <a:ext cx="402912" cy="402912"/>
          </a:xfrm>
          <a:prstGeom prst="ellipse">
            <a:avLst/>
          </a:prstGeom>
          <a:solidFill>
            <a:srgbClr val="FFFFFF"/>
          </a:solidFill>
          <a:ln>
            <a:noFill/>
          </a:ln>
        </p:spPr>
        <p:txBody>
          <a:bodyPr vert="horz" wrap="square" lIns="0" tIns="0" rIns="0" bIns="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295E7E"/>
                </a:solidFill>
                <a:effectLst/>
                <a:uLnTx/>
                <a:uFillTx/>
                <a:latin typeface="Trebuchet MS" panose="020B0603020202020204" pitchFamily="34" charset="0"/>
                <a:ea typeface="+mn-ea"/>
                <a:cs typeface="+mn-cs"/>
              </a:rPr>
              <a:t>4</a:t>
            </a:r>
          </a:p>
        </p:txBody>
      </p:sp>
      <p:sp>
        <p:nvSpPr>
          <p:cNvPr id="60" name="Oval 20">
            <a:extLst>
              <a:ext uri="{FF2B5EF4-FFF2-40B4-BE49-F238E27FC236}">
                <a16:creationId xmlns:a16="http://schemas.microsoft.com/office/drawing/2014/main" id="{3CF35174-D9B2-40F1-96E9-7AB235B0443F}"/>
              </a:ext>
            </a:extLst>
          </p:cNvPr>
          <p:cNvSpPr>
            <a:spLocks noChangeAspect="1" noChangeArrowheads="1"/>
          </p:cNvSpPr>
          <p:nvPr/>
        </p:nvSpPr>
        <p:spPr bwMode="auto">
          <a:xfrm>
            <a:off x="5647436" y="4337648"/>
            <a:ext cx="402912" cy="402912"/>
          </a:xfrm>
          <a:prstGeom prst="ellipse">
            <a:avLst/>
          </a:prstGeom>
          <a:solidFill>
            <a:srgbClr val="FFFFFF"/>
          </a:solidFill>
          <a:ln>
            <a:noFill/>
          </a:ln>
        </p:spPr>
        <p:txBody>
          <a:bodyPr vert="horz" wrap="square" lIns="0" tIns="0" rIns="0" bIns="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295E7E"/>
                </a:solidFill>
                <a:effectLst/>
                <a:uLnTx/>
                <a:uFillTx/>
                <a:latin typeface="Trebuchet MS" panose="020B0603020202020204" pitchFamily="34" charset="0"/>
                <a:ea typeface="+mn-ea"/>
                <a:cs typeface="+mn-cs"/>
              </a:rPr>
              <a:t>5</a:t>
            </a:r>
          </a:p>
        </p:txBody>
      </p:sp>
      <p:sp>
        <p:nvSpPr>
          <p:cNvPr id="62" name="Oval 20">
            <a:extLst>
              <a:ext uri="{FF2B5EF4-FFF2-40B4-BE49-F238E27FC236}">
                <a16:creationId xmlns:a16="http://schemas.microsoft.com/office/drawing/2014/main" id="{3B07B440-EBA7-4AC8-855A-B823CD50CF91}"/>
              </a:ext>
            </a:extLst>
          </p:cNvPr>
          <p:cNvSpPr>
            <a:spLocks noChangeAspect="1" noChangeArrowheads="1"/>
          </p:cNvSpPr>
          <p:nvPr/>
        </p:nvSpPr>
        <p:spPr bwMode="auto">
          <a:xfrm>
            <a:off x="5647436" y="5056760"/>
            <a:ext cx="402912" cy="402912"/>
          </a:xfrm>
          <a:prstGeom prst="ellipse">
            <a:avLst/>
          </a:prstGeom>
          <a:solidFill>
            <a:srgbClr val="FFFFFF"/>
          </a:solidFill>
          <a:ln>
            <a:noFill/>
          </a:ln>
        </p:spPr>
        <p:txBody>
          <a:bodyPr vert="horz" wrap="square" lIns="0" tIns="0" rIns="0" bIns="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295E7E"/>
                </a:solidFill>
                <a:effectLst/>
                <a:uLnTx/>
                <a:uFillTx/>
                <a:latin typeface="Trebuchet MS" panose="020B0603020202020204" pitchFamily="34" charset="0"/>
                <a:ea typeface="+mn-ea"/>
                <a:cs typeface="+mn-cs"/>
              </a:rPr>
              <a:t>6</a:t>
            </a:r>
          </a:p>
        </p:txBody>
      </p:sp>
      <p:sp>
        <p:nvSpPr>
          <p:cNvPr id="63" name="Oval 20">
            <a:extLst>
              <a:ext uri="{FF2B5EF4-FFF2-40B4-BE49-F238E27FC236}">
                <a16:creationId xmlns:a16="http://schemas.microsoft.com/office/drawing/2014/main" id="{D26146E0-4817-4C6E-9C95-2243668882E5}"/>
              </a:ext>
            </a:extLst>
          </p:cNvPr>
          <p:cNvSpPr>
            <a:spLocks noChangeAspect="1" noChangeArrowheads="1"/>
          </p:cNvSpPr>
          <p:nvPr/>
        </p:nvSpPr>
        <p:spPr bwMode="auto">
          <a:xfrm>
            <a:off x="5647436" y="5775873"/>
            <a:ext cx="402912" cy="402912"/>
          </a:xfrm>
          <a:prstGeom prst="ellipse">
            <a:avLst/>
          </a:prstGeom>
          <a:solidFill>
            <a:srgbClr val="FFFFFF"/>
          </a:solidFill>
          <a:ln>
            <a:noFill/>
          </a:ln>
        </p:spPr>
        <p:txBody>
          <a:bodyPr vert="horz" wrap="square" lIns="0" tIns="0" rIns="0" bIns="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295E7E"/>
                </a:solidFill>
                <a:effectLst/>
                <a:uLnTx/>
                <a:uFillTx/>
                <a:latin typeface="Trebuchet MS" panose="020B0603020202020204" pitchFamily="34" charset="0"/>
                <a:ea typeface="+mn-ea"/>
                <a:cs typeface="+mn-cs"/>
              </a:rPr>
              <a:t>7</a:t>
            </a:r>
          </a:p>
        </p:txBody>
      </p:sp>
      <p:cxnSp>
        <p:nvCxnSpPr>
          <p:cNvPr id="45" name="Straight Connector 44">
            <a:extLst>
              <a:ext uri="{FF2B5EF4-FFF2-40B4-BE49-F238E27FC236}">
                <a16:creationId xmlns:a16="http://schemas.microsoft.com/office/drawing/2014/main" id="{EAC90E10-6F76-4DE8-8DBF-0174E5210218}"/>
              </a:ext>
            </a:extLst>
          </p:cNvPr>
          <p:cNvCxnSpPr/>
          <p:nvPr/>
        </p:nvCxnSpPr>
        <p:spPr>
          <a:xfrm>
            <a:off x="5831920" y="851417"/>
            <a:ext cx="5308600" cy="0"/>
          </a:xfrm>
          <a:prstGeom prst="line">
            <a:avLst/>
          </a:prstGeom>
          <a:ln w="9525" cap="rnd" cmpd="sng" algn="ctr">
            <a:solidFill>
              <a:schemeClr val="tx2"/>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6" name="ee4pHeader1">
            <a:extLst>
              <a:ext uri="{FF2B5EF4-FFF2-40B4-BE49-F238E27FC236}">
                <a16:creationId xmlns:a16="http://schemas.microsoft.com/office/drawing/2014/main" id="{E8086587-C250-4223-AC70-6C111B79D9AB}"/>
              </a:ext>
            </a:extLst>
          </p:cNvPr>
          <p:cNvSpPr txBox="1"/>
          <p:nvPr/>
        </p:nvSpPr>
        <p:spPr>
          <a:xfrm>
            <a:off x="5831920" y="86142"/>
            <a:ext cx="5897018" cy="658368"/>
          </a:xfrm>
          <a:prstGeom prst="rect">
            <a:avLst/>
          </a:prstGeom>
          <a:noFill/>
          <a:ln cap="rnd">
            <a:noFill/>
          </a:ln>
        </p:spPr>
        <p:txBody>
          <a:bodyPr vert="horz" wrap="square" lIns="0" tIns="0" rIns="0" bIns="0" rtlCol="0" anchor="b" anchorCtr="0">
            <a:noAutofit/>
          </a:bodyPr>
          <a:lstStyle/>
          <a:p>
            <a:pPr marL="0" marR="0" lvl="3"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95E7E">
                    <a:lumMod val="100000"/>
                  </a:srgbClr>
                </a:solidFill>
                <a:effectLst/>
                <a:uLnTx/>
                <a:uFillTx/>
                <a:latin typeface="Trebuchet MS" panose="020B0603020202020204" pitchFamily="34" charset="0"/>
                <a:ea typeface="+mn-ea"/>
                <a:cs typeface="+mn-cs"/>
              </a:rPr>
              <a:t>Increasing Defence Outputs Study has 7 themes</a:t>
            </a:r>
          </a:p>
        </p:txBody>
      </p:sp>
    </p:spTree>
    <p:extLst>
      <p:ext uri="{BB962C8B-B14F-4D97-AF65-F5344CB8AC3E}">
        <p14:creationId xmlns:p14="http://schemas.microsoft.com/office/powerpoint/2010/main" val="401777020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E7A1C2-3CEF-40FC-9AD3-EF61E02D2588}"/>
              </a:ext>
            </a:extLst>
          </p:cNvPr>
          <p:cNvSpPr>
            <a:spLocks noGrp="1"/>
          </p:cNvSpPr>
          <p:nvPr>
            <p:ph type="title"/>
          </p:nvPr>
        </p:nvSpPr>
        <p:spPr/>
        <p:txBody>
          <a:bodyPr/>
          <a:lstStyle/>
          <a:p>
            <a:r>
              <a:rPr lang="en-GB" dirty="0"/>
              <a:t>Agenda</a:t>
            </a:r>
          </a:p>
        </p:txBody>
      </p:sp>
      <p:sp>
        <p:nvSpPr>
          <p:cNvPr id="4" name="Slide Number Placeholder 3">
            <a:extLst>
              <a:ext uri="{FF2B5EF4-FFF2-40B4-BE49-F238E27FC236}">
                <a16:creationId xmlns:a16="http://schemas.microsoft.com/office/drawing/2014/main" id="{CC8C2D12-939B-4103-BF56-56F859F42DA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1F6EB8-9891-4050-938B-0703392E4F5D}" type="slidenum">
              <a:rPr kumimoji="0" lang="en-GB" sz="2400" b="1" i="0" u="none" strike="noStrike" kern="1200" cap="none" spc="0" normalizeH="0" baseline="0" noProof="0" smtClean="0">
                <a:ln>
                  <a:noFill/>
                </a:ln>
                <a:solidFill>
                  <a:prstClr val="black">
                    <a:lumMod val="95000"/>
                    <a:lumOff val="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2400" b="1"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mn-cs"/>
            </a:endParaRPr>
          </a:p>
        </p:txBody>
      </p:sp>
      <p:graphicFrame>
        <p:nvGraphicFramePr>
          <p:cNvPr id="5" name="Table 4">
            <a:extLst>
              <a:ext uri="{FF2B5EF4-FFF2-40B4-BE49-F238E27FC236}">
                <a16:creationId xmlns:a16="http://schemas.microsoft.com/office/drawing/2014/main" id="{562150F4-7247-4677-8C0F-50A925937465}"/>
              </a:ext>
            </a:extLst>
          </p:cNvPr>
          <p:cNvGraphicFramePr>
            <a:graphicFrameLocks noGrp="1"/>
          </p:cNvGraphicFramePr>
          <p:nvPr>
            <p:extLst>
              <p:ext uri="{D42A27DB-BD31-4B8C-83A1-F6EECF244321}">
                <p14:modId xmlns:p14="http://schemas.microsoft.com/office/powerpoint/2010/main" val="2935286839"/>
              </p:ext>
            </p:extLst>
          </p:nvPr>
        </p:nvGraphicFramePr>
        <p:xfrm>
          <a:off x="134636" y="1133242"/>
          <a:ext cx="11887199" cy="5314296"/>
        </p:xfrm>
        <a:graphic>
          <a:graphicData uri="http://schemas.openxmlformats.org/drawingml/2006/table">
            <a:tbl>
              <a:tblPr firstRow="1" firstCol="1" bandRow="1"/>
              <a:tblGrid>
                <a:gridCol w="4782616">
                  <a:extLst>
                    <a:ext uri="{9D8B030D-6E8A-4147-A177-3AD203B41FA5}">
                      <a16:colId xmlns:a16="http://schemas.microsoft.com/office/drawing/2014/main" val="2904904980"/>
                    </a:ext>
                  </a:extLst>
                </a:gridCol>
                <a:gridCol w="2416304">
                  <a:extLst>
                    <a:ext uri="{9D8B030D-6E8A-4147-A177-3AD203B41FA5}">
                      <a16:colId xmlns:a16="http://schemas.microsoft.com/office/drawing/2014/main" val="716538573"/>
                    </a:ext>
                  </a:extLst>
                </a:gridCol>
                <a:gridCol w="2416304">
                  <a:extLst>
                    <a:ext uri="{9D8B030D-6E8A-4147-A177-3AD203B41FA5}">
                      <a16:colId xmlns:a16="http://schemas.microsoft.com/office/drawing/2014/main" val="2667420651"/>
                    </a:ext>
                  </a:extLst>
                </a:gridCol>
                <a:gridCol w="1071475">
                  <a:extLst>
                    <a:ext uri="{9D8B030D-6E8A-4147-A177-3AD203B41FA5}">
                      <a16:colId xmlns:a16="http://schemas.microsoft.com/office/drawing/2014/main" val="636943311"/>
                    </a:ext>
                  </a:extLst>
                </a:gridCol>
                <a:gridCol w="1200500">
                  <a:extLst>
                    <a:ext uri="{9D8B030D-6E8A-4147-A177-3AD203B41FA5}">
                      <a16:colId xmlns:a16="http://schemas.microsoft.com/office/drawing/2014/main" val="350448814"/>
                    </a:ext>
                  </a:extLst>
                </a:gridCol>
              </a:tblGrid>
              <a:tr h="196248">
                <a:tc>
                  <a:txBody>
                    <a:bodyPr/>
                    <a:lstStyle/>
                    <a:p>
                      <a:pPr algn="ctr">
                        <a:lnSpc>
                          <a:spcPct val="107000"/>
                        </a:lnSpc>
                        <a:spcAft>
                          <a:spcPts val="0"/>
                        </a:spcAft>
                      </a:pPr>
                      <a:r>
                        <a:rPr lang="en-GB" sz="1400" b="1"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Agenda Item</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2323" marR="52323"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41F64"/>
                    </a:solidFill>
                  </a:tcPr>
                </a:tc>
                <a:tc>
                  <a:txBody>
                    <a:bodyPr/>
                    <a:lstStyle/>
                    <a:p>
                      <a:pPr algn="ctr">
                        <a:lnSpc>
                          <a:spcPct val="107000"/>
                        </a:lnSpc>
                        <a:spcAft>
                          <a:spcPts val="0"/>
                        </a:spcAft>
                      </a:pPr>
                      <a:r>
                        <a:rPr lang="en-GB" sz="1400" b="1"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TDI Lead(s)</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2323" marR="52323"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41F64"/>
                    </a:solidFill>
                  </a:tcPr>
                </a:tc>
                <a:tc>
                  <a:txBody>
                    <a:bodyPr/>
                    <a:lstStyle/>
                    <a:p>
                      <a:pPr algn="ctr">
                        <a:lnSpc>
                          <a:spcPct val="107000"/>
                        </a:lnSpc>
                        <a:spcAft>
                          <a:spcPts val="0"/>
                        </a:spcAft>
                      </a:pPr>
                      <a:r>
                        <a:rPr lang="en-GB" sz="1400" b="1" kern="12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Lead</a:t>
                      </a:r>
                    </a:p>
                  </a:txBody>
                  <a:tcPr marL="52323" marR="52323"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41F64"/>
                    </a:solidFill>
                  </a:tcPr>
                </a:tc>
                <a:tc>
                  <a:txBody>
                    <a:bodyPr/>
                    <a:lstStyle/>
                    <a:p>
                      <a:pPr algn="ctr">
                        <a:lnSpc>
                          <a:spcPct val="107000"/>
                        </a:lnSpc>
                        <a:spcAft>
                          <a:spcPts val="0"/>
                        </a:spcAft>
                      </a:pPr>
                      <a:endParaRPr lang="en-GB"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2323" marR="52323"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41F64"/>
                    </a:solidFill>
                  </a:tcPr>
                </a:tc>
                <a:tc>
                  <a:txBody>
                    <a:bodyPr/>
                    <a:lstStyle/>
                    <a:p>
                      <a:pPr algn="ctr">
                        <a:lnSpc>
                          <a:spcPct val="107000"/>
                        </a:lnSpc>
                        <a:spcAft>
                          <a:spcPts val="0"/>
                        </a:spcAft>
                      </a:pPr>
                      <a:r>
                        <a:rPr lang="en-GB" sz="1400" b="1"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Duration</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2323" marR="52323"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41F64"/>
                    </a:solidFill>
                  </a:tcPr>
                </a:tc>
                <a:extLst>
                  <a:ext uri="{0D108BD9-81ED-4DB2-BD59-A6C34878D82A}">
                    <a16:rowId xmlns:a16="http://schemas.microsoft.com/office/drawing/2014/main" val="3303502422"/>
                  </a:ext>
                </a:extLst>
              </a:tr>
              <a:tr h="307234">
                <a:tc>
                  <a:txBody>
                    <a:bodyPr/>
                    <a:lstStyle/>
                    <a:p>
                      <a:pPr>
                        <a:lnSpc>
                          <a:spcPct val="107000"/>
                        </a:lnSpc>
                        <a:spcAft>
                          <a:spcPts val="0"/>
                        </a:spcAft>
                      </a:pPr>
                      <a:r>
                        <a:rPr lang="en-GB" sz="1400" dirty="0">
                          <a:effectLst/>
                          <a:latin typeface="Calibri" panose="020F0502020204030204" pitchFamily="34" charset="0"/>
                          <a:ea typeface="Calibri" panose="020F0502020204030204" pitchFamily="34" charset="0"/>
                          <a:cs typeface="Times New Roman" panose="02020603050405020304" pitchFamily="18" charset="0"/>
                        </a:rPr>
                        <a:t>Meeting Opens</a:t>
                      </a:r>
                    </a:p>
                  </a:txBody>
                  <a:tcPr marL="52323" marR="523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2323" marR="523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400" dirty="0">
                          <a:effectLst/>
                          <a:latin typeface="Calibri" panose="020F0502020204030204" pitchFamily="34" charset="0"/>
                          <a:ea typeface="Calibri" panose="020F0502020204030204" pitchFamily="34" charset="0"/>
                          <a:cs typeface="Times New Roman" panose="02020603050405020304" pitchFamily="18" charset="0"/>
                        </a:rPr>
                        <a:t>All</a:t>
                      </a:r>
                    </a:p>
                  </a:txBody>
                  <a:tcPr marL="52323" marR="523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400" dirty="0">
                          <a:effectLst/>
                          <a:latin typeface="Calibri" panose="020F0502020204030204" pitchFamily="34" charset="0"/>
                          <a:ea typeface="Calibri" panose="020F0502020204030204" pitchFamily="34" charset="0"/>
                          <a:cs typeface="Times New Roman" panose="02020603050405020304" pitchFamily="18" charset="0"/>
                        </a:rPr>
                        <a:t>Standard</a:t>
                      </a:r>
                    </a:p>
                  </a:txBody>
                  <a:tcPr marL="52323" marR="523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400" dirty="0">
                          <a:effectLst/>
                          <a:latin typeface="Calibri" panose="020F0502020204030204" pitchFamily="34" charset="0"/>
                          <a:ea typeface="Calibri" panose="020F0502020204030204" pitchFamily="34" charset="0"/>
                          <a:cs typeface="Times New Roman" panose="02020603050405020304" pitchFamily="18" charset="0"/>
                        </a:rPr>
                        <a:t>1045-1100</a:t>
                      </a:r>
                    </a:p>
                  </a:txBody>
                  <a:tcPr marL="52323" marR="523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90690600"/>
                  </a:ext>
                </a:extLst>
              </a:tr>
              <a:tr h="264526">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GB" sz="1400" dirty="0">
                          <a:effectLst/>
                          <a:latin typeface="Calibri" panose="020F0502020204030204" pitchFamily="34" charset="0"/>
                          <a:ea typeface="Calibri" panose="020F0502020204030204" pitchFamily="34" charset="0"/>
                          <a:cs typeface="Times New Roman" panose="02020603050405020304" pitchFamily="18" charset="0"/>
                        </a:rPr>
                        <a:t>Welcome and Introductions, Townhall background &amp; purpose</a:t>
                      </a:r>
                    </a:p>
                  </a:txBody>
                  <a:tcPr marL="52323" marR="523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2323" marR="523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GB" sz="1400" dirty="0">
                          <a:effectLst/>
                          <a:latin typeface="Calibri" panose="020F0502020204030204" pitchFamily="34" charset="0"/>
                          <a:ea typeface="Calibri" panose="020F0502020204030204" pitchFamily="34" charset="0"/>
                          <a:cs typeface="Times New Roman" panose="02020603050405020304" pitchFamily="18" charset="0"/>
                        </a:rPr>
                        <a:t>Chairman: Steve Lammiman</a:t>
                      </a:r>
                    </a:p>
                  </a:txBody>
                  <a:tcPr marL="52323" marR="523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400" dirty="0">
                          <a:effectLst/>
                          <a:latin typeface="Calibri" panose="020F0502020204030204" pitchFamily="34" charset="0"/>
                          <a:ea typeface="Calibri" panose="020F0502020204030204" pitchFamily="34" charset="0"/>
                          <a:cs typeface="Times New Roman" panose="02020603050405020304" pitchFamily="18" charset="0"/>
                        </a:rPr>
                        <a:t>Standard</a:t>
                      </a:r>
                    </a:p>
                  </a:txBody>
                  <a:tcPr marL="52323" marR="523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400" dirty="0">
                          <a:effectLst/>
                          <a:latin typeface="Calibri" panose="020F0502020204030204" pitchFamily="34" charset="0"/>
                          <a:ea typeface="Calibri" panose="020F0502020204030204" pitchFamily="34" charset="0"/>
                          <a:cs typeface="Times New Roman" panose="02020603050405020304" pitchFamily="18" charset="0"/>
                        </a:rPr>
                        <a:t>1100 – 1105</a:t>
                      </a:r>
                    </a:p>
                  </a:txBody>
                  <a:tcPr marL="52323" marR="523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19548249"/>
                  </a:ext>
                </a:extLst>
              </a:tr>
              <a:tr h="264526">
                <a:tc>
                  <a:txBody>
                    <a:bodyPr/>
                    <a:lstStyle/>
                    <a:p>
                      <a:pPr>
                        <a:lnSpc>
                          <a:spcPct val="107000"/>
                        </a:lnSpc>
                        <a:spcAft>
                          <a:spcPts val="0"/>
                        </a:spcAft>
                      </a:pPr>
                      <a:r>
                        <a:rPr lang="en-GB" sz="1400" dirty="0">
                          <a:effectLst/>
                          <a:latin typeface="Calibri" panose="020F0502020204030204" pitchFamily="34" charset="0"/>
                          <a:ea typeface="Calibri" panose="020F0502020204030204" pitchFamily="34" charset="0"/>
                          <a:cs typeface="Times New Roman" panose="02020603050405020304" pitchFamily="18" charset="0"/>
                        </a:rPr>
                        <a:t>MoD Update ( </a:t>
                      </a:r>
                      <a:r>
                        <a:rPr lang="en-GB" sz="1400" dirty="0" err="1">
                          <a:effectLst/>
                          <a:latin typeface="Calibri" panose="020F0502020204030204" pitchFamily="34" charset="0"/>
                          <a:ea typeface="Calibri" panose="020F0502020204030204" pitchFamily="34" charset="0"/>
                          <a:cs typeface="Times New Roman" panose="02020603050405020304" pitchFamily="18" charset="0"/>
                        </a:rPr>
                        <a:t>inc</a:t>
                      </a:r>
                      <a:r>
                        <a:rPr lang="en-GB" sz="1400" dirty="0">
                          <a:effectLst/>
                          <a:latin typeface="Calibri" panose="020F0502020204030204" pitchFamily="34" charset="0"/>
                          <a:ea typeface="Calibri" panose="020F0502020204030204" pitchFamily="34" charset="0"/>
                          <a:cs typeface="Times New Roman" panose="02020603050405020304" pitchFamily="18" charset="0"/>
                        </a:rPr>
                        <a:t> DAIC, )</a:t>
                      </a:r>
                    </a:p>
                  </a:txBody>
                  <a:tcPr marL="52323" marR="523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2323" marR="523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GB" sz="1400" dirty="0">
                          <a:effectLst/>
                          <a:latin typeface="Calibri" panose="020F0502020204030204" pitchFamily="34" charset="0"/>
                          <a:ea typeface="Calibri" panose="020F0502020204030204" pitchFamily="34" charset="0"/>
                          <a:cs typeface="Times New Roman" panose="02020603050405020304" pitchFamily="18" charset="0"/>
                        </a:rPr>
                        <a:t>Ed Cole/Dave Hawken</a:t>
                      </a:r>
                    </a:p>
                  </a:txBody>
                  <a:tcPr marL="52323" marR="523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400" dirty="0">
                          <a:effectLst/>
                          <a:latin typeface="Calibri" panose="020F0502020204030204" pitchFamily="34" charset="0"/>
                          <a:ea typeface="Calibri" panose="020F0502020204030204" pitchFamily="34" charset="0"/>
                          <a:cs typeface="Times New Roman" panose="02020603050405020304" pitchFamily="18" charset="0"/>
                        </a:rPr>
                        <a:t>Standard</a:t>
                      </a:r>
                    </a:p>
                  </a:txBody>
                  <a:tcPr marL="52323" marR="523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400" dirty="0">
                          <a:effectLst/>
                          <a:latin typeface="Calibri" panose="020F0502020204030204" pitchFamily="34" charset="0"/>
                          <a:ea typeface="Calibri" panose="020F0502020204030204" pitchFamily="34" charset="0"/>
                          <a:cs typeface="Times New Roman" panose="02020603050405020304" pitchFamily="18" charset="0"/>
                        </a:rPr>
                        <a:t>1105 - 1120 </a:t>
                      </a:r>
                    </a:p>
                  </a:txBody>
                  <a:tcPr marL="52323" marR="523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77094293"/>
                  </a:ext>
                </a:extLst>
              </a:tr>
              <a:tr h="0">
                <a:tc>
                  <a:txBody>
                    <a:bodyPr/>
                    <a:lstStyle/>
                    <a:p>
                      <a:pPr>
                        <a:lnSpc>
                          <a:spcPct val="107000"/>
                        </a:lnSpc>
                        <a:spcAft>
                          <a:spcPts val="0"/>
                        </a:spcAft>
                      </a:pPr>
                      <a:r>
                        <a:rPr lang="en-GB" sz="1400" dirty="0">
                          <a:effectLst/>
                          <a:latin typeface="Calibri" panose="020F0502020204030204" pitchFamily="34" charset="0"/>
                          <a:ea typeface="Calibri" panose="020F0502020204030204" pitchFamily="34" charset="0"/>
                          <a:cs typeface="Times New Roman" panose="02020603050405020304" pitchFamily="18" charset="0"/>
                        </a:rPr>
                        <a:t>TDI (Industry + DS F+ CIO’s Forum + DCE) Update </a:t>
                      </a:r>
                    </a:p>
                  </a:txBody>
                  <a:tcPr marL="52323" marR="523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2323" marR="523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GB"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Phil Williams</a:t>
                      </a:r>
                    </a:p>
                  </a:txBody>
                  <a:tcPr marL="52323" marR="523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400" dirty="0">
                          <a:effectLst/>
                          <a:latin typeface="Calibri" panose="020F0502020204030204" pitchFamily="34" charset="0"/>
                          <a:ea typeface="Calibri" panose="020F0502020204030204" pitchFamily="34" charset="0"/>
                          <a:cs typeface="Times New Roman" panose="02020603050405020304" pitchFamily="18" charset="0"/>
                        </a:rPr>
                        <a:t>Standard</a:t>
                      </a:r>
                    </a:p>
                  </a:txBody>
                  <a:tcPr marL="52323" marR="523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400" dirty="0">
                          <a:effectLst/>
                          <a:latin typeface="Calibri" panose="020F0502020204030204" pitchFamily="34" charset="0"/>
                          <a:ea typeface="Calibri" panose="020F0502020204030204" pitchFamily="34" charset="0"/>
                          <a:cs typeface="Times New Roman" panose="02020603050405020304" pitchFamily="18" charset="0"/>
                        </a:rPr>
                        <a:t>1120 - 1130</a:t>
                      </a:r>
                    </a:p>
                  </a:txBody>
                  <a:tcPr marL="52323" marR="523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29592469"/>
                  </a:ext>
                </a:extLst>
              </a:tr>
              <a:tr h="296556">
                <a:tc>
                  <a:txBody>
                    <a:bodyPr/>
                    <a:lstStyle/>
                    <a:p>
                      <a:pPr>
                        <a:lnSpc>
                          <a:spcPct val="107000"/>
                        </a:lnSpc>
                        <a:spcAft>
                          <a:spcPts val="0"/>
                        </a:spcAft>
                      </a:pPr>
                      <a:r>
                        <a:rPr lang="en-GB" sz="1400" dirty="0">
                          <a:effectLst/>
                          <a:latin typeface="Calibri" panose="020F0502020204030204" pitchFamily="34" charset="0"/>
                          <a:ea typeface="Calibri" panose="020F0502020204030204" pitchFamily="34" charset="0"/>
                          <a:cs typeface="Times New Roman" panose="02020603050405020304" pitchFamily="18" charset="0"/>
                        </a:rPr>
                        <a:t>Outstanding Action update (overview only, discussed in pre-meet)</a:t>
                      </a:r>
                    </a:p>
                  </a:txBody>
                  <a:tcPr marL="52323" marR="523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2323" marR="523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GB"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Philippa Arter</a:t>
                      </a:r>
                    </a:p>
                  </a:txBody>
                  <a:tcPr marL="52323" marR="523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400" dirty="0">
                          <a:effectLst/>
                          <a:latin typeface="Calibri" panose="020F0502020204030204" pitchFamily="34" charset="0"/>
                          <a:ea typeface="Calibri" panose="020F0502020204030204" pitchFamily="34" charset="0"/>
                          <a:cs typeface="Times New Roman" panose="02020603050405020304" pitchFamily="18" charset="0"/>
                        </a:rPr>
                        <a:t>Standard </a:t>
                      </a:r>
                    </a:p>
                  </a:txBody>
                  <a:tcPr marL="52323" marR="523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400" dirty="0">
                          <a:effectLst/>
                          <a:latin typeface="Calibri" panose="020F0502020204030204" pitchFamily="34" charset="0"/>
                          <a:ea typeface="Calibri" panose="020F0502020204030204" pitchFamily="34" charset="0"/>
                          <a:cs typeface="Times New Roman" panose="02020603050405020304" pitchFamily="18" charset="0"/>
                        </a:rPr>
                        <a:t>1130 - 1140</a:t>
                      </a:r>
                    </a:p>
                  </a:txBody>
                  <a:tcPr marL="52323" marR="523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16412830"/>
                  </a:ext>
                </a:extLst>
              </a:tr>
              <a:tr h="296556">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GB" sz="1400" kern="1200" dirty="0">
                          <a:solidFill>
                            <a:schemeClr val="tx1"/>
                          </a:solidFill>
                          <a:effectLst/>
                          <a:latin typeface="Calibri" panose="020F0502020204030204" pitchFamily="34" charset="0"/>
                          <a:ea typeface="+mn-ea"/>
                          <a:cs typeface="Times New Roman" panose="02020603050405020304" pitchFamily="18" charset="0"/>
                        </a:rPr>
                        <a:t>Improving Defence Outputs </a:t>
                      </a:r>
                      <a:endParaRPr lang="en-GB" sz="1400"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2323" marR="523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2323" marR="523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400" dirty="0">
                          <a:effectLst/>
                          <a:latin typeface="Calibri" panose="020F0502020204030204" pitchFamily="34" charset="0"/>
                          <a:ea typeface="Calibri" panose="020F0502020204030204" pitchFamily="34" charset="0"/>
                          <a:cs typeface="Times New Roman" panose="02020603050405020304" pitchFamily="18" charset="0"/>
                        </a:rPr>
                        <a:t>RAdm Andy </a:t>
                      </a:r>
                      <a:r>
                        <a:rPr lang="en-GB" sz="1400" dirty="0" err="1">
                          <a:effectLst/>
                          <a:latin typeface="Calibri" panose="020F0502020204030204" pitchFamily="34" charset="0"/>
                          <a:ea typeface="Calibri" panose="020F0502020204030204" pitchFamily="34" charset="0"/>
                          <a:cs typeface="Times New Roman" panose="02020603050405020304" pitchFamily="18" charset="0"/>
                        </a:rPr>
                        <a:t>Kyte</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2323" marR="523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400" dirty="0">
                          <a:effectLst/>
                          <a:latin typeface="Calibri" panose="020F0502020204030204" pitchFamily="34" charset="0"/>
                          <a:ea typeface="Calibri" panose="020F0502020204030204" pitchFamily="34" charset="0"/>
                          <a:cs typeface="Times New Roman" panose="02020603050405020304" pitchFamily="18" charset="0"/>
                        </a:rPr>
                        <a:t>Townhall</a:t>
                      </a:r>
                    </a:p>
                  </a:txBody>
                  <a:tcPr marL="52323" marR="523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400" dirty="0">
                          <a:effectLst/>
                          <a:latin typeface="Calibri" panose="020F0502020204030204" pitchFamily="34" charset="0"/>
                          <a:ea typeface="Calibri" panose="020F0502020204030204" pitchFamily="34" charset="0"/>
                          <a:cs typeface="Times New Roman" panose="02020603050405020304" pitchFamily="18" charset="0"/>
                        </a:rPr>
                        <a:t>1140 – 1220</a:t>
                      </a:r>
                    </a:p>
                  </a:txBody>
                  <a:tcPr marL="52323" marR="523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47003725"/>
                  </a:ext>
                </a:extLst>
              </a:tr>
              <a:tr h="296556">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GB" sz="1400" dirty="0">
                          <a:effectLst/>
                          <a:latin typeface="Calibri" panose="020F0502020204030204" pitchFamily="34" charset="0"/>
                          <a:ea typeface="Calibri" panose="020F0502020204030204" pitchFamily="34" charset="0"/>
                          <a:cs typeface="Times New Roman" panose="02020603050405020304" pitchFamily="18" charset="0"/>
                        </a:rPr>
                        <a:t>Support Advantage Charter Actions </a:t>
                      </a:r>
                    </a:p>
                  </a:txBody>
                  <a:tcPr marL="52323" marR="523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Julian Dayment</a:t>
                      </a:r>
                    </a:p>
                  </a:txBody>
                  <a:tcPr marL="52323" marR="523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400" dirty="0">
                          <a:effectLst/>
                          <a:latin typeface="Calibri" panose="020F0502020204030204" pitchFamily="34" charset="0"/>
                          <a:ea typeface="Calibri" panose="020F0502020204030204" pitchFamily="34" charset="0"/>
                          <a:cs typeface="Times New Roman" panose="02020603050405020304" pitchFamily="18" charset="0"/>
                        </a:rPr>
                        <a:t>Anne-Marie Evans</a:t>
                      </a:r>
                    </a:p>
                  </a:txBody>
                  <a:tcPr marL="52323" marR="523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400" dirty="0">
                          <a:effectLst/>
                          <a:latin typeface="Calibri" panose="020F0502020204030204" pitchFamily="34" charset="0"/>
                          <a:ea typeface="Calibri" panose="020F0502020204030204" pitchFamily="34" charset="0"/>
                          <a:cs typeface="Times New Roman" panose="02020603050405020304" pitchFamily="18" charset="0"/>
                        </a:rPr>
                        <a:t>Townhall</a:t>
                      </a:r>
                    </a:p>
                  </a:txBody>
                  <a:tcPr marL="52323" marR="523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400" dirty="0">
                          <a:effectLst/>
                          <a:latin typeface="Calibri" panose="020F0502020204030204" pitchFamily="34" charset="0"/>
                          <a:ea typeface="Calibri" panose="020F0502020204030204" pitchFamily="34" charset="0"/>
                          <a:cs typeface="Times New Roman" panose="02020603050405020304" pitchFamily="18" charset="0"/>
                        </a:rPr>
                        <a:t>1220 -1235</a:t>
                      </a:r>
                    </a:p>
                  </a:txBody>
                  <a:tcPr marL="52323" marR="523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36990626"/>
                  </a:ext>
                </a:extLst>
              </a:tr>
              <a:tr h="401579">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GB" sz="1400" dirty="0">
                          <a:effectLst/>
                          <a:latin typeface="Calibri" panose="020F0502020204030204" pitchFamily="34" charset="0"/>
                          <a:ea typeface="Calibri" panose="020F0502020204030204" pitchFamily="34" charset="0"/>
                          <a:cs typeface="Times New Roman" panose="02020603050405020304" pitchFamily="18" charset="0"/>
                        </a:rPr>
                        <a:t>Futures – Update</a:t>
                      </a:r>
                    </a:p>
                    <a:p>
                      <a:pPr marL="0" marR="0" lvl="0" indent="0" algn="l" defTabSz="914400" rtl="0" eaLnBrk="1" fontAlgn="auto" latinLnBrk="0" hangingPunct="1">
                        <a:lnSpc>
                          <a:spcPct val="107000"/>
                        </a:lnSpc>
                        <a:spcBef>
                          <a:spcPts val="0"/>
                        </a:spcBef>
                        <a:spcAft>
                          <a:spcPts val="0"/>
                        </a:spcAft>
                        <a:buClrTx/>
                        <a:buSzTx/>
                        <a:buFontTx/>
                        <a:buNone/>
                        <a:tabLst/>
                        <a:defRPr/>
                      </a:pPr>
                      <a:r>
                        <a:rPr lang="en-GB" sz="1400" dirty="0">
                          <a:effectLst/>
                          <a:latin typeface="Calibri" panose="020F0502020204030204" pitchFamily="34" charset="0"/>
                          <a:ea typeface="Calibri" panose="020F0502020204030204" pitchFamily="34" charset="0"/>
                          <a:cs typeface="Times New Roman" panose="02020603050405020304" pitchFamily="18" charset="0"/>
                        </a:rPr>
                        <a:t>(focus on Additive manufacturing, sustainability?)</a:t>
                      </a:r>
                    </a:p>
                  </a:txBody>
                  <a:tcPr marL="52323" marR="523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400" dirty="0">
                          <a:effectLst/>
                          <a:latin typeface="Calibri" panose="020F0502020204030204" pitchFamily="34" charset="0"/>
                          <a:ea typeface="Calibri" panose="020F0502020204030204" pitchFamily="34" charset="0"/>
                          <a:cs typeface="Times New Roman" panose="02020603050405020304" pitchFamily="18" charset="0"/>
                        </a:rPr>
                        <a:t>Phil Williams</a:t>
                      </a:r>
                    </a:p>
                  </a:txBody>
                  <a:tcPr marL="52323" marR="523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2323" marR="523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400" dirty="0">
                          <a:effectLst/>
                          <a:latin typeface="Calibri" panose="020F0502020204030204" pitchFamily="34" charset="0"/>
                          <a:ea typeface="Calibri" panose="020F0502020204030204" pitchFamily="34" charset="0"/>
                          <a:cs typeface="Times New Roman" panose="02020603050405020304" pitchFamily="18" charset="0"/>
                        </a:rPr>
                        <a:t>Townhall</a:t>
                      </a:r>
                    </a:p>
                  </a:txBody>
                  <a:tcPr marL="52323" marR="523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GB"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1235 -1305</a:t>
                      </a:r>
                    </a:p>
                  </a:txBody>
                  <a:tcPr marL="52323" marR="523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23514786"/>
                  </a:ext>
                </a:extLst>
              </a:tr>
              <a:tr h="401579">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GB" sz="1400" i="0" u="none" dirty="0">
                          <a:effectLst/>
                          <a:latin typeface="Calibri" panose="020F0502020204030204" pitchFamily="34" charset="0"/>
                          <a:ea typeface="Calibri" panose="020F0502020204030204" pitchFamily="34" charset="0"/>
                          <a:cs typeface="Times New Roman" panose="02020603050405020304" pitchFamily="18" charset="0"/>
                        </a:rPr>
                        <a:t>Lunch/networking</a:t>
                      </a:r>
                    </a:p>
                  </a:txBody>
                  <a:tcPr marL="52323" marR="523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tc>
                  <a:txBody>
                    <a:bodyPr/>
                    <a:lstStyle/>
                    <a:p>
                      <a:pPr marL="285750" indent="-285750">
                        <a:lnSpc>
                          <a:spcPct val="107000"/>
                        </a:lnSpc>
                        <a:spcAft>
                          <a:spcPts val="0"/>
                        </a:spcAft>
                        <a:buFont typeface="Arial" panose="020B0604020202020204" pitchFamily="34" charset="0"/>
                        <a:buChar char="•"/>
                      </a:pP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2323" marR="523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tc>
                  <a:txBody>
                    <a:bodyPr/>
                    <a:lstStyle/>
                    <a:p>
                      <a:pPr marL="285750" indent="-285750">
                        <a:lnSpc>
                          <a:spcPct val="107000"/>
                        </a:lnSpc>
                        <a:spcAft>
                          <a:spcPts val="0"/>
                        </a:spcAft>
                        <a:buFont typeface="Arial" panose="020B0604020202020204" pitchFamily="34" charset="0"/>
                        <a:buChar char="•"/>
                      </a:pP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2323" marR="523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tc>
                  <a:txBody>
                    <a:bodyPr/>
                    <a:lstStyle/>
                    <a:p>
                      <a:pPr marL="285750" indent="-285750">
                        <a:lnSpc>
                          <a:spcPct val="107000"/>
                        </a:lnSpc>
                        <a:spcAft>
                          <a:spcPts val="0"/>
                        </a:spcAft>
                        <a:buFont typeface="Arial" panose="020B0604020202020204" pitchFamily="34" charset="0"/>
                        <a:buChar char="•"/>
                      </a:pP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2323" marR="523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tc>
                  <a:txBody>
                    <a:bodyPr/>
                    <a:lstStyle/>
                    <a:p>
                      <a:pPr marL="0" indent="0">
                        <a:lnSpc>
                          <a:spcPct val="107000"/>
                        </a:lnSpc>
                        <a:spcAft>
                          <a:spcPts val="0"/>
                        </a:spcAft>
                        <a:buFont typeface="Arial" panose="020B0604020202020204" pitchFamily="34" charset="0"/>
                        <a:buNone/>
                      </a:pPr>
                      <a:r>
                        <a:rPr lang="en-GB"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1305 – 1345</a:t>
                      </a:r>
                    </a:p>
                  </a:txBody>
                  <a:tcPr marL="52323" marR="523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3224114280"/>
                  </a:ext>
                </a:extLst>
              </a:tr>
              <a:tr h="401579">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GB" sz="1400" dirty="0">
                          <a:effectLst/>
                          <a:latin typeface="Calibri" panose="020F0502020204030204" pitchFamily="34" charset="0"/>
                          <a:ea typeface="Calibri" panose="020F0502020204030204" pitchFamily="34" charset="0"/>
                          <a:cs typeface="Times New Roman" panose="02020603050405020304" pitchFamily="18" charset="0"/>
                        </a:rPr>
                        <a:t>MDI - Update</a:t>
                      </a:r>
                    </a:p>
                  </a:txBody>
                  <a:tcPr marL="52323" marR="523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Steve Worsnip</a:t>
                      </a:r>
                    </a:p>
                  </a:txBody>
                  <a:tcPr marL="52323" marR="523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400" dirty="0">
                          <a:effectLst/>
                          <a:latin typeface="Calibri" panose="020F0502020204030204" pitchFamily="34" charset="0"/>
                          <a:ea typeface="Calibri" panose="020F0502020204030204" pitchFamily="34" charset="0"/>
                          <a:cs typeface="Times New Roman" panose="02020603050405020304" pitchFamily="18" charset="0"/>
                        </a:rPr>
                        <a:t>Graeme Ball/Chris Parker/Paul Eastman</a:t>
                      </a:r>
                    </a:p>
                  </a:txBody>
                  <a:tcPr marL="52323" marR="523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400" dirty="0">
                          <a:effectLst/>
                          <a:latin typeface="Calibri" panose="020F0502020204030204" pitchFamily="34" charset="0"/>
                          <a:ea typeface="Calibri" panose="020F0502020204030204" pitchFamily="34" charset="0"/>
                          <a:cs typeface="Times New Roman" panose="02020603050405020304" pitchFamily="18" charset="0"/>
                        </a:rPr>
                        <a:t>Townhall</a:t>
                      </a:r>
                    </a:p>
                  </a:txBody>
                  <a:tcPr marL="52323" marR="523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GB"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1345 – 1355</a:t>
                      </a:r>
                    </a:p>
                  </a:txBody>
                  <a:tcPr marL="52323" marR="523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8476980"/>
                  </a:ext>
                </a:extLst>
              </a:tr>
              <a:tr h="365089">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GB" sz="1400"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JISCOT Update</a:t>
                      </a:r>
                    </a:p>
                  </a:txBody>
                  <a:tcPr marL="52323" marR="523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400"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Phil Williams</a:t>
                      </a:r>
                    </a:p>
                  </a:txBody>
                  <a:tcPr marL="52323" marR="523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GB" sz="1400"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Phil Williams</a:t>
                      </a:r>
                    </a:p>
                  </a:txBody>
                  <a:tcPr marL="52323" marR="523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400"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Townhall</a:t>
                      </a:r>
                    </a:p>
                  </a:txBody>
                  <a:tcPr marL="52323" marR="523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GB" sz="1400"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1355 - 1405</a:t>
                      </a:r>
                    </a:p>
                  </a:txBody>
                  <a:tcPr marL="52323" marR="523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41261606"/>
                  </a:ext>
                </a:extLst>
              </a:tr>
              <a:tr h="365089">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GB" sz="1400"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People and Skills inc. Vanguard Update</a:t>
                      </a:r>
                    </a:p>
                  </a:txBody>
                  <a:tcPr marL="52323" marR="523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GB" sz="1400"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Phil Williams</a:t>
                      </a:r>
                    </a:p>
                  </a:txBody>
                  <a:tcPr marL="52323" marR="523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endParaRPr lang="en-GB" sz="1400"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2323" marR="523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400"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Townhall</a:t>
                      </a:r>
                    </a:p>
                  </a:txBody>
                  <a:tcPr marL="52323" marR="523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GB" sz="1400"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14.05 - 1415</a:t>
                      </a:r>
                    </a:p>
                  </a:txBody>
                  <a:tcPr marL="52323" marR="523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77693858"/>
                  </a:ext>
                </a:extLst>
              </a:tr>
              <a:tr h="225804">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GB" sz="1400"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ICEF</a:t>
                      </a:r>
                    </a:p>
                  </a:txBody>
                  <a:tcPr marL="52323" marR="523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400"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Tony Butler</a:t>
                      </a:r>
                    </a:p>
                  </a:txBody>
                  <a:tcPr marL="52323" marR="523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GB" sz="1800" b="0" i="0" kern="1200" dirty="0">
                          <a:solidFill>
                            <a:schemeClr val="tx1"/>
                          </a:solidFill>
                          <a:effectLst/>
                          <a:latin typeface="+mn-lt"/>
                          <a:ea typeface="+mn-ea"/>
                          <a:cs typeface="+mn-cs"/>
                        </a:rPr>
                        <a:t> </a:t>
                      </a:r>
                      <a:endParaRPr lang="en-GB" sz="1400"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2323" marR="523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400"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Townhall</a:t>
                      </a:r>
                    </a:p>
                  </a:txBody>
                  <a:tcPr marL="52323" marR="523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GB" sz="1400"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14.15 - 1425</a:t>
                      </a:r>
                    </a:p>
                  </a:txBody>
                  <a:tcPr marL="52323" marR="523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86985403"/>
                  </a:ext>
                </a:extLst>
              </a:tr>
              <a:tr h="225804">
                <a:tc>
                  <a:txBody>
                    <a:bodyPr/>
                    <a:lstStyle/>
                    <a:p>
                      <a:pPr marL="0" marR="0" lvl="0" indent="0" algn="l" defTabSz="914400" rtl="0" eaLnBrk="1" fontAlgn="auto" latinLnBrk="0" hangingPunct="1">
                        <a:lnSpc>
                          <a:spcPct val="107000"/>
                        </a:lnSpc>
                        <a:spcBef>
                          <a:spcPts val="0"/>
                        </a:spcBef>
                        <a:spcAft>
                          <a:spcPts val="0"/>
                        </a:spcAft>
                        <a:buClrTx/>
                        <a:buSzTx/>
                        <a:buFont typeface="Arial" panose="020B0604020202020204" pitchFamily="34" charset="0"/>
                        <a:buNone/>
                        <a:tabLst/>
                        <a:defRPr/>
                      </a:pPr>
                      <a:r>
                        <a:rPr lang="en-GB" sz="1400" dirty="0">
                          <a:effectLst/>
                          <a:latin typeface="Calibri" panose="020F0502020204030204" pitchFamily="34" charset="0"/>
                          <a:ea typeface="Calibri" panose="020F0502020204030204" pitchFamily="34" charset="0"/>
                          <a:cs typeface="Times New Roman" panose="02020603050405020304" pitchFamily="18" charset="0"/>
                        </a:rPr>
                        <a:t>Conference 2023 Themes and update</a:t>
                      </a:r>
                    </a:p>
                  </a:txBody>
                  <a:tcPr marL="52323" marR="523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2323" marR="523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2323" marR="523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400" dirty="0">
                          <a:effectLst/>
                          <a:latin typeface="Calibri" panose="020F0502020204030204" pitchFamily="34" charset="0"/>
                          <a:ea typeface="Calibri" panose="020F0502020204030204" pitchFamily="34" charset="0"/>
                          <a:cs typeface="Times New Roman" panose="02020603050405020304" pitchFamily="18" charset="0"/>
                        </a:rPr>
                        <a:t>Standard</a:t>
                      </a:r>
                    </a:p>
                  </a:txBody>
                  <a:tcPr marL="52323" marR="523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1425 - 1430</a:t>
                      </a:r>
                    </a:p>
                  </a:txBody>
                  <a:tcPr marL="52323" marR="523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32183250"/>
                  </a:ext>
                </a:extLst>
              </a:tr>
              <a:tr h="225804">
                <a:tc>
                  <a:txBody>
                    <a:bodyPr/>
                    <a:lstStyle/>
                    <a:p>
                      <a:pPr>
                        <a:lnSpc>
                          <a:spcPct val="107000"/>
                        </a:lnSpc>
                        <a:spcAft>
                          <a:spcPts val="0"/>
                        </a:spcAft>
                      </a:pPr>
                      <a:r>
                        <a:rPr lang="en-GB" sz="1400" dirty="0" err="1">
                          <a:effectLst/>
                          <a:latin typeface="Calibri" panose="020F0502020204030204" pitchFamily="34" charset="0"/>
                          <a:ea typeface="Calibri" panose="020F0502020204030204" pitchFamily="34" charset="0"/>
                          <a:cs typeface="Times New Roman" panose="02020603050405020304" pitchFamily="18" charset="0"/>
                        </a:rPr>
                        <a:t>AoB</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2323" marR="523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400" dirty="0">
                          <a:effectLst/>
                          <a:latin typeface="Calibri" panose="020F0502020204030204" pitchFamily="34" charset="0"/>
                          <a:ea typeface="Calibri" panose="020F0502020204030204" pitchFamily="34" charset="0"/>
                          <a:cs typeface="Times New Roman" panose="02020603050405020304" pitchFamily="18" charset="0"/>
                        </a:rPr>
                        <a:t>Chairmen</a:t>
                      </a:r>
                    </a:p>
                  </a:txBody>
                  <a:tcPr marL="52323" marR="523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2323" marR="523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400" dirty="0">
                          <a:effectLst/>
                          <a:latin typeface="Calibri" panose="020F0502020204030204" pitchFamily="34" charset="0"/>
                          <a:ea typeface="Calibri" panose="020F0502020204030204" pitchFamily="34" charset="0"/>
                          <a:cs typeface="Times New Roman" panose="02020603050405020304" pitchFamily="18" charset="0"/>
                        </a:rPr>
                        <a:t>Standard</a:t>
                      </a:r>
                    </a:p>
                  </a:txBody>
                  <a:tcPr marL="52323" marR="523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1430 – 1440</a:t>
                      </a:r>
                    </a:p>
                  </a:txBody>
                  <a:tcPr marL="52323" marR="523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82307536"/>
                  </a:ext>
                </a:extLst>
              </a:tr>
              <a:tr h="245274">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GB" sz="1400" dirty="0">
                          <a:effectLst/>
                          <a:latin typeface="Calibri" panose="020F0502020204030204" pitchFamily="34" charset="0"/>
                          <a:ea typeface="Calibri" panose="020F0502020204030204" pitchFamily="34" charset="0"/>
                          <a:cs typeface="Times New Roman" panose="02020603050405020304" pitchFamily="18" charset="0"/>
                        </a:rPr>
                        <a:t>Closing Comments, initial feedback on townhall and </a:t>
                      </a:r>
                      <a:r>
                        <a:rPr lang="en-GB" sz="1400" dirty="0" err="1">
                          <a:effectLst/>
                          <a:latin typeface="Calibri" panose="020F0502020204030204" pitchFamily="34" charset="0"/>
                          <a:ea typeface="Calibri" panose="020F0502020204030204" pitchFamily="34" charset="0"/>
                          <a:cs typeface="Times New Roman" panose="02020603050405020304" pitchFamily="18" charset="0"/>
                        </a:rPr>
                        <a:t>DoNM</a:t>
                      </a:r>
                      <a:r>
                        <a:rPr lang="en-GB" sz="1400" dirty="0">
                          <a:effectLst/>
                          <a:latin typeface="Calibri" panose="020F0502020204030204" pitchFamily="34" charset="0"/>
                          <a:ea typeface="Calibri" panose="020F0502020204030204" pitchFamily="34" charset="0"/>
                          <a:cs typeface="Times New Roman" panose="02020603050405020304" pitchFamily="18" charset="0"/>
                        </a:rPr>
                        <a:t> </a:t>
                      </a:r>
                    </a:p>
                  </a:txBody>
                  <a:tcPr marL="52323" marR="523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400" dirty="0">
                          <a:effectLst/>
                          <a:latin typeface="Calibri" panose="020F0502020204030204" pitchFamily="34" charset="0"/>
                          <a:ea typeface="Calibri" panose="020F0502020204030204" pitchFamily="34" charset="0"/>
                          <a:cs typeface="Times New Roman" panose="02020603050405020304" pitchFamily="18" charset="0"/>
                        </a:rPr>
                        <a:t>Chairmen</a:t>
                      </a:r>
                    </a:p>
                  </a:txBody>
                  <a:tcPr marL="52323" marR="523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2323" marR="523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400" dirty="0">
                          <a:effectLst/>
                          <a:latin typeface="Calibri" panose="020F0502020204030204" pitchFamily="34" charset="0"/>
                          <a:ea typeface="Calibri" panose="020F0502020204030204" pitchFamily="34" charset="0"/>
                          <a:cs typeface="Times New Roman" panose="02020603050405020304" pitchFamily="18" charset="0"/>
                        </a:rPr>
                        <a:t>Standard</a:t>
                      </a:r>
                    </a:p>
                  </a:txBody>
                  <a:tcPr marL="52323" marR="523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1440 - 1445</a:t>
                      </a:r>
                    </a:p>
                  </a:txBody>
                  <a:tcPr marL="52323" marR="523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21088996"/>
                  </a:ext>
                </a:extLst>
              </a:tr>
            </a:tbl>
          </a:graphicData>
        </a:graphic>
      </p:graphicFrame>
    </p:spTree>
    <p:extLst>
      <p:ext uri="{BB962C8B-B14F-4D97-AF65-F5344CB8AC3E}">
        <p14:creationId xmlns:p14="http://schemas.microsoft.com/office/powerpoint/2010/main" val="3655075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5" name="Object 64" hidden="1">
            <a:extLst>
              <a:ext uri="{FF2B5EF4-FFF2-40B4-BE49-F238E27FC236}">
                <a16:creationId xmlns:a16="http://schemas.microsoft.com/office/drawing/2014/main" id="{13BA0E9B-49F5-49F0-BAB1-EA4DADAFEBAC}"/>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6" progId="TCLayout.ActiveDocument.1">
                  <p:embed/>
                </p:oleObj>
              </mc:Choice>
              <mc:Fallback>
                <p:oleObj name="think-cell Slide" r:id="rId3" imgW="425" imgH="426" progId="TCLayout.ActiveDocument.1">
                  <p:embed/>
                  <p:pic>
                    <p:nvPicPr>
                      <p:cNvPr id="65" name="Object 64" hidden="1">
                        <a:extLst>
                          <a:ext uri="{FF2B5EF4-FFF2-40B4-BE49-F238E27FC236}">
                            <a16:creationId xmlns:a16="http://schemas.microsoft.com/office/drawing/2014/main" id="{13BA0E9B-49F5-49F0-BAB1-EA4DADAFEBA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6" name="TextBox 35">
            <a:extLst>
              <a:ext uri="{FF2B5EF4-FFF2-40B4-BE49-F238E27FC236}">
                <a16:creationId xmlns:a16="http://schemas.microsoft.com/office/drawing/2014/main" id="{CDE082E3-ADBD-4FD9-AB36-0B0F82E8E435}"/>
              </a:ext>
            </a:extLst>
          </p:cNvPr>
          <p:cNvSpPr txBox="1"/>
          <p:nvPr/>
        </p:nvSpPr>
        <p:spPr>
          <a:xfrm>
            <a:off x="357270" y="3257655"/>
            <a:ext cx="4523506" cy="430887"/>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C000"/>
                </a:solidFill>
                <a:effectLst/>
                <a:uLnTx/>
                <a:uFillTx/>
                <a:latin typeface="Trebuchet MS"/>
                <a:ea typeface="+mn-ea"/>
                <a:cs typeface="+mn-cs"/>
              </a:rPr>
              <a:t>Policy</a:t>
            </a:r>
            <a:endParaRPr kumimoji="0" lang="en-GB" sz="2800" b="0" i="0" u="none" strike="noStrike" kern="1200" cap="none" spc="0" normalizeH="0" baseline="0" noProof="0" dirty="0">
              <a:ln>
                <a:noFill/>
              </a:ln>
              <a:solidFill>
                <a:srgbClr val="FFC000"/>
              </a:solidFill>
              <a:effectLst/>
              <a:uLnTx/>
              <a:uFillTx/>
              <a:latin typeface="Trebuchet MS"/>
              <a:ea typeface="+mn-ea"/>
              <a:cs typeface="+mn-cs"/>
            </a:endParaRPr>
          </a:p>
        </p:txBody>
      </p:sp>
      <p:sp>
        <p:nvSpPr>
          <p:cNvPr id="2" name="TextBox 1">
            <a:extLst>
              <a:ext uri="{FF2B5EF4-FFF2-40B4-BE49-F238E27FC236}">
                <a16:creationId xmlns:a16="http://schemas.microsoft.com/office/drawing/2014/main" id="{88CB0533-7013-4FBA-A978-4C405980FD0B}"/>
              </a:ext>
            </a:extLst>
          </p:cNvPr>
          <p:cNvSpPr txBox="1"/>
          <p:nvPr/>
        </p:nvSpPr>
        <p:spPr>
          <a:xfrm>
            <a:off x="5920033" y="1005624"/>
            <a:ext cx="5712643" cy="4826524"/>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0000"/>
                </a:solidFill>
                <a:effectLst/>
                <a:uLnTx/>
                <a:uFillTx/>
                <a:latin typeface="Trebuchet MS"/>
                <a:ea typeface="+mn-ea"/>
                <a:cs typeface="+mn-cs"/>
              </a:rPr>
              <a:t>Improving clarity on definitions, outputs, measuring readiness, force sensing &amp; attribution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srgbClr val="000000"/>
              </a:solidFill>
              <a:effectLst/>
              <a:uLnTx/>
              <a:uFillTx/>
              <a:latin typeface="Trebuchet MS"/>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srgbClr val="000000"/>
                </a:solidFill>
                <a:effectLst/>
                <a:uLnTx/>
                <a:uFillTx/>
                <a:latin typeface="Trebuchet MS"/>
                <a:ea typeface="+mn-ea"/>
                <a:cs typeface="+mn-cs"/>
              </a:rPr>
              <a:t>Ready for What; Ready for When; What Needs to be Ready?</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srgbClr val="000000"/>
                </a:solidFill>
                <a:effectLst/>
                <a:uLnTx/>
                <a:uFillTx/>
                <a:latin typeface="Trebuchet MS"/>
                <a:ea typeface="+mn-ea"/>
                <a:cs typeface="+mn-cs"/>
              </a:rPr>
              <a:t>Refresh of Defence Planning Assumptions to reflect changes since the IR</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srgbClr val="000000"/>
                </a:solidFill>
                <a:effectLst/>
                <a:uLnTx/>
                <a:uFillTx/>
                <a:latin typeface="Trebuchet MS"/>
                <a:ea typeface="+mn-ea"/>
                <a:cs typeface="+mn-cs"/>
              </a:rPr>
              <a:t>Defining Readiness and Availability</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srgbClr val="000000"/>
                </a:solidFill>
                <a:effectLst/>
                <a:uLnTx/>
                <a:uFillTx/>
                <a:latin typeface="Trebuchet MS"/>
                <a:ea typeface="+mn-ea"/>
                <a:cs typeface="+mn-cs"/>
              </a:rPr>
              <a:t>How do we measure readiness and digitize the process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srgbClr val="000000"/>
              </a:solidFill>
              <a:effectLst/>
              <a:uLnTx/>
              <a:uFillTx/>
              <a:latin typeface="Trebuchet MS"/>
              <a:ea typeface="+mn-ea"/>
              <a:cs typeface="+mn-cs"/>
            </a:endParaRPr>
          </a:p>
        </p:txBody>
      </p:sp>
    </p:spTree>
    <p:extLst>
      <p:ext uri="{BB962C8B-B14F-4D97-AF65-F5344CB8AC3E}">
        <p14:creationId xmlns:p14="http://schemas.microsoft.com/office/powerpoint/2010/main" val="373246012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B3AE9A-BC28-4B90-BF0C-5F4F41B1BC63}"/>
              </a:ext>
            </a:extLst>
          </p:cNvPr>
          <p:cNvSpPr>
            <a:spLocks noGrp="1"/>
          </p:cNvSpPr>
          <p:nvPr>
            <p:ph type="title"/>
          </p:nvPr>
        </p:nvSpPr>
        <p:spPr>
          <a:xfrm>
            <a:off x="3094992" y="128602"/>
            <a:ext cx="5998840" cy="865973"/>
          </a:xfrm>
          <a:noFill/>
        </p:spPr>
        <p:txBody>
          <a:bodyPr vert="horz" lIns="91440" tIns="45720" rIns="91440" bIns="45720" rtlCol="0" anchor="b">
            <a:normAutofit/>
          </a:bodyPr>
          <a:lstStyle/>
          <a:p>
            <a:pPr algn="ctr"/>
            <a:r>
              <a:rPr lang="en-US" sz="5200" b="1"/>
              <a:t>Readiness =</a:t>
            </a:r>
          </a:p>
        </p:txBody>
      </p:sp>
      <p:pic>
        <p:nvPicPr>
          <p:cNvPr id="4" name="Picture 3">
            <a:extLst>
              <a:ext uri="{FF2B5EF4-FFF2-40B4-BE49-F238E27FC236}">
                <a16:creationId xmlns:a16="http://schemas.microsoft.com/office/drawing/2014/main" id="{0AE8E963-0B20-45EE-9D73-FC03F85DE38E}"/>
              </a:ext>
            </a:extLst>
          </p:cNvPr>
          <p:cNvPicPr>
            <a:picLocks noChangeAspect="1"/>
          </p:cNvPicPr>
          <p:nvPr/>
        </p:nvPicPr>
        <p:blipFill rotWithShape="1">
          <a:blip r:embed="rId2"/>
          <a:srcRect l="9302" t="55963" r="15823" b="24026"/>
          <a:stretch/>
        </p:blipFill>
        <p:spPr>
          <a:xfrm>
            <a:off x="9170713" y="3211281"/>
            <a:ext cx="1225826" cy="245388"/>
          </a:xfrm>
          <a:prstGeom prst="rect">
            <a:avLst/>
          </a:prstGeom>
        </p:spPr>
      </p:pic>
      <p:pic>
        <p:nvPicPr>
          <p:cNvPr id="14" name="Picture 13">
            <a:extLst>
              <a:ext uri="{FF2B5EF4-FFF2-40B4-BE49-F238E27FC236}">
                <a16:creationId xmlns:a16="http://schemas.microsoft.com/office/drawing/2014/main" id="{4E1CEF53-3E53-40DE-A617-5DF6BF50CC45}"/>
              </a:ext>
            </a:extLst>
          </p:cNvPr>
          <p:cNvPicPr>
            <a:picLocks noChangeAspect="1"/>
          </p:cNvPicPr>
          <p:nvPr/>
        </p:nvPicPr>
        <p:blipFill rotWithShape="1">
          <a:blip r:embed="rId2"/>
          <a:srcRect l="9302" t="55963" r="15823" b="24026"/>
          <a:stretch/>
        </p:blipFill>
        <p:spPr>
          <a:xfrm>
            <a:off x="9170714" y="905286"/>
            <a:ext cx="1225826" cy="245388"/>
          </a:xfrm>
          <a:prstGeom prst="rect">
            <a:avLst/>
          </a:prstGeom>
        </p:spPr>
      </p:pic>
      <p:pic>
        <p:nvPicPr>
          <p:cNvPr id="15" name="Picture 14">
            <a:extLst>
              <a:ext uri="{FF2B5EF4-FFF2-40B4-BE49-F238E27FC236}">
                <a16:creationId xmlns:a16="http://schemas.microsoft.com/office/drawing/2014/main" id="{80609AC6-DEBB-40BF-B00F-E609BC86D10D}"/>
              </a:ext>
            </a:extLst>
          </p:cNvPr>
          <p:cNvPicPr>
            <a:picLocks noChangeAspect="1"/>
          </p:cNvPicPr>
          <p:nvPr/>
        </p:nvPicPr>
        <p:blipFill rotWithShape="1">
          <a:blip r:embed="rId2"/>
          <a:srcRect l="9302" t="55963" r="15823" b="24026"/>
          <a:stretch/>
        </p:blipFill>
        <p:spPr>
          <a:xfrm>
            <a:off x="9170713" y="1675758"/>
            <a:ext cx="1225826" cy="245388"/>
          </a:xfrm>
          <a:prstGeom prst="rect">
            <a:avLst/>
          </a:prstGeom>
        </p:spPr>
      </p:pic>
      <p:pic>
        <p:nvPicPr>
          <p:cNvPr id="16" name="Picture 15">
            <a:extLst>
              <a:ext uri="{FF2B5EF4-FFF2-40B4-BE49-F238E27FC236}">
                <a16:creationId xmlns:a16="http://schemas.microsoft.com/office/drawing/2014/main" id="{2F438DA8-3140-4F0B-962A-7F5BB7A3F207}"/>
              </a:ext>
            </a:extLst>
          </p:cNvPr>
          <p:cNvPicPr>
            <a:picLocks noChangeAspect="1"/>
          </p:cNvPicPr>
          <p:nvPr/>
        </p:nvPicPr>
        <p:blipFill rotWithShape="1">
          <a:blip r:embed="rId2"/>
          <a:srcRect l="9302" t="55963" r="15823" b="24026"/>
          <a:stretch/>
        </p:blipFill>
        <p:spPr>
          <a:xfrm>
            <a:off x="9170713" y="1288717"/>
            <a:ext cx="1225826" cy="245388"/>
          </a:xfrm>
          <a:prstGeom prst="rect">
            <a:avLst/>
          </a:prstGeom>
        </p:spPr>
      </p:pic>
      <p:pic>
        <p:nvPicPr>
          <p:cNvPr id="20" name="Picture 19">
            <a:extLst>
              <a:ext uri="{FF2B5EF4-FFF2-40B4-BE49-F238E27FC236}">
                <a16:creationId xmlns:a16="http://schemas.microsoft.com/office/drawing/2014/main" id="{5091CC2B-D8DF-4A87-9DE2-BF36F3EE834B}"/>
              </a:ext>
            </a:extLst>
          </p:cNvPr>
          <p:cNvPicPr>
            <a:picLocks noChangeAspect="1"/>
          </p:cNvPicPr>
          <p:nvPr/>
        </p:nvPicPr>
        <p:blipFill rotWithShape="1">
          <a:blip r:embed="rId2"/>
          <a:srcRect l="9302" t="55963" r="15823" b="24026"/>
          <a:stretch/>
        </p:blipFill>
        <p:spPr>
          <a:xfrm>
            <a:off x="10477223" y="889917"/>
            <a:ext cx="1225826" cy="245388"/>
          </a:xfrm>
          <a:prstGeom prst="rect">
            <a:avLst/>
          </a:prstGeom>
        </p:spPr>
      </p:pic>
      <p:pic>
        <p:nvPicPr>
          <p:cNvPr id="21" name="Picture 20">
            <a:extLst>
              <a:ext uri="{FF2B5EF4-FFF2-40B4-BE49-F238E27FC236}">
                <a16:creationId xmlns:a16="http://schemas.microsoft.com/office/drawing/2014/main" id="{95FF3E90-5B4F-477A-8E10-26AC04AA191D}"/>
              </a:ext>
            </a:extLst>
          </p:cNvPr>
          <p:cNvPicPr>
            <a:picLocks noChangeAspect="1"/>
          </p:cNvPicPr>
          <p:nvPr/>
        </p:nvPicPr>
        <p:blipFill rotWithShape="1">
          <a:blip r:embed="rId2"/>
          <a:srcRect l="9302" t="55963" r="15823" b="24026"/>
          <a:stretch/>
        </p:blipFill>
        <p:spPr>
          <a:xfrm>
            <a:off x="10477222" y="1660389"/>
            <a:ext cx="1225826" cy="245388"/>
          </a:xfrm>
          <a:prstGeom prst="rect">
            <a:avLst/>
          </a:prstGeom>
        </p:spPr>
      </p:pic>
      <p:pic>
        <p:nvPicPr>
          <p:cNvPr id="22" name="Picture 21">
            <a:extLst>
              <a:ext uri="{FF2B5EF4-FFF2-40B4-BE49-F238E27FC236}">
                <a16:creationId xmlns:a16="http://schemas.microsoft.com/office/drawing/2014/main" id="{03A46C92-47A7-4025-A540-29B1EE4BCF3A}"/>
              </a:ext>
            </a:extLst>
          </p:cNvPr>
          <p:cNvPicPr>
            <a:picLocks noChangeAspect="1"/>
          </p:cNvPicPr>
          <p:nvPr/>
        </p:nvPicPr>
        <p:blipFill rotWithShape="1">
          <a:blip r:embed="rId2"/>
          <a:srcRect l="9302" t="55963" r="15823" b="24026"/>
          <a:stretch/>
        </p:blipFill>
        <p:spPr>
          <a:xfrm>
            <a:off x="10477222" y="1273348"/>
            <a:ext cx="1225826" cy="245388"/>
          </a:xfrm>
          <a:prstGeom prst="rect">
            <a:avLst/>
          </a:prstGeom>
        </p:spPr>
      </p:pic>
      <p:pic>
        <p:nvPicPr>
          <p:cNvPr id="24" name="Picture 2" descr="Lockheed Martin F-35 Lightning II Royal Air Force RAF Pin Badge . | eBay">
            <a:extLst>
              <a:ext uri="{FF2B5EF4-FFF2-40B4-BE49-F238E27FC236}">
                <a16:creationId xmlns:a16="http://schemas.microsoft.com/office/drawing/2014/main" id="{BEE09CC7-FE88-4E95-90C6-11C27698154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271" t="5346" r="7894" b="5249"/>
          <a:stretch/>
        </p:blipFill>
        <p:spPr bwMode="auto">
          <a:xfrm>
            <a:off x="2107920" y="2752381"/>
            <a:ext cx="495483" cy="684692"/>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Lockheed Martin F-35 Lightning II Royal Air Force RAF Pin Badge . | eBay">
            <a:extLst>
              <a:ext uri="{FF2B5EF4-FFF2-40B4-BE49-F238E27FC236}">
                <a16:creationId xmlns:a16="http://schemas.microsoft.com/office/drawing/2014/main" id="{833A3A30-F2D8-40D7-BE03-D79B5D490CD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271" t="5346" r="7894" b="5249"/>
          <a:stretch/>
        </p:blipFill>
        <p:spPr bwMode="auto">
          <a:xfrm>
            <a:off x="562300" y="2774007"/>
            <a:ext cx="495483" cy="684692"/>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Lockheed Martin F-35 Lightning II Royal Air Force RAF Pin Badge . | eBay">
            <a:extLst>
              <a:ext uri="{FF2B5EF4-FFF2-40B4-BE49-F238E27FC236}">
                <a16:creationId xmlns:a16="http://schemas.microsoft.com/office/drawing/2014/main" id="{0AF960A0-1553-4E79-B7C8-922B2F13B24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271" t="5346" r="7894" b="5249"/>
          <a:stretch/>
        </p:blipFill>
        <p:spPr bwMode="auto">
          <a:xfrm>
            <a:off x="567444" y="1198228"/>
            <a:ext cx="495483" cy="68469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Lockheed Martin F-35 Lightning II Royal Air Force RAF Pin Badge . | eBay">
            <a:extLst>
              <a:ext uri="{FF2B5EF4-FFF2-40B4-BE49-F238E27FC236}">
                <a16:creationId xmlns:a16="http://schemas.microsoft.com/office/drawing/2014/main" id="{A92A1913-F7C3-4738-BC7C-5AA5039D825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271" t="5346" r="7894" b="5249"/>
          <a:stretch/>
        </p:blipFill>
        <p:spPr bwMode="auto">
          <a:xfrm>
            <a:off x="1337682" y="1198228"/>
            <a:ext cx="495483" cy="684692"/>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Lockheed Martin F-35 Lightning II Royal Air Force RAF Pin Badge . | eBay">
            <a:extLst>
              <a:ext uri="{FF2B5EF4-FFF2-40B4-BE49-F238E27FC236}">
                <a16:creationId xmlns:a16="http://schemas.microsoft.com/office/drawing/2014/main" id="{2C9F4C69-ECAF-47CA-B2B8-3692EFB4CA7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271" t="5346" r="7894" b="5249"/>
          <a:stretch/>
        </p:blipFill>
        <p:spPr bwMode="auto">
          <a:xfrm>
            <a:off x="2107920" y="1198228"/>
            <a:ext cx="495483" cy="684692"/>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Lockheed Martin F-35 Lightning II Royal Air Force RAF Pin Badge . | eBay">
            <a:extLst>
              <a:ext uri="{FF2B5EF4-FFF2-40B4-BE49-F238E27FC236}">
                <a16:creationId xmlns:a16="http://schemas.microsoft.com/office/drawing/2014/main" id="{85E301E8-99C9-4A45-8AC8-3077EC5A156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271" t="5346" r="7894" b="5249"/>
          <a:stretch/>
        </p:blipFill>
        <p:spPr bwMode="auto">
          <a:xfrm>
            <a:off x="1335110" y="2774007"/>
            <a:ext cx="495483" cy="684692"/>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Lockheed Martin F-35 Lightning II Royal Air Force RAF Pin Badge . | eBay">
            <a:extLst>
              <a:ext uri="{FF2B5EF4-FFF2-40B4-BE49-F238E27FC236}">
                <a16:creationId xmlns:a16="http://schemas.microsoft.com/office/drawing/2014/main" id="{E199E8B6-102A-47A0-AEA6-63F56656315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271" t="5346" r="7894" b="5249"/>
          <a:stretch/>
        </p:blipFill>
        <p:spPr bwMode="auto">
          <a:xfrm>
            <a:off x="567444" y="1992768"/>
            <a:ext cx="495483" cy="684692"/>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Lockheed Martin F-35 Lightning II Royal Air Force RAF Pin Badge . | eBay">
            <a:extLst>
              <a:ext uri="{FF2B5EF4-FFF2-40B4-BE49-F238E27FC236}">
                <a16:creationId xmlns:a16="http://schemas.microsoft.com/office/drawing/2014/main" id="{A356596E-F93D-4957-B4A7-84C329FC9DA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271" t="5346" r="7894" b="5249"/>
          <a:stretch/>
        </p:blipFill>
        <p:spPr bwMode="auto">
          <a:xfrm>
            <a:off x="1337682" y="1992768"/>
            <a:ext cx="495483" cy="684692"/>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Lockheed Martin F-35 Lightning II Royal Air Force RAF Pin Badge . | eBay">
            <a:extLst>
              <a:ext uri="{FF2B5EF4-FFF2-40B4-BE49-F238E27FC236}">
                <a16:creationId xmlns:a16="http://schemas.microsoft.com/office/drawing/2014/main" id="{26F5D50C-A161-44FD-8182-3D183345D69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271" t="5346" r="7894" b="5249"/>
          <a:stretch/>
        </p:blipFill>
        <p:spPr bwMode="auto">
          <a:xfrm>
            <a:off x="2107920" y="1992768"/>
            <a:ext cx="495483" cy="684692"/>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35">
            <a:extLst>
              <a:ext uri="{FF2B5EF4-FFF2-40B4-BE49-F238E27FC236}">
                <a16:creationId xmlns:a16="http://schemas.microsoft.com/office/drawing/2014/main" id="{7DAF5373-DF60-4C56-B5A0-19F692035BC2}"/>
              </a:ext>
            </a:extLst>
          </p:cNvPr>
          <p:cNvPicPr>
            <a:picLocks noChangeAspect="1"/>
          </p:cNvPicPr>
          <p:nvPr/>
        </p:nvPicPr>
        <p:blipFill rotWithShape="1">
          <a:blip r:embed="rId2"/>
          <a:srcRect l="9302" t="55963" r="15823" b="24026"/>
          <a:stretch/>
        </p:blipFill>
        <p:spPr>
          <a:xfrm>
            <a:off x="10477223" y="3211281"/>
            <a:ext cx="1225826" cy="245388"/>
          </a:xfrm>
          <a:prstGeom prst="rect">
            <a:avLst/>
          </a:prstGeom>
        </p:spPr>
      </p:pic>
      <p:pic>
        <p:nvPicPr>
          <p:cNvPr id="39" name="Picture 38">
            <a:extLst>
              <a:ext uri="{FF2B5EF4-FFF2-40B4-BE49-F238E27FC236}">
                <a16:creationId xmlns:a16="http://schemas.microsoft.com/office/drawing/2014/main" id="{15E7C77B-AA73-47D4-8E6D-DB4C6F5CE955}"/>
              </a:ext>
            </a:extLst>
          </p:cNvPr>
          <p:cNvPicPr>
            <a:picLocks noChangeAspect="1"/>
          </p:cNvPicPr>
          <p:nvPr/>
        </p:nvPicPr>
        <p:blipFill rotWithShape="1">
          <a:blip r:embed="rId2"/>
          <a:srcRect l="9302" t="55963" r="15823" b="24026"/>
          <a:stretch/>
        </p:blipFill>
        <p:spPr>
          <a:xfrm>
            <a:off x="9170714" y="2070916"/>
            <a:ext cx="1225826" cy="245388"/>
          </a:xfrm>
          <a:prstGeom prst="rect">
            <a:avLst/>
          </a:prstGeom>
        </p:spPr>
      </p:pic>
      <p:pic>
        <p:nvPicPr>
          <p:cNvPr id="40" name="Picture 39">
            <a:extLst>
              <a:ext uri="{FF2B5EF4-FFF2-40B4-BE49-F238E27FC236}">
                <a16:creationId xmlns:a16="http://schemas.microsoft.com/office/drawing/2014/main" id="{803B0AD1-BFCF-49C5-9B9F-0C11F7F75997}"/>
              </a:ext>
            </a:extLst>
          </p:cNvPr>
          <p:cNvPicPr>
            <a:picLocks noChangeAspect="1"/>
          </p:cNvPicPr>
          <p:nvPr/>
        </p:nvPicPr>
        <p:blipFill rotWithShape="1">
          <a:blip r:embed="rId2"/>
          <a:srcRect l="9302" t="55963" r="15823" b="24026"/>
          <a:stretch/>
        </p:blipFill>
        <p:spPr>
          <a:xfrm>
            <a:off x="9170713" y="2841388"/>
            <a:ext cx="1225826" cy="245388"/>
          </a:xfrm>
          <a:prstGeom prst="rect">
            <a:avLst/>
          </a:prstGeom>
        </p:spPr>
      </p:pic>
      <p:pic>
        <p:nvPicPr>
          <p:cNvPr id="41" name="Picture 40">
            <a:extLst>
              <a:ext uri="{FF2B5EF4-FFF2-40B4-BE49-F238E27FC236}">
                <a16:creationId xmlns:a16="http://schemas.microsoft.com/office/drawing/2014/main" id="{2279365D-A890-42AC-BA5C-EC4CBCFBB41E}"/>
              </a:ext>
            </a:extLst>
          </p:cNvPr>
          <p:cNvPicPr>
            <a:picLocks noChangeAspect="1"/>
          </p:cNvPicPr>
          <p:nvPr/>
        </p:nvPicPr>
        <p:blipFill rotWithShape="1">
          <a:blip r:embed="rId2"/>
          <a:srcRect l="9302" t="55963" r="15823" b="24026"/>
          <a:stretch/>
        </p:blipFill>
        <p:spPr>
          <a:xfrm>
            <a:off x="9170713" y="2454347"/>
            <a:ext cx="1225826" cy="245388"/>
          </a:xfrm>
          <a:prstGeom prst="rect">
            <a:avLst/>
          </a:prstGeom>
        </p:spPr>
      </p:pic>
      <p:pic>
        <p:nvPicPr>
          <p:cNvPr id="42" name="Picture 41">
            <a:extLst>
              <a:ext uri="{FF2B5EF4-FFF2-40B4-BE49-F238E27FC236}">
                <a16:creationId xmlns:a16="http://schemas.microsoft.com/office/drawing/2014/main" id="{4CA8DD01-2460-4625-925F-EBF255E0361F}"/>
              </a:ext>
            </a:extLst>
          </p:cNvPr>
          <p:cNvPicPr>
            <a:picLocks noChangeAspect="1"/>
          </p:cNvPicPr>
          <p:nvPr/>
        </p:nvPicPr>
        <p:blipFill rotWithShape="1">
          <a:blip r:embed="rId2"/>
          <a:srcRect l="9302" t="55963" r="15823" b="24026"/>
          <a:stretch/>
        </p:blipFill>
        <p:spPr>
          <a:xfrm>
            <a:off x="10477223" y="2055547"/>
            <a:ext cx="1225826" cy="245388"/>
          </a:xfrm>
          <a:prstGeom prst="rect">
            <a:avLst/>
          </a:prstGeom>
        </p:spPr>
      </p:pic>
      <p:pic>
        <p:nvPicPr>
          <p:cNvPr id="43" name="Picture 42">
            <a:extLst>
              <a:ext uri="{FF2B5EF4-FFF2-40B4-BE49-F238E27FC236}">
                <a16:creationId xmlns:a16="http://schemas.microsoft.com/office/drawing/2014/main" id="{306CCFA0-C96F-4ABD-BFB7-C44F83873DBD}"/>
              </a:ext>
            </a:extLst>
          </p:cNvPr>
          <p:cNvPicPr>
            <a:picLocks noChangeAspect="1"/>
          </p:cNvPicPr>
          <p:nvPr/>
        </p:nvPicPr>
        <p:blipFill rotWithShape="1">
          <a:blip r:embed="rId2"/>
          <a:srcRect l="9302" t="55963" r="15823" b="24026"/>
          <a:stretch/>
        </p:blipFill>
        <p:spPr>
          <a:xfrm>
            <a:off x="10477222" y="2826019"/>
            <a:ext cx="1225826" cy="245388"/>
          </a:xfrm>
          <a:prstGeom prst="rect">
            <a:avLst/>
          </a:prstGeom>
        </p:spPr>
      </p:pic>
      <p:pic>
        <p:nvPicPr>
          <p:cNvPr id="44" name="Picture 43">
            <a:extLst>
              <a:ext uri="{FF2B5EF4-FFF2-40B4-BE49-F238E27FC236}">
                <a16:creationId xmlns:a16="http://schemas.microsoft.com/office/drawing/2014/main" id="{7BF9E6D9-5B39-4589-94F4-09089D28B77B}"/>
              </a:ext>
            </a:extLst>
          </p:cNvPr>
          <p:cNvPicPr>
            <a:picLocks noChangeAspect="1"/>
          </p:cNvPicPr>
          <p:nvPr/>
        </p:nvPicPr>
        <p:blipFill rotWithShape="1">
          <a:blip r:embed="rId2"/>
          <a:srcRect l="9302" t="55963" r="15823" b="24026"/>
          <a:stretch/>
        </p:blipFill>
        <p:spPr>
          <a:xfrm>
            <a:off x="10477222" y="2438978"/>
            <a:ext cx="1225826" cy="245388"/>
          </a:xfrm>
          <a:prstGeom prst="rect">
            <a:avLst/>
          </a:prstGeom>
        </p:spPr>
      </p:pic>
      <p:pic>
        <p:nvPicPr>
          <p:cNvPr id="1030" name="Picture 6" descr="F-35 Capabilities | Lockheed Martin">
            <a:extLst>
              <a:ext uri="{FF2B5EF4-FFF2-40B4-BE49-F238E27FC236}">
                <a16:creationId xmlns:a16="http://schemas.microsoft.com/office/drawing/2014/main" id="{AEB9D613-638C-44B5-8375-9E9B18CB83A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4963" b="12224"/>
          <a:stretch/>
        </p:blipFill>
        <p:spPr bwMode="auto">
          <a:xfrm>
            <a:off x="4334912" y="1005807"/>
            <a:ext cx="3535281" cy="214511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5E98DBDA-8CF2-4D8A-A25E-8352B82AE807}"/>
              </a:ext>
            </a:extLst>
          </p:cNvPr>
          <p:cNvSpPr/>
          <p:nvPr/>
        </p:nvSpPr>
        <p:spPr>
          <a:xfrm>
            <a:off x="498378" y="2752381"/>
            <a:ext cx="2230803" cy="755208"/>
          </a:xfrm>
          <a:prstGeom prst="rect">
            <a:avLst/>
          </a:prstGeom>
          <a:solidFill>
            <a:schemeClr val="accent1">
              <a:lumMod val="40000"/>
              <a:lumOff val="60000"/>
              <a:alpha val="3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2543E682-160E-4082-AA2B-02A11929FE53}"/>
              </a:ext>
            </a:extLst>
          </p:cNvPr>
          <p:cNvSpPr txBox="1"/>
          <p:nvPr/>
        </p:nvSpPr>
        <p:spPr>
          <a:xfrm>
            <a:off x="441465" y="2763583"/>
            <a:ext cx="230241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a:ln>
                  <a:noFill/>
                </a:ln>
                <a:solidFill>
                  <a:srgbClr val="FF0000"/>
                </a:solidFill>
                <a:effectLst/>
                <a:uLnTx/>
                <a:uFillTx/>
                <a:latin typeface="Calibri" panose="020F0502020204030204"/>
                <a:ea typeface="+mn-ea"/>
                <a:cs typeface="+mn-cs"/>
              </a:rPr>
              <a:t>X   </a:t>
            </a:r>
            <a:r>
              <a:rPr kumimoji="0" lang="en-GB" sz="4400" b="1" i="0" u="none" strike="noStrike" kern="1200" cap="none" spc="0" normalizeH="0" baseline="0" noProof="0" err="1">
                <a:ln>
                  <a:noFill/>
                </a:ln>
                <a:solidFill>
                  <a:srgbClr val="FF0000"/>
                </a:solidFill>
                <a:effectLst/>
                <a:uLnTx/>
                <a:uFillTx/>
                <a:latin typeface="Calibri" panose="020F0502020204030204"/>
                <a:ea typeface="+mn-ea"/>
                <a:cs typeface="+mn-cs"/>
              </a:rPr>
              <a:t>X</a:t>
            </a:r>
            <a:r>
              <a:rPr kumimoji="0" lang="en-GB" sz="4400" b="1" i="0" u="none" strike="noStrike" kern="1200" cap="none" spc="0" normalizeH="0" baseline="0" noProof="0">
                <a:ln>
                  <a:noFill/>
                </a:ln>
                <a:solidFill>
                  <a:srgbClr val="FF0000"/>
                </a:solidFill>
                <a:effectLst/>
                <a:uLnTx/>
                <a:uFillTx/>
                <a:latin typeface="Calibri" panose="020F0502020204030204"/>
                <a:ea typeface="+mn-ea"/>
                <a:cs typeface="+mn-cs"/>
              </a:rPr>
              <a:t>    </a:t>
            </a:r>
            <a:r>
              <a:rPr kumimoji="0" lang="en-GB" sz="4400" b="1" i="0" u="none" strike="noStrike" kern="1200" cap="none" spc="0" normalizeH="0" baseline="0" noProof="0" err="1">
                <a:ln>
                  <a:noFill/>
                </a:ln>
                <a:solidFill>
                  <a:srgbClr val="FF0000"/>
                </a:solidFill>
                <a:effectLst/>
                <a:uLnTx/>
                <a:uFillTx/>
                <a:latin typeface="Calibri" panose="020F0502020204030204"/>
                <a:ea typeface="+mn-ea"/>
                <a:cs typeface="+mn-cs"/>
              </a:rPr>
              <a:t>X</a:t>
            </a:r>
            <a:endParaRPr kumimoji="0" lang="en-GB" sz="4400" b="1"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BF49CE25-9DEC-4E8B-9815-93E00F577350}"/>
              </a:ext>
            </a:extLst>
          </p:cNvPr>
          <p:cNvSpPr txBox="1"/>
          <p:nvPr/>
        </p:nvSpPr>
        <p:spPr>
          <a:xfrm>
            <a:off x="3540691" y="3656527"/>
            <a:ext cx="716437"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45" name="TextBox 44">
            <a:extLst>
              <a:ext uri="{FF2B5EF4-FFF2-40B4-BE49-F238E27FC236}">
                <a16:creationId xmlns:a16="http://schemas.microsoft.com/office/drawing/2014/main" id="{4DD472B4-D411-406A-B195-1B78E3BC1697}"/>
              </a:ext>
            </a:extLst>
          </p:cNvPr>
          <p:cNvSpPr txBox="1"/>
          <p:nvPr/>
        </p:nvSpPr>
        <p:spPr>
          <a:xfrm>
            <a:off x="7978643" y="3656527"/>
            <a:ext cx="716437"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8" name="Slide Number Placeholder 7">
            <a:extLst>
              <a:ext uri="{FF2B5EF4-FFF2-40B4-BE49-F238E27FC236}">
                <a16:creationId xmlns:a16="http://schemas.microsoft.com/office/drawing/2014/main" id="{754EC081-8E6C-48F7-B466-4EBA4DF66811}"/>
              </a:ext>
            </a:extLst>
          </p:cNvPr>
          <p:cNvSpPr>
            <a:spLocks noGrp="1"/>
          </p:cNvSpPr>
          <p:nvPr>
            <p:ph type="sldNum" sz="quarter" idx="12"/>
          </p:nvPr>
        </p:nvSpPr>
        <p:spPr>
          <a:xfrm>
            <a:off x="9024939" y="6377729"/>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13BF2E-F17D-4EE9-B585-968342D8D92B}"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graphicFrame>
        <p:nvGraphicFramePr>
          <p:cNvPr id="9" name="Table 9">
            <a:extLst>
              <a:ext uri="{FF2B5EF4-FFF2-40B4-BE49-F238E27FC236}">
                <a16:creationId xmlns:a16="http://schemas.microsoft.com/office/drawing/2014/main" id="{22716E1D-18F0-4AF6-8F88-0C3C513404D5}"/>
              </a:ext>
            </a:extLst>
          </p:cNvPr>
          <p:cNvGraphicFramePr>
            <a:graphicFrameLocks noGrp="1"/>
          </p:cNvGraphicFramePr>
          <p:nvPr/>
        </p:nvGraphicFramePr>
        <p:xfrm>
          <a:off x="723803" y="3656527"/>
          <a:ext cx="2048385" cy="2199640"/>
        </p:xfrm>
        <a:graphic>
          <a:graphicData uri="http://schemas.openxmlformats.org/drawingml/2006/table">
            <a:tbl>
              <a:tblPr firstRow="1" bandRow="1">
                <a:tableStyleId>{5940675A-B579-460E-94D1-54222C63F5DA}</a:tableStyleId>
              </a:tblPr>
              <a:tblGrid>
                <a:gridCol w="2048385">
                  <a:extLst>
                    <a:ext uri="{9D8B030D-6E8A-4147-A177-3AD203B41FA5}">
                      <a16:colId xmlns:a16="http://schemas.microsoft.com/office/drawing/2014/main" val="3292006527"/>
                    </a:ext>
                  </a:extLst>
                </a:gridCol>
              </a:tblGrid>
              <a:tr h="370840">
                <a:tc>
                  <a:txBody>
                    <a:bodyPr/>
                    <a:lstStyle/>
                    <a:p>
                      <a:pPr algn="ctr"/>
                      <a:r>
                        <a:rPr lang="en-US" sz="1800" b="1"/>
                        <a:t>Availability</a:t>
                      </a:r>
                      <a:endParaRPr lang="en-GB"/>
                    </a:p>
                  </a:txBody>
                  <a:tcPr>
                    <a:solidFill>
                      <a:schemeClr val="bg1">
                        <a:lumMod val="85000"/>
                      </a:schemeClr>
                    </a:solidFill>
                  </a:tcPr>
                </a:tc>
                <a:extLst>
                  <a:ext uri="{0D108BD9-81ED-4DB2-BD59-A6C34878D82A}">
                    <a16:rowId xmlns:a16="http://schemas.microsoft.com/office/drawing/2014/main" val="402640622"/>
                  </a:ext>
                </a:extLst>
              </a:tr>
              <a:tr h="370840">
                <a:tc>
                  <a:txBody>
                    <a:bodyPr/>
                    <a:lstStyle/>
                    <a:p>
                      <a:pPr algn="ctr"/>
                      <a:r>
                        <a:rPr lang="en-US" sz="1800" b="0"/>
                        <a:t>Assets</a:t>
                      </a:r>
                    </a:p>
                    <a:p>
                      <a:pPr algn="ctr"/>
                      <a:r>
                        <a:rPr lang="en-US" sz="1800" b="0"/>
                        <a:t>Preparedness</a:t>
                      </a:r>
                      <a:endParaRPr lang="en-GB" b="0"/>
                    </a:p>
                  </a:txBody>
                  <a:tcPr/>
                </a:tc>
                <a:extLst>
                  <a:ext uri="{0D108BD9-81ED-4DB2-BD59-A6C34878D82A}">
                    <a16:rowId xmlns:a16="http://schemas.microsoft.com/office/drawing/2014/main" val="1848811561"/>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a:t>Platform Numbers</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a:t>Workforce</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a:t>Reliability</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a:t>Repairability</a:t>
                      </a:r>
                      <a:endParaRPr lang="en-GB" b="0"/>
                    </a:p>
                  </a:txBody>
                  <a:tcPr/>
                </a:tc>
                <a:extLst>
                  <a:ext uri="{0D108BD9-81ED-4DB2-BD59-A6C34878D82A}">
                    <a16:rowId xmlns:a16="http://schemas.microsoft.com/office/drawing/2014/main" val="3196828455"/>
                  </a:ext>
                </a:extLst>
              </a:tr>
            </a:tbl>
          </a:graphicData>
        </a:graphic>
      </p:graphicFrame>
      <p:graphicFrame>
        <p:nvGraphicFramePr>
          <p:cNvPr id="46" name="Table 9">
            <a:extLst>
              <a:ext uri="{FF2B5EF4-FFF2-40B4-BE49-F238E27FC236}">
                <a16:creationId xmlns:a16="http://schemas.microsoft.com/office/drawing/2014/main" id="{9C9FDE5F-C4C1-49A4-9CC4-E429F503A436}"/>
              </a:ext>
            </a:extLst>
          </p:cNvPr>
          <p:cNvGraphicFramePr>
            <a:graphicFrameLocks noGrp="1"/>
          </p:cNvGraphicFramePr>
          <p:nvPr/>
        </p:nvGraphicFramePr>
        <p:xfrm>
          <a:off x="5087468" y="3537692"/>
          <a:ext cx="2048385" cy="3022600"/>
        </p:xfrm>
        <a:graphic>
          <a:graphicData uri="http://schemas.openxmlformats.org/drawingml/2006/table">
            <a:tbl>
              <a:tblPr firstRow="1" bandRow="1">
                <a:tableStyleId>{5940675A-B579-460E-94D1-54222C63F5DA}</a:tableStyleId>
              </a:tblPr>
              <a:tblGrid>
                <a:gridCol w="2048385">
                  <a:extLst>
                    <a:ext uri="{9D8B030D-6E8A-4147-A177-3AD203B41FA5}">
                      <a16:colId xmlns:a16="http://schemas.microsoft.com/office/drawing/2014/main" val="3292006527"/>
                    </a:ext>
                  </a:extLst>
                </a:gridCol>
              </a:tblGrid>
              <a:tr h="370840">
                <a:tc>
                  <a:txBody>
                    <a:bodyPr/>
                    <a:lstStyle/>
                    <a:p>
                      <a:pPr algn="ctr"/>
                      <a:r>
                        <a:rPr lang="en-US" sz="1800" b="1"/>
                        <a:t>Capability</a:t>
                      </a:r>
                      <a:endParaRPr lang="en-GB"/>
                    </a:p>
                  </a:txBody>
                  <a:tcPr>
                    <a:solidFill>
                      <a:schemeClr val="bg1">
                        <a:lumMod val="85000"/>
                      </a:schemeClr>
                    </a:solidFill>
                  </a:tcPr>
                </a:tc>
                <a:extLst>
                  <a:ext uri="{0D108BD9-81ED-4DB2-BD59-A6C34878D82A}">
                    <a16:rowId xmlns:a16="http://schemas.microsoft.com/office/drawing/2014/main" val="402640622"/>
                  </a:ext>
                </a:extLst>
              </a:tr>
              <a:tr h="370840">
                <a:tc>
                  <a:txBody>
                    <a:bodyPr/>
                    <a:lstStyle/>
                    <a:p>
                      <a:pPr algn="ctr"/>
                      <a:r>
                        <a:rPr lang="en-US" sz="1800" b="0"/>
                        <a:t>Lethality</a:t>
                      </a:r>
                    </a:p>
                    <a:p>
                      <a:pPr algn="ctr"/>
                      <a:r>
                        <a:rPr lang="en-US" sz="1800" b="0"/>
                        <a:t>Survivability</a:t>
                      </a:r>
                      <a:endParaRPr lang="en-GB" b="0"/>
                    </a:p>
                  </a:txBody>
                  <a:tcPr/>
                </a:tc>
                <a:extLst>
                  <a:ext uri="{0D108BD9-81ED-4DB2-BD59-A6C34878D82A}">
                    <a16:rowId xmlns:a16="http://schemas.microsoft.com/office/drawing/2014/main" val="1848811561"/>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a:solidFill>
                            <a:schemeClr val="tx1"/>
                          </a:solidFill>
                        </a:rPr>
                        <a:t>Deployability</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a:solidFill>
                            <a:schemeClr val="tx1"/>
                          </a:solidFill>
                        </a:rPr>
                        <a:t>Weapon Systems</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a:solidFill>
                            <a:schemeClr val="tx1"/>
                          </a:solidFill>
                        </a:rPr>
                        <a:t>Supply Chain</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a:solidFill>
                            <a:schemeClr val="tx1"/>
                          </a:solidFill>
                        </a:rPr>
                        <a:t>C5I</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a:solidFill>
                            <a:schemeClr val="tx1"/>
                          </a:solidFill>
                        </a:rPr>
                        <a:t>Force Protection</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a:solidFill>
                            <a:schemeClr val="tx1"/>
                          </a:solidFill>
                        </a:rPr>
                        <a:t>Integration</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a:solidFill>
                            <a:schemeClr val="tx1"/>
                          </a:solidFill>
                        </a:rPr>
                        <a:t>Training </a:t>
                      </a:r>
                    </a:p>
                  </a:txBody>
                  <a:tcPr/>
                </a:tc>
                <a:extLst>
                  <a:ext uri="{0D108BD9-81ED-4DB2-BD59-A6C34878D82A}">
                    <a16:rowId xmlns:a16="http://schemas.microsoft.com/office/drawing/2014/main" val="3196828455"/>
                  </a:ext>
                </a:extLst>
              </a:tr>
            </a:tbl>
          </a:graphicData>
        </a:graphic>
      </p:graphicFrame>
      <p:graphicFrame>
        <p:nvGraphicFramePr>
          <p:cNvPr id="51" name="Table 9">
            <a:extLst>
              <a:ext uri="{FF2B5EF4-FFF2-40B4-BE49-F238E27FC236}">
                <a16:creationId xmlns:a16="http://schemas.microsoft.com/office/drawing/2014/main" id="{330C2ADE-520A-44CF-AF72-B20460566592}"/>
              </a:ext>
            </a:extLst>
          </p:cNvPr>
          <p:cNvGraphicFramePr>
            <a:graphicFrameLocks noGrp="1"/>
          </p:cNvGraphicFramePr>
          <p:nvPr/>
        </p:nvGraphicFramePr>
        <p:xfrm>
          <a:off x="9537871" y="3656527"/>
          <a:ext cx="2048385" cy="3022600"/>
        </p:xfrm>
        <a:graphic>
          <a:graphicData uri="http://schemas.openxmlformats.org/drawingml/2006/table">
            <a:tbl>
              <a:tblPr firstRow="1" bandRow="1">
                <a:tableStyleId>{5940675A-B579-460E-94D1-54222C63F5DA}</a:tableStyleId>
              </a:tblPr>
              <a:tblGrid>
                <a:gridCol w="2048385">
                  <a:extLst>
                    <a:ext uri="{9D8B030D-6E8A-4147-A177-3AD203B41FA5}">
                      <a16:colId xmlns:a16="http://schemas.microsoft.com/office/drawing/2014/main" val="3292006527"/>
                    </a:ext>
                  </a:extLst>
                </a:gridCol>
              </a:tblGrid>
              <a:tr h="370840">
                <a:tc>
                  <a:txBody>
                    <a:bodyPr/>
                    <a:lstStyle/>
                    <a:p>
                      <a:pPr algn="ctr"/>
                      <a:r>
                        <a:rPr lang="en-US" sz="1800" b="1"/>
                        <a:t>Sustainability</a:t>
                      </a:r>
                      <a:endParaRPr lang="en-GB"/>
                    </a:p>
                  </a:txBody>
                  <a:tcPr>
                    <a:solidFill>
                      <a:schemeClr val="bg1">
                        <a:lumMod val="85000"/>
                      </a:schemeClr>
                    </a:solidFill>
                  </a:tcPr>
                </a:tc>
                <a:extLst>
                  <a:ext uri="{0D108BD9-81ED-4DB2-BD59-A6C34878D82A}">
                    <a16:rowId xmlns:a16="http://schemas.microsoft.com/office/drawing/2014/main" val="402640622"/>
                  </a:ext>
                </a:extLst>
              </a:tr>
              <a:tr h="370840">
                <a:tc>
                  <a:txBody>
                    <a:bodyPr/>
                    <a:lstStyle/>
                    <a:p>
                      <a:pPr algn="ctr"/>
                      <a:r>
                        <a:rPr lang="en-US" sz="1800" b="0"/>
                        <a:t>Intensity</a:t>
                      </a:r>
                    </a:p>
                    <a:p>
                      <a:pPr algn="ctr"/>
                      <a:r>
                        <a:rPr lang="en-US" sz="1800" b="0"/>
                        <a:t>Endurance</a:t>
                      </a:r>
                    </a:p>
                  </a:txBody>
                  <a:tcPr/>
                </a:tc>
                <a:extLst>
                  <a:ext uri="{0D108BD9-81ED-4DB2-BD59-A6C34878D82A}">
                    <a16:rowId xmlns:a16="http://schemas.microsoft.com/office/drawing/2014/main" val="1848811561"/>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a:t>Workforce</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a:solidFill>
                            <a:schemeClr val="tx1"/>
                          </a:solidFill>
                        </a:rPr>
                        <a:t>Enablement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a:t>Munitions</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a:t>Eqpt Spt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a:t>Inventory</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a:t>Strategic Base</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err="1"/>
                        <a:t>Defence</a:t>
                      </a:r>
                      <a:r>
                        <a:rPr lang="en-US" sz="1800" b="0"/>
                        <a:t> Industry</a:t>
                      </a:r>
                      <a:endParaRPr lang="en-GB" b="0"/>
                    </a:p>
                  </a:txBody>
                  <a:tcPr/>
                </a:tc>
                <a:extLst>
                  <a:ext uri="{0D108BD9-81ED-4DB2-BD59-A6C34878D82A}">
                    <a16:rowId xmlns:a16="http://schemas.microsoft.com/office/drawing/2014/main" val="3196828455"/>
                  </a:ext>
                </a:extLst>
              </a:tr>
            </a:tbl>
          </a:graphicData>
        </a:graphic>
      </p:graphicFrame>
    </p:spTree>
    <p:extLst>
      <p:ext uri="{BB962C8B-B14F-4D97-AF65-F5344CB8AC3E}">
        <p14:creationId xmlns:p14="http://schemas.microsoft.com/office/powerpoint/2010/main" val="24155071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1646B60E-EE9C-488B-8484-173D59F6716F}"/>
              </a:ext>
            </a:extLst>
          </p:cNvPr>
          <p:cNvSpPr txBox="1"/>
          <p:nvPr/>
        </p:nvSpPr>
        <p:spPr>
          <a:xfrm>
            <a:off x="2651109" y="1176758"/>
            <a:ext cx="1915183" cy="369332"/>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Readiness State</a:t>
            </a: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Calibri"/>
            </a:endParaRPr>
          </a:p>
        </p:txBody>
      </p:sp>
      <p:sp>
        <p:nvSpPr>
          <p:cNvPr id="11" name="TextBox 10">
            <a:extLst>
              <a:ext uri="{FF2B5EF4-FFF2-40B4-BE49-F238E27FC236}">
                <a16:creationId xmlns:a16="http://schemas.microsoft.com/office/drawing/2014/main" id="{B197B14C-DF85-4168-8AE8-F6B7867EF145}"/>
              </a:ext>
            </a:extLst>
          </p:cNvPr>
          <p:cNvSpPr txBox="1"/>
          <p:nvPr/>
        </p:nvSpPr>
        <p:spPr>
          <a:xfrm>
            <a:off x="584663" y="10269"/>
            <a:ext cx="11033202" cy="1323439"/>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a:ln>
                  <a:noFill/>
                </a:ln>
                <a:solidFill>
                  <a:prstClr val="black"/>
                </a:solidFill>
                <a:effectLst/>
                <a:uLnTx/>
                <a:uFillTx/>
                <a:latin typeface="Calibri" panose="020F0502020204030204"/>
                <a:ea typeface="+mn-ea"/>
                <a:cs typeface="+mn-cs"/>
              </a:rPr>
              <a:t>Ready for What, Ready for When, What needs to be Ready?</a:t>
            </a:r>
          </a:p>
        </p:txBody>
      </p:sp>
      <p:cxnSp>
        <p:nvCxnSpPr>
          <p:cNvPr id="3" name="Straight Arrow Connector 2">
            <a:extLst>
              <a:ext uri="{FF2B5EF4-FFF2-40B4-BE49-F238E27FC236}">
                <a16:creationId xmlns:a16="http://schemas.microsoft.com/office/drawing/2014/main" id="{78163D2F-C928-4DFD-82FD-C5FB9803D760}"/>
              </a:ext>
            </a:extLst>
          </p:cNvPr>
          <p:cNvCxnSpPr>
            <a:cxnSpLocks/>
          </p:cNvCxnSpPr>
          <p:nvPr/>
        </p:nvCxnSpPr>
        <p:spPr>
          <a:xfrm flipH="1" flipV="1">
            <a:off x="3613214" y="1665594"/>
            <a:ext cx="8878" cy="343315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25E80957-E104-4521-AD59-CA05FC4535B2}"/>
              </a:ext>
            </a:extLst>
          </p:cNvPr>
          <p:cNvCxnSpPr>
            <a:cxnSpLocks/>
          </p:cNvCxnSpPr>
          <p:nvPr/>
        </p:nvCxnSpPr>
        <p:spPr>
          <a:xfrm flipV="1">
            <a:off x="3622091" y="2890423"/>
            <a:ext cx="5218978" cy="218745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7982371C-6B67-47E4-B4F5-5271CBEAAC54}"/>
              </a:ext>
            </a:extLst>
          </p:cNvPr>
          <p:cNvCxnSpPr>
            <a:cxnSpLocks/>
          </p:cNvCxnSpPr>
          <p:nvPr/>
        </p:nvCxnSpPr>
        <p:spPr>
          <a:xfrm>
            <a:off x="3622092" y="5098748"/>
            <a:ext cx="4216895" cy="132102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12" name="Table 12">
            <a:extLst>
              <a:ext uri="{FF2B5EF4-FFF2-40B4-BE49-F238E27FC236}">
                <a16:creationId xmlns:a16="http://schemas.microsoft.com/office/drawing/2014/main" id="{7D2398DC-A86E-4F7A-85B6-B23EBB457C2D}"/>
              </a:ext>
            </a:extLst>
          </p:cNvPr>
          <p:cNvGraphicFramePr>
            <a:graphicFrameLocks noGrp="1"/>
          </p:cNvGraphicFramePr>
          <p:nvPr/>
        </p:nvGraphicFramePr>
        <p:xfrm>
          <a:off x="3099238" y="1743430"/>
          <a:ext cx="513976" cy="3337560"/>
        </p:xfrm>
        <a:graphic>
          <a:graphicData uri="http://schemas.openxmlformats.org/drawingml/2006/table">
            <a:tbl>
              <a:tblPr firstRow="1" bandRow="1">
                <a:tableStyleId>{5940675A-B579-460E-94D1-54222C63F5DA}</a:tableStyleId>
              </a:tblPr>
              <a:tblGrid>
                <a:gridCol w="513976">
                  <a:extLst>
                    <a:ext uri="{9D8B030D-6E8A-4147-A177-3AD203B41FA5}">
                      <a16:colId xmlns:a16="http://schemas.microsoft.com/office/drawing/2014/main" val="337692175"/>
                    </a:ext>
                  </a:extLst>
                </a:gridCol>
              </a:tblGrid>
              <a:tr h="370840">
                <a:tc>
                  <a:txBody>
                    <a:bodyPr/>
                    <a:lstStyle/>
                    <a:p>
                      <a:pPr algn="ctr"/>
                      <a:r>
                        <a:rPr lang="en-GB" sz="1800"/>
                        <a:t>R0</a:t>
                      </a:r>
                    </a:p>
                  </a:txBody>
                  <a:tcPr>
                    <a:lnL w="12700" cmpd="sng">
                      <a:noFill/>
                    </a:lnL>
                    <a:lnR w="12700" cmpd="sng">
                      <a:noFill/>
                    </a:lnR>
                    <a:lnT w="12700" cmpd="sng">
                      <a:noFill/>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88059993"/>
                  </a:ext>
                </a:extLst>
              </a:tr>
              <a:tr h="370840">
                <a:tc>
                  <a:txBody>
                    <a:bodyPr/>
                    <a:lstStyle/>
                    <a:p>
                      <a:pPr algn="ctr"/>
                      <a:r>
                        <a:rPr lang="en-GB" sz="1800"/>
                        <a:t>R1</a:t>
                      </a:r>
                    </a:p>
                  </a:txBody>
                  <a:tcPr>
                    <a:lnL w="12700" cmpd="sng">
                      <a:noFill/>
                    </a:lnL>
                    <a:lnR w="12700" cmpd="sng">
                      <a:noFill/>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50713275"/>
                  </a:ext>
                </a:extLst>
              </a:tr>
              <a:tr h="370840">
                <a:tc>
                  <a:txBody>
                    <a:bodyPr/>
                    <a:lstStyle/>
                    <a:p>
                      <a:pPr algn="ctr"/>
                      <a:r>
                        <a:rPr lang="en-GB" sz="1800"/>
                        <a:t>R2</a:t>
                      </a:r>
                    </a:p>
                  </a:txBody>
                  <a:tcPr>
                    <a:lnL w="12700" cmpd="sng">
                      <a:noFill/>
                    </a:lnL>
                    <a:lnR w="12700" cmpd="sng">
                      <a:noFill/>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00501867"/>
                  </a:ext>
                </a:extLst>
              </a:tr>
              <a:tr h="370840">
                <a:tc>
                  <a:txBody>
                    <a:bodyPr/>
                    <a:lstStyle/>
                    <a:p>
                      <a:pPr algn="ctr"/>
                      <a:r>
                        <a:rPr lang="en-GB" sz="1800"/>
                        <a:t>R3</a:t>
                      </a:r>
                    </a:p>
                  </a:txBody>
                  <a:tcPr>
                    <a:lnL w="12700" cmpd="sng">
                      <a:noFill/>
                    </a:lnL>
                    <a:lnR w="12700" cmpd="sng">
                      <a:noFill/>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8551473"/>
                  </a:ext>
                </a:extLst>
              </a:tr>
              <a:tr h="370840">
                <a:tc>
                  <a:txBody>
                    <a:bodyPr/>
                    <a:lstStyle/>
                    <a:p>
                      <a:pPr algn="ctr"/>
                      <a:r>
                        <a:rPr lang="en-GB" sz="1800"/>
                        <a:t>R4</a:t>
                      </a:r>
                    </a:p>
                  </a:txBody>
                  <a:tcPr>
                    <a:lnL w="12700" cmpd="sng">
                      <a:noFill/>
                    </a:lnL>
                    <a:lnR w="12700" cmpd="sng">
                      <a:noFill/>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85726718"/>
                  </a:ext>
                </a:extLst>
              </a:tr>
              <a:tr h="370840">
                <a:tc>
                  <a:txBody>
                    <a:bodyPr/>
                    <a:lstStyle/>
                    <a:p>
                      <a:pPr algn="ctr"/>
                      <a:r>
                        <a:rPr lang="en-GB" sz="1800"/>
                        <a:t>R5</a:t>
                      </a:r>
                    </a:p>
                  </a:txBody>
                  <a:tcPr>
                    <a:lnL w="12700" cmpd="sng">
                      <a:noFill/>
                    </a:lnL>
                    <a:lnR w="12700" cmpd="sng">
                      <a:noFill/>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58418513"/>
                  </a:ext>
                </a:extLst>
              </a:tr>
              <a:tr h="370840">
                <a:tc>
                  <a:txBody>
                    <a:bodyPr/>
                    <a:lstStyle/>
                    <a:p>
                      <a:pPr algn="ctr"/>
                      <a:r>
                        <a:rPr lang="en-GB" sz="1800"/>
                        <a:t>R6</a:t>
                      </a:r>
                    </a:p>
                  </a:txBody>
                  <a:tcPr>
                    <a:lnL w="12700" cmpd="sng">
                      <a:noFill/>
                    </a:lnL>
                    <a:lnR w="12700" cmpd="sng">
                      <a:noFill/>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93631268"/>
                  </a:ext>
                </a:extLst>
              </a:tr>
              <a:tr h="370840">
                <a:tc>
                  <a:txBody>
                    <a:bodyPr/>
                    <a:lstStyle/>
                    <a:p>
                      <a:pPr algn="ctr"/>
                      <a:r>
                        <a:rPr lang="en-GB" sz="1800"/>
                        <a:t>R7</a:t>
                      </a:r>
                    </a:p>
                  </a:txBody>
                  <a:tcPr>
                    <a:lnL w="12700" cmpd="sng">
                      <a:noFill/>
                    </a:lnL>
                    <a:lnR w="12700" cmpd="sng">
                      <a:noFill/>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14633834"/>
                  </a:ext>
                </a:extLst>
              </a:tr>
              <a:tr h="370840">
                <a:tc>
                  <a:txBody>
                    <a:bodyPr/>
                    <a:lstStyle/>
                    <a:p>
                      <a:pPr algn="ctr"/>
                      <a:r>
                        <a:rPr lang="en-GB" sz="1800"/>
                        <a:t>R8</a:t>
                      </a:r>
                    </a:p>
                  </a:txBody>
                  <a:tcPr>
                    <a:lnL w="12700" cmpd="sng">
                      <a:noFill/>
                    </a:lnL>
                    <a:lnR w="12700" cmpd="sng">
                      <a:noFill/>
                    </a:lnR>
                    <a:lnT w="12700" cap="flat" cmpd="sng" algn="ctr">
                      <a:solidFill>
                        <a:schemeClr val="tx1"/>
                      </a:solidFill>
                      <a:prstDash val="sysDash"/>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45094871"/>
                  </a:ext>
                </a:extLst>
              </a:tr>
            </a:tbl>
          </a:graphicData>
        </a:graphic>
      </p:graphicFrame>
      <p:cxnSp>
        <p:nvCxnSpPr>
          <p:cNvPr id="23" name="Straight Connector 22">
            <a:extLst>
              <a:ext uri="{FF2B5EF4-FFF2-40B4-BE49-F238E27FC236}">
                <a16:creationId xmlns:a16="http://schemas.microsoft.com/office/drawing/2014/main" id="{98F2DD5E-4514-462A-8A3C-5E3728B6DDEA}"/>
              </a:ext>
            </a:extLst>
          </p:cNvPr>
          <p:cNvCxnSpPr>
            <a:cxnSpLocks/>
          </p:cNvCxnSpPr>
          <p:nvPr/>
        </p:nvCxnSpPr>
        <p:spPr>
          <a:xfrm flipH="1" flipV="1">
            <a:off x="7313083" y="2742637"/>
            <a:ext cx="1313227" cy="236447"/>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810887AD-AA91-4C58-9F8E-A17262699123}"/>
              </a:ext>
            </a:extLst>
          </p:cNvPr>
          <p:cNvSpPr txBox="1"/>
          <p:nvPr/>
        </p:nvSpPr>
        <p:spPr>
          <a:xfrm rot="629833">
            <a:off x="6661175" y="2883115"/>
            <a:ext cx="1329129"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Calibri" panose="020F0502020204030204"/>
                <a:ea typeface="+mn-ea"/>
                <a:cs typeface="+mn-cs"/>
              </a:rPr>
              <a:t>WARFIGHT</a:t>
            </a: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Rectangle 4">
            <a:extLst>
              <a:ext uri="{FF2B5EF4-FFF2-40B4-BE49-F238E27FC236}">
                <a16:creationId xmlns:a16="http://schemas.microsoft.com/office/drawing/2014/main" id="{1904098B-C294-4FC1-9EC4-FE1EB8E53DD5}"/>
              </a:ext>
            </a:extLst>
          </p:cNvPr>
          <p:cNvSpPr/>
          <p:nvPr/>
        </p:nvSpPr>
        <p:spPr>
          <a:xfrm>
            <a:off x="8975371" y="1094273"/>
            <a:ext cx="3065968" cy="2245639"/>
          </a:xfrm>
          <a:prstGeom prst="roundRect">
            <a:avLst/>
          </a:prstGeom>
          <a:solidFill>
            <a:schemeClr val="bg1">
              <a:lumMod val="85000"/>
            </a:schemeClr>
          </a:solidFill>
          <a:ln>
            <a:noFill/>
          </a:ln>
        </p:spPr>
        <p:style>
          <a:lnRef idx="2">
            <a:schemeClr val="dk1"/>
          </a:lnRef>
          <a:fillRef idx="1">
            <a:schemeClr val="lt1"/>
          </a:fillRef>
          <a:effectRef idx="0">
            <a:schemeClr val="dk1"/>
          </a:effectRef>
          <a:fontRef idx="minor">
            <a:schemeClr val="dk1"/>
          </a:fontRef>
        </p:style>
        <p:txBody>
          <a:bodyPr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rPr>
              <a:t>CAPABILITY.  </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T</a:t>
            </a:r>
            <a:r>
              <a:rPr kumimoji="0" lang="en-GB" sz="1200" b="0" i="0" u="none" strike="noStrike" kern="1200" cap="none" spc="0" normalizeH="0" baseline="0" noProof="0" dirty="0">
                <a:ln>
                  <a:noFill/>
                </a:ln>
                <a:solidFill>
                  <a:srgbClr val="323130"/>
                </a:solidFill>
                <a:effectLst/>
                <a:uLnTx/>
                <a:uFillTx/>
                <a:latin typeface="Calibri" panose="020F0502020204030204"/>
                <a:ea typeface="Calibri" panose="020F0502020204030204" pitchFamily="34" charset="0"/>
                <a:cs typeface="+mn-cs"/>
              </a:rPr>
              <a:t>he ability to achieve a </a:t>
            </a:r>
            <a:r>
              <a:rPr kumimoji="0" lang="en-GB" sz="12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mn-cs"/>
              </a:rPr>
              <a:t>desired operational outcome or effect, and is </a:t>
            </a:r>
            <a:r>
              <a:rPr kumimoji="0" lang="en-GB" sz="1200" b="1"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mn-cs"/>
              </a:rPr>
              <a:t>relative to the threat</a:t>
            </a:r>
            <a:r>
              <a:rPr kumimoji="0" lang="en-GB" sz="12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mn-cs"/>
              </a:rPr>
              <a:t>, physical environment and the contributions of coalition partners. The combination of equipment, trained personnel, integrated networks and support.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323130"/>
              </a:solidFill>
              <a:effectLst/>
              <a:uLnTx/>
              <a:uFillTx/>
              <a:latin typeface="Calibri" panose="020F0502020204030204"/>
              <a:ea typeface="Calibri" panose="020F0502020204030204" pitchFamily="34" charset="0"/>
              <a:cs typeface="+mn-cs"/>
            </a:endParaRPr>
          </a:p>
          <a:p>
            <a:pPr marL="0" marR="0" lvl="0" indent="0" algn="l" defTabSz="914400" rtl="0" eaLnBrk="1" fontAlgn="auto" latinLnBrk="0" hangingPunct="1">
              <a:lnSpc>
                <a:spcPts val="1680"/>
              </a:lnSpc>
              <a:spcBef>
                <a:spcPts val="0"/>
              </a:spcBef>
              <a:spcAft>
                <a:spcPts val="1680"/>
              </a:spcAft>
              <a:buClrTx/>
              <a:buSzTx/>
              <a:buFontTx/>
              <a:buNone/>
              <a:tabLst/>
              <a:defRPr/>
            </a:pPr>
            <a:r>
              <a:rPr kumimoji="0" lang="en-GB" sz="1200" b="0" i="0" u="none" strike="noStrike" kern="1200" cap="none" spc="0" normalizeH="0" baseline="0" noProof="0" dirty="0">
                <a:ln>
                  <a:noFill/>
                </a:ln>
                <a:solidFill>
                  <a:srgbClr val="323130"/>
                </a:solidFill>
                <a:effectLst/>
                <a:uLnTx/>
                <a:uFillTx/>
                <a:latin typeface="Calibri" panose="020F0502020204030204"/>
                <a:ea typeface="+mn-ea"/>
                <a:cs typeface="+mn-cs"/>
              </a:rPr>
              <a:t>(Defence Operating Model)</a:t>
            </a: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33" name="Straight Connector 32">
            <a:extLst>
              <a:ext uri="{FF2B5EF4-FFF2-40B4-BE49-F238E27FC236}">
                <a16:creationId xmlns:a16="http://schemas.microsoft.com/office/drawing/2014/main" id="{25CE0034-7EC9-44EA-8FBD-519B1C98FC76}"/>
              </a:ext>
            </a:extLst>
          </p:cNvPr>
          <p:cNvCxnSpPr>
            <a:cxnSpLocks/>
          </p:cNvCxnSpPr>
          <p:nvPr/>
        </p:nvCxnSpPr>
        <p:spPr>
          <a:xfrm flipH="1">
            <a:off x="3500732" y="5221922"/>
            <a:ext cx="414065" cy="201715"/>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AF9D5A25-116B-4139-AF9A-BCEB03E1E3B5}"/>
              </a:ext>
            </a:extLst>
          </p:cNvPr>
          <p:cNvCxnSpPr>
            <a:cxnSpLocks/>
          </p:cNvCxnSpPr>
          <p:nvPr/>
        </p:nvCxnSpPr>
        <p:spPr>
          <a:xfrm flipH="1">
            <a:off x="3844391" y="5322780"/>
            <a:ext cx="414065" cy="201715"/>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A53ED6FD-866C-4CFC-B2AE-964B7B10B08C}"/>
              </a:ext>
            </a:extLst>
          </p:cNvPr>
          <p:cNvCxnSpPr>
            <a:cxnSpLocks/>
          </p:cNvCxnSpPr>
          <p:nvPr/>
        </p:nvCxnSpPr>
        <p:spPr>
          <a:xfrm flipH="1">
            <a:off x="4513218" y="5542683"/>
            <a:ext cx="414065" cy="201715"/>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D6C6B239-DAD1-4989-BF24-FE48932FCF5B}"/>
              </a:ext>
            </a:extLst>
          </p:cNvPr>
          <p:cNvCxnSpPr>
            <a:cxnSpLocks/>
          </p:cNvCxnSpPr>
          <p:nvPr/>
        </p:nvCxnSpPr>
        <p:spPr>
          <a:xfrm flipH="1">
            <a:off x="5281999" y="5777017"/>
            <a:ext cx="414065" cy="201715"/>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8834E354-644B-4048-86C6-69413456330C}"/>
              </a:ext>
            </a:extLst>
          </p:cNvPr>
          <p:cNvCxnSpPr>
            <a:cxnSpLocks/>
          </p:cNvCxnSpPr>
          <p:nvPr/>
        </p:nvCxnSpPr>
        <p:spPr>
          <a:xfrm flipH="1">
            <a:off x="7215960" y="6382883"/>
            <a:ext cx="414065" cy="201715"/>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CB64B6B8-2A79-4595-973A-75F27F32970A}"/>
              </a:ext>
            </a:extLst>
          </p:cNvPr>
          <p:cNvSpPr txBox="1"/>
          <p:nvPr/>
        </p:nvSpPr>
        <p:spPr>
          <a:xfrm rot="959927">
            <a:off x="3228287" y="5319704"/>
            <a:ext cx="434570" cy="3509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Calibri" panose="020F0502020204030204"/>
                <a:ea typeface="+mn-ea"/>
                <a:cs typeface="+mn-cs"/>
              </a:rPr>
              <a:t>10</a:t>
            </a: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TextBox 46">
            <a:extLst>
              <a:ext uri="{FF2B5EF4-FFF2-40B4-BE49-F238E27FC236}">
                <a16:creationId xmlns:a16="http://schemas.microsoft.com/office/drawing/2014/main" id="{F9C53354-E567-4EEF-869C-BB86767944F3}"/>
              </a:ext>
            </a:extLst>
          </p:cNvPr>
          <p:cNvSpPr txBox="1"/>
          <p:nvPr/>
        </p:nvSpPr>
        <p:spPr>
          <a:xfrm rot="959927">
            <a:off x="3599806" y="5435391"/>
            <a:ext cx="43457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Calibri" panose="020F0502020204030204"/>
                <a:ea typeface="+mn-ea"/>
                <a:cs typeface="+mn-cs"/>
              </a:rPr>
              <a:t>30</a:t>
            </a: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TextBox 47">
            <a:extLst>
              <a:ext uri="{FF2B5EF4-FFF2-40B4-BE49-F238E27FC236}">
                <a16:creationId xmlns:a16="http://schemas.microsoft.com/office/drawing/2014/main" id="{25FAF3FE-F6CB-4534-91DF-EA7D53904D7A}"/>
              </a:ext>
            </a:extLst>
          </p:cNvPr>
          <p:cNvSpPr txBox="1"/>
          <p:nvPr/>
        </p:nvSpPr>
        <p:spPr>
          <a:xfrm rot="959927">
            <a:off x="4278980" y="5637889"/>
            <a:ext cx="434570" cy="3509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Calibri" panose="020F0502020204030204"/>
                <a:ea typeface="+mn-ea"/>
                <a:cs typeface="+mn-cs"/>
              </a:rPr>
              <a:t>60</a:t>
            </a: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TextBox 49">
            <a:extLst>
              <a:ext uri="{FF2B5EF4-FFF2-40B4-BE49-F238E27FC236}">
                <a16:creationId xmlns:a16="http://schemas.microsoft.com/office/drawing/2014/main" id="{F5E0FD5A-20B8-4D66-8601-EC76A9CA5368}"/>
              </a:ext>
            </a:extLst>
          </p:cNvPr>
          <p:cNvSpPr txBox="1"/>
          <p:nvPr/>
        </p:nvSpPr>
        <p:spPr>
          <a:xfrm rot="959927">
            <a:off x="5047938" y="5880808"/>
            <a:ext cx="434570" cy="3509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Calibri" panose="020F0502020204030204"/>
                <a:ea typeface="+mn-ea"/>
                <a:cs typeface="+mn-cs"/>
              </a:rPr>
              <a:t>90</a:t>
            </a: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TextBox 50">
            <a:extLst>
              <a:ext uri="{FF2B5EF4-FFF2-40B4-BE49-F238E27FC236}">
                <a16:creationId xmlns:a16="http://schemas.microsoft.com/office/drawing/2014/main" id="{9BFFC9D7-E1C9-4B0E-B597-E72A5BBE85EA}"/>
              </a:ext>
            </a:extLst>
          </p:cNvPr>
          <p:cNvSpPr txBox="1"/>
          <p:nvPr/>
        </p:nvSpPr>
        <p:spPr>
          <a:xfrm rot="959927">
            <a:off x="6899226" y="6470775"/>
            <a:ext cx="60261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Calibri" panose="020F0502020204030204"/>
                <a:ea typeface="+mn-ea"/>
                <a:cs typeface="+mn-cs"/>
              </a:rPr>
              <a:t>180</a:t>
            </a: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70D2A973-7315-0BDB-1656-95CB5BAC853F}"/>
              </a:ext>
            </a:extLst>
          </p:cNvPr>
          <p:cNvSpPr/>
          <p:nvPr/>
        </p:nvSpPr>
        <p:spPr>
          <a:xfrm>
            <a:off x="0" y="6584598"/>
            <a:ext cx="776177" cy="27340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black"/>
                </a:solidFill>
                <a:effectLst/>
                <a:uLnTx/>
                <a:uFillTx/>
                <a:latin typeface="Calibri" panose="020F0502020204030204"/>
                <a:ea typeface="+mn-ea"/>
                <a:cs typeface="Calibri"/>
              </a:rPr>
              <a:t>V.5.2</a:t>
            </a:r>
          </a:p>
        </p:txBody>
      </p:sp>
      <p:cxnSp>
        <p:nvCxnSpPr>
          <p:cNvPr id="6" name="Straight Connector 5">
            <a:extLst>
              <a:ext uri="{FF2B5EF4-FFF2-40B4-BE49-F238E27FC236}">
                <a16:creationId xmlns:a16="http://schemas.microsoft.com/office/drawing/2014/main" id="{BB3B9C09-5D97-C31F-1DDD-9A604D0CB84E}"/>
              </a:ext>
            </a:extLst>
          </p:cNvPr>
          <p:cNvCxnSpPr>
            <a:cxnSpLocks/>
          </p:cNvCxnSpPr>
          <p:nvPr/>
        </p:nvCxnSpPr>
        <p:spPr>
          <a:xfrm flipH="1" flipV="1">
            <a:off x="5073925" y="3658556"/>
            <a:ext cx="1313227" cy="236447"/>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BD53353A-7841-5164-4581-0E8AC78BCC6F}"/>
              </a:ext>
            </a:extLst>
          </p:cNvPr>
          <p:cNvCxnSpPr>
            <a:cxnSpLocks/>
          </p:cNvCxnSpPr>
          <p:nvPr/>
        </p:nvCxnSpPr>
        <p:spPr>
          <a:xfrm flipH="1" flipV="1">
            <a:off x="6279296" y="3192553"/>
            <a:ext cx="1313227" cy="236447"/>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8858AD31-5423-F514-B82A-1935A08A46C5}"/>
              </a:ext>
            </a:extLst>
          </p:cNvPr>
          <p:cNvCxnSpPr>
            <a:cxnSpLocks/>
          </p:cNvCxnSpPr>
          <p:nvPr/>
        </p:nvCxnSpPr>
        <p:spPr>
          <a:xfrm flipH="1" flipV="1">
            <a:off x="3875458" y="4175187"/>
            <a:ext cx="1313227" cy="236447"/>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34" name="Rectangle: Rounded Corners 33">
            <a:extLst>
              <a:ext uri="{FF2B5EF4-FFF2-40B4-BE49-F238E27FC236}">
                <a16:creationId xmlns:a16="http://schemas.microsoft.com/office/drawing/2014/main" id="{67A25252-9FF1-4FFE-8628-97D538ABC0FD}"/>
              </a:ext>
            </a:extLst>
          </p:cNvPr>
          <p:cNvSpPr/>
          <p:nvPr/>
        </p:nvSpPr>
        <p:spPr>
          <a:xfrm>
            <a:off x="118645" y="5938562"/>
            <a:ext cx="4545348" cy="523328"/>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black"/>
                </a:solidFill>
                <a:effectLst/>
                <a:uLnTx/>
                <a:uFillTx/>
                <a:latin typeface="Calibri" panose="020F0502020204030204"/>
                <a:ea typeface="+mn-ea"/>
                <a:cs typeface="Calibri"/>
              </a:rPr>
              <a:t>Readiness = Availability + Capability + Sustainability</a:t>
            </a:r>
            <a:endParaRPr kumimoji="0" lang="en-GB"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Rectangle: Rounded Corners 34">
            <a:extLst>
              <a:ext uri="{FF2B5EF4-FFF2-40B4-BE49-F238E27FC236}">
                <a16:creationId xmlns:a16="http://schemas.microsoft.com/office/drawing/2014/main" id="{75ABA5E0-9041-4FB6-BD40-53F7BCBB50CC}"/>
              </a:ext>
            </a:extLst>
          </p:cNvPr>
          <p:cNvSpPr/>
          <p:nvPr/>
        </p:nvSpPr>
        <p:spPr>
          <a:xfrm>
            <a:off x="223074" y="3825343"/>
            <a:ext cx="2500448" cy="1409804"/>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rPr>
              <a:t>Availability. </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The assets, FEs, or sets of FEs ready at a given time, for a given purpose.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(Proposed)</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6" name="TextBox 35">
            <a:extLst>
              <a:ext uri="{FF2B5EF4-FFF2-40B4-BE49-F238E27FC236}">
                <a16:creationId xmlns:a16="http://schemas.microsoft.com/office/drawing/2014/main" id="{A270E414-AF09-4B3E-9981-233B398F5E0D}"/>
              </a:ext>
            </a:extLst>
          </p:cNvPr>
          <p:cNvSpPr txBox="1"/>
          <p:nvPr/>
        </p:nvSpPr>
        <p:spPr>
          <a:xfrm rot="632634">
            <a:off x="5681924" y="3348020"/>
            <a:ext cx="1329129"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Calibri" panose="020F0502020204030204"/>
                <a:ea typeface="+mn-ea"/>
                <a:cs typeface="+mn-cs"/>
              </a:rPr>
              <a:t>CONSTRAIN</a:t>
            </a: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TextBox 41">
            <a:extLst>
              <a:ext uri="{FF2B5EF4-FFF2-40B4-BE49-F238E27FC236}">
                <a16:creationId xmlns:a16="http://schemas.microsoft.com/office/drawing/2014/main" id="{94705133-7AF0-438E-AF66-A55A4F0052E4}"/>
              </a:ext>
            </a:extLst>
          </p:cNvPr>
          <p:cNvSpPr txBox="1"/>
          <p:nvPr/>
        </p:nvSpPr>
        <p:spPr>
          <a:xfrm rot="643271">
            <a:off x="3366570" y="4360968"/>
            <a:ext cx="1329129"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Calibri" panose="020F0502020204030204"/>
                <a:ea typeface="+mn-ea"/>
                <a:cs typeface="+mn-cs"/>
              </a:rPr>
              <a:t>PROTECT</a:t>
            </a: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TextBox 42">
            <a:extLst>
              <a:ext uri="{FF2B5EF4-FFF2-40B4-BE49-F238E27FC236}">
                <a16:creationId xmlns:a16="http://schemas.microsoft.com/office/drawing/2014/main" id="{EB498750-0E42-4463-BA34-171F65B162A3}"/>
              </a:ext>
            </a:extLst>
          </p:cNvPr>
          <p:cNvSpPr txBox="1"/>
          <p:nvPr/>
        </p:nvSpPr>
        <p:spPr>
          <a:xfrm rot="628675">
            <a:off x="4514405" y="3876324"/>
            <a:ext cx="1329129"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Calibri" panose="020F0502020204030204"/>
                <a:ea typeface="+mn-ea"/>
                <a:cs typeface="+mn-cs"/>
              </a:rPr>
              <a:t>ENGAGE</a:t>
            </a: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Rectangle: Rounded Corners 36">
            <a:extLst>
              <a:ext uri="{FF2B5EF4-FFF2-40B4-BE49-F238E27FC236}">
                <a16:creationId xmlns:a16="http://schemas.microsoft.com/office/drawing/2014/main" id="{2A795766-A08C-4304-A86F-EE69E455C4BE}"/>
              </a:ext>
            </a:extLst>
          </p:cNvPr>
          <p:cNvSpPr/>
          <p:nvPr/>
        </p:nvSpPr>
        <p:spPr>
          <a:xfrm>
            <a:off x="8885201" y="5524494"/>
            <a:ext cx="3060443" cy="1189399"/>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rPr>
              <a:t>SUSTAINABILITY.</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1200" b="0" i="0" u="none" strike="noStrike" kern="1200" cap="none" spc="0" normalizeH="0" baseline="0" noProof="0" dirty="0">
                <a:ln>
                  <a:noFill/>
                </a:ln>
                <a:solidFill>
                  <a:prstClr val="black"/>
                </a:solidFill>
                <a:effectLst/>
                <a:uLnTx/>
                <a:uFillTx/>
                <a:latin typeface="Calibri" panose="020F0502020204030204"/>
                <a:ea typeface="+mn-lt"/>
                <a:cs typeface="Calibri" panose="020F0502020204030204"/>
              </a:rPr>
              <a:t>The ability of a force to maintain the necessary level of combat power for the duration required to achieve its objectives (NATO).</a:t>
            </a: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(JDP 0-01 – UK Defence Doctrine)</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4" name="TextBox 43">
            <a:extLst>
              <a:ext uri="{FF2B5EF4-FFF2-40B4-BE49-F238E27FC236}">
                <a16:creationId xmlns:a16="http://schemas.microsoft.com/office/drawing/2014/main" id="{4B216285-782A-406E-908E-72FFBF1B82F0}"/>
              </a:ext>
            </a:extLst>
          </p:cNvPr>
          <p:cNvSpPr txBox="1"/>
          <p:nvPr/>
        </p:nvSpPr>
        <p:spPr>
          <a:xfrm>
            <a:off x="7423864" y="1412825"/>
            <a:ext cx="1329129" cy="923330"/>
          </a:xfrm>
          <a:prstGeom prst="rect">
            <a:avLst/>
          </a:prstGeom>
          <a:noFill/>
          <a:ln>
            <a:solidFill>
              <a:srgbClr val="002060"/>
            </a:solidFill>
          </a:ln>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Capability: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Lethality</a:t>
            </a: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Survivability</a:t>
            </a:r>
          </a:p>
        </p:txBody>
      </p:sp>
      <p:sp>
        <p:nvSpPr>
          <p:cNvPr id="46" name="TextBox 45">
            <a:extLst>
              <a:ext uri="{FF2B5EF4-FFF2-40B4-BE49-F238E27FC236}">
                <a16:creationId xmlns:a16="http://schemas.microsoft.com/office/drawing/2014/main" id="{8FD80FAF-1EA9-4356-860C-2DAE5DA66C0B}"/>
              </a:ext>
            </a:extLst>
          </p:cNvPr>
          <p:cNvSpPr txBox="1"/>
          <p:nvPr/>
        </p:nvSpPr>
        <p:spPr>
          <a:xfrm>
            <a:off x="7263419" y="5190043"/>
            <a:ext cx="1586528" cy="923330"/>
          </a:xfrm>
          <a:prstGeom prst="rect">
            <a:avLst/>
          </a:prstGeom>
          <a:noFill/>
          <a:ln>
            <a:solidFill>
              <a:srgbClr val="002060"/>
            </a:solidFill>
          </a:ln>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Sustainability: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Intensity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Endurance</a:t>
            </a:r>
          </a:p>
        </p:txBody>
      </p:sp>
      <p:sp>
        <p:nvSpPr>
          <p:cNvPr id="52" name="Rectangle: Rounded Corners 51">
            <a:extLst>
              <a:ext uri="{FF2B5EF4-FFF2-40B4-BE49-F238E27FC236}">
                <a16:creationId xmlns:a16="http://schemas.microsoft.com/office/drawing/2014/main" id="{F61CE5D6-B458-4E23-A9D2-12ADEFB2255F}"/>
              </a:ext>
            </a:extLst>
          </p:cNvPr>
          <p:cNvSpPr/>
          <p:nvPr/>
        </p:nvSpPr>
        <p:spPr>
          <a:xfrm>
            <a:off x="111788" y="864778"/>
            <a:ext cx="2539322" cy="1646142"/>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prstClr val="black"/>
                </a:solidFill>
                <a:effectLst/>
                <a:uLnTx/>
                <a:uFillTx/>
                <a:latin typeface="Calibri" panose="020F0502020204030204"/>
                <a:ea typeface="+mn-ea"/>
                <a:cs typeface="+mn-cs"/>
              </a:rPr>
              <a:t>Ready. </a:t>
            </a:r>
            <a:r>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t>Force Element or set of Force Elements is able to create a given effect, at a given time and location, for a given purpose, for a given duration and intensity.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1"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t>(Proposed)</a:t>
            </a: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TextBox 52">
            <a:extLst>
              <a:ext uri="{FF2B5EF4-FFF2-40B4-BE49-F238E27FC236}">
                <a16:creationId xmlns:a16="http://schemas.microsoft.com/office/drawing/2014/main" id="{A33AF7E5-8472-4037-AF4C-40EA5978FDA0}"/>
              </a:ext>
            </a:extLst>
          </p:cNvPr>
          <p:cNvSpPr txBox="1"/>
          <p:nvPr/>
        </p:nvSpPr>
        <p:spPr>
          <a:xfrm>
            <a:off x="860834" y="2647505"/>
            <a:ext cx="1664981" cy="830997"/>
          </a:xfrm>
          <a:prstGeom prst="rect">
            <a:avLst/>
          </a:prstGeom>
          <a:noFill/>
          <a:ln>
            <a:solidFill>
              <a:schemeClr val="tx1"/>
            </a:solidFill>
          </a:ln>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Calibri" panose="020F0502020204030204"/>
                <a:ea typeface="+mn-ea"/>
                <a:cs typeface="+mn-cs"/>
              </a:rPr>
              <a:t>Availability: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Calibri" panose="020F0502020204030204"/>
                <a:ea typeface="+mn-ea"/>
                <a:cs typeface="Calibri"/>
              </a:rPr>
              <a:t>Assets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Calibri" panose="020F0502020204030204"/>
                <a:ea typeface="+mn-ea"/>
                <a:cs typeface="Calibri"/>
              </a:rPr>
              <a:t>Preparedness</a:t>
            </a:r>
          </a:p>
        </p:txBody>
      </p:sp>
      <p:sp>
        <p:nvSpPr>
          <p:cNvPr id="2" name="Footer Placeholder 1">
            <a:extLst>
              <a:ext uri="{FF2B5EF4-FFF2-40B4-BE49-F238E27FC236}">
                <a16:creationId xmlns:a16="http://schemas.microsoft.com/office/drawing/2014/main" id="{2FA5C011-49D4-4A33-AA1D-FA2BB0C0660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OFFICIAL SENSITIVE</a:t>
            </a:r>
          </a:p>
        </p:txBody>
      </p:sp>
      <p:sp>
        <p:nvSpPr>
          <p:cNvPr id="5" name="Slide Number Placeholder 4">
            <a:extLst>
              <a:ext uri="{FF2B5EF4-FFF2-40B4-BE49-F238E27FC236}">
                <a16:creationId xmlns:a16="http://schemas.microsoft.com/office/drawing/2014/main" id="{A244C56A-F8F3-46D4-9107-C61C9A71D57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13BF2E-F17D-4EE9-B585-968342D8D92B}"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45852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5" name="Object 64" hidden="1">
            <a:extLst>
              <a:ext uri="{FF2B5EF4-FFF2-40B4-BE49-F238E27FC236}">
                <a16:creationId xmlns:a16="http://schemas.microsoft.com/office/drawing/2014/main" id="{13BA0E9B-49F5-49F0-BAB1-EA4DADAFEBAC}"/>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6" progId="TCLayout.ActiveDocument.1">
                  <p:embed/>
                </p:oleObj>
              </mc:Choice>
              <mc:Fallback>
                <p:oleObj name="think-cell Slide" r:id="rId3" imgW="425" imgH="426" progId="TCLayout.ActiveDocument.1">
                  <p:embed/>
                  <p:pic>
                    <p:nvPicPr>
                      <p:cNvPr id="65" name="Object 64" hidden="1">
                        <a:extLst>
                          <a:ext uri="{FF2B5EF4-FFF2-40B4-BE49-F238E27FC236}">
                            <a16:creationId xmlns:a16="http://schemas.microsoft.com/office/drawing/2014/main" id="{13BA0E9B-49F5-49F0-BAB1-EA4DADAFEBA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6" name="TextBox 35">
            <a:extLst>
              <a:ext uri="{FF2B5EF4-FFF2-40B4-BE49-F238E27FC236}">
                <a16:creationId xmlns:a16="http://schemas.microsoft.com/office/drawing/2014/main" id="{CDE082E3-ADBD-4FD9-AB36-0B0F82E8E435}"/>
              </a:ext>
            </a:extLst>
          </p:cNvPr>
          <p:cNvSpPr txBox="1"/>
          <p:nvPr/>
        </p:nvSpPr>
        <p:spPr>
          <a:xfrm>
            <a:off x="357270" y="3257656"/>
            <a:ext cx="4523506" cy="430887"/>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C000"/>
                </a:solidFill>
                <a:effectLst/>
                <a:uLnTx/>
                <a:uFillTx/>
                <a:latin typeface="Trebuchet MS"/>
                <a:ea typeface="+mn-ea"/>
                <a:cs typeface="+mn-cs"/>
              </a:rPr>
              <a:t>Performance Framework:</a:t>
            </a:r>
            <a:r>
              <a:rPr kumimoji="0" lang="en-GB" sz="2800" b="0" i="0" u="none" strike="noStrike" kern="1200" cap="none" spc="0" normalizeH="0" baseline="0" noProof="0" dirty="0">
                <a:ln>
                  <a:noFill/>
                </a:ln>
                <a:solidFill>
                  <a:srgbClr val="FFC000"/>
                </a:solidFill>
                <a:effectLst/>
                <a:uLnTx/>
                <a:uFillTx/>
                <a:latin typeface="Trebuchet MS"/>
                <a:ea typeface="+mn-ea"/>
                <a:cs typeface="+mn-cs"/>
              </a:rPr>
              <a:t> </a:t>
            </a:r>
            <a:endParaRPr kumimoji="0" lang="en-GB" sz="2800" b="0" i="0" u="none" strike="noStrike" kern="1200" cap="none" spc="0" normalizeH="0" baseline="0" noProof="0" dirty="0">
              <a:ln>
                <a:noFill/>
              </a:ln>
              <a:solidFill>
                <a:srgbClr val="000000"/>
              </a:solidFill>
              <a:effectLst/>
              <a:uLnTx/>
              <a:uFillTx/>
              <a:latin typeface="Trebuchet MS"/>
              <a:ea typeface="+mn-ea"/>
              <a:cs typeface="+mn-cs"/>
            </a:endParaRPr>
          </a:p>
        </p:txBody>
      </p:sp>
      <p:sp>
        <p:nvSpPr>
          <p:cNvPr id="29" name="TextBox 28">
            <a:extLst>
              <a:ext uri="{FF2B5EF4-FFF2-40B4-BE49-F238E27FC236}">
                <a16:creationId xmlns:a16="http://schemas.microsoft.com/office/drawing/2014/main" id="{52C76ADA-F214-4DBD-8A75-DDF6A6F55DBA}"/>
              </a:ext>
            </a:extLst>
          </p:cNvPr>
          <p:cNvSpPr txBox="1"/>
          <p:nvPr/>
        </p:nvSpPr>
        <p:spPr>
          <a:xfrm>
            <a:off x="5467350" y="3483341"/>
            <a:ext cx="6191249" cy="246221"/>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000000"/>
              </a:solidFill>
              <a:effectLst/>
              <a:uLnTx/>
              <a:uFillTx/>
              <a:latin typeface="Trebuchet MS"/>
              <a:ea typeface="+mn-ea"/>
              <a:cs typeface="+mn-cs"/>
            </a:endParaRPr>
          </a:p>
        </p:txBody>
      </p:sp>
      <p:sp>
        <p:nvSpPr>
          <p:cNvPr id="6" name="TextBox 5">
            <a:extLst>
              <a:ext uri="{FF2B5EF4-FFF2-40B4-BE49-F238E27FC236}">
                <a16:creationId xmlns:a16="http://schemas.microsoft.com/office/drawing/2014/main" id="{20BEDA76-4951-4373-9E4B-9E1DF30FCB8C}"/>
              </a:ext>
            </a:extLst>
          </p:cNvPr>
          <p:cNvSpPr txBox="1"/>
          <p:nvPr/>
        </p:nvSpPr>
        <p:spPr>
          <a:xfrm>
            <a:off x="5857875" y="657910"/>
            <a:ext cx="6096000" cy="5539978"/>
          </a:xfrm>
          <a:prstGeom prst="rect">
            <a:avLst/>
          </a:prstGeom>
          <a:noFill/>
          <a:ln w="9525" cap="rnd" cmpd="sng" algn="ctr">
            <a:noFill/>
            <a:prstDash val="solid"/>
            <a:round/>
          </a:ln>
          <a:effectLst/>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0000"/>
                </a:solidFill>
                <a:effectLst/>
                <a:uLnTx/>
                <a:uFillTx/>
                <a:latin typeface="Trebuchet MS"/>
                <a:ea typeface="+mn-ea"/>
                <a:cs typeface="+mn-cs"/>
              </a:rPr>
              <a:t>Designing a cross-Defence Output Performance Framework which:</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000000"/>
              </a:solidFill>
              <a:effectLst/>
              <a:uLnTx/>
              <a:uFillTx/>
              <a:latin typeface="Trebuchet MS"/>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000000"/>
                </a:solidFill>
                <a:effectLst/>
                <a:uLnTx/>
                <a:uFillTx/>
                <a:latin typeface="Trebuchet MS"/>
                <a:ea typeface="+mn-ea"/>
                <a:cs typeface="+mn-cs"/>
              </a:rPr>
              <a:t>Aligns accountability and empowerment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000000"/>
                </a:solidFill>
                <a:effectLst/>
                <a:uLnTx/>
                <a:uFillTx/>
                <a:latin typeface="Trebuchet MS"/>
                <a:ea typeface="+mn-ea"/>
                <a:cs typeface="+mn-cs"/>
              </a:rPr>
              <a:t>Exploits </a:t>
            </a:r>
            <a:r>
              <a:rPr kumimoji="0" lang="en-GB" sz="2400" b="0" i="1" u="none" strike="noStrike" kern="1200" cap="none" spc="0" normalizeH="0" baseline="0" noProof="0" dirty="0">
                <a:ln>
                  <a:noFill/>
                </a:ln>
                <a:solidFill>
                  <a:srgbClr val="000000"/>
                </a:solidFill>
                <a:effectLst/>
                <a:uLnTx/>
                <a:uFillTx/>
                <a:latin typeface="Trebuchet MS"/>
                <a:ea typeface="+mn-ea"/>
                <a:cs typeface="+mn-cs"/>
              </a:rPr>
              <a:t>as is </a:t>
            </a:r>
            <a:r>
              <a:rPr kumimoji="0" lang="en-GB" sz="2400" b="0" i="0" u="none" strike="noStrike" kern="1200" cap="none" spc="0" normalizeH="0" baseline="0" noProof="0" dirty="0">
                <a:ln>
                  <a:noFill/>
                </a:ln>
                <a:solidFill>
                  <a:srgbClr val="000000"/>
                </a:solidFill>
                <a:effectLst/>
                <a:uLnTx/>
                <a:uFillTx/>
                <a:latin typeface="Trebuchet MS"/>
                <a:ea typeface="+mn-ea"/>
                <a:cs typeface="+mn-cs"/>
              </a:rPr>
              <a:t>process as far as possible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000000"/>
                </a:solidFill>
                <a:effectLst/>
                <a:uLnTx/>
                <a:uFillTx/>
                <a:latin typeface="Trebuchet MS"/>
                <a:ea typeface="+mn-ea"/>
                <a:cs typeface="+mn-cs"/>
              </a:rPr>
              <a:t>Need to align this top down (ie the Head Office bit) and bottom up (ie the TLB/EO relationship) elements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000000"/>
                </a:solidFill>
                <a:effectLst/>
                <a:uLnTx/>
                <a:uFillTx/>
                <a:latin typeface="Trebuchet MS"/>
                <a:ea typeface="+mn-ea"/>
                <a:cs typeface="+mn-cs"/>
              </a:rPr>
              <a:t>Focuses on Readiness and its constituent parts (R=A+C+S)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000000"/>
                </a:solidFill>
                <a:effectLst/>
                <a:uLnTx/>
                <a:uFillTx/>
                <a:latin typeface="Trebuchet MS"/>
                <a:ea typeface="+mn-ea"/>
                <a:cs typeface="+mn-cs"/>
              </a:rPr>
              <a:t>Recognises domain-specific factors ie no pan-Defence availability metric</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000000"/>
                </a:solidFill>
                <a:effectLst/>
                <a:uLnTx/>
                <a:uFillTx/>
                <a:latin typeface="Trebuchet MS"/>
                <a:ea typeface="+mn-ea"/>
                <a:cs typeface="+mn-cs"/>
              </a:rPr>
              <a:t>Articulates a year-on-year ambition of increasing outputs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rebuchet MS"/>
              <a:ea typeface="+mn-ea"/>
              <a:cs typeface="+mn-cs"/>
            </a:endParaRPr>
          </a:p>
        </p:txBody>
      </p:sp>
    </p:spTree>
    <p:extLst>
      <p:ext uri="{BB962C8B-B14F-4D97-AF65-F5344CB8AC3E}">
        <p14:creationId xmlns:p14="http://schemas.microsoft.com/office/powerpoint/2010/main" val="317573312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5" name="Object 64" hidden="1">
            <a:extLst>
              <a:ext uri="{FF2B5EF4-FFF2-40B4-BE49-F238E27FC236}">
                <a16:creationId xmlns:a16="http://schemas.microsoft.com/office/drawing/2014/main" id="{13BA0E9B-49F5-49F0-BAB1-EA4DADAFEBAC}"/>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6" progId="TCLayout.ActiveDocument.1">
                  <p:embed/>
                </p:oleObj>
              </mc:Choice>
              <mc:Fallback>
                <p:oleObj name="think-cell Slide" r:id="rId3" imgW="425" imgH="426" progId="TCLayout.ActiveDocument.1">
                  <p:embed/>
                  <p:pic>
                    <p:nvPicPr>
                      <p:cNvPr id="65" name="Object 64" hidden="1">
                        <a:extLst>
                          <a:ext uri="{FF2B5EF4-FFF2-40B4-BE49-F238E27FC236}">
                            <a16:creationId xmlns:a16="http://schemas.microsoft.com/office/drawing/2014/main" id="{13BA0E9B-49F5-49F0-BAB1-EA4DADAFEBA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3" name="Rectangle 42">
            <a:extLst>
              <a:ext uri="{FF2B5EF4-FFF2-40B4-BE49-F238E27FC236}">
                <a16:creationId xmlns:a16="http://schemas.microsoft.com/office/drawing/2014/main" id="{BCBBF006-0290-C8BA-B0D5-36648B6495BE}"/>
              </a:ext>
            </a:extLst>
          </p:cNvPr>
          <p:cNvSpPr/>
          <p:nvPr/>
        </p:nvSpPr>
        <p:spPr>
          <a:xfrm>
            <a:off x="5549933" y="2737965"/>
            <a:ext cx="5982899" cy="785322"/>
          </a:xfrm>
          <a:prstGeom prst="rect">
            <a:avLst/>
          </a:prstGeom>
          <a:solidFill>
            <a:schemeClr val="bg2">
              <a:alpha val="47000"/>
            </a:schemeClr>
          </a:solidFill>
          <a:ln w="9525" cap="rnd" cmpd="sng" algn="ctr">
            <a:noFill/>
            <a:prstDash val="sysDot"/>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FFFFFF"/>
              </a:solidFill>
              <a:effectLst/>
              <a:uLnTx/>
              <a:uFillTx/>
              <a:latin typeface="Trebuchet MS"/>
              <a:ea typeface="+mn-ea"/>
              <a:cs typeface="+mn-cs"/>
            </a:endParaRPr>
          </a:p>
        </p:txBody>
      </p:sp>
      <p:sp>
        <p:nvSpPr>
          <p:cNvPr id="36" name="TextBox 35">
            <a:extLst>
              <a:ext uri="{FF2B5EF4-FFF2-40B4-BE49-F238E27FC236}">
                <a16:creationId xmlns:a16="http://schemas.microsoft.com/office/drawing/2014/main" id="{CDE082E3-ADBD-4FD9-AB36-0B0F82E8E435}"/>
              </a:ext>
            </a:extLst>
          </p:cNvPr>
          <p:cNvSpPr txBox="1"/>
          <p:nvPr/>
        </p:nvSpPr>
        <p:spPr>
          <a:xfrm>
            <a:off x="357270" y="3257655"/>
            <a:ext cx="4523506" cy="430887"/>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C000"/>
                </a:solidFill>
                <a:effectLst/>
                <a:uLnTx/>
                <a:uFillTx/>
                <a:latin typeface="Trebuchet MS"/>
                <a:ea typeface="+mn-ea"/>
                <a:cs typeface="+mn-cs"/>
              </a:rPr>
              <a:t>Cost of Unavailability</a:t>
            </a:r>
            <a:r>
              <a:rPr kumimoji="0" lang="en-GB" sz="2800" b="0" i="0" u="none" strike="noStrike" kern="1200" cap="none" spc="0" normalizeH="0" baseline="0" noProof="0" dirty="0">
                <a:ln>
                  <a:noFill/>
                </a:ln>
                <a:solidFill>
                  <a:srgbClr val="FFC000"/>
                </a:solidFill>
                <a:effectLst/>
                <a:uLnTx/>
                <a:uFillTx/>
                <a:latin typeface="Trebuchet MS"/>
                <a:ea typeface="+mn-ea"/>
                <a:cs typeface="+mn-cs"/>
              </a:rPr>
              <a:t> </a:t>
            </a:r>
          </a:p>
        </p:txBody>
      </p:sp>
      <p:sp>
        <p:nvSpPr>
          <p:cNvPr id="6" name="TextBox 5">
            <a:extLst>
              <a:ext uri="{FF2B5EF4-FFF2-40B4-BE49-F238E27FC236}">
                <a16:creationId xmlns:a16="http://schemas.microsoft.com/office/drawing/2014/main" id="{8F8C2BF7-60FB-4373-B4E6-FA8DE3039038}"/>
              </a:ext>
            </a:extLst>
          </p:cNvPr>
          <p:cNvSpPr txBox="1"/>
          <p:nvPr/>
        </p:nvSpPr>
        <p:spPr>
          <a:xfrm>
            <a:off x="5638800" y="3010584"/>
            <a:ext cx="6096000" cy="830997"/>
          </a:xfrm>
          <a:prstGeom prst="rect">
            <a:avLst/>
          </a:prstGeom>
          <a:noFill/>
          <a:ln w="9525" cap="rnd" cmpd="sng" algn="ctr">
            <a:noFill/>
            <a:prstDash val="solid"/>
            <a:round/>
          </a:ln>
          <a:effectLst/>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0000"/>
                </a:solidFill>
                <a:effectLst/>
                <a:uLnTx/>
                <a:uFillTx/>
                <a:latin typeface="Trebuchet MS"/>
                <a:ea typeface="+mn-ea"/>
                <a:cs typeface="+mn-cs"/>
              </a:rPr>
              <a:t>Exploratory work to understand value and applicability of a CoU model to Defence</a:t>
            </a:r>
          </a:p>
        </p:txBody>
      </p:sp>
    </p:spTree>
    <p:extLst>
      <p:ext uri="{BB962C8B-B14F-4D97-AF65-F5344CB8AC3E}">
        <p14:creationId xmlns:p14="http://schemas.microsoft.com/office/powerpoint/2010/main" val="5101154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F0672C8E-6BBF-43A6-899D-150B66290C4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6" progId="TCLayout.ActiveDocument.1">
                  <p:embed/>
                </p:oleObj>
              </mc:Choice>
              <mc:Fallback>
                <p:oleObj name="think-cell Slide" r:id="rId4" imgW="425" imgH="426" progId="TCLayout.ActiveDocument.1">
                  <p:embed/>
                  <p:pic>
                    <p:nvPicPr>
                      <p:cNvPr id="3" name="Object 2" hidden="1">
                        <a:extLst>
                          <a:ext uri="{FF2B5EF4-FFF2-40B4-BE49-F238E27FC236}">
                            <a16:creationId xmlns:a16="http://schemas.microsoft.com/office/drawing/2014/main" id="{F0672C8E-6BBF-43A6-899D-150B66290C4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9" name="Title 28">
            <a:extLst>
              <a:ext uri="{FF2B5EF4-FFF2-40B4-BE49-F238E27FC236}">
                <a16:creationId xmlns:a16="http://schemas.microsoft.com/office/drawing/2014/main" id="{B4301FE6-11B5-450D-B00E-CA152E493459}"/>
              </a:ext>
            </a:extLst>
          </p:cNvPr>
          <p:cNvSpPr>
            <a:spLocks noGrp="1"/>
          </p:cNvSpPr>
          <p:nvPr>
            <p:ph type="title"/>
          </p:nvPr>
        </p:nvSpPr>
        <p:spPr>
          <a:xfrm>
            <a:off x="630000" y="622800"/>
            <a:ext cx="6254496" cy="664797"/>
          </a:xfrm>
          <a:prstGeom prst="rect">
            <a:avLst/>
          </a:prstGeom>
        </p:spPr>
        <p:txBody>
          <a:bodyPr vert="horz">
            <a:spAutoFit/>
          </a:bodyPr>
          <a:lstStyle/>
          <a:p>
            <a:r>
              <a:rPr lang="en-GB"/>
              <a:t>Performance issues are well recognized; an availability model could help to resolve them</a:t>
            </a:r>
            <a:endParaRPr lang="en-US"/>
          </a:p>
        </p:txBody>
      </p:sp>
      <p:grpSp>
        <p:nvGrpSpPr>
          <p:cNvPr id="45" name="Group 44">
            <a:extLst>
              <a:ext uri="{FF2B5EF4-FFF2-40B4-BE49-F238E27FC236}">
                <a16:creationId xmlns:a16="http://schemas.microsoft.com/office/drawing/2014/main" id="{E0808E68-8529-44AF-8980-3617D856CE7B}"/>
              </a:ext>
            </a:extLst>
          </p:cNvPr>
          <p:cNvGrpSpPr/>
          <p:nvPr/>
        </p:nvGrpSpPr>
        <p:grpSpPr>
          <a:xfrm>
            <a:off x="1221263" y="3698372"/>
            <a:ext cx="5787058" cy="2473847"/>
            <a:chOff x="921011" y="3571953"/>
            <a:chExt cx="5903378" cy="2473847"/>
          </a:xfrm>
        </p:grpSpPr>
        <p:sp>
          <p:nvSpPr>
            <p:cNvPr id="10" name="Rectangle: Rounded Corners 9">
              <a:extLst>
                <a:ext uri="{FF2B5EF4-FFF2-40B4-BE49-F238E27FC236}">
                  <a16:creationId xmlns:a16="http://schemas.microsoft.com/office/drawing/2014/main" id="{76E6DD2F-D982-40D1-8BDF-EC8434862DDA}"/>
                </a:ext>
              </a:extLst>
            </p:cNvPr>
            <p:cNvSpPr/>
            <p:nvPr/>
          </p:nvSpPr>
          <p:spPr>
            <a:xfrm>
              <a:off x="951141" y="3719718"/>
              <a:ext cx="2743984" cy="1039690"/>
            </a:xfrm>
            <a:prstGeom prst="roundRect">
              <a:avLst>
                <a:gd name="adj" fmla="val 8026"/>
              </a:avLst>
            </a:prstGeom>
            <a:solidFill>
              <a:schemeClr val="tx2"/>
            </a:solidFill>
            <a:ln w="5126" cap="rnd" cmpd="sng" algn="ctr">
              <a:solidFill>
                <a:schemeClr val="tx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9213" tIns="24606" rIns="49213" bIns="24606"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FFFFFF"/>
                </a:solidFill>
                <a:effectLst/>
                <a:uLnTx/>
                <a:uFillTx/>
                <a:latin typeface="Trebuchet MS"/>
                <a:ea typeface="+mn-ea"/>
                <a:cs typeface="+mn-cs"/>
              </a:endParaRPr>
            </a:p>
          </p:txBody>
        </p:sp>
        <p:sp>
          <p:nvSpPr>
            <p:cNvPr id="11" name="Rectangle: Rounded Corners 10">
              <a:extLst>
                <a:ext uri="{FF2B5EF4-FFF2-40B4-BE49-F238E27FC236}">
                  <a16:creationId xmlns:a16="http://schemas.microsoft.com/office/drawing/2014/main" id="{49C7AF79-410A-470C-9274-06E575542AC0}"/>
                </a:ext>
              </a:extLst>
            </p:cNvPr>
            <p:cNvSpPr/>
            <p:nvPr/>
          </p:nvSpPr>
          <p:spPr>
            <a:xfrm>
              <a:off x="951141" y="5006110"/>
              <a:ext cx="2743984" cy="1039690"/>
            </a:xfrm>
            <a:prstGeom prst="roundRect">
              <a:avLst>
                <a:gd name="adj" fmla="val 8026"/>
              </a:avLst>
            </a:prstGeom>
            <a:solidFill>
              <a:schemeClr val="tx2"/>
            </a:solidFill>
            <a:ln w="5126" cap="rnd" cmpd="sng" algn="ctr">
              <a:solidFill>
                <a:schemeClr val="tx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9213" tIns="24606" rIns="49213" bIns="24606"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FFFFFF"/>
                </a:solidFill>
                <a:effectLst/>
                <a:uLnTx/>
                <a:uFillTx/>
                <a:latin typeface="Trebuchet MS"/>
                <a:ea typeface="+mn-ea"/>
                <a:cs typeface="+mn-cs"/>
              </a:endParaRPr>
            </a:p>
          </p:txBody>
        </p:sp>
        <p:sp>
          <p:nvSpPr>
            <p:cNvPr id="12" name="Rectangle: Rounded Corners 11">
              <a:extLst>
                <a:ext uri="{FF2B5EF4-FFF2-40B4-BE49-F238E27FC236}">
                  <a16:creationId xmlns:a16="http://schemas.microsoft.com/office/drawing/2014/main" id="{CE8ECE8D-A4AE-453E-84D8-D4264E2C5878}"/>
                </a:ext>
              </a:extLst>
            </p:cNvPr>
            <p:cNvSpPr/>
            <p:nvPr/>
          </p:nvSpPr>
          <p:spPr>
            <a:xfrm>
              <a:off x="921011" y="3684566"/>
              <a:ext cx="2743984" cy="1039690"/>
            </a:xfrm>
            <a:prstGeom prst="roundRect">
              <a:avLst>
                <a:gd name="adj" fmla="val 8026"/>
              </a:avLst>
            </a:prstGeom>
            <a:solidFill>
              <a:schemeClr val="bg1">
                <a:lumMod val="95000"/>
              </a:schemeClr>
            </a:solidFill>
            <a:ln w="5126" cap="rnd" cmpd="sng" algn="ctr">
              <a:solidFill>
                <a:schemeClr val="tx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9213" tIns="24606" rIns="49213" bIns="24606"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FFFFFF"/>
                </a:solidFill>
                <a:effectLst/>
                <a:uLnTx/>
                <a:uFillTx/>
                <a:latin typeface="Trebuchet MS"/>
                <a:ea typeface="+mn-ea"/>
                <a:cs typeface="+mn-cs"/>
              </a:endParaRPr>
            </a:p>
          </p:txBody>
        </p:sp>
        <p:sp>
          <p:nvSpPr>
            <p:cNvPr id="13" name="TextBox 12">
              <a:extLst>
                <a:ext uri="{FF2B5EF4-FFF2-40B4-BE49-F238E27FC236}">
                  <a16:creationId xmlns:a16="http://schemas.microsoft.com/office/drawing/2014/main" id="{E6EA7D0B-BCB5-45FA-94F0-FE6BE368159A}"/>
                </a:ext>
              </a:extLst>
            </p:cNvPr>
            <p:cNvSpPr txBox="1"/>
            <p:nvPr/>
          </p:nvSpPr>
          <p:spPr>
            <a:xfrm>
              <a:off x="1030753" y="3896636"/>
              <a:ext cx="2545661" cy="615553"/>
            </a:xfrm>
            <a:prstGeom prst="rect">
              <a:avLst/>
            </a:prstGeom>
            <a:noFill/>
            <a:ln w="9525" cap="rnd" cmpd="sng" algn="ctr">
              <a:noFill/>
              <a:prstDash val="solid"/>
              <a:round/>
            </a:ln>
            <a:effectLst/>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1C4056"/>
                  </a:solidFill>
                  <a:effectLst/>
                  <a:uLnTx/>
                  <a:uFillTx/>
                  <a:latin typeface="Trebuchet MS"/>
                  <a:ea typeface="Calibri" panose="020F0502020204030204" pitchFamily="34" charset="0"/>
                  <a:cs typeface="+mn-cs"/>
                </a:rPr>
                <a:t>How do we change the behaviour of a system that meant a </a:t>
              </a:r>
              <a:r>
                <a:rPr kumimoji="0" lang="en-GB" sz="1000" b="0" i="0" u="none" strike="noStrike" kern="1200" cap="none" spc="0" normalizeH="0" baseline="0" noProof="0">
                  <a:ln>
                    <a:noFill/>
                  </a:ln>
                  <a:solidFill>
                    <a:srgbClr val="B7598F"/>
                  </a:solidFill>
                  <a:effectLst/>
                  <a:uLnTx/>
                  <a:uFillTx/>
                  <a:latin typeface="Trebuchet MS"/>
                  <a:ea typeface="Calibri" panose="020F0502020204030204" pitchFamily="34" charset="0"/>
                  <a:cs typeface="+mn-cs"/>
                </a:rPr>
                <a:t>high </a:t>
              </a:r>
              <a:r>
                <a:rPr kumimoji="0" lang="en-GB" sz="1000" b="0" i="0" u="sng" strike="noStrike" kern="1200" cap="none" spc="0" normalizeH="0" baseline="0" noProof="0">
                  <a:ln>
                    <a:noFill/>
                  </a:ln>
                  <a:solidFill>
                    <a:srgbClr val="B7598F"/>
                  </a:solidFill>
                  <a:effectLst/>
                  <a:uLnTx/>
                  <a:uFillTx/>
                  <a:latin typeface="Trebuchet MS"/>
                  <a:ea typeface="Calibri" panose="020F0502020204030204" pitchFamily="34" charset="0"/>
                  <a:cs typeface="+mn-cs"/>
                </a:rPr>
                <a:t>value</a:t>
              </a:r>
              <a:r>
                <a:rPr kumimoji="0" lang="en-GB" sz="1000" b="0" i="0" u="none" strike="noStrike" kern="1200" cap="none" spc="0" normalizeH="0" baseline="0" noProof="0">
                  <a:ln>
                    <a:noFill/>
                  </a:ln>
                  <a:solidFill>
                    <a:srgbClr val="B7598F"/>
                  </a:solidFill>
                  <a:effectLst/>
                  <a:uLnTx/>
                  <a:uFillTx/>
                  <a:latin typeface="Trebuchet MS"/>
                  <a:ea typeface="Calibri" panose="020F0502020204030204" pitchFamily="34" charset="0"/>
                  <a:cs typeface="+mn-cs"/>
                </a:rPr>
                <a:t> £115M intelligence asset</a:t>
              </a:r>
              <a:r>
                <a:rPr kumimoji="0" lang="en-GB" sz="1000" b="0" i="0" u="none" strike="noStrike" kern="1200" cap="none" spc="0" normalizeH="0" baseline="0" noProof="0">
                  <a:ln>
                    <a:noFill/>
                  </a:ln>
                  <a:solidFill>
                    <a:srgbClr val="1C4056"/>
                  </a:solidFill>
                  <a:effectLst/>
                  <a:uLnTx/>
                  <a:uFillTx/>
                  <a:latin typeface="Trebuchet MS"/>
                  <a:ea typeface="Calibri" panose="020F0502020204030204" pitchFamily="34" charset="0"/>
                  <a:cs typeface="+mn-cs"/>
                </a:rPr>
                <a:t> is </a:t>
              </a:r>
              <a:r>
                <a:rPr kumimoji="0" lang="en-GB" sz="1000" b="0" i="0" u="none" strike="noStrike" kern="1200" cap="none" spc="0" normalizeH="0" baseline="0" noProof="0">
                  <a:ln>
                    <a:noFill/>
                  </a:ln>
                  <a:solidFill>
                    <a:srgbClr val="B7598F"/>
                  </a:solidFill>
                  <a:effectLst/>
                  <a:uLnTx/>
                  <a:uFillTx/>
                  <a:latin typeface="Trebuchet MS"/>
                  <a:ea typeface="Calibri" panose="020F0502020204030204" pitchFamily="34" charset="0"/>
                  <a:cs typeface="+mn-cs"/>
                </a:rPr>
                <a:t>unavailab</a:t>
              </a:r>
              <a:r>
                <a:rPr kumimoji="0" lang="en-GB" sz="1000" b="0" i="0" u="none" strike="noStrike" kern="1200" cap="none" spc="0" normalizeH="0" baseline="0" noProof="0">
                  <a:ln>
                    <a:noFill/>
                  </a:ln>
                  <a:solidFill>
                    <a:srgbClr val="B7598F"/>
                  </a:solidFill>
                  <a:effectLst/>
                  <a:uLnTx/>
                  <a:uFillTx/>
                  <a:latin typeface="Trebuchet MS"/>
                  <a:ea typeface="+mn-ea"/>
                  <a:cs typeface="+mn-cs"/>
                </a:rPr>
                <a:t>le </a:t>
              </a:r>
              <a:r>
                <a:rPr kumimoji="0" lang="en-GB" sz="1000" b="0" i="0" u="none" strike="noStrike" kern="1200" cap="none" spc="0" normalizeH="0" baseline="0" noProof="0">
                  <a:ln>
                    <a:noFill/>
                  </a:ln>
                  <a:solidFill>
                    <a:srgbClr val="1C4056"/>
                  </a:solidFill>
                  <a:effectLst/>
                  <a:uLnTx/>
                  <a:uFillTx/>
                  <a:latin typeface="Trebuchet MS"/>
                  <a:ea typeface="Calibri" panose="020F0502020204030204" pitchFamily="34" charset="0"/>
                  <a:cs typeface="+mn-cs"/>
                </a:rPr>
                <a:t>for the </a:t>
              </a:r>
              <a:r>
                <a:rPr kumimoji="0" lang="en-GB" sz="1000" b="0" i="0" u="sng" strike="noStrike" kern="1200" cap="none" spc="0" normalizeH="0" baseline="0" noProof="0">
                  <a:ln>
                    <a:noFill/>
                  </a:ln>
                  <a:solidFill>
                    <a:srgbClr val="B7598F"/>
                  </a:solidFill>
                  <a:effectLst/>
                  <a:uLnTx/>
                  <a:uFillTx/>
                  <a:latin typeface="Trebuchet MS"/>
                  <a:ea typeface="Calibri" panose="020F0502020204030204" pitchFamily="34" charset="0"/>
                  <a:cs typeface="+mn-cs"/>
                </a:rPr>
                <a:t>cost</a:t>
              </a:r>
              <a:r>
                <a:rPr kumimoji="0" lang="en-GB" sz="1000" b="0" i="0" u="none" strike="noStrike" kern="1200" cap="none" spc="0" normalizeH="0" baseline="0" noProof="0">
                  <a:ln>
                    <a:noFill/>
                  </a:ln>
                  <a:solidFill>
                    <a:srgbClr val="B7598F"/>
                  </a:solidFill>
                  <a:effectLst/>
                  <a:uLnTx/>
                  <a:uFillTx/>
                  <a:latin typeface="Trebuchet MS"/>
                  <a:ea typeface="Calibri" panose="020F0502020204030204" pitchFamily="34" charset="0"/>
                  <a:cs typeface="+mn-cs"/>
                </a:rPr>
                <a:t> of a </a:t>
              </a:r>
              <a:r>
                <a:rPr kumimoji="0" lang="en-GB" sz="1000" b="0" i="0" u="none" strike="noStrike" kern="1200" cap="none" spc="0" normalizeH="0" baseline="0" noProof="0">
                  <a:ln>
                    <a:noFill/>
                  </a:ln>
                  <a:solidFill>
                    <a:srgbClr val="B7598F"/>
                  </a:solidFill>
                  <a:effectLst/>
                  <a:uLnTx/>
                  <a:uFillTx/>
                  <a:latin typeface="Trebuchet MS"/>
                  <a:ea typeface="+mn-ea"/>
                  <a:cs typeface="+mn-cs"/>
                </a:rPr>
                <a:t>£5 </a:t>
              </a:r>
              <a:r>
                <a:rPr kumimoji="0" lang="en-GB" sz="1000" b="0" i="0" u="none" strike="noStrike" kern="1200" cap="none" spc="0" normalizeH="0" baseline="0" noProof="0">
                  <a:ln>
                    <a:noFill/>
                  </a:ln>
                  <a:solidFill>
                    <a:srgbClr val="1C4056"/>
                  </a:solidFill>
                  <a:effectLst/>
                  <a:uLnTx/>
                  <a:uFillTx/>
                  <a:latin typeface="Trebuchet MS"/>
                  <a:ea typeface="Calibri" panose="020F0502020204030204" pitchFamily="34" charset="0"/>
                  <a:cs typeface="+mn-cs"/>
                </a:rPr>
                <a:t>set of imperial drills</a:t>
              </a:r>
              <a:endParaRPr kumimoji="0" lang="en-GB" sz="1000" b="0" i="0" u="none" strike="noStrike" kern="1200" cap="none" spc="0" normalizeH="0" baseline="0" noProof="0">
                <a:ln>
                  <a:noFill/>
                </a:ln>
                <a:solidFill>
                  <a:srgbClr val="1C4056"/>
                </a:solidFill>
                <a:effectLst/>
                <a:uLnTx/>
                <a:uFillTx/>
                <a:latin typeface="Trebuchet MS"/>
                <a:ea typeface="+mn-ea"/>
                <a:cs typeface="+mn-cs"/>
              </a:endParaRPr>
            </a:p>
          </p:txBody>
        </p:sp>
        <p:sp>
          <p:nvSpPr>
            <p:cNvPr id="14" name="Rectangle: Rounded Corners 13">
              <a:extLst>
                <a:ext uri="{FF2B5EF4-FFF2-40B4-BE49-F238E27FC236}">
                  <a16:creationId xmlns:a16="http://schemas.microsoft.com/office/drawing/2014/main" id="{A227DBCB-64BF-4F47-A58E-322B3CC1664D}"/>
                </a:ext>
              </a:extLst>
            </p:cNvPr>
            <p:cNvSpPr/>
            <p:nvPr/>
          </p:nvSpPr>
          <p:spPr>
            <a:xfrm>
              <a:off x="921011" y="4970958"/>
              <a:ext cx="2743984" cy="1039690"/>
            </a:xfrm>
            <a:prstGeom prst="roundRect">
              <a:avLst>
                <a:gd name="adj" fmla="val 8026"/>
              </a:avLst>
            </a:prstGeom>
            <a:solidFill>
              <a:schemeClr val="bg1">
                <a:lumMod val="95000"/>
              </a:schemeClr>
            </a:solidFill>
            <a:ln w="5126" cap="rnd" cmpd="sng" algn="ctr">
              <a:solidFill>
                <a:schemeClr val="tx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9213" tIns="24606" rIns="49213" bIns="24606"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FFFFFF"/>
                </a:solidFill>
                <a:effectLst/>
                <a:uLnTx/>
                <a:uFillTx/>
                <a:latin typeface="Trebuchet MS"/>
                <a:ea typeface="+mn-ea"/>
                <a:cs typeface="+mn-cs"/>
              </a:endParaRPr>
            </a:p>
          </p:txBody>
        </p:sp>
        <p:sp>
          <p:nvSpPr>
            <p:cNvPr id="15" name="TextBox 14">
              <a:extLst>
                <a:ext uri="{FF2B5EF4-FFF2-40B4-BE49-F238E27FC236}">
                  <a16:creationId xmlns:a16="http://schemas.microsoft.com/office/drawing/2014/main" id="{FDD20B3F-FC4F-4910-90DA-87F479C7C517}"/>
                </a:ext>
              </a:extLst>
            </p:cNvPr>
            <p:cNvSpPr txBox="1"/>
            <p:nvPr/>
          </p:nvSpPr>
          <p:spPr>
            <a:xfrm>
              <a:off x="1030754" y="5183027"/>
              <a:ext cx="2474330" cy="615553"/>
            </a:xfrm>
            <a:prstGeom prst="rect">
              <a:avLst/>
            </a:prstGeom>
            <a:noFill/>
            <a:ln w="9525" cap="rnd" cmpd="sng" algn="ctr">
              <a:noFill/>
              <a:prstDash val="solid"/>
              <a:round/>
            </a:ln>
            <a:effectLst/>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1C4056"/>
                  </a:solidFill>
                  <a:effectLst/>
                  <a:uLnTx/>
                  <a:uFillTx/>
                  <a:latin typeface="Trebuchet MS"/>
                  <a:ea typeface="+mn-ea"/>
                  <a:cs typeface="+mn-cs"/>
                </a:rPr>
                <a:t>A company is currently </a:t>
              </a:r>
              <a:r>
                <a:rPr kumimoji="0" lang="en-GB" sz="1000" b="0" i="0" u="none" strike="noStrike" kern="1200" cap="none" spc="0" normalizeH="0" baseline="0" noProof="0">
                  <a:ln>
                    <a:noFill/>
                  </a:ln>
                  <a:solidFill>
                    <a:srgbClr val="B7598F"/>
                  </a:solidFill>
                  <a:effectLst/>
                  <a:uLnTx/>
                  <a:uFillTx/>
                  <a:latin typeface="Trebuchet MS"/>
                  <a:ea typeface="+mn-ea"/>
                  <a:cs typeface="+mn-cs"/>
                </a:rPr>
                <a:t>reporting as ready </a:t>
              </a:r>
              <a:r>
                <a:rPr kumimoji="0" lang="en-GB" sz="1000" b="0" i="0" u="none" strike="noStrike" kern="1200" cap="none" spc="0" normalizeH="0" baseline="0" noProof="0">
                  <a:ln>
                    <a:noFill/>
                  </a:ln>
                  <a:solidFill>
                    <a:srgbClr val="1C4056"/>
                  </a:solidFill>
                  <a:effectLst/>
                  <a:uLnTx/>
                  <a:uFillTx/>
                  <a:latin typeface="Trebuchet MS"/>
                  <a:ea typeface="+mn-ea"/>
                  <a:cs typeface="+mn-cs"/>
                </a:rPr>
                <a:t>for operation, however if there are </a:t>
              </a:r>
              <a:r>
                <a:rPr kumimoji="0" lang="en-GB" sz="1000" b="0" i="0" u="none" strike="noStrike" kern="1200" cap="none" spc="0" normalizeH="0" baseline="0" noProof="0">
                  <a:ln>
                    <a:noFill/>
                  </a:ln>
                  <a:solidFill>
                    <a:srgbClr val="B7598F"/>
                  </a:solidFill>
                  <a:effectLst/>
                  <a:uLnTx/>
                  <a:uFillTx/>
                  <a:latin typeface="Trebuchet MS"/>
                  <a:ea typeface="+mn-ea"/>
                  <a:cs typeface="+mn-cs"/>
                </a:rPr>
                <a:t>no transport aircraft </a:t>
              </a:r>
              <a:r>
                <a:rPr kumimoji="0" lang="en-GB" sz="1000" b="0" i="0" u="none" strike="noStrike" kern="1200" cap="none" spc="0" normalizeH="0" baseline="0" noProof="0">
                  <a:ln>
                    <a:noFill/>
                  </a:ln>
                  <a:solidFill>
                    <a:srgbClr val="1C4056"/>
                  </a:solidFill>
                  <a:effectLst/>
                  <a:uLnTx/>
                  <a:uFillTx/>
                  <a:latin typeface="Trebuchet MS"/>
                  <a:ea typeface="+mn-ea"/>
                  <a:cs typeface="+mn-cs"/>
                </a:rPr>
                <a:t>available to move them then are they are not actually </a:t>
              </a:r>
              <a:r>
                <a:rPr kumimoji="0" lang="en-GB" sz="1000" b="0" i="0" u="none" strike="noStrike" kern="1200" cap="none" spc="0" normalizeH="0" baseline="0" noProof="0">
                  <a:ln>
                    <a:noFill/>
                  </a:ln>
                  <a:solidFill>
                    <a:srgbClr val="B7598F"/>
                  </a:solidFill>
                  <a:effectLst/>
                  <a:uLnTx/>
                  <a:uFillTx/>
                  <a:latin typeface="Trebuchet MS"/>
                  <a:ea typeface="+mn-ea"/>
                  <a:cs typeface="+mn-cs"/>
                </a:rPr>
                <a:t>deployable</a:t>
              </a:r>
              <a:endParaRPr kumimoji="0" lang="en-GB" sz="1000" b="0" i="0" u="none" strike="noStrike" kern="1200" cap="none" spc="0" normalizeH="0" baseline="0" noProof="0">
                <a:ln>
                  <a:noFill/>
                </a:ln>
                <a:solidFill>
                  <a:srgbClr val="1C4056"/>
                </a:solidFill>
                <a:effectLst/>
                <a:uLnTx/>
                <a:uFillTx/>
                <a:latin typeface="Trebuchet MS"/>
                <a:ea typeface="+mn-ea"/>
                <a:cs typeface="+mn-cs"/>
              </a:endParaRPr>
            </a:p>
          </p:txBody>
        </p:sp>
        <p:grpSp>
          <p:nvGrpSpPr>
            <p:cNvPr id="16" name="Group 15">
              <a:extLst>
                <a:ext uri="{FF2B5EF4-FFF2-40B4-BE49-F238E27FC236}">
                  <a16:creationId xmlns:a16="http://schemas.microsoft.com/office/drawing/2014/main" id="{DE517DEC-80A5-43D2-8D8A-08FC52FB706D}"/>
                </a:ext>
              </a:extLst>
            </p:cNvPr>
            <p:cNvGrpSpPr/>
            <p:nvPr/>
          </p:nvGrpSpPr>
          <p:grpSpPr>
            <a:xfrm>
              <a:off x="1030753" y="3571954"/>
              <a:ext cx="275526" cy="275526"/>
              <a:chOff x="844065" y="1717153"/>
              <a:chExt cx="306910" cy="306910"/>
            </a:xfrm>
          </p:grpSpPr>
          <p:sp>
            <p:nvSpPr>
              <p:cNvPr id="27" name="Oval 26">
                <a:extLst>
                  <a:ext uri="{FF2B5EF4-FFF2-40B4-BE49-F238E27FC236}">
                    <a16:creationId xmlns:a16="http://schemas.microsoft.com/office/drawing/2014/main" id="{EEF6979C-061C-4BB6-BC1B-D15353C4775B}"/>
                  </a:ext>
                </a:extLst>
              </p:cNvPr>
              <p:cNvSpPr>
                <a:spLocks noChangeArrowheads="1"/>
              </p:cNvSpPr>
              <p:nvPr/>
            </p:nvSpPr>
            <p:spPr bwMode="auto">
              <a:xfrm>
                <a:off x="844065" y="1717153"/>
                <a:ext cx="306910" cy="306910"/>
              </a:xfrm>
              <a:prstGeom prst="ellipse">
                <a:avLst/>
              </a:prstGeom>
              <a:solidFill>
                <a:schemeClr val="tx2"/>
              </a:solidFill>
              <a:ln>
                <a:noFill/>
              </a:ln>
            </p:spPr>
            <p:txBody>
              <a:bodyPr vert="horz" wrap="square" lIns="49213" tIns="24606" rIns="49213" bIns="24606"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Trebuchet MS"/>
                  <a:ea typeface="+mn-ea"/>
                  <a:cs typeface="+mn-cs"/>
                </a:endParaRPr>
              </a:p>
            </p:txBody>
          </p:sp>
          <p:sp>
            <p:nvSpPr>
              <p:cNvPr id="28" name="Freeform 47">
                <a:extLst>
                  <a:ext uri="{FF2B5EF4-FFF2-40B4-BE49-F238E27FC236}">
                    <a16:creationId xmlns:a16="http://schemas.microsoft.com/office/drawing/2014/main" id="{2D29AC8D-B6FF-4557-A408-25C15A62DE4D}"/>
                  </a:ext>
                </a:extLst>
              </p:cNvPr>
              <p:cNvSpPr>
                <a:spLocks noEditPoints="1"/>
              </p:cNvSpPr>
              <p:nvPr/>
            </p:nvSpPr>
            <p:spPr bwMode="auto">
              <a:xfrm>
                <a:off x="925305" y="1814642"/>
                <a:ext cx="144428" cy="111932"/>
              </a:xfrm>
              <a:custGeom>
                <a:avLst/>
                <a:gdLst>
                  <a:gd name="T0" fmla="*/ 154 w 596"/>
                  <a:gd name="T1" fmla="*/ 204 h 464"/>
                  <a:gd name="T2" fmla="*/ 191 w 596"/>
                  <a:gd name="T3" fmla="*/ 276 h 464"/>
                  <a:gd name="T4" fmla="*/ 229 w 596"/>
                  <a:gd name="T5" fmla="*/ 352 h 464"/>
                  <a:gd name="T6" fmla="*/ 118 w 596"/>
                  <a:gd name="T7" fmla="*/ 464 h 464"/>
                  <a:gd name="T8" fmla="*/ 0 w 596"/>
                  <a:gd name="T9" fmla="*/ 329 h 464"/>
                  <a:gd name="T10" fmla="*/ 202 w 596"/>
                  <a:gd name="T11" fmla="*/ 0 h 464"/>
                  <a:gd name="T12" fmla="*/ 253 w 596"/>
                  <a:gd name="T13" fmla="*/ 68 h 464"/>
                  <a:gd name="T14" fmla="*/ 196 w 596"/>
                  <a:gd name="T15" fmla="*/ 116 h 464"/>
                  <a:gd name="T16" fmla="*/ 154 w 596"/>
                  <a:gd name="T17" fmla="*/ 204 h 464"/>
                  <a:gd name="T18" fmla="*/ 538 w 596"/>
                  <a:gd name="T19" fmla="*/ 116 h 464"/>
                  <a:gd name="T20" fmla="*/ 596 w 596"/>
                  <a:gd name="T21" fmla="*/ 68 h 464"/>
                  <a:gd name="T22" fmla="*/ 545 w 596"/>
                  <a:gd name="T23" fmla="*/ 0 h 464"/>
                  <a:gd name="T24" fmla="*/ 343 w 596"/>
                  <a:gd name="T25" fmla="*/ 329 h 464"/>
                  <a:gd name="T26" fmla="*/ 461 w 596"/>
                  <a:gd name="T27" fmla="*/ 464 h 464"/>
                  <a:gd name="T28" fmla="*/ 571 w 596"/>
                  <a:gd name="T29" fmla="*/ 352 h 464"/>
                  <a:gd name="T30" fmla="*/ 534 w 596"/>
                  <a:gd name="T31" fmla="*/ 276 h 464"/>
                  <a:gd name="T32" fmla="*/ 497 w 596"/>
                  <a:gd name="T33" fmla="*/ 204 h 464"/>
                  <a:gd name="T34" fmla="*/ 538 w 596"/>
                  <a:gd name="T35" fmla="*/ 116 h 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96" h="464">
                    <a:moveTo>
                      <a:pt x="154" y="204"/>
                    </a:moveTo>
                    <a:cubicBezTo>
                      <a:pt x="154" y="225"/>
                      <a:pt x="166" y="249"/>
                      <a:pt x="191" y="276"/>
                    </a:cubicBezTo>
                    <a:cubicBezTo>
                      <a:pt x="216" y="304"/>
                      <a:pt x="229" y="329"/>
                      <a:pt x="229" y="352"/>
                    </a:cubicBezTo>
                    <a:cubicBezTo>
                      <a:pt x="229" y="426"/>
                      <a:pt x="192" y="464"/>
                      <a:pt x="118" y="464"/>
                    </a:cubicBezTo>
                    <a:cubicBezTo>
                      <a:pt x="40" y="464"/>
                      <a:pt x="0" y="419"/>
                      <a:pt x="0" y="329"/>
                    </a:cubicBezTo>
                    <a:cubicBezTo>
                      <a:pt x="0" y="194"/>
                      <a:pt x="67" y="85"/>
                      <a:pt x="202" y="0"/>
                    </a:cubicBezTo>
                    <a:cubicBezTo>
                      <a:pt x="253" y="68"/>
                      <a:pt x="253" y="68"/>
                      <a:pt x="253" y="68"/>
                    </a:cubicBezTo>
                    <a:cubicBezTo>
                      <a:pt x="196" y="116"/>
                      <a:pt x="196" y="116"/>
                      <a:pt x="196" y="116"/>
                    </a:cubicBezTo>
                    <a:cubicBezTo>
                      <a:pt x="168" y="140"/>
                      <a:pt x="154" y="169"/>
                      <a:pt x="154" y="204"/>
                    </a:cubicBezTo>
                    <a:close/>
                    <a:moveTo>
                      <a:pt x="538" y="116"/>
                    </a:moveTo>
                    <a:cubicBezTo>
                      <a:pt x="596" y="68"/>
                      <a:pt x="596" y="68"/>
                      <a:pt x="596" y="68"/>
                    </a:cubicBezTo>
                    <a:cubicBezTo>
                      <a:pt x="545" y="0"/>
                      <a:pt x="545" y="0"/>
                      <a:pt x="545" y="0"/>
                    </a:cubicBezTo>
                    <a:cubicBezTo>
                      <a:pt x="410" y="85"/>
                      <a:pt x="343" y="194"/>
                      <a:pt x="343" y="329"/>
                    </a:cubicBezTo>
                    <a:cubicBezTo>
                      <a:pt x="343" y="419"/>
                      <a:pt x="382" y="464"/>
                      <a:pt x="461" y="464"/>
                    </a:cubicBezTo>
                    <a:cubicBezTo>
                      <a:pt x="534" y="464"/>
                      <a:pt x="571" y="426"/>
                      <a:pt x="571" y="352"/>
                    </a:cubicBezTo>
                    <a:cubicBezTo>
                      <a:pt x="571" y="329"/>
                      <a:pt x="559" y="304"/>
                      <a:pt x="534" y="276"/>
                    </a:cubicBezTo>
                    <a:cubicBezTo>
                      <a:pt x="509" y="249"/>
                      <a:pt x="497" y="225"/>
                      <a:pt x="497" y="204"/>
                    </a:cubicBezTo>
                    <a:cubicBezTo>
                      <a:pt x="497" y="169"/>
                      <a:pt x="511" y="140"/>
                      <a:pt x="538" y="116"/>
                    </a:cubicBezTo>
                    <a:close/>
                  </a:path>
                </a:pathLst>
              </a:custGeom>
              <a:solidFill>
                <a:schemeClr val="bg1"/>
              </a:solidFill>
              <a:ln>
                <a:noFill/>
              </a:ln>
            </p:spPr>
            <p:txBody>
              <a:bodyPr vert="horz" wrap="square" lIns="49213" tIns="24606" rIns="49213" bIns="24606"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Trebuchet MS"/>
                  <a:ea typeface="+mn-ea"/>
                  <a:cs typeface="+mn-cs"/>
                </a:endParaRPr>
              </a:p>
            </p:txBody>
          </p:sp>
        </p:grpSp>
        <p:grpSp>
          <p:nvGrpSpPr>
            <p:cNvPr id="17" name="Group 16">
              <a:extLst>
                <a:ext uri="{FF2B5EF4-FFF2-40B4-BE49-F238E27FC236}">
                  <a16:creationId xmlns:a16="http://schemas.microsoft.com/office/drawing/2014/main" id="{A6B0CD88-550B-4485-8C97-9B34625DB6DB}"/>
                </a:ext>
              </a:extLst>
            </p:cNvPr>
            <p:cNvGrpSpPr/>
            <p:nvPr/>
          </p:nvGrpSpPr>
          <p:grpSpPr>
            <a:xfrm>
              <a:off x="1030753" y="4833195"/>
              <a:ext cx="275526" cy="275526"/>
              <a:chOff x="844065" y="1717153"/>
              <a:chExt cx="306910" cy="306910"/>
            </a:xfrm>
          </p:grpSpPr>
          <p:sp>
            <p:nvSpPr>
              <p:cNvPr id="25" name="Oval 24">
                <a:extLst>
                  <a:ext uri="{FF2B5EF4-FFF2-40B4-BE49-F238E27FC236}">
                    <a16:creationId xmlns:a16="http://schemas.microsoft.com/office/drawing/2014/main" id="{AB8A02F8-C9A3-405C-93B6-B2C34D0BC7F7}"/>
                  </a:ext>
                </a:extLst>
              </p:cNvPr>
              <p:cNvSpPr>
                <a:spLocks noChangeArrowheads="1"/>
              </p:cNvSpPr>
              <p:nvPr/>
            </p:nvSpPr>
            <p:spPr bwMode="auto">
              <a:xfrm>
                <a:off x="844065" y="1717153"/>
                <a:ext cx="306910" cy="306910"/>
              </a:xfrm>
              <a:prstGeom prst="ellipse">
                <a:avLst/>
              </a:prstGeom>
              <a:solidFill>
                <a:schemeClr val="tx2"/>
              </a:solidFill>
              <a:ln>
                <a:noFill/>
              </a:ln>
            </p:spPr>
            <p:txBody>
              <a:bodyPr vert="horz" wrap="square" lIns="49213" tIns="24606" rIns="49213" bIns="24606"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Trebuchet MS"/>
                  <a:ea typeface="+mn-ea"/>
                  <a:cs typeface="+mn-cs"/>
                </a:endParaRPr>
              </a:p>
            </p:txBody>
          </p:sp>
          <p:sp>
            <p:nvSpPr>
              <p:cNvPr id="26" name="Freeform 47">
                <a:extLst>
                  <a:ext uri="{FF2B5EF4-FFF2-40B4-BE49-F238E27FC236}">
                    <a16:creationId xmlns:a16="http://schemas.microsoft.com/office/drawing/2014/main" id="{A1ACBE82-FA99-423E-B190-0E0086DCDC9E}"/>
                  </a:ext>
                </a:extLst>
              </p:cNvPr>
              <p:cNvSpPr>
                <a:spLocks noEditPoints="1"/>
              </p:cNvSpPr>
              <p:nvPr/>
            </p:nvSpPr>
            <p:spPr bwMode="auto">
              <a:xfrm>
                <a:off x="925305" y="1814642"/>
                <a:ext cx="144428" cy="111932"/>
              </a:xfrm>
              <a:custGeom>
                <a:avLst/>
                <a:gdLst>
                  <a:gd name="T0" fmla="*/ 154 w 596"/>
                  <a:gd name="T1" fmla="*/ 204 h 464"/>
                  <a:gd name="T2" fmla="*/ 191 w 596"/>
                  <a:gd name="T3" fmla="*/ 276 h 464"/>
                  <a:gd name="T4" fmla="*/ 229 w 596"/>
                  <a:gd name="T5" fmla="*/ 352 h 464"/>
                  <a:gd name="T6" fmla="*/ 118 w 596"/>
                  <a:gd name="T7" fmla="*/ 464 h 464"/>
                  <a:gd name="T8" fmla="*/ 0 w 596"/>
                  <a:gd name="T9" fmla="*/ 329 h 464"/>
                  <a:gd name="T10" fmla="*/ 202 w 596"/>
                  <a:gd name="T11" fmla="*/ 0 h 464"/>
                  <a:gd name="T12" fmla="*/ 253 w 596"/>
                  <a:gd name="T13" fmla="*/ 68 h 464"/>
                  <a:gd name="T14" fmla="*/ 196 w 596"/>
                  <a:gd name="T15" fmla="*/ 116 h 464"/>
                  <a:gd name="T16" fmla="*/ 154 w 596"/>
                  <a:gd name="T17" fmla="*/ 204 h 464"/>
                  <a:gd name="T18" fmla="*/ 538 w 596"/>
                  <a:gd name="T19" fmla="*/ 116 h 464"/>
                  <a:gd name="T20" fmla="*/ 596 w 596"/>
                  <a:gd name="T21" fmla="*/ 68 h 464"/>
                  <a:gd name="T22" fmla="*/ 545 w 596"/>
                  <a:gd name="T23" fmla="*/ 0 h 464"/>
                  <a:gd name="T24" fmla="*/ 343 w 596"/>
                  <a:gd name="T25" fmla="*/ 329 h 464"/>
                  <a:gd name="T26" fmla="*/ 461 w 596"/>
                  <a:gd name="T27" fmla="*/ 464 h 464"/>
                  <a:gd name="T28" fmla="*/ 571 w 596"/>
                  <a:gd name="T29" fmla="*/ 352 h 464"/>
                  <a:gd name="T30" fmla="*/ 534 w 596"/>
                  <a:gd name="T31" fmla="*/ 276 h 464"/>
                  <a:gd name="T32" fmla="*/ 497 w 596"/>
                  <a:gd name="T33" fmla="*/ 204 h 464"/>
                  <a:gd name="T34" fmla="*/ 538 w 596"/>
                  <a:gd name="T35" fmla="*/ 116 h 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96" h="464">
                    <a:moveTo>
                      <a:pt x="154" y="204"/>
                    </a:moveTo>
                    <a:cubicBezTo>
                      <a:pt x="154" y="225"/>
                      <a:pt x="166" y="249"/>
                      <a:pt x="191" y="276"/>
                    </a:cubicBezTo>
                    <a:cubicBezTo>
                      <a:pt x="216" y="304"/>
                      <a:pt x="229" y="329"/>
                      <a:pt x="229" y="352"/>
                    </a:cubicBezTo>
                    <a:cubicBezTo>
                      <a:pt x="229" y="426"/>
                      <a:pt x="192" y="464"/>
                      <a:pt x="118" y="464"/>
                    </a:cubicBezTo>
                    <a:cubicBezTo>
                      <a:pt x="40" y="464"/>
                      <a:pt x="0" y="419"/>
                      <a:pt x="0" y="329"/>
                    </a:cubicBezTo>
                    <a:cubicBezTo>
                      <a:pt x="0" y="194"/>
                      <a:pt x="67" y="85"/>
                      <a:pt x="202" y="0"/>
                    </a:cubicBezTo>
                    <a:cubicBezTo>
                      <a:pt x="253" y="68"/>
                      <a:pt x="253" y="68"/>
                      <a:pt x="253" y="68"/>
                    </a:cubicBezTo>
                    <a:cubicBezTo>
                      <a:pt x="196" y="116"/>
                      <a:pt x="196" y="116"/>
                      <a:pt x="196" y="116"/>
                    </a:cubicBezTo>
                    <a:cubicBezTo>
                      <a:pt x="168" y="140"/>
                      <a:pt x="154" y="169"/>
                      <a:pt x="154" y="204"/>
                    </a:cubicBezTo>
                    <a:close/>
                    <a:moveTo>
                      <a:pt x="538" y="116"/>
                    </a:moveTo>
                    <a:cubicBezTo>
                      <a:pt x="596" y="68"/>
                      <a:pt x="596" y="68"/>
                      <a:pt x="596" y="68"/>
                    </a:cubicBezTo>
                    <a:cubicBezTo>
                      <a:pt x="545" y="0"/>
                      <a:pt x="545" y="0"/>
                      <a:pt x="545" y="0"/>
                    </a:cubicBezTo>
                    <a:cubicBezTo>
                      <a:pt x="410" y="85"/>
                      <a:pt x="343" y="194"/>
                      <a:pt x="343" y="329"/>
                    </a:cubicBezTo>
                    <a:cubicBezTo>
                      <a:pt x="343" y="419"/>
                      <a:pt x="382" y="464"/>
                      <a:pt x="461" y="464"/>
                    </a:cubicBezTo>
                    <a:cubicBezTo>
                      <a:pt x="534" y="464"/>
                      <a:pt x="571" y="426"/>
                      <a:pt x="571" y="352"/>
                    </a:cubicBezTo>
                    <a:cubicBezTo>
                      <a:pt x="571" y="329"/>
                      <a:pt x="559" y="304"/>
                      <a:pt x="534" y="276"/>
                    </a:cubicBezTo>
                    <a:cubicBezTo>
                      <a:pt x="509" y="249"/>
                      <a:pt x="497" y="225"/>
                      <a:pt x="497" y="204"/>
                    </a:cubicBezTo>
                    <a:cubicBezTo>
                      <a:pt x="497" y="169"/>
                      <a:pt x="511" y="140"/>
                      <a:pt x="538" y="116"/>
                    </a:cubicBezTo>
                    <a:close/>
                  </a:path>
                </a:pathLst>
              </a:custGeom>
              <a:solidFill>
                <a:schemeClr val="bg1"/>
              </a:solidFill>
              <a:ln>
                <a:noFill/>
              </a:ln>
            </p:spPr>
            <p:txBody>
              <a:bodyPr vert="horz" wrap="square" lIns="49213" tIns="24606" rIns="49213" bIns="24606"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Trebuchet MS"/>
                  <a:ea typeface="+mn-ea"/>
                  <a:cs typeface="+mn-cs"/>
                </a:endParaRPr>
              </a:p>
            </p:txBody>
          </p:sp>
        </p:grpSp>
        <p:grpSp>
          <p:nvGrpSpPr>
            <p:cNvPr id="18" name="Group 17">
              <a:extLst>
                <a:ext uri="{FF2B5EF4-FFF2-40B4-BE49-F238E27FC236}">
                  <a16:creationId xmlns:a16="http://schemas.microsoft.com/office/drawing/2014/main" id="{7B4B14E4-EF24-4A6C-86D5-6C0C7D6640F1}"/>
                </a:ext>
              </a:extLst>
            </p:cNvPr>
            <p:cNvGrpSpPr/>
            <p:nvPr/>
          </p:nvGrpSpPr>
          <p:grpSpPr>
            <a:xfrm>
              <a:off x="3827975" y="3571953"/>
              <a:ext cx="2996414" cy="2473845"/>
              <a:chOff x="6233666" y="1614638"/>
              <a:chExt cx="5567473" cy="4596519"/>
            </a:xfrm>
          </p:grpSpPr>
          <p:sp>
            <p:nvSpPr>
              <p:cNvPr id="19" name="Rectangle: Rounded Corners 18">
                <a:extLst>
                  <a:ext uri="{FF2B5EF4-FFF2-40B4-BE49-F238E27FC236}">
                    <a16:creationId xmlns:a16="http://schemas.microsoft.com/office/drawing/2014/main" id="{C7616BD8-118D-4A34-8691-009DBE1EDF4D}"/>
                  </a:ext>
                </a:extLst>
              </p:cNvPr>
              <p:cNvSpPr/>
              <p:nvPr/>
            </p:nvSpPr>
            <p:spPr>
              <a:xfrm>
                <a:off x="6289649" y="1889191"/>
                <a:ext cx="5511490" cy="4321966"/>
              </a:xfrm>
              <a:prstGeom prst="roundRect">
                <a:avLst>
                  <a:gd name="adj" fmla="val 3795"/>
                </a:avLst>
              </a:prstGeom>
              <a:solidFill>
                <a:schemeClr val="tx2"/>
              </a:solidFill>
              <a:ln w="5126" cap="rnd" cmpd="sng" algn="ctr">
                <a:solidFill>
                  <a:schemeClr val="tx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9213" tIns="24606" rIns="49213" bIns="24606"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FFFFFF"/>
                  </a:solidFill>
                  <a:effectLst/>
                  <a:uLnTx/>
                  <a:uFillTx/>
                  <a:latin typeface="Trebuchet MS"/>
                  <a:ea typeface="+mn-ea"/>
                  <a:cs typeface="+mn-cs"/>
                </a:endParaRPr>
              </a:p>
            </p:txBody>
          </p:sp>
          <p:sp>
            <p:nvSpPr>
              <p:cNvPr id="20" name="Rectangle: Rounded Corners 19">
                <a:extLst>
                  <a:ext uri="{FF2B5EF4-FFF2-40B4-BE49-F238E27FC236}">
                    <a16:creationId xmlns:a16="http://schemas.microsoft.com/office/drawing/2014/main" id="{F3BF987C-E664-4F50-819A-CD71C411CE7D}"/>
                  </a:ext>
                </a:extLst>
              </p:cNvPr>
              <p:cNvSpPr/>
              <p:nvPr/>
            </p:nvSpPr>
            <p:spPr>
              <a:xfrm>
                <a:off x="6233666" y="1823877"/>
                <a:ext cx="5511490" cy="4321966"/>
              </a:xfrm>
              <a:prstGeom prst="roundRect">
                <a:avLst>
                  <a:gd name="adj" fmla="val 3795"/>
                </a:avLst>
              </a:prstGeom>
              <a:solidFill>
                <a:schemeClr val="bg1">
                  <a:lumMod val="95000"/>
                </a:schemeClr>
              </a:solidFill>
              <a:ln w="5126" cap="rnd" cmpd="sng" algn="ctr">
                <a:solidFill>
                  <a:schemeClr val="tx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9213" tIns="24606" rIns="49213" bIns="24606"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FFFFFF"/>
                  </a:solidFill>
                  <a:effectLst/>
                  <a:uLnTx/>
                  <a:uFillTx/>
                  <a:latin typeface="Trebuchet MS"/>
                  <a:ea typeface="+mn-ea"/>
                  <a:cs typeface="+mn-cs"/>
                </a:endParaRPr>
              </a:p>
            </p:txBody>
          </p:sp>
          <p:sp>
            <p:nvSpPr>
              <p:cNvPr id="21" name="TextBox 20">
                <a:extLst>
                  <a:ext uri="{FF2B5EF4-FFF2-40B4-BE49-F238E27FC236}">
                    <a16:creationId xmlns:a16="http://schemas.microsoft.com/office/drawing/2014/main" id="{333BCAF1-5443-47F6-96AB-2841DBE00B18}"/>
                  </a:ext>
                </a:extLst>
              </p:cNvPr>
              <p:cNvSpPr txBox="1"/>
              <p:nvPr/>
            </p:nvSpPr>
            <p:spPr>
              <a:xfrm>
                <a:off x="6437572" y="2371809"/>
                <a:ext cx="5124429" cy="3145247"/>
              </a:xfrm>
              <a:prstGeom prst="rect">
                <a:avLst/>
              </a:prstGeom>
              <a:noFill/>
              <a:ln w="9525" cap="rnd" cmpd="sng" algn="ctr">
                <a:noFill/>
                <a:prstDash val="solid"/>
                <a:round/>
              </a:ln>
              <a:effectLst/>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1C4056"/>
                    </a:solidFill>
                    <a:effectLst/>
                    <a:uLnTx/>
                    <a:uFillTx/>
                    <a:latin typeface="Trebuchet MS"/>
                    <a:ea typeface="+mn-ea"/>
                    <a:cs typeface="+mn-cs"/>
                  </a:rPr>
                  <a:t>A ship is alongside in Singapore when a steering gear motor fails. A </a:t>
                </a:r>
                <a:r>
                  <a:rPr kumimoji="0" lang="en-GB" sz="1000" b="0" i="0" u="none" strike="noStrike" kern="1200" cap="none" spc="0" normalizeH="0" baseline="0" noProof="0">
                    <a:ln>
                      <a:noFill/>
                    </a:ln>
                    <a:solidFill>
                      <a:srgbClr val="B7598F"/>
                    </a:solidFill>
                    <a:effectLst/>
                    <a:uLnTx/>
                    <a:uFillTx/>
                    <a:latin typeface="Trebuchet MS"/>
                    <a:ea typeface="+mn-ea"/>
                    <a:cs typeface="+mn-cs"/>
                  </a:rPr>
                  <a:t>£50k spare </a:t>
                </a:r>
                <a:r>
                  <a:rPr kumimoji="0" lang="en-GB" sz="1000" b="0" i="0" u="none" strike="noStrike" kern="1200" cap="none" spc="0" normalizeH="0" baseline="0" noProof="0">
                    <a:ln>
                      <a:noFill/>
                    </a:ln>
                    <a:solidFill>
                      <a:srgbClr val="1C4056"/>
                    </a:solidFill>
                    <a:effectLst/>
                    <a:uLnTx/>
                    <a:uFillTx/>
                    <a:latin typeface="Trebuchet MS"/>
                    <a:ea typeface="+mn-ea"/>
                    <a:cs typeface="+mn-cs"/>
                  </a:rPr>
                  <a:t>is shipped from the UK, </a:t>
                </a:r>
                <a:r>
                  <a:rPr kumimoji="0" lang="en-GB" sz="1000" b="0" i="0" u="none" strike="noStrike" kern="1200" cap="none" spc="0" normalizeH="0" baseline="0" noProof="0">
                    <a:ln>
                      <a:noFill/>
                    </a:ln>
                    <a:solidFill>
                      <a:srgbClr val="B7598F"/>
                    </a:solidFill>
                    <a:effectLst/>
                    <a:uLnTx/>
                    <a:uFillTx/>
                    <a:latin typeface="Trebuchet MS"/>
                    <a:ea typeface="+mn-ea"/>
                    <a:cs typeface="+mn-cs"/>
                  </a:rPr>
                  <a:t>taking 5 days</a:t>
                </a:r>
                <a:r>
                  <a:rPr kumimoji="0" lang="en-GB" sz="1000" b="0" i="0" u="none" strike="noStrike" kern="1200" cap="none" spc="0" normalizeH="0" baseline="0" noProof="0">
                    <a:ln>
                      <a:noFill/>
                    </a:ln>
                    <a:solidFill>
                      <a:srgbClr val="1C4056"/>
                    </a:solidFill>
                    <a:effectLst/>
                    <a:uLnTx/>
                    <a:uFillTx/>
                    <a:latin typeface="Trebuchet MS"/>
                    <a:ea typeface="+mn-ea"/>
                    <a:cs typeface="+mn-cs"/>
                  </a:rPr>
                  <a:t>, but </a:t>
                </a:r>
                <a:r>
                  <a:rPr kumimoji="0" lang="en-GB" sz="1000" b="0" i="0" u="none" strike="noStrike" kern="1200" cap="none" spc="0" normalizeH="0" baseline="0" noProof="0">
                    <a:ln>
                      <a:noFill/>
                    </a:ln>
                    <a:solidFill>
                      <a:srgbClr val="B7598F"/>
                    </a:solidFill>
                    <a:effectLst/>
                    <a:uLnTx/>
                    <a:uFillTx/>
                    <a:latin typeface="Trebuchet MS"/>
                    <a:ea typeface="+mn-ea"/>
                    <a:cs typeface="+mn-cs"/>
                  </a:rPr>
                  <a:t>doesn't work </a:t>
                </a:r>
                <a:r>
                  <a:rPr kumimoji="0" lang="en-GB" sz="1000" b="0" i="0" u="none" strike="noStrike" kern="1200" cap="none" spc="0" normalizeH="0" baseline="0" noProof="0">
                    <a:ln>
                      <a:noFill/>
                    </a:ln>
                    <a:solidFill>
                      <a:srgbClr val="1C4056"/>
                    </a:solidFill>
                    <a:effectLst/>
                    <a:uLnTx/>
                    <a:uFillTx/>
                    <a:latin typeface="Trebuchet MS"/>
                    <a:ea typeface="+mn-ea"/>
                    <a:cs typeface="+mn-cs"/>
                  </a:rPr>
                  <a:t>on arrival.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srgbClr val="1C4056"/>
                  </a:solidFill>
                  <a:effectLst/>
                  <a:uLnTx/>
                  <a:uFillTx/>
                  <a:latin typeface="Trebuchet MS"/>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1C4056"/>
                    </a:solidFill>
                    <a:effectLst/>
                    <a:uLnTx/>
                    <a:uFillTx/>
                    <a:latin typeface="Trebuchet MS"/>
                    <a:ea typeface="+mn-ea"/>
                    <a:cs typeface="+mn-cs"/>
                  </a:rPr>
                  <a:t>The </a:t>
                </a:r>
                <a:r>
                  <a:rPr kumimoji="0" lang="en-GB" sz="1000" b="0" i="0" u="none" strike="noStrike" kern="1200" cap="none" spc="0" normalizeH="0" baseline="0" noProof="0">
                    <a:ln>
                      <a:noFill/>
                    </a:ln>
                    <a:solidFill>
                      <a:srgbClr val="B7598F"/>
                    </a:solidFill>
                    <a:effectLst/>
                    <a:uLnTx/>
                    <a:uFillTx/>
                    <a:latin typeface="Trebuchet MS"/>
                    <a:ea typeface="+mn-ea"/>
                    <a:cs typeface="+mn-cs"/>
                  </a:rPr>
                  <a:t>suggest</a:t>
                </a:r>
                <a:r>
                  <a:rPr kumimoji="0" lang="en-GB" sz="1000" b="0" i="0" u="none" strike="noStrike" kern="1200" cap="none" spc="0" normalizeH="0" baseline="0" noProof="0">
                    <a:ln>
                      <a:noFill/>
                    </a:ln>
                    <a:solidFill>
                      <a:srgbClr val="FF0000"/>
                    </a:solidFill>
                    <a:effectLst/>
                    <a:uLnTx/>
                    <a:uFillTx/>
                    <a:latin typeface="Trebuchet MS"/>
                    <a:ea typeface="+mn-ea"/>
                    <a:cs typeface="+mn-cs"/>
                  </a:rPr>
                  <a:t>ed solution</a:t>
                </a:r>
                <a:r>
                  <a:rPr kumimoji="0" lang="en-GB" sz="1000" b="0" i="0" u="none" strike="noStrike" kern="1200" cap="none" spc="0" normalizeH="0" baseline="0" noProof="0">
                    <a:ln>
                      <a:noFill/>
                    </a:ln>
                    <a:solidFill>
                      <a:srgbClr val="B7598F"/>
                    </a:solidFill>
                    <a:effectLst/>
                    <a:uLnTx/>
                    <a:uFillTx/>
                    <a:latin typeface="Trebuchet MS"/>
                    <a:ea typeface="+mn-ea"/>
                    <a:cs typeface="+mn-cs"/>
                  </a:rPr>
                  <a:t> is to send another </a:t>
                </a:r>
                <a:r>
                  <a:rPr kumimoji="0" lang="en-GB" sz="1000" b="0" i="0" u="none" strike="noStrike" kern="1200" cap="none" spc="0" normalizeH="0" baseline="0" noProof="0">
                    <a:ln>
                      <a:noFill/>
                    </a:ln>
                    <a:solidFill>
                      <a:srgbClr val="1C4056"/>
                    </a:solidFill>
                    <a:effectLst/>
                    <a:uLnTx/>
                    <a:uFillTx/>
                    <a:latin typeface="Trebuchet MS"/>
                    <a:ea typeface="+mn-ea"/>
                    <a:cs typeface="+mn-cs"/>
                  </a:rPr>
                  <a:t>one</a:t>
                </a:r>
                <a:r>
                  <a:rPr kumimoji="0" lang="en-GB" sz="1000" b="0" i="0" u="none" strike="noStrike" kern="1200" cap="none" spc="0" normalizeH="0" baseline="0" noProof="0">
                    <a:ln>
                      <a:noFill/>
                    </a:ln>
                    <a:solidFill>
                      <a:srgbClr val="FF0000"/>
                    </a:solidFill>
                    <a:effectLst/>
                    <a:uLnTx/>
                    <a:uFillTx/>
                    <a:latin typeface="Trebuchet MS"/>
                    <a:ea typeface="+mn-ea"/>
                    <a:cs typeface="+mn-cs"/>
                  </a:rPr>
                  <a:t> from the UK</a:t>
                </a:r>
                <a:r>
                  <a:rPr kumimoji="0" lang="en-GB" sz="1000" b="0" i="0" u="none" strike="noStrike" kern="1200" cap="none" spc="0" normalizeH="0" baseline="0" noProof="0">
                    <a:ln>
                      <a:noFill/>
                    </a:ln>
                    <a:solidFill>
                      <a:srgbClr val="1C4056"/>
                    </a:solidFill>
                    <a:effectLst/>
                    <a:uLnTx/>
                    <a:uFillTx/>
                    <a:latin typeface="Trebuchet MS"/>
                    <a:ea typeface="+mn-ea"/>
                    <a:cs typeface="+mn-cs"/>
                  </a:rPr>
                  <a:t> (waiting another </a:t>
                </a:r>
                <a:r>
                  <a:rPr kumimoji="0" lang="en-GB" sz="1000" b="0" i="0" u="none" strike="noStrike" kern="1200" cap="none" spc="0" normalizeH="0" baseline="0" noProof="0">
                    <a:ln>
                      <a:noFill/>
                    </a:ln>
                    <a:solidFill>
                      <a:srgbClr val="B7598F"/>
                    </a:solidFill>
                    <a:effectLst/>
                    <a:uLnTx/>
                    <a:uFillTx/>
                    <a:latin typeface="Trebuchet MS"/>
                    <a:ea typeface="+mn-ea"/>
                    <a:cs typeface="+mn-cs"/>
                  </a:rPr>
                  <a:t>5 days</a:t>
                </a:r>
                <a:r>
                  <a:rPr kumimoji="0" lang="en-GB" sz="1000" b="0" i="0" u="none" strike="noStrike" kern="1200" cap="none" spc="0" normalizeH="0" baseline="0" noProof="0">
                    <a:ln>
                      <a:noFill/>
                    </a:ln>
                    <a:solidFill>
                      <a:srgbClr val="1C4056"/>
                    </a:solidFill>
                    <a:effectLst/>
                    <a:uLnTx/>
                    <a:uFillTx/>
                    <a:latin typeface="Trebuchet MS"/>
                    <a:ea typeface="+mn-ea"/>
                    <a:cs typeface="+mn-cs"/>
                  </a:rPr>
                  <a:t>) </a:t>
                </a:r>
                <a:r>
                  <a:rPr kumimoji="0" lang="en-GB" sz="1000" b="0" i="0" u="none" strike="noStrike" kern="1200" cap="none" spc="0" normalizeH="0" baseline="0" noProof="0">
                    <a:ln>
                      <a:noFill/>
                    </a:ln>
                    <a:solidFill>
                      <a:srgbClr val="B7598F"/>
                    </a:solidFill>
                    <a:effectLst/>
                    <a:uLnTx/>
                    <a:uFillTx/>
                    <a:latin typeface="Trebuchet MS"/>
                    <a:ea typeface="+mn-ea"/>
                    <a:cs typeface="+mn-cs"/>
                  </a:rPr>
                  <a:t>rather than source </a:t>
                </a:r>
                <a:r>
                  <a:rPr kumimoji="0" lang="en-GB" sz="1000" b="0" i="0" u="none" strike="noStrike" kern="1200" cap="none" spc="0" normalizeH="0" baseline="0" noProof="0">
                    <a:ln>
                      <a:noFill/>
                    </a:ln>
                    <a:solidFill>
                      <a:srgbClr val="1C4056"/>
                    </a:solidFill>
                    <a:effectLst/>
                    <a:uLnTx/>
                    <a:uFillTx/>
                    <a:latin typeface="Trebuchet MS"/>
                    <a:ea typeface="+mn-ea"/>
                    <a:cs typeface="+mn-cs"/>
                  </a:rPr>
                  <a:t>the part </a:t>
                </a:r>
                <a:r>
                  <a:rPr kumimoji="0" lang="en-GB" sz="1000" b="0" i="0" u="none" strike="noStrike" kern="1200" cap="none" spc="0" normalizeH="0" baseline="0" noProof="0">
                    <a:ln>
                      <a:noFill/>
                    </a:ln>
                    <a:solidFill>
                      <a:srgbClr val="B7598F"/>
                    </a:solidFill>
                    <a:effectLst/>
                    <a:uLnTx/>
                    <a:uFillTx/>
                    <a:latin typeface="Trebuchet MS"/>
                    <a:ea typeface="+mn-ea"/>
                    <a:cs typeface="+mn-cs"/>
                  </a:rPr>
                  <a:t>locally</a:t>
                </a:r>
                <a:r>
                  <a:rPr kumimoji="0" lang="en-GB" sz="1000" b="0" i="0" u="none" strike="noStrike" kern="1200" cap="none" spc="0" normalizeH="0" baseline="0" noProof="0">
                    <a:ln>
                      <a:noFill/>
                    </a:ln>
                    <a:solidFill>
                      <a:srgbClr val="1C4056"/>
                    </a:solidFill>
                    <a:effectLst/>
                    <a:uLnTx/>
                    <a:uFillTx/>
                    <a:latin typeface="Trebuchet MS"/>
                    <a:ea typeface="+mn-ea"/>
                    <a:cs typeface="+mn-cs"/>
                  </a:rPr>
                  <a:t> at a cost of </a:t>
                </a:r>
                <a:r>
                  <a:rPr kumimoji="0" lang="en-GB" sz="1000" b="0" i="0" u="none" strike="noStrike" kern="1200" cap="none" spc="0" normalizeH="0" baseline="0" noProof="0">
                    <a:ln>
                      <a:noFill/>
                    </a:ln>
                    <a:solidFill>
                      <a:srgbClr val="B7598F"/>
                    </a:solidFill>
                    <a:effectLst/>
                    <a:uLnTx/>
                    <a:uFillTx/>
                    <a:latin typeface="Trebuchet MS"/>
                    <a:ea typeface="+mn-ea"/>
                    <a:cs typeface="+mn-cs"/>
                  </a:rPr>
                  <a:t>£250k</a:t>
                </a:r>
                <a:r>
                  <a:rPr kumimoji="0" lang="en-GB" sz="1000" b="0" i="0" u="none" strike="noStrike" kern="1200" cap="none" spc="0" normalizeH="0" baseline="0" noProof="0">
                    <a:ln>
                      <a:noFill/>
                    </a:ln>
                    <a:solidFill>
                      <a:srgbClr val="1C4056"/>
                    </a:solidFill>
                    <a:effectLst/>
                    <a:uLnTx/>
                    <a:uFillTx/>
                    <a:latin typeface="Trebuchet MS"/>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srgbClr val="1C4056"/>
                  </a:solidFill>
                  <a:effectLst/>
                  <a:uLnTx/>
                  <a:uFillTx/>
                  <a:latin typeface="Trebuchet MS"/>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1C4056"/>
                    </a:solidFill>
                    <a:effectLst/>
                    <a:uLnTx/>
                    <a:uFillTx/>
                    <a:latin typeface="Trebuchet MS"/>
                    <a:ea typeface="+mn-ea"/>
                    <a:cs typeface="+mn-cs"/>
                  </a:rPr>
                  <a:t>This is despite the fact that the </a:t>
                </a:r>
                <a:r>
                  <a:rPr kumimoji="0" lang="en-GB" sz="1000" b="0" i="0" u="none" strike="noStrike" kern="1200" cap="none" spc="0" normalizeH="0" baseline="0" noProof="0">
                    <a:ln>
                      <a:noFill/>
                    </a:ln>
                    <a:solidFill>
                      <a:srgbClr val="B7598F"/>
                    </a:solidFill>
                    <a:effectLst/>
                    <a:uLnTx/>
                    <a:uFillTx/>
                    <a:latin typeface="Trebuchet MS"/>
                    <a:ea typeface="+mn-ea"/>
                    <a:cs typeface="+mn-cs"/>
                  </a:rPr>
                  <a:t>dockyard fees are £1m per day</a:t>
                </a:r>
                <a:endParaRPr kumimoji="0" lang="en-GB" sz="1000" b="0" i="0" u="none" strike="noStrike" kern="1200" cap="none" spc="0" normalizeH="0" baseline="0" noProof="0">
                  <a:ln>
                    <a:noFill/>
                  </a:ln>
                  <a:solidFill>
                    <a:srgbClr val="1C4056"/>
                  </a:solidFill>
                  <a:effectLst/>
                  <a:uLnTx/>
                  <a:uFillTx/>
                  <a:latin typeface="Trebuchet MS"/>
                  <a:ea typeface="+mn-ea"/>
                  <a:cs typeface="+mn-cs"/>
                </a:endParaRPr>
              </a:p>
            </p:txBody>
          </p:sp>
          <p:grpSp>
            <p:nvGrpSpPr>
              <p:cNvPr id="22" name="Group 21">
                <a:extLst>
                  <a:ext uri="{FF2B5EF4-FFF2-40B4-BE49-F238E27FC236}">
                    <a16:creationId xmlns:a16="http://schemas.microsoft.com/office/drawing/2014/main" id="{05250399-CF70-4D9B-A9C8-238097646D29}"/>
                  </a:ext>
                </a:extLst>
              </p:cNvPr>
              <p:cNvGrpSpPr/>
              <p:nvPr/>
            </p:nvGrpSpPr>
            <p:grpSpPr>
              <a:xfrm>
                <a:off x="6437571" y="1614638"/>
                <a:ext cx="511940" cy="511940"/>
                <a:chOff x="844065" y="1717153"/>
                <a:chExt cx="306910" cy="306910"/>
              </a:xfrm>
            </p:grpSpPr>
            <p:sp>
              <p:nvSpPr>
                <p:cNvPr id="23" name="Oval 22">
                  <a:extLst>
                    <a:ext uri="{FF2B5EF4-FFF2-40B4-BE49-F238E27FC236}">
                      <a16:creationId xmlns:a16="http://schemas.microsoft.com/office/drawing/2014/main" id="{E68790DE-6CB4-4CEC-B018-EEF467226D9C}"/>
                    </a:ext>
                  </a:extLst>
                </p:cNvPr>
                <p:cNvSpPr>
                  <a:spLocks noChangeArrowheads="1"/>
                </p:cNvSpPr>
                <p:nvPr/>
              </p:nvSpPr>
              <p:spPr bwMode="auto">
                <a:xfrm>
                  <a:off x="844065" y="1717153"/>
                  <a:ext cx="306910" cy="306910"/>
                </a:xfrm>
                <a:prstGeom prst="ellipse">
                  <a:avLst/>
                </a:prstGeom>
                <a:solidFill>
                  <a:schemeClr val="tx2"/>
                </a:solidFill>
                <a:ln>
                  <a:noFill/>
                </a:ln>
              </p:spPr>
              <p:txBody>
                <a:bodyPr vert="horz" wrap="square" lIns="49213" tIns="24606" rIns="49213" bIns="24606"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Trebuchet MS"/>
                    <a:ea typeface="+mn-ea"/>
                    <a:cs typeface="+mn-cs"/>
                  </a:endParaRPr>
                </a:p>
              </p:txBody>
            </p:sp>
            <p:sp>
              <p:nvSpPr>
                <p:cNvPr id="24" name="Freeform 47">
                  <a:extLst>
                    <a:ext uri="{FF2B5EF4-FFF2-40B4-BE49-F238E27FC236}">
                      <a16:creationId xmlns:a16="http://schemas.microsoft.com/office/drawing/2014/main" id="{9E9EE509-4F1B-496C-A4F2-1A1FE3504E45}"/>
                    </a:ext>
                  </a:extLst>
                </p:cNvPr>
                <p:cNvSpPr>
                  <a:spLocks noEditPoints="1"/>
                </p:cNvSpPr>
                <p:nvPr/>
              </p:nvSpPr>
              <p:spPr bwMode="auto">
                <a:xfrm>
                  <a:off x="925305" y="1814642"/>
                  <a:ext cx="144428" cy="111932"/>
                </a:xfrm>
                <a:custGeom>
                  <a:avLst/>
                  <a:gdLst>
                    <a:gd name="T0" fmla="*/ 154 w 596"/>
                    <a:gd name="T1" fmla="*/ 204 h 464"/>
                    <a:gd name="T2" fmla="*/ 191 w 596"/>
                    <a:gd name="T3" fmla="*/ 276 h 464"/>
                    <a:gd name="T4" fmla="*/ 229 w 596"/>
                    <a:gd name="T5" fmla="*/ 352 h 464"/>
                    <a:gd name="T6" fmla="*/ 118 w 596"/>
                    <a:gd name="T7" fmla="*/ 464 h 464"/>
                    <a:gd name="T8" fmla="*/ 0 w 596"/>
                    <a:gd name="T9" fmla="*/ 329 h 464"/>
                    <a:gd name="T10" fmla="*/ 202 w 596"/>
                    <a:gd name="T11" fmla="*/ 0 h 464"/>
                    <a:gd name="T12" fmla="*/ 253 w 596"/>
                    <a:gd name="T13" fmla="*/ 68 h 464"/>
                    <a:gd name="T14" fmla="*/ 196 w 596"/>
                    <a:gd name="T15" fmla="*/ 116 h 464"/>
                    <a:gd name="T16" fmla="*/ 154 w 596"/>
                    <a:gd name="T17" fmla="*/ 204 h 464"/>
                    <a:gd name="T18" fmla="*/ 538 w 596"/>
                    <a:gd name="T19" fmla="*/ 116 h 464"/>
                    <a:gd name="T20" fmla="*/ 596 w 596"/>
                    <a:gd name="T21" fmla="*/ 68 h 464"/>
                    <a:gd name="T22" fmla="*/ 545 w 596"/>
                    <a:gd name="T23" fmla="*/ 0 h 464"/>
                    <a:gd name="T24" fmla="*/ 343 w 596"/>
                    <a:gd name="T25" fmla="*/ 329 h 464"/>
                    <a:gd name="T26" fmla="*/ 461 w 596"/>
                    <a:gd name="T27" fmla="*/ 464 h 464"/>
                    <a:gd name="T28" fmla="*/ 571 w 596"/>
                    <a:gd name="T29" fmla="*/ 352 h 464"/>
                    <a:gd name="T30" fmla="*/ 534 w 596"/>
                    <a:gd name="T31" fmla="*/ 276 h 464"/>
                    <a:gd name="T32" fmla="*/ 497 w 596"/>
                    <a:gd name="T33" fmla="*/ 204 h 464"/>
                    <a:gd name="T34" fmla="*/ 538 w 596"/>
                    <a:gd name="T35" fmla="*/ 116 h 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96" h="464">
                      <a:moveTo>
                        <a:pt x="154" y="204"/>
                      </a:moveTo>
                      <a:cubicBezTo>
                        <a:pt x="154" y="225"/>
                        <a:pt x="166" y="249"/>
                        <a:pt x="191" y="276"/>
                      </a:cubicBezTo>
                      <a:cubicBezTo>
                        <a:pt x="216" y="304"/>
                        <a:pt x="229" y="329"/>
                        <a:pt x="229" y="352"/>
                      </a:cubicBezTo>
                      <a:cubicBezTo>
                        <a:pt x="229" y="426"/>
                        <a:pt x="192" y="464"/>
                        <a:pt x="118" y="464"/>
                      </a:cubicBezTo>
                      <a:cubicBezTo>
                        <a:pt x="40" y="464"/>
                        <a:pt x="0" y="419"/>
                        <a:pt x="0" y="329"/>
                      </a:cubicBezTo>
                      <a:cubicBezTo>
                        <a:pt x="0" y="194"/>
                        <a:pt x="67" y="85"/>
                        <a:pt x="202" y="0"/>
                      </a:cubicBezTo>
                      <a:cubicBezTo>
                        <a:pt x="253" y="68"/>
                        <a:pt x="253" y="68"/>
                        <a:pt x="253" y="68"/>
                      </a:cubicBezTo>
                      <a:cubicBezTo>
                        <a:pt x="196" y="116"/>
                        <a:pt x="196" y="116"/>
                        <a:pt x="196" y="116"/>
                      </a:cubicBezTo>
                      <a:cubicBezTo>
                        <a:pt x="168" y="140"/>
                        <a:pt x="154" y="169"/>
                        <a:pt x="154" y="204"/>
                      </a:cubicBezTo>
                      <a:close/>
                      <a:moveTo>
                        <a:pt x="538" y="116"/>
                      </a:moveTo>
                      <a:cubicBezTo>
                        <a:pt x="596" y="68"/>
                        <a:pt x="596" y="68"/>
                        <a:pt x="596" y="68"/>
                      </a:cubicBezTo>
                      <a:cubicBezTo>
                        <a:pt x="545" y="0"/>
                        <a:pt x="545" y="0"/>
                        <a:pt x="545" y="0"/>
                      </a:cubicBezTo>
                      <a:cubicBezTo>
                        <a:pt x="410" y="85"/>
                        <a:pt x="343" y="194"/>
                        <a:pt x="343" y="329"/>
                      </a:cubicBezTo>
                      <a:cubicBezTo>
                        <a:pt x="343" y="419"/>
                        <a:pt x="382" y="464"/>
                        <a:pt x="461" y="464"/>
                      </a:cubicBezTo>
                      <a:cubicBezTo>
                        <a:pt x="534" y="464"/>
                        <a:pt x="571" y="426"/>
                        <a:pt x="571" y="352"/>
                      </a:cubicBezTo>
                      <a:cubicBezTo>
                        <a:pt x="571" y="329"/>
                        <a:pt x="559" y="304"/>
                        <a:pt x="534" y="276"/>
                      </a:cubicBezTo>
                      <a:cubicBezTo>
                        <a:pt x="509" y="249"/>
                        <a:pt x="497" y="225"/>
                        <a:pt x="497" y="204"/>
                      </a:cubicBezTo>
                      <a:cubicBezTo>
                        <a:pt x="497" y="169"/>
                        <a:pt x="511" y="140"/>
                        <a:pt x="538" y="116"/>
                      </a:cubicBezTo>
                      <a:close/>
                    </a:path>
                  </a:pathLst>
                </a:custGeom>
                <a:solidFill>
                  <a:schemeClr val="bg1"/>
                </a:solidFill>
                <a:ln>
                  <a:noFill/>
                </a:ln>
              </p:spPr>
              <p:txBody>
                <a:bodyPr vert="horz" wrap="square" lIns="49213" tIns="24606" rIns="49213" bIns="24606"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Trebuchet MS"/>
                    <a:ea typeface="+mn-ea"/>
                    <a:cs typeface="+mn-cs"/>
                  </a:endParaRPr>
                </a:p>
              </p:txBody>
            </p:sp>
          </p:grpSp>
        </p:grpSp>
      </p:grpSp>
      <p:cxnSp>
        <p:nvCxnSpPr>
          <p:cNvPr id="4" name="Straight Connector 3">
            <a:extLst>
              <a:ext uri="{FF2B5EF4-FFF2-40B4-BE49-F238E27FC236}">
                <a16:creationId xmlns:a16="http://schemas.microsoft.com/office/drawing/2014/main" id="{CE4603F5-3677-4683-8352-EDCA243E435C}"/>
              </a:ext>
            </a:extLst>
          </p:cNvPr>
          <p:cNvCxnSpPr>
            <a:cxnSpLocks/>
          </p:cNvCxnSpPr>
          <p:nvPr/>
        </p:nvCxnSpPr>
        <p:spPr>
          <a:xfrm>
            <a:off x="630000" y="3486150"/>
            <a:ext cx="6399450" cy="0"/>
          </a:xfrm>
          <a:prstGeom prst="line">
            <a:avLst/>
          </a:prstGeom>
          <a:ln w="9525" cap="rnd">
            <a:solidFill>
              <a:schemeClr val="accent5"/>
            </a:solidFill>
            <a:prstDash val="sysDot"/>
            <a:round/>
            <a:tailEnd type="none"/>
          </a:ln>
        </p:spPr>
        <p:style>
          <a:lnRef idx="1">
            <a:schemeClr val="accent1"/>
          </a:lnRef>
          <a:fillRef idx="0">
            <a:schemeClr val="accent1"/>
          </a:fillRef>
          <a:effectRef idx="0">
            <a:schemeClr val="accent1"/>
          </a:effectRef>
          <a:fontRef idx="minor">
            <a:schemeClr val="tx1"/>
          </a:fontRef>
        </p:style>
      </p:cxnSp>
      <p:sp>
        <p:nvSpPr>
          <p:cNvPr id="7" name="Oval 6">
            <a:extLst>
              <a:ext uri="{FF2B5EF4-FFF2-40B4-BE49-F238E27FC236}">
                <a16:creationId xmlns:a16="http://schemas.microsoft.com/office/drawing/2014/main" id="{6E8E15EC-30E7-45FE-B82B-BE5E6ED98F6F}"/>
              </a:ext>
            </a:extLst>
          </p:cNvPr>
          <p:cNvSpPr/>
          <p:nvPr/>
        </p:nvSpPr>
        <p:spPr>
          <a:xfrm>
            <a:off x="1391160" y="1621067"/>
            <a:ext cx="1210873" cy="1210873"/>
          </a:xfrm>
          <a:prstGeom prst="ellipse">
            <a:avLst/>
          </a:prstGeom>
          <a:solidFill>
            <a:schemeClr val="bg1"/>
          </a:solidFill>
          <a:ln w="38100">
            <a:gradFill flip="none" rotWithShape="1">
              <a:gsLst>
                <a:gs pos="0">
                  <a:schemeClr val="accent1"/>
                </a:gs>
                <a:gs pos="87000">
                  <a:schemeClr val="tx2"/>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95000"/>
              </a:lnSpc>
              <a:spcBef>
                <a:spcPts val="0"/>
              </a:spcBef>
              <a:spcAft>
                <a:spcPts val="0"/>
              </a:spcAft>
              <a:buClrTx/>
              <a:buSzTx/>
              <a:buFontTx/>
              <a:buNone/>
              <a:tabLst/>
              <a:defRPr/>
            </a:pPr>
            <a:r>
              <a:rPr kumimoji="0" lang="en-US" sz="1800" b="0" i="0" u="none" strike="noStrike" kern="0" cap="none" spc="0" normalizeH="0" baseline="0" noProof="0">
                <a:ln>
                  <a:noFill/>
                </a:ln>
                <a:solidFill>
                  <a:srgbClr val="000000"/>
                </a:solidFill>
                <a:effectLst/>
                <a:uLnTx/>
                <a:uFillTx/>
                <a:latin typeface="Trebuchet MS" panose="020B0603020202020204" pitchFamily="34" charset="0"/>
                <a:ea typeface="+mn-ea"/>
                <a:cs typeface="+mn-cs"/>
              </a:rPr>
              <a:t>57%</a:t>
            </a:r>
          </a:p>
        </p:txBody>
      </p:sp>
      <p:sp>
        <p:nvSpPr>
          <p:cNvPr id="35" name="Oval 34">
            <a:extLst>
              <a:ext uri="{FF2B5EF4-FFF2-40B4-BE49-F238E27FC236}">
                <a16:creationId xmlns:a16="http://schemas.microsoft.com/office/drawing/2014/main" id="{70C446C1-CB08-40B5-9073-FE6F50FDFD02}"/>
              </a:ext>
            </a:extLst>
          </p:cNvPr>
          <p:cNvSpPr/>
          <p:nvPr/>
        </p:nvSpPr>
        <p:spPr>
          <a:xfrm>
            <a:off x="5597597" y="1621067"/>
            <a:ext cx="1210873" cy="1210873"/>
          </a:xfrm>
          <a:prstGeom prst="ellipse">
            <a:avLst/>
          </a:prstGeom>
          <a:solidFill>
            <a:schemeClr val="bg1"/>
          </a:solidFill>
          <a:ln w="38100">
            <a:gradFill flip="none" rotWithShape="1">
              <a:gsLst>
                <a:gs pos="0">
                  <a:schemeClr val="accent1"/>
                </a:gs>
                <a:gs pos="87000">
                  <a:schemeClr val="tx2"/>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95000"/>
              </a:lnSpc>
              <a:spcBef>
                <a:spcPts val="0"/>
              </a:spcBef>
              <a:spcAft>
                <a:spcPts val="0"/>
              </a:spcAft>
              <a:buClrTx/>
              <a:buSzTx/>
              <a:buFontTx/>
              <a:buNone/>
              <a:tabLst/>
              <a:defRPr/>
            </a:pPr>
            <a:r>
              <a:rPr kumimoji="0" lang="en-US" sz="1800" b="0" i="0" u="none" strike="noStrike" kern="0" cap="none" spc="0" normalizeH="0" baseline="0" noProof="0">
                <a:ln>
                  <a:noFill/>
                </a:ln>
                <a:solidFill>
                  <a:srgbClr val="000000"/>
                </a:solidFill>
                <a:effectLst/>
                <a:uLnTx/>
                <a:uFillTx/>
                <a:latin typeface="Trebuchet MS" panose="020B0603020202020204" pitchFamily="34" charset="0"/>
                <a:ea typeface="+mn-ea"/>
                <a:cs typeface="+mn-cs"/>
              </a:rPr>
              <a:t>25%</a:t>
            </a:r>
          </a:p>
        </p:txBody>
      </p:sp>
      <p:sp>
        <p:nvSpPr>
          <p:cNvPr id="36" name="Oval 35">
            <a:extLst>
              <a:ext uri="{FF2B5EF4-FFF2-40B4-BE49-F238E27FC236}">
                <a16:creationId xmlns:a16="http://schemas.microsoft.com/office/drawing/2014/main" id="{3781076B-368C-45D7-83A1-7297637EE616}"/>
              </a:ext>
            </a:extLst>
          </p:cNvPr>
          <p:cNvSpPr/>
          <p:nvPr/>
        </p:nvSpPr>
        <p:spPr>
          <a:xfrm>
            <a:off x="3494378" y="1621067"/>
            <a:ext cx="1210873" cy="1210873"/>
          </a:xfrm>
          <a:prstGeom prst="ellipse">
            <a:avLst/>
          </a:prstGeom>
          <a:solidFill>
            <a:schemeClr val="bg1"/>
          </a:solidFill>
          <a:ln w="38100">
            <a:gradFill flip="none" rotWithShape="1">
              <a:gsLst>
                <a:gs pos="0">
                  <a:schemeClr val="accent1"/>
                </a:gs>
                <a:gs pos="87000">
                  <a:schemeClr val="tx2"/>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95000"/>
              </a:lnSpc>
              <a:spcBef>
                <a:spcPts val="0"/>
              </a:spcBef>
              <a:spcAft>
                <a:spcPts val="0"/>
              </a:spcAft>
              <a:buClrTx/>
              <a:buSzTx/>
              <a:buFontTx/>
              <a:buNone/>
              <a:tabLst/>
              <a:defRPr/>
            </a:pPr>
            <a:r>
              <a:rPr kumimoji="0" lang="en-US" sz="1800" b="0" i="0" u="none" strike="noStrike" kern="0" cap="none" spc="0" normalizeH="0" baseline="0" noProof="0">
                <a:ln>
                  <a:noFill/>
                </a:ln>
                <a:solidFill>
                  <a:srgbClr val="000000"/>
                </a:solidFill>
                <a:effectLst/>
                <a:uLnTx/>
                <a:uFillTx/>
                <a:latin typeface="Trebuchet MS" panose="020B0603020202020204" pitchFamily="34" charset="0"/>
                <a:ea typeface="+mn-ea"/>
                <a:cs typeface="+mn-cs"/>
              </a:rPr>
              <a:t>62%</a:t>
            </a:r>
          </a:p>
        </p:txBody>
      </p:sp>
      <p:sp>
        <p:nvSpPr>
          <p:cNvPr id="38" name="TextBox 37">
            <a:extLst>
              <a:ext uri="{FF2B5EF4-FFF2-40B4-BE49-F238E27FC236}">
                <a16:creationId xmlns:a16="http://schemas.microsoft.com/office/drawing/2014/main" id="{FE59CD12-BF56-4474-9A4F-41E802875894}"/>
              </a:ext>
            </a:extLst>
          </p:cNvPr>
          <p:cNvSpPr txBox="1"/>
          <p:nvPr/>
        </p:nvSpPr>
        <p:spPr>
          <a:xfrm>
            <a:off x="1262233" y="2978842"/>
            <a:ext cx="1468727" cy="305366"/>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Trebuchet MS"/>
                <a:ea typeface="+mn-ea"/>
                <a:cs typeface="+mn-cs"/>
              </a:rPr>
              <a:t>Surface Ships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Trebuchet MS"/>
                <a:ea typeface="+mn-ea"/>
                <a:cs typeface="+mn-cs"/>
              </a:rPr>
              <a:t>Availability</a:t>
            </a:r>
            <a:r>
              <a:rPr kumimoji="0" lang="en-US" sz="1400" b="0" i="0" u="none" strike="noStrike" kern="1200" cap="none" spc="0" normalizeH="0" baseline="30000" noProof="0">
                <a:ln>
                  <a:noFill/>
                </a:ln>
                <a:solidFill>
                  <a:srgbClr val="000000"/>
                </a:solidFill>
                <a:effectLst/>
                <a:uLnTx/>
                <a:uFillTx/>
                <a:latin typeface="Trebuchet MS"/>
                <a:ea typeface="+mn-ea"/>
                <a:cs typeface="+mn-cs"/>
              </a:rPr>
              <a:t>1</a:t>
            </a:r>
            <a:r>
              <a:rPr kumimoji="0" lang="en-US" sz="1400" b="0" i="0" u="none" strike="noStrike" kern="1200" cap="none" spc="0" normalizeH="0" baseline="0" noProof="0">
                <a:ln>
                  <a:noFill/>
                </a:ln>
                <a:solidFill>
                  <a:srgbClr val="000000"/>
                </a:solidFill>
                <a:effectLst/>
                <a:uLnTx/>
                <a:uFillTx/>
                <a:latin typeface="Trebuchet MS"/>
                <a:ea typeface="+mn-ea"/>
                <a:cs typeface="+mn-cs"/>
              </a:rPr>
              <a:t> </a:t>
            </a:r>
          </a:p>
        </p:txBody>
      </p:sp>
      <p:sp>
        <p:nvSpPr>
          <p:cNvPr id="39" name="TextBox 38">
            <a:extLst>
              <a:ext uri="{FF2B5EF4-FFF2-40B4-BE49-F238E27FC236}">
                <a16:creationId xmlns:a16="http://schemas.microsoft.com/office/drawing/2014/main" id="{944F626E-5EC6-4851-85E6-6596350B6F4D}"/>
              </a:ext>
            </a:extLst>
          </p:cNvPr>
          <p:cNvSpPr txBox="1"/>
          <p:nvPr/>
        </p:nvSpPr>
        <p:spPr>
          <a:xfrm>
            <a:off x="3365451" y="2978842"/>
            <a:ext cx="1468727" cy="305366"/>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Trebuchet MS"/>
                <a:ea typeface="+mn-ea"/>
                <a:cs typeface="+mn-cs"/>
              </a:rPr>
              <a:t>Typhoon Availability</a:t>
            </a:r>
            <a:r>
              <a:rPr kumimoji="0" lang="en-US" sz="1400" b="0" i="0" u="none" strike="noStrike" kern="1200" cap="none" spc="0" normalizeH="0" baseline="30000" noProof="0">
                <a:ln>
                  <a:noFill/>
                </a:ln>
                <a:solidFill>
                  <a:srgbClr val="000000"/>
                </a:solidFill>
                <a:effectLst/>
                <a:uLnTx/>
                <a:uFillTx/>
                <a:latin typeface="Trebuchet MS"/>
                <a:ea typeface="+mn-ea"/>
                <a:cs typeface="+mn-cs"/>
              </a:rPr>
              <a:t>2</a:t>
            </a:r>
            <a:r>
              <a:rPr kumimoji="0" lang="en-US" sz="1400" b="0" i="0" u="none" strike="noStrike" kern="1200" cap="none" spc="0" normalizeH="0" baseline="0" noProof="0">
                <a:ln>
                  <a:noFill/>
                </a:ln>
                <a:solidFill>
                  <a:srgbClr val="000000"/>
                </a:solidFill>
                <a:effectLst/>
                <a:uLnTx/>
                <a:uFillTx/>
                <a:latin typeface="Trebuchet MS"/>
                <a:ea typeface="+mn-ea"/>
                <a:cs typeface="+mn-cs"/>
              </a:rPr>
              <a:t> </a:t>
            </a:r>
          </a:p>
        </p:txBody>
      </p:sp>
      <p:sp>
        <p:nvSpPr>
          <p:cNvPr id="40" name="TextBox 39">
            <a:extLst>
              <a:ext uri="{FF2B5EF4-FFF2-40B4-BE49-F238E27FC236}">
                <a16:creationId xmlns:a16="http://schemas.microsoft.com/office/drawing/2014/main" id="{4991E75F-14D9-4639-A472-9A6A8655A627}"/>
              </a:ext>
            </a:extLst>
          </p:cNvPr>
          <p:cNvSpPr txBox="1"/>
          <p:nvPr/>
        </p:nvSpPr>
        <p:spPr>
          <a:xfrm>
            <a:off x="5468670" y="2978842"/>
            <a:ext cx="1468727" cy="305366"/>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Trebuchet MS"/>
                <a:ea typeface="+mn-ea"/>
                <a:cs typeface="+mn-cs"/>
              </a:rPr>
              <a:t>SSN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Trebuchet MS"/>
                <a:ea typeface="+mn-ea"/>
                <a:cs typeface="+mn-cs"/>
              </a:rPr>
              <a:t>Availability</a:t>
            </a:r>
            <a:r>
              <a:rPr kumimoji="0" lang="en-US" sz="1400" b="0" i="0" u="none" strike="noStrike" kern="1200" cap="none" spc="0" normalizeH="0" baseline="30000" noProof="0">
                <a:ln>
                  <a:noFill/>
                </a:ln>
                <a:solidFill>
                  <a:srgbClr val="000000"/>
                </a:solidFill>
                <a:effectLst/>
                <a:uLnTx/>
                <a:uFillTx/>
                <a:latin typeface="Trebuchet MS"/>
                <a:ea typeface="+mn-ea"/>
                <a:cs typeface="+mn-cs"/>
              </a:rPr>
              <a:t>3</a:t>
            </a:r>
            <a:r>
              <a:rPr kumimoji="0" lang="en-US" sz="1400" b="0" i="0" u="none" strike="noStrike" kern="1200" cap="none" spc="0" normalizeH="0" baseline="0" noProof="0">
                <a:ln>
                  <a:noFill/>
                </a:ln>
                <a:solidFill>
                  <a:srgbClr val="000000"/>
                </a:solidFill>
                <a:effectLst/>
                <a:uLnTx/>
                <a:uFillTx/>
                <a:latin typeface="Trebuchet MS"/>
                <a:ea typeface="+mn-ea"/>
                <a:cs typeface="+mn-cs"/>
              </a:rPr>
              <a:t> </a:t>
            </a:r>
          </a:p>
        </p:txBody>
      </p:sp>
      <p:sp>
        <p:nvSpPr>
          <p:cNvPr id="42" name="Rectangle 41">
            <a:extLst>
              <a:ext uri="{FF2B5EF4-FFF2-40B4-BE49-F238E27FC236}">
                <a16:creationId xmlns:a16="http://schemas.microsoft.com/office/drawing/2014/main" id="{06A5AF4A-7D45-459C-B87C-8DE429EB4176}"/>
              </a:ext>
            </a:extLst>
          </p:cNvPr>
          <p:cNvSpPr/>
          <p:nvPr/>
        </p:nvSpPr>
        <p:spPr>
          <a:xfrm rot="16200000">
            <a:off x="-79761" y="2300142"/>
            <a:ext cx="1771948" cy="352425"/>
          </a:xfrm>
          <a:prstGeom prst="rect">
            <a:avLst/>
          </a:prstGeom>
          <a:solidFill>
            <a:schemeClr val="tx2"/>
          </a:solidFill>
          <a:ln w="9525" cap="rnd" cmpd="sng" algn="ctr">
            <a:solidFill>
              <a:schemeClr val="tx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Trebuchet MS"/>
                <a:ea typeface="+mn-ea"/>
                <a:cs typeface="+mn-cs"/>
              </a:rPr>
              <a:t>Statistics</a:t>
            </a:r>
          </a:p>
        </p:txBody>
      </p:sp>
      <p:sp>
        <p:nvSpPr>
          <p:cNvPr id="44" name="Rectangle 43">
            <a:extLst>
              <a:ext uri="{FF2B5EF4-FFF2-40B4-BE49-F238E27FC236}">
                <a16:creationId xmlns:a16="http://schemas.microsoft.com/office/drawing/2014/main" id="{17AB4548-A9FE-4C5B-B214-EB594A3AB744}"/>
              </a:ext>
            </a:extLst>
          </p:cNvPr>
          <p:cNvSpPr/>
          <p:nvPr/>
        </p:nvSpPr>
        <p:spPr>
          <a:xfrm rot="16200000">
            <a:off x="-525939" y="4759084"/>
            <a:ext cx="2664305" cy="352426"/>
          </a:xfrm>
          <a:prstGeom prst="rect">
            <a:avLst/>
          </a:prstGeom>
          <a:solidFill>
            <a:schemeClr val="tx2"/>
          </a:solidFill>
          <a:ln w="9525" cap="rnd" cmpd="sng" algn="ctr">
            <a:solidFill>
              <a:schemeClr val="tx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Trebuchet MS"/>
                <a:ea typeface="+mn-ea"/>
                <a:cs typeface="+mn-cs"/>
              </a:rPr>
              <a:t>Perception</a:t>
            </a:r>
          </a:p>
        </p:txBody>
      </p:sp>
      <p:sp>
        <p:nvSpPr>
          <p:cNvPr id="47" name="TextBox 46">
            <a:extLst>
              <a:ext uri="{FF2B5EF4-FFF2-40B4-BE49-F238E27FC236}">
                <a16:creationId xmlns:a16="http://schemas.microsoft.com/office/drawing/2014/main" id="{F5A73C66-311C-4513-A76E-E9E8B0CB7423}"/>
              </a:ext>
            </a:extLst>
          </p:cNvPr>
          <p:cNvSpPr txBox="1"/>
          <p:nvPr/>
        </p:nvSpPr>
        <p:spPr>
          <a:xfrm>
            <a:off x="8539677" y="3103530"/>
            <a:ext cx="3188496" cy="919525"/>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Trebuchet MS"/>
                <a:ea typeface="+mn-ea"/>
                <a:cs typeface="+mn-cs"/>
              </a:rPr>
              <a:t>An availability model creates visibility over the trade-off between availability and cost – there are multiple ways to do this</a:t>
            </a:r>
            <a:r>
              <a:rPr kumimoji="0" lang="en-US" sz="1600" b="0" i="0" u="none" strike="noStrike" kern="1200" cap="none" spc="0" normalizeH="0" baseline="0" noProof="0">
                <a:ln>
                  <a:noFill/>
                </a:ln>
                <a:solidFill>
                  <a:srgbClr val="FF0000"/>
                </a:solidFill>
                <a:effectLst/>
                <a:uLnTx/>
                <a:uFillTx/>
                <a:latin typeface="Trebuchet MS"/>
                <a:ea typeface="+mn-ea"/>
                <a:cs typeface="+mn-cs"/>
              </a:rPr>
              <a:t>,</a:t>
            </a:r>
            <a:r>
              <a:rPr kumimoji="0" lang="en-US" sz="1600" b="0" i="0" u="none" strike="noStrike" kern="1200" cap="none" spc="0" normalizeH="0" baseline="0" noProof="0" dirty="0">
                <a:ln>
                  <a:noFill/>
                </a:ln>
                <a:solidFill>
                  <a:prstClr val="white"/>
                </a:solidFill>
                <a:effectLst/>
                <a:uLnTx/>
                <a:uFillTx/>
                <a:latin typeface="Trebuchet MS"/>
                <a:ea typeface="+mn-ea"/>
                <a:cs typeface="+mn-cs"/>
              </a:rPr>
              <a:t> but they all focus on driving better </a:t>
            </a:r>
            <a:r>
              <a:rPr kumimoji="0" lang="en-US" sz="1600" b="0" i="0" u="none" strike="noStrike" kern="1200" cap="none" spc="0" normalizeH="0" baseline="0" noProof="0">
                <a:ln>
                  <a:noFill/>
                </a:ln>
                <a:solidFill>
                  <a:prstClr val="white"/>
                </a:solidFill>
                <a:effectLst/>
                <a:uLnTx/>
                <a:uFillTx/>
                <a:latin typeface="Trebuchet MS"/>
                <a:ea typeface="+mn-ea"/>
                <a:cs typeface="+mn-cs"/>
              </a:rPr>
              <a:t>decision-making</a:t>
            </a:r>
            <a:r>
              <a:rPr kumimoji="0" lang="en-US" sz="1600" b="0" i="0" u="none" strike="noStrike" kern="1200" cap="none" spc="0" normalizeH="0" baseline="0" noProof="0" dirty="0">
                <a:ln>
                  <a:noFill/>
                </a:ln>
                <a:solidFill>
                  <a:prstClr val="white"/>
                </a:solidFill>
                <a:effectLst/>
                <a:uLnTx/>
                <a:uFillTx/>
                <a:latin typeface="Trebuchet MS"/>
                <a:ea typeface="+mn-ea"/>
                <a:cs typeface="+mn-cs"/>
              </a:rPr>
              <a:t> by surfacing hidden information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Trebuchet MS"/>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Trebuchet MS"/>
                <a:ea typeface="+mn-ea"/>
                <a:cs typeface="+mn-cs"/>
              </a:rPr>
              <a:t>This visibility is necessary to improve performance, however it is not sufficient by itself. It </a:t>
            </a:r>
            <a:r>
              <a:rPr kumimoji="0" lang="en-US" sz="1600" b="0" i="0" u="none" strike="noStrike" kern="1200" cap="none" spc="0" normalizeH="0" baseline="0" noProof="0">
                <a:ln>
                  <a:noFill/>
                </a:ln>
                <a:solidFill>
                  <a:srgbClr val="FF0000"/>
                </a:solidFill>
                <a:effectLst/>
                <a:uLnTx/>
                <a:uFillTx/>
                <a:latin typeface="Trebuchet MS"/>
                <a:ea typeface="+mn-ea"/>
                <a:cs typeface="+mn-cs"/>
              </a:rPr>
              <a:t>must</a:t>
            </a:r>
            <a:r>
              <a:rPr kumimoji="0" lang="en-US" sz="1600" b="0" i="0" u="none" strike="noStrike" kern="1200" cap="none" spc="0" normalizeH="0" baseline="0" noProof="0" dirty="0">
                <a:ln>
                  <a:noFill/>
                </a:ln>
                <a:solidFill>
                  <a:prstClr val="white"/>
                </a:solidFill>
                <a:effectLst/>
                <a:uLnTx/>
                <a:uFillTx/>
                <a:latin typeface="Trebuchet MS"/>
                <a:ea typeface="+mn-ea"/>
                <a:cs typeface="+mn-cs"/>
              </a:rPr>
              <a:t> be a single component (albeit a central and important one) of a broader change program. </a:t>
            </a:r>
          </a:p>
        </p:txBody>
      </p:sp>
      <p:graphicFrame>
        <p:nvGraphicFramePr>
          <p:cNvPr id="46" name="Object 45" hidden="1">
            <a:extLst>
              <a:ext uri="{FF2B5EF4-FFF2-40B4-BE49-F238E27FC236}">
                <a16:creationId xmlns:a16="http://schemas.microsoft.com/office/drawing/2014/main" id="{B7D364F6-6F67-4D6B-A9C8-4F20BC0DC717}"/>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327" imgH="327" progId="TCLayout.ActiveDocument.1">
                  <p:embed/>
                </p:oleObj>
              </mc:Choice>
              <mc:Fallback>
                <p:oleObj name="think-cell Slide" r:id="rId6" imgW="327" imgH="327" progId="TCLayout.ActiveDocument.1">
                  <p:embed/>
                  <p:pic>
                    <p:nvPicPr>
                      <p:cNvPr id="46" name="Object 45" hidden="1">
                        <a:extLst>
                          <a:ext uri="{FF2B5EF4-FFF2-40B4-BE49-F238E27FC236}">
                            <a16:creationId xmlns:a16="http://schemas.microsoft.com/office/drawing/2014/main" id="{B7D364F6-6F67-4D6B-A9C8-4F20BC0DC717}"/>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48" name="ee4pFootnotes">
            <a:extLst>
              <a:ext uri="{FF2B5EF4-FFF2-40B4-BE49-F238E27FC236}">
                <a16:creationId xmlns:a16="http://schemas.microsoft.com/office/drawing/2014/main" id="{D8467BA4-F6B3-49B2-9A15-18CC59CD303D}"/>
              </a:ext>
            </a:extLst>
          </p:cNvPr>
          <p:cNvSpPr>
            <a:spLocks noChangeArrowheads="1"/>
          </p:cNvSpPr>
          <p:nvPr/>
        </p:nvSpPr>
        <p:spPr bwMode="auto">
          <a:xfrm>
            <a:off x="632299" y="6456336"/>
            <a:ext cx="6676415" cy="276999"/>
          </a:xfrm>
          <a:prstGeom prst="rect">
            <a:avLst/>
          </a:prstGeom>
          <a:noFill/>
          <a:ln w="9525" algn="ctr">
            <a:noFill/>
            <a:miter lim="800000"/>
            <a:headEnd type="none" w="lg" len="lg"/>
            <a:tailEnd type="none" w="lg" len="lg"/>
          </a:ln>
        </p:spPr>
        <p:txBody>
          <a:bodyPr vert="horz" wrap="square" lIns="0" tIns="0" rIns="0" bIns="0" anchor="b" anchorCtr="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a:ln>
                  <a:noFill/>
                </a:ln>
                <a:solidFill>
                  <a:srgbClr val="7F7F7F"/>
                </a:solidFill>
                <a:effectLst/>
                <a:uLnTx/>
                <a:uFillTx/>
                <a:latin typeface="Trebuchet MS" panose="020B0603020202020204" pitchFamily="34" charset="0"/>
                <a:ea typeface="+mn-ea"/>
                <a:cs typeface="Arial" pitchFamily="34" charset="0"/>
              </a:rPr>
              <a:t>1. Based on Project RENOWN'S startup presentation 2. Based on Project RESOLUTION'S startup presentation </a:t>
            </a:r>
            <a:br>
              <a:rPr kumimoji="0" lang="en-US" sz="1000" b="0" i="0" u="none" strike="noStrike" kern="1200" cap="none" spc="0" normalizeH="0" baseline="0" noProof="0">
                <a:ln>
                  <a:noFill/>
                </a:ln>
                <a:solidFill>
                  <a:srgbClr val="7F7F7F"/>
                </a:solidFill>
                <a:effectLst/>
                <a:uLnTx/>
                <a:uFillTx/>
                <a:latin typeface="Trebuchet MS" panose="020B0603020202020204" pitchFamily="34" charset="0"/>
                <a:ea typeface="+mn-ea"/>
                <a:cs typeface="Arial" pitchFamily="34" charset="0"/>
              </a:rPr>
            </a:br>
            <a:r>
              <a:rPr kumimoji="0" lang="en-US" sz="1000" b="0" i="0" u="none" strike="noStrike" kern="1200" cap="none" spc="0" normalizeH="0" baseline="0" noProof="0">
                <a:ln>
                  <a:noFill/>
                </a:ln>
                <a:solidFill>
                  <a:srgbClr val="7F7F7F"/>
                </a:solidFill>
                <a:effectLst/>
                <a:uLnTx/>
                <a:uFillTx/>
                <a:latin typeface="Trebuchet MS" panose="020B0603020202020204" pitchFamily="34" charset="0"/>
                <a:ea typeface="+mn-ea"/>
                <a:cs typeface="Arial" pitchFamily="34" charset="0"/>
              </a:rPr>
              <a:t>3. </a:t>
            </a:r>
            <a:r>
              <a:rPr kumimoji="0" lang="en-US" sz="1000" b="0" i="0" u="none" strike="noStrike" kern="1200" cap="none" spc="0" normalizeH="0" baseline="0" noProof="0" err="1">
                <a:ln>
                  <a:noFill/>
                </a:ln>
                <a:solidFill>
                  <a:srgbClr val="7F7F7F"/>
                </a:solidFill>
                <a:effectLst/>
                <a:uLnTx/>
                <a:uFillTx/>
                <a:latin typeface="Trebuchet MS" panose="020B0603020202020204" pitchFamily="34" charset="0"/>
                <a:ea typeface="+mn-ea"/>
                <a:cs typeface="Arial" pitchFamily="34" charset="0"/>
              </a:rPr>
              <a:t>F&amp;RP</a:t>
            </a:r>
            <a:r>
              <a:rPr kumimoji="0" lang="en-US" sz="1000" b="0" i="0" u="none" strike="noStrike" kern="1200" cap="none" spc="0" normalizeH="0" baseline="0" noProof="0">
                <a:ln>
                  <a:noFill/>
                </a:ln>
                <a:solidFill>
                  <a:srgbClr val="7F7F7F"/>
                </a:solidFill>
                <a:effectLst/>
                <a:uLnTx/>
                <a:uFillTx/>
                <a:latin typeface="Trebuchet MS" panose="020B0603020202020204" pitchFamily="34" charset="0"/>
                <a:ea typeface="+mn-ea"/>
                <a:cs typeface="Arial" pitchFamily="34" charset="0"/>
              </a:rPr>
              <a:t> figures  </a:t>
            </a:r>
          </a:p>
        </p:txBody>
      </p:sp>
      <p:cxnSp>
        <p:nvCxnSpPr>
          <p:cNvPr id="5" name="Straight Arrow Connector 4">
            <a:extLst>
              <a:ext uri="{FF2B5EF4-FFF2-40B4-BE49-F238E27FC236}">
                <a16:creationId xmlns:a16="http://schemas.microsoft.com/office/drawing/2014/main" id="{6042384F-9318-4B84-9317-E7354829A2C7}"/>
              </a:ext>
            </a:extLst>
          </p:cNvPr>
          <p:cNvCxnSpPr/>
          <p:nvPr/>
        </p:nvCxnSpPr>
        <p:spPr>
          <a:xfrm>
            <a:off x="7029450" y="1621067"/>
            <a:ext cx="0" cy="1741262"/>
          </a:xfrm>
          <a:prstGeom prst="straightConnector1">
            <a:avLst/>
          </a:prstGeom>
          <a:ln w="9525" cap="rnd">
            <a:solidFill>
              <a:schemeClr val="accent5"/>
            </a:solidFill>
            <a:prstDash val="sysDot"/>
            <a:round/>
            <a:headEnd type="oval"/>
            <a:tailEnd type="ova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8996E2AA-7F2F-45F7-BDED-B61090051F0C}"/>
              </a:ext>
            </a:extLst>
          </p:cNvPr>
          <p:cNvSpPr txBox="1"/>
          <p:nvPr/>
        </p:nvSpPr>
        <p:spPr>
          <a:xfrm>
            <a:off x="7026633" y="2367023"/>
            <a:ext cx="1211604" cy="276999"/>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000000"/>
                </a:solidFill>
                <a:effectLst/>
                <a:uLnTx/>
                <a:uFillTx/>
                <a:latin typeface="Trebuchet MS"/>
                <a:ea typeface="+mn-ea"/>
                <a:cs typeface="+mn-cs"/>
              </a:rPr>
              <a:t>Calculated </a:t>
            </a:r>
            <a:br>
              <a:rPr kumimoji="0" lang="en-US" sz="1200" b="0" i="1" u="none" strike="noStrike" kern="1200" cap="none" spc="0" normalizeH="0" baseline="0" noProof="0" dirty="0">
                <a:ln>
                  <a:noFill/>
                </a:ln>
                <a:solidFill>
                  <a:srgbClr val="000000"/>
                </a:solidFill>
                <a:effectLst/>
                <a:uLnTx/>
                <a:uFillTx/>
                <a:latin typeface="Trebuchet MS"/>
                <a:ea typeface="+mn-ea"/>
                <a:cs typeface="+mn-cs"/>
              </a:rPr>
            </a:br>
            <a:r>
              <a:rPr kumimoji="0" lang="en-US" sz="1200" b="0" i="1" u="none" strike="noStrike" kern="1200" cap="none" spc="0" normalizeH="0" baseline="0" noProof="0" dirty="0">
                <a:ln>
                  <a:noFill/>
                </a:ln>
                <a:solidFill>
                  <a:srgbClr val="000000"/>
                </a:solidFill>
                <a:effectLst/>
                <a:uLnTx/>
                <a:uFillTx/>
                <a:latin typeface="Trebuchet MS"/>
                <a:ea typeface="+mn-ea"/>
                <a:cs typeface="+mn-cs"/>
              </a:rPr>
              <a:t>on different bases &amp; methodologies</a:t>
            </a:r>
          </a:p>
        </p:txBody>
      </p:sp>
    </p:spTree>
    <p:extLst>
      <p:ext uri="{BB962C8B-B14F-4D97-AF65-F5344CB8AC3E}">
        <p14:creationId xmlns:p14="http://schemas.microsoft.com/office/powerpoint/2010/main" val="150015663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9" imgW="327" imgH="327" progId="TCLayout.ActiveDocument.1">
                  <p:embed/>
                </p:oleObj>
              </mc:Choice>
              <mc:Fallback>
                <p:oleObj name="think-cell Slide" r:id="rId9" imgW="327" imgH="327" progId="TCLayout.ActiveDocument.1">
                  <p:embed/>
                  <p:pic>
                    <p:nvPicPr>
                      <p:cNvPr id="2" name="Object 1" hidden="1"/>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116" name="Title 2">
            <a:extLst>
              <a:ext uri="{FF2B5EF4-FFF2-40B4-BE49-F238E27FC236}">
                <a16:creationId xmlns:a16="http://schemas.microsoft.com/office/drawing/2014/main" id="{E63ECC68-46B4-401E-84BA-9F2F9E507659}"/>
              </a:ext>
            </a:extLst>
          </p:cNvPr>
          <p:cNvSpPr>
            <a:spLocks noGrp="1"/>
          </p:cNvSpPr>
          <p:nvPr>
            <p:ph type="title"/>
          </p:nvPr>
        </p:nvSpPr>
        <p:spPr>
          <a:xfrm>
            <a:off x="630000" y="622800"/>
            <a:ext cx="6254496" cy="664797"/>
          </a:xfrm>
          <a:prstGeom prst="rect">
            <a:avLst/>
          </a:prstGeom>
        </p:spPr>
        <p:txBody>
          <a:bodyPr vert="horz" anchor="t">
            <a:spAutoFit/>
          </a:bodyPr>
          <a:lstStyle/>
          <a:p>
            <a:r>
              <a:rPr lang="en-GB" sz="2400"/>
              <a:t>During model design we are focusing on specific use cases in four case studies</a:t>
            </a:r>
            <a:endParaRPr lang="en-US" sz="2400" dirty="0"/>
          </a:p>
        </p:txBody>
      </p:sp>
      <p:sp>
        <p:nvSpPr>
          <p:cNvPr id="74" name="TextBox 73">
            <a:extLst>
              <a:ext uri="{FF2B5EF4-FFF2-40B4-BE49-F238E27FC236}">
                <a16:creationId xmlns:a16="http://schemas.microsoft.com/office/drawing/2014/main" id="{43007E9C-DA02-4154-BB59-E3583B3E64DD}"/>
              </a:ext>
            </a:extLst>
          </p:cNvPr>
          <p:cNvSpPr txBox="1"/>
          <p:nvPr/>
        </p:nvSpPr>
        <p:spPr>
          <a:xfrm>
            <a:off x="1456771" y="4373615"/>
            <a:ext cx="1592337" cy="569225"/>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6041" tIns="38020" rIns="76041" bIns="38020" numCol="1" spcCol="0" rtlCol="0" fromWordArt="0" anchor="ctr"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295E7E"/>
                </a:solidFill>
                <a:effectLst/>
                <a:uLnTx/>
                <a:uFillTx/>
                <a:latin typeface="Trebuchet MS"/>
                <a:ea typeface="+mn-ea"/>
                <a:cs typeface="+mn-cs"/>
              </a:rPr>
              <a:t>Typhoon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295E7E"/>
                </a:solidFill>
                <a:effectLst/>
                <a:uLnTx/>
                <a:uFillTx/>
                <a:latin typeface="Trebuchet MS"/>
                <a:ea typeface="+mn-ea"/>
                <a:cs typeface="+mn-cs"/>
              </a:rPr>
              <a:t>RAF</a:t>
            </a:r>
            <a:endParaRPr kumimoji="0" lang="en-US" sz="1600" b="1" i="0" u="none" strike="noStrike" kern="1200" cap="none" spc="0" normalizeH="0" baseline="0" noProof="0" dirty="0">
              <a:ln>
                <a:noFill/>
              </a:ln>
              <a:solidFill>
                <a:srgbClr val="295E7E"/>
              </a:solidFill>
              <a:effectLst/>
              <a:uLnTx/>
              <a:uFillTx/>
              <a:latin typeface="Trebuchet MS"/>
              <a:ea typeface="+mn-ea"/>
              <a:cs typeface="+mn-cs"/>
            </a:endParaRPr>
          </a:p>
        </p:txBody>
      </p:sp>
      <p:sp>
        <p:nvSpPr>
          <p:cNvPr id="83" name="TextBox 82">
            <a:extLst>
              <a:ext uri="{FF2B5EF4-FFF2-40B4-BE49-F238E27FC236}">
                <a16:creationId xmlns:a16="http://schemas.microsoft.com/office/drawing/2014/main" id="{9108EDCC-D667-4E2A-9FD2-3107E2AA29E8}"/>
              </a:ext>
            </a:extLst>
          </p:cNvPr>
          <p:cNvSpPr txBox="1"/>
          <p:nvPr/>
        </p:nvSpPr>
        <p:spPr>
          <a:xfrm>
            <a:off x="1456771" y="2144300"/>
            <a:ext cx="1592337" cy="569225"/>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6041" tIns="38020" rIns="76041" bIns="38020" numCol="1" spcCol="0" rtlCol="0" fromWordArt="0" anchor="ctr"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295E7E"/>
                </a:solidFill>
                <a:effectLst/>
                <a:uLnTx/>
                <a:uFillTx/>
                <a:latin typeface="Trebuchet MS"/>
                <a:ea typeface="+mn-ea"/>
                <a:cs typeface="+mn-cs"/>
              </a:rPr>
              <a:t>Astute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295E7E"/>
                </a:solidFill>
                <a:effectLst/>
                <a:uLnTx/>
                <a:uFillTx/>
                <a:latin typeface="Trebuchet MS"/>
                <a:ea typeface="+mn-ea"/>
                <a:cs typeface="+mn-cs"/>
              </a:rPr>
              <a:t>SDA</a:t>
            </a:r>
          </a:p>
        </p:txBody>
      </p:sp>
      <p:grpSp>
        <p:nvGrpSpPr>
          <p:cNvPr id="86" name="Group 85">
            <a:extLst>
              <a:ext uri="{FF2B5EF4-FFF2-40B4-BE49-F238E27FC236}">
                <a16:creationId xmlns:a16="http://schemas.microsoft.com/office/drawing/2014/main" id="{33664EFD-1508-40CC-A7A2-7B11CB437016}"/>
              </a:ext>
            </a:extLst>
          </p:cNvPr>
          <p:cNvGrpSpPr>
            <a:grpSpLocks/>
          </p:cNvGrpSpPr>
          <p:nvPr/>
        </p:nvGrpSpPr>
        <p:grpSpPr>
          <a:xfrm>
            <a:off x="687052" y="4345625"/>
            <a:ext cx="633739" cy="633739"/>
            <a:chOff x="6517547" y="3903049"/>
            <a:chExt cx="635060" cy="635060"/>
          </a:xfrm>
        </p:grpSpPr>
        <p:sp>
          <p:nvSpPr>
            <p:cNvPr id="170" name="Oval 169">
              <a:extLst>
                <a:ext uri="{FF2B5EF4-FFF2-40B4-BE49-F238E27FC236}">
                  <a16:creationId xmlns:a16="http://schemas.microsoft.com/office/drawing/2014/main" id="{8D5F3A93-3442-4B51-938B-6D3934F31D2F}"/>
                </a:ext>
              </a:extLst>
            </p:cNvPr>
            <p:cNvSpPr/>
            <p:nvPr>
              <p:custDataLst>
                <p:tags r:id="rId6"/>
              </p:custDataLst>
            </p:nvPr>
          </p:nvSpPr>
          <p:spPr>
            <a:xfrm>
              <a:off x="6517547" y="3903049"/>
              <a:ext cx="635060" cy="635060"/>
            </a:xfrm>
            <a:prstGeom prst="ellipse">
              <a:avLst/>
            </a:prstGeom>
            <a:solidFill>
              <a:srgbClr val="FFFFFF"/>
            </a:solidFill>
            <a:ln w="17111">
              <a:gradFill flip="none" rotWithShape="1">
                <a:gsLst>
                  <a:gs pos="0">
                    <a:schemeClr val="accent1"/>
                  </a:gs>
                  <a:gs pos="100000">
                    <a:schemeClr val="accent4"/>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lIns="123188" tIns="123188" rIns="123188" bIns="123188" rtlCol="0" anchor="ctr"/>
            <a:lstStyle/>
            <a:p>
              <a:pPr marL="0" marR="0" lvl="0" indent="0" algn="ctr" defTabSz="914400" rtl="0" eaLnBrk="1" fontAlgn="auto" latinLnBrk="0" hangingPunct="1">
                <a:lnSpc>
                  <a:spcPct val="95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lumMod val="50000"/>
                  </a:prstClr>
                </a:solidFill>
                <a:effectLst/>
                <a:uLnTx/>
                <a:uFillTx/>
                <a:latin typeface="Trebuchet MS"/>
                <a:ea typeface="+mn-ea"/>
                <a:cs typeface="+mn-cs"/>
              </a:endParaRPr>
            </a:p>
          </p:txBody>
        </p:sp>
        <p:grpSp>
          <p:nvGrpSpPr>
            <p:cNvPr id="171" name="Group 170">
              <a:extLst>
                <a:ext uri="{FF2B5EF4-FFF2-40B4-BE49-F238E27FC236}">
                  <a16:creationId xmlns:a16="http://schemas.microsoft.com/office/drawing/2014/main" id="{EFBBBAF0-7FB8-4314-A585-E182AB5B0C46}"/>
                </a:ext>
              </a:extLst>
            </p:cNvPr>
            <p:cNvGrpSpPr>
              <a:grpSpLocks noChangeAspect="1"/>
            </p:cNvGrpSpPr>
            <p:nvPr/>
          </p:nvGrpSpPr>
          <p:grpSpPr bwMode="auto">
            <a:xfrm>
              <a:off x="6606477" y="3991979"/>
              <a:ext cx="457200" cy="457200"/>
              <a:chOff x="2652" y="972"/>
              <a:chExt cx="2376" cy="2376"/>
            </a:xfrm>
          </p:grpSpPr>
          <p:sp>
            <p:nvSpPr>
              <p:cNvPr id="172" name="AutoShape 3">
                <a:extLst>
                  <a:ext uri="{FF2B5EF4-FFF2-40B4-BE49-F238E27FC236}">
                    <a16:creationId xmlns:a16="http://schemas.microsoft.com/office/drawing/2014/main" id="{259F20EA-9747-43FB-9BA6-26F84ECA4A87}"/>
                  </a:ext>
                </a:extLst>
              </p:cNvPr>
              <p:cNvSpPr>
                <a:spLocks noChangeAspect="1" noChangeArrowheads="1" noTextEdit="1"/>
              </p:cNvSpPr>
              <p:nvPr/>
            </p:nvSpPr>
            <p:spPr bwMode="auto">
              <a:xfrm>
                <a:off x="2652" y="972"/>
                <a:ext cx="2376" cy="2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a:ea typeface="+mn-ea"/>
                  <a:cs typeface="+mn-cs"/>
                </a:endParaRPr>
              </a:p>
            </p:txBody>
          </p:sp>
          <p:sp>
            <p:nvSpPr>
              <p:cNvPr id="173" name="Freeform 5">
                <a:extLst>
                  <a:ext uri="{FF2B5EF4-FFF2-40B4-BE49-F238E27FC236}">
                    <a16:creationId xmlns:a16="http://schemas.microsoft.com/office/drawing/2014/main" id="{1C4EDE48-BA1C-47D0-9BBA-F12B575BCCC0}"/>
                  </a:ext>
                </a:extLst>
              </p:cNvPr>
              <p:cNvSpPr>
                <a:spLocks noEditPoints="1"/>
              </p:cNvSpPr>
              <p:nvPr/>
            </p:nvSpPr>
            <p:spPr bwMode="auto">
              <a:xfrm>
                <a:off x="2937" y="1403"/>
                <a:ext cx="1808" cy="1517"/>
              </a:xfrm>
              <a:custGeom>
                <a:avLst/>
                <a:gdLst>
                  <a:gd name="T0" fmla="*/ 213 w 760"/>
                  <a:gd name="T1" fmla="*/ 308 h 638"/>
                  <a:gd name="T2" fmla="*/ 240 w 760"/>
                  <a:gd name="T3" fmla="*/ 192 h 638"/>
                  <a:gd name="T4" fmla="*/ 80 w 760"/>
                  <a:gd name="T5" fmla="*/ 204 h 638"/>
                  <a:gd name="T6" fmla="*/ 377 w 760"/>
                  <a:gd name="T7" fmla="*/ 49 h 638"/>
                  <a:gd name="T8" fmla="*/ 504 w 760"/>
                  <a:gd name="T9" fmla="*/ 103 h 638"/>
                  <a:gd name="T10" fmla="*/ 427 w 760"/>
                  <a:gd name="T11" fmla="*/ 194 h 638"/>
                  <a:gd name="T12" fmla="*/ 405 w 760"/>
                  <a:gd name="T13" fmla="*/ 188 h 638"/>
                  <a:gd name="T14" fmla="*/ 386 w 760"/>
                  <a:gd name="T15" fmla="*/ 193 h 638"/>
                  <a:gd name="T16" fmla="*/ 384 w 760"/>
                  <a:gd name="T17" fmla="*/ 195 h 638"/>
                  <a:gd name="T18" fmla="*/ 408 w 760"/>
                  <a:gd name="T19" fmla="*/ 223 h 638"/>
                  <a:gd name="T20" fmla="*/ 398 w 760"/>
                  <a:gd name="T21" fmla="*/ 247 h 638"/>
                  <a:gd name="T22" fmla="*/ 438 w 760"/>
                  <a:gd name="T23" fmla="*/ 257 h 638"/>
                  <a:gd name="T24" fmla="*/ 447 w 760"/>
                  <a:gd name="T25" fmla="*/ 257 h 638"/>
                  <a:gd name="T26" fmla="*/ 453 w 760"/>
                  <a:gd name="T27" fmla="*/ 237 h 638"/>
                  <a:gd name="T28" fmla="*/ 533 w 760"/>
                  <a:gd name="T29" fmla="*/ 144 h 638"/>
                  <a:gd name="T30" fmla="*/ 551 w 760"/>
                  <a:gd name="T31" fmla="*/ 153 h 638"/>
                  <a:gd name="T32" fmla="*/ 594 w 760"/>
                  <a:gd name="T33" fmla="*/ 268 h 638"/>
                  <a:gd name="T34" fmla="*/ 614 w 760"/>
                  <a:gd name="T35" fmla="*/ 231 h 638"/>
                  <a:gd name="T36" fmla="*/ 592 w 760"/>
                  <a:gd name="T37" fmla="*/ 85 h 638"/>
                  <a:gd name="T38" fmla="*/ 637 w 760"/>
                  <a:gd name="T39" fmla="*/ 4 h 638"/>
                  <a:gd name="T40" fmla="*/ 557 w 760"/>
                  <a:gd name="T41" fmla="*/ 50 h 638"/>
                  <a:gd name="T42" fmla="*/ 413 w 760"/>
                  <a:gd name="T43" fmla="*/ 26 h 638"/>
                  <a:gd name="T44" fmla="*/ 377 w 760"/>
                  <a:gd name="T45" fmla="*/ 43 h 638"/>
                  <a:gd name="T46" fmla="*/ 377 w 760"/>
                  <a:gd name="T47" fmla="*/ 49 h 638"/>
                  <a:gd name="T48" fmla="*/ 709 w 760"/>
                  <a:gd name="T49" fmla="*/ 601 h 638"/>
                  <a:gd name="T50" fmla="*/ 706 w 760"/>
                  <a:gd name="T51" fmla="*/ 389 h 638"/>
                  <a:gd name="T52" fmla="*/ 288 w 760"/>
                  <a:gd name="T53" fmla="*/ 451 h 638"/>
                  <a:gd name="T54" fmla="*/ 281 w 760"/>
                  <a:gd name="T55" fmla="*/ 601 h 638"/>
                  <a:gd name="T56" fmla="*/ 691 w 760"/>
                  <a:gd name="T57" fmla="*/ 601 h 638"/>
                  <a:gd name="T58" fmla="*/ 571 w 760"/>
                  <a:gd name="T59" fmla="*/ 489 h 638"/>
                  <a:gd name="T60" fmla="*/ 655 w 760"/>
                  <a:gd name="T61" fmla="*/ 493 h 638"/>
                  <a:gd name="T62" fmla="*/ 650 w 760"/>
                  <a:gd name="T63" fmla="*/ 555 h 638"/>
                  <a:gd name="T64" fmla="*/ 567 w 760"/>
                  <a:gd name="T65" fmla="*/ 551 h 638"/>
                  <a:gd name="T66" fmla="*/ 451 w 760"/>
                  <a:gd name="T67" fmla="*/ 493 h 638"/>
                  <a:gd name="T68" fmla="*/ 535 w 760"/>
                  <a:gd name="T69" fmla="*/ 489 h 638"/>
                  <a:gd name="T70" fmla="*/ 539 w 760"/>
                  <a:gd name="T71" fmla="*/ 551 h 638"/>
                  <a:gd name="T72" fmla="*/ 455 w 760"/>
                  <a:gd name="T73" fmla="*/ 555 h 638"/>
                  <a:gd name="T74" fmla="*/ 451 w 760"/>
                  <a:gd name="T75" fmla="*/ 493 h 638"/>
                  <a:gd name="T76" fmla="*/ 340 w 760"/>
                  <a:gd name="T77" fmla="*/ 489 h 638"/>
                  <a:gd name="T78" fmla="*/ 423 w 760"/>
                  <a:gd name="T79" fmla="*/ 493 h 638"/>
                  <a:gd name="T80" fmla="*/ 419 w 760"/>
                  <a:gd name="T81" fmla="*/ 555 h 638"/>
                  <a:gd name="T82" fmla="*/ 336 w 760"/>
                  <a:gd name="T83" fmla="*/ 551 h 638"/>
                  <a:gd name="T84" fmla="*/ 173 w 760"/>
                  <a:gd name="T85" fmla="*/ 98 h 638"/>
                  <a:gd name="T86" fmla="*/ 155 w 760"/>
                  <a:gd name="T87" fmla="*/ 98 h 638"/>
                  <a:gd name="T88" fmla="*/ 173 w 760"/>
                  <a:gd name="T89" fmla="*/ 171 h 638"/>
                  <a:gd name="T90" fmla="*/ 115 w 760"/>
                  <a:gd name="T91" fmla="*/ 601 h 638"/>
                  <a:gd name="T92" fmla="*/ 212 w 760"/>
                  <a:gd name="T93" fmla="*/ 331 h 638"/>
                  <a:gd name="T94" fmla="*/ 115 w 760"/>
                  <a:gd name="T95" fmla="*/ 601 h 638"/>
                  <a:gd name="T96" fmla="*/ 9 w 760"/>
                  <a:gd name="T97" fmla="*/ 620 h 638"/>
                  <a:gd name="T98" fmla="*/ 9 w 760"/>
                  <a:gd name="T99" fmla="*/ 638 h 638"/>
                  <a:gd name="T100" fmla="*/ 760 w 760"/>
                  <a:gd name="T101" fmla="*/ 629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760" h="638">
                    <a:moveTo>
                      <a:pt x="116" y="308"/>
                    </a:moveTo>
                    <a:cubicBezTo>
                      <a:pt x="213" y="308"/>
                      <a:pt x="213" y="308"/>
                      <a:pt x="213" y="308"/>
                    </a:cubicBezTo>
                    <a:cubicBezTo>
                      <a:pt x="249" y="204"/>
                      <a:pt x="249" y="204"/>
                      <a:pt x="249" y="204"/>
                    </a:cubicBezTo>
                    <a:cubicBezTo>
                      <a:pt x="251" y="198"/>
                      <a:pt x="246" y="192"/>
                      <a:pt x="240" y="192"/>
                    </a:cubicBezTo>
                    <a:cubicBezTo>
                      <a:pt x="88" y="192"/>
                      <a:pt x="88" y="192"/>
                      <a:pt x="88" y="192"/>
                    </a:cubicBezTo>
                    <a:cubicBezTo>
                      <a:pt x="82" y="192"/>
                      <a:pt x="78" y="198"/>
                      <a:pt x="80" y="204"/>
                    </a:cubicBezTo>
                    <a:cubicBezTo>
                      <a:pt x="116" y="308"/>
                      <a:pt x="116" y="308"/>
                      <a:pt x="116" y="308"/>
                    </a:cubicBezTo>
                    <a:close/>
                    <a:moveTo>
                      <a:pt x="377" y="49"/>
                    </a:moveTo>
                    <a:cubicBezTo>
                      <a:pt x="488" y="90"/>
                      <a:pt x="488" y="90"/>
                      <a:pt x="488" y="90"/>
                    </a:cubicBezTo>
                    <a:cubicBezTo>
                      <a:pt x="504" y="103"/>
                      <a:pt x="504" y="103"/>
                      <a:pt x="504" y="103"/>
                    </a:cubicBezTo>
                    <a:cubicBezTo>
                      <a:pt x="502" y="105"/>
                      <a:pt x="500" y="107"/>
                      <a:pt x="499" y="109"/>
                    </a:cubicBezTo>
                    <a:cubicBezTo>
                      <a:pt x="466" y="141"/>
                      <a:pt x="442" y="172"/>
                      <a:pt x="427" y="194"/>
                    </a:cubicBezTo>
                    <a:cubicBezTo>
                      <a:pt x="427" y="194"/>
                      <a:pt x="427" y="194"/>
                      <a:pt x="426" y="194"/>
                    </a:cubicBezTo>
                    <a:cubicBezTo>
                      <a:pt x="405" y="188"/>
                      <a:pt x="405" y="188"/>
                      <a:pt x="405" y="188"/>
                    </a:cubicBezTo>
                    <a:cubicBezTo>
                      <a:pt x="404" y="188"/>
                      <a:pt x="404" y="188"/>
                      <a:pt x="404" y="188"/>
                    </a:cubicBezTo>
                    <a:cubicBezTo>
                      <a:pt x="399" y="187"/>
                      <a:pt x="387" y="193"/>
                      <a:pt x="386" y="193"/>
                    </a:cubicBezTo>
                    <a:cubicBezTo>
                      <a:pt x="385" y="194"/>
                      <a:pt x="385" y="194"/>
                      <a:pt x="385" y="194"/>
                    </a:cubicBezTo>
                    <a:cubicBezTo>
                      <a:pt x="384" y="195"/>
                      <a:pt x="384" y="195"/>
                      <a:pt x="384" y="195"/>
                    </a:cubicBezTo>
                    <a:cubicBezTo>
                      <a:pt x="382" y="197"/>
                      <a:pt x="381" y="201"/>
                      <a:pt x="385" y="204"/>
                    </a:cubicBezTo>
                    <a:cubicBezTo>
                      <a:pt x="408" y="223"/>
                      <a:pt x="408" y="223"/>
                      <a:pt x="408" y="223"/>
                    </a:cubicBezTo>
                    <a:cubicBezTo>
                      <a:pt x="402" y="233"/>
                      <a:pt x="398" y="241"/>
                      <a:pt x="396" y="245"/>
                    </a:cubicBezTo>
                    <a:cubicBezTo>
                      <a:pt x="396" y="246"/>
                      <a:pt x="397" y="248"/>
                      <a:pt x="398" y="247"/>
                    </a:cubicBezTo>
                    <a:cubicBezTo>
                      <a:pt x="402" y="245"/>
                      <a:pt x="410" y="241"/>
                      <a:pt x="420" y="235"/>
                    </a:cubicBezTo>
                    <a:cubicBezTo>
                      <a:pt x="438" y="257"/>
                      <a:pt x="438" y="257"/>
                      <a:pt x="438" y="257"/>
                    </a:cubicBezTo>
                    <a:cubicBezTo>
                      <a:pt x="441" y="261"/>
                      <a:pt x="444" y="260"/>
                      <a:pt x="447" y="258"/>
                    </a:cubicBezTo>
                    <a:cubicBezTo>
                      <a:pt x="447" y="257"/>
                      <a:pt x="447" y="257"/>
                      <a:pt x="447" y="257"/>
                    </a:cubicBezTo>
                    <a:cubicBezTo>
                      <a:pt x="448" y="256"/>
                      <a:pt x="448" y="256"/>
                      <a:pt x="448" y="256"/>
                    </a:cubicBezTo>
                    <a:cubicBezTo>
                      <a:pt x="449" y="255"/>
                      <a:pt x="454" y="243"/>
                      <a:pt x="453" y="237"/>
                    </a:cubicBezTo>
                    <a:cubicBezTo>
                      <a:pt x="447" y="216"/>
                      <a:pt x="447" y="216"/>
                      <a:pt x="447" y="216"/>
                    </a:cubicBezTo>
                    <a:cubicBezTo>
                      <a:pt x="469" y="201"/>
                      <a:pt x="501" y="176"/>
                      <a:pt x="533" y="144"/>
                    </a:cubicBezTo>
                    <a:cubicBezTo>
                      <a:pt x="535" y="142"/>
                      <a:pt x="537" y="140"/>
                      <a:pt x="538" y="138"/>
                    </a:cubicBezTo>
                    <a:cubicBezTo>
                      <a:pt x="551" y="153"/>
                      <a:pt x="551" y="153"/>
                      <a:pt x="551" y="153"/>
                    </a:cubicBezTo>
                    <a:cubicBezTo>
                      <a:pt x="592" y="266"/>
                      <a:pt x="592" y="266"/>
                      <a:pt x="592" y="266"/>
                    </a:cubicBezTo>
                    <a:cubicBezTo>
                      <a:pt x="592" y="267"/>
                      <a:pt x="594" y="268"/>
                      <a:pt x="594" y="268"/>
                    </a:cubicBezTo>
                    <a:cubicBezTo>
                      <a:pt x="596" y="268"/>
                      <a:pt x="597" y="267"/>
                      <a:pt x="597" y="266"/>
                    </a:cubicBezTo>
                    <a:cubicBezTo>
                      <a:pt x="614" y="231"/>
                      <a:pt x="614" y="231"/>
                      <a:pt x="614" y="231"/>
                    </a:cubicBezTo>
                    <a:cubicBezTo>
                      <a:pt x="614" y="231"/>
                      <a:pt x="615" y="230"/>
                      <a:pt x="614" y="229"/>
                    </a:cubicBezTo>
                    <a:cubicBezTo>
                      <a:pt x="614" y="229"/>
                      <a:pt x="614" y="229"/>
                      <a:pt x="592" y="85"/>
                    </a:cubicBezTo>
                    <a:cubicBezTo>
                      <a:pt x="620" y="55"/>
                      <a:pt x="641" y="30"/>
                      <a:pt x="641" y="15"/>
                    </a:cubicBezTo>
                    <a:cubicBezTo>
                      <a:pt x="641" y="10"/>
                      <a:pt x="640" y="7"/>
                      <a:pt x="637" y="4"/>
                    </a:cubicBezTo>
                    <a:cubicBezTo>
                      <a:pt x="634" y="2"/>
                      <a:pt x="631" y="0"/>
                      <a:pt x="627" y="0"/>
                    </a:cubicBezTo>
                    <a:cubicBezTo>
                      <a:pt x="611" y="0"/>
                      <a:pt x="587" y="21"/>
                      <a:pt x="557" y="50"/>
                    </a:cubicBezTo>
                    <a:cubicBezTo>
                      <a:pt x="557" y="49"/>
                      <a:pt x="556" y="49"/>
                      <a:pt x="556" y="49"/>
                    </a:cubicBezTo>
                    <a:cubicBezTo>
                      <a:pt x="413" y="26"/>
                      <a:pt x="413" y="26"/>
                      <a:pt x="413" y="26"/>
                    </a:cubicBezTo>
                    <a:cubicBezTo>
                      <a:pt x="411" y="26"/>
                      <a:pt x="411" y="26"/>
                      <a:pt x="411" y="26"/>
                    </a:cubicBezTo>
                    <a:cubicBezTo>
                      <a:pt x="377" y="43"/>
                      <a:pt x="377" y="43"/>
                      <a:pt x="377" y="43"/>
                    </a:cubicBezTo>
                    <a:cubicBezTo>
                      <a:pt x="376" y="44"/>
                      <a:pt x="375" y="45"/>
                      <a:pt x="375" y="46"/>
                    </a:cubicBezTo>
                    <a:cubicBezTo>
                      <a:pt x="375" y="48"/>
                      <a:pt x="376" y="48"/>
                      <a:pt x="377" y="49"/>
                    </a:cubicBezTo>
                    <a:close/>
                    <a:moveTo>
                      <a:pt x="691" y="601"/>
                    </a:moveTo>
                    <a:cubicBezTo>
                      <a:pt x="691" y="601"/>
                      <a:pt x="691" y="601"/>
                      <a:pt x="709" y="601"/>
                    </a:cubicBezTo>
                    <a:cubicBezTo>
                      <a:pt x="709" y="601"/>
                      <a:pt x="709" y="601"/>
                      <a:pt x="709" y="396"/>
                    </a:cubicBezTo>
                    <a:cubicBezTo>
                      <a:pt x="709" y="393"/>
                      <a:pt x="708" y="391"/>
                      <a:pt x="706" y="389"/>
                    </a:cubicBezTo>
                    <a:cubicBezTo>
                      <a:pt x="704" y="387"/>
                      <a:pt x="701" y="387"/>
                      <a:pt x="698" y="387"/>
                    </a:cubicBezTo>
                    <a:cubicBezTo>
                      <a:pt x="698" y="387"/>
                      <a:pt x="698" y="387"/>
                      <a:pt x="288" y="451"/>
                    </a:cubicBezTo>
                    <a:cubicBezTo>
                      <a:pt x="284" y="452"/>
                      <a:pt x="281" y="456"/>
                      <a:pt x="281" y="460"/>
                    </a:cubicBezTo>
                    <a:cubicBezTo>
                      <a:pt x="281" y="460"/>
                      <a:pt x="281" y="460"/>
                      <a:pt x="281" y="601"/>
                    </a:cubicBezTo>
                    <a:cubicBezTo>
                      <a:pt x="281" y="601"/>
                      <a:pt x="281" y="601"/>
                      <a:pt x="299" y="601"/>
                    </a:cubicBezTo>
                    <a:lnTo>
                      <a:pt x="691" y="601"/>
                    </a:lnTo>
                    <a:close/>
                    <a:moveTo>
                      <a:pt x="567" y="493"/>
                    </a:moveTo>
                    <a:cubicBezTo>
                      <a:pt x="567" y="491"/>
                      <a:pt x="569" y="489"/>
                      <a:pt x="571" y="489"/>
                    </a:cubicBezTo>
                    <a:cubicBezTo>
                      <a:pt x="571" y="489"/>
                      <a:pt x="571" y="489"/>
                      <a:pt x="650" y="489"/>
                    </a:cubicBezTo>
                    <a:cubicBezTo>
                      <a:pt x="653" y="489"/>
                      <a:pt x="655" y="491"/>
                      <a:pt x="655" y="493"/>
                    </a:cubicBezTo>
                    <a:cubicBezTo>
                      <a:pt x="655" y="493"/>
                      <a:pt x="655" y="493"/>
                      <a:pt x="655" y="551"/>
                    </a:cubicBezTo>
                    <a:cubicBezTo>
                      <a:pt x="655" y="553"/>
                      <a:pt x="653" y="555"/>
                      <a:pt x="650" y="555"/>
                    </a:cubicBezTo>
                    <a:cubicBezTo>
                      <a:pt x="650" y="555"/>
                      <a:pt x="650" y="555"/>
                      <a:pt x="571" y="555"/>
                    </a:cubicBezTo>
                    <a:cubicBezTo>
                      <a:pt x="569" y="555"/>
                      <a:pt x="567" y="553"/>
                      <a:pt x="567" y="551"/>
                    </a:cubicBezTo>
                    <a:cubicBezTo>
                      <a:pt x="567" y="551"/>
                      <a:pt x="567" y="551"/>
                      <a:pt x="567" y="493"/>
                    </a:cubicBezTo>
                    <a:close/>
                    <a:moveTo>
                      <a:pt x="451" y="493"/>
                    </a:moveTo>
                    <a:cubicBezTo>
                      <a:pt x="451" y="491"/>
                      <a:pt x="453" y="489"/>
                      <a:pt x="455" y="489"/>
                    </a:cubicBezTo>
                    <a:cubicBezTo>
                      <a:pt x="455" y="489"/>
                      <a:pt x="455" y="489"/>
                      <a:pt x="535" y="489"/>
                    </a:cubicBezTo>
                    <a:cubicBezTo>
                      <a:pt x="537" y="489"/>
                      <a:pt x="539" y="491"/>
                      <a:pt x="539" y="493"/>
                    </a:cubicBezTo>
                    <a:cubicBezTo>
                      <a:pt x="539" y="493"/>
                      <a:pt x="539" y="493"/>
                      <a:pt x="539" y="551"/>
                    </a:cubicBezTo>
                    <a:cubicBezTo>
                      <a:pt x="539" y="553"/>
                      <a:pt x="537" y="555"/>
                      <a:pt x="535" y="555"/>
                    </a:cubicBezTo>
                    <a:cubicBezTo>
                      <a:pt x="535" y="555"/>
                      <a:pt x="535" y="555"/>
                      <a:pt x="455" y="555"/>
                    </a:cubicBezTo>
                    <a:cubicBezTo>
                      <a:pt x="453" y="555"/>
                      <a:pt x="451" y="553"/>
                      <a:pt x="451" y="551"/>
                    </a:cubicBezTo>
                    <a:cubicBezTo>
                      <a:pt x="451" y="551"/>
                      <a:pt x="451" y="551"/>
                      <a:pt x="451" y="493"/>
                    </a:cubicBezTo>
                    <a:close/>
                    <a:moveTo>
                      <a:pt x="336" y="493"/>
                    </a:moveTo>
                    <a:cubicBezTo>
                      <a:pt x="336" y="491"/>
                      <a:pt x="337" y="489"/>
                      <a:pt x="340" y="489"/>
                    </a:cubicBezTo>
                    <a:cubicBezTo>
                      <a:pt x="340" y="489"/>
                      <a:pt x="340" y="489"/>
                      <a:pt x="419" y="489"/>
                    </a:cubicBezTo>
                    <a:cubicBezTo>
                      <a:pt x="421" y="489"/>
                      <a:pt x="423" y="491"/>
                      <a:pt x="423" y="493"/>
                    </a:cubicBezTo>
                    <a:cubicBezTo>
                      <a:pt x="423" y="493"/>
                      <a:pt x="423" y="493"/>
                      <a:pt x="423" y="551"/>
                    </a:cubicBezTo>
                    <a:cubicBezTo>
                      <a:pt x="423" y="553"/>
                      <a:pt x="421" y="555"/>
                      <a:pt x="419" y="555"/>
                    </a:cubicBezTo>
                    <a:cubicBezTo>
                      <a:pt x="419" y="555"/>
                      <a:pt x="419" y="555"/>
                      <a:pt x="340" y="555"/>
                    </a:cubicBezTo>
                    <a:cubicBezTo>
                      <a:pt x="337" y="555"/>
                      <a:pt x="336" y="553"/>
                      <a:pt x="336" y="551"/>
                    </a:cubicBezTo>
                    <a:cubicBezTo>
                      <a:pt x="336" y="551"/>
                      <a:pt x="336" y="551"/>
                      <a:pt x="336" y="493"/>
                    </a:cubicBezTo>
                    <a:close/>
                    <a:moveTo>
                      <a:pt x="173" y="98"/>
                    </a:moveTo>
                    <a:cubicBezTo>
                      <a:pt x="173" y="93"/>
                      <a:pt x="169" y="89"/>
                      <a:pt x="164" y="89"/>
                    </a:cubicBezTo>
                    <a:cubicBezTo>
                      <a:pt x="158" y="89"/>
                      <a:pt x="155" y="93"/>
                      <a:pt x="155" y="98"/>
                    </a:cubicBezTo>
                    <a:cubicBezTo>
                      <a:pt x="155" y="171"/>
                      <a:pt x="155" y="171"/>
                      <a:pt x="155" y="171"/>
                    </a:cubicBezTo>
                    <a:cubicBezTo>
                      <a:pt x="173" y="171"/>
                      <a:pt x="173" y="171"/>
                      <a:pt x="173" y="171"/>
                    </a:cubicBezTo>
                    <a:cubicBezTo>
                      <a:pt x="173" y="98"/>
                      <a:pt x="173" y="98"/>
                      <a:pt x="173" y="98"/>
                    </a:cubicBezTo>
                    <a:close/>
                    <a:moveTo>
                      <a:pt x="115" y="601"/>
                    </a:moveTo>
                    <a:cubicBezTo>
                      <a:pt x="212" y="601"/>
                      <a:pt x="212" y="601"/>
                      <a:pt x="212" y="601"/>
                    </a:cubicBezTo>
                    <a:cubicBezTo>
                      <a:pt x="212" y="331"/>
                      <a:pt x="212" y="331"/>
                      <a:pt x="212" y="331"/>
                    </a:cubicBezTo>
                    <a:cubicBezTo>
                      <a:pt x="115" y="331"/>
                      <a:pt x="115" y="331"/>
                      <a:pt x="115" y="331"/>
                    </a:cubicBezTo>
                    <a:cubicBezTo>
                      <a:pt x="115" y="601"/>
                      <a:pt x="115" y="601"/>
                      <a:pt x="115" y="601"/>
                    </a:cubicBezTo>
                    <a:close/>
                    <a:moveTo>
                      <a:pt x="751" y="620"/>
                    </a:moveTo>
                    <a:cubicBezTo>
                      <a:pt x="9" y="620"/>
                      <a:pt x="9" y="620"/>
                      <a:pt x="9" y="620"/>
                    </a:cubicBezTo>
                    <a:cubicBezTo>
                      <a:pt x="4" y="620"/>
                      <a:pt x="0" y="624"/>
                      <a:pt x="0" y="629"/>
                    </a:cubicBezTo>
                    <a:cubicBezTo>
                      <a:pt x="0" y="634"/>
                      <a:pt x="4" y="638"/>
                      <a:pt x="9" y="638"/>
                    </a:cubicBezTo>
                    <a:cubicBezTo>
                      <a:pt x="751" y="638"/>
                      <a:pt x="751" y="638"/>
                      <a:pt x="751" y="638"/>
                    </a:cubicBezTo>
                    <a:cubicBezTo>
                      <a:pt x="756" y="638"/>
                      <a:pt x="760" y="634"/>
                      <a:pt x="760" y="629"/>
                    </a:cubicBezTo>
                    <a:cubicBezTo>
                      <a:pt x="760" y="624"/>
                      <a:pt x="756" y="620"/>
                      <a:pt x="751" y="62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249" tIns="45626" rIns="91249" bIns="45626"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Trebuchet MS"/>
                  <a:ea typeface="+mn-ea"/>
                  <a:cs typeface="+mn-cs"/>
                </a:endParaRPr>
              </a:p>
            </p:txBody>
          </p:sp>
        </p:grpSp>
      </p:grpSp>
      <p:grpSp>
        <p:nvGrpSpPr>
          <p:cNvPr id="107" name="Group 106">
            <a:extLst>
              <a:ext uri="{FF2B5EF4-FFF2-40B4-BE49-F238E27FC236}">
                <a16:creationId xmlns:a16="http://schemas.microsoft.com/office/drawing/2014/main" id="{ADF86691-C8B6-44E7-9BE9-A4BCA7C33997}"/>
              </a:ext>
            </a:extLst>
          </p:cNvPr>
          <p:cNvGrpSpPr>
            <a:grpSpLocks/>
          </p:cNvGrpSpPr>
          <p:nvPr/>
        </p:nvGrpSpPr>
        <p:grpSpPr>
          <a:xfrm>
            <a:off x="687052" y="2112043"/>
            <a:ext cx="633739" cy="633739"/>
            <a:chOff x="-1844882" y="2989716"/>
            <a:chExt cx="558853" cy="558853"/>
          </a:xfrm>
        </p:grpSpPr>
        <p:sp>
          <p:nvSpPr>
            <p:cNvPr id="159" name="Oval 158">
              <a:extLst>
                <a:ext uri="{FF2B5EF4-FFF2-40B4-BE49-F238E27FC236}">
                  <a16:creationId xmlns:a16="http://schemas.microsoft.com/office/drawing/2014/main" id="{D78333B6-4141-4A74-BCD0-F2F9C49BF68D}"/>
                </a:ext>
              </a:extLst>
            </p:cNvPr>
            <p:cNvSpPr/>
            <p:nvPr>
              <p:custDataLst>
                <p:tags r:id="rId5"/>
              </p:custDataLst>
            </p:nvPr>
          </p:nvSpPr>
          <p:spPr>
            <a:xfrm>
              <a:off x="-1844882" y="2989716"/>
              <a:ext cx="558853" cy="558853"/>
            </a:xfrm>
            <a:prstGeom prst="ellipse">
              <a:avLst/>
            </a:prstGeom>
            <a:solidFill>
              <a:srgbClr val="FFFFFF"/>
            </a:solidFill>
            <a:ln w="17111">
              <a:gradFill flip="none" rotWithShape="1">
                <a:gsLst>
                  <a:gs pos="0">
                    <a:schemeClr val="accent1"/>
                  </a:gs>
                  <a:gs pos="100000">
                    <a:schemeClr val="accent4"/>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lIns="123188" tIns="123188" rIns="123188" bIns="123188" rtlCol="0" anchor="ctr"/>
            <a:lstStyle/>
            <a:p>
              <a:pPr marL="0" marR="0" lvl="0" indent="0" algn="ctr" defTabSz="914400" rtl="0" eaLnBrk="1" fontAlgn="auto" latinLnBrk="0" hangingPunct="1">
                <a:lnSpc>
                  <a:spcPct val="95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lumMod val="50000"/>
                  </a:prstClr>
                </a:solidFill>
                <a:effectLst/>
                <a:uLnTx/>
                <a:uFillTx/>
                <a:latin typeface="Trebuchet MS"/>
                <a:ea typeface="+mn-ea"/>
                <a:cs typeface="+mn-cs"/>
              </a:endParaRPr>
            </a:p>
          </p:txBody>
        </p:sp>
        <p:grpSp>
          <p:nvGrpSpPr>
            <p:cNvPr id="160" name="bcgIcons_Submarine">
              <a:extLst>
                <a:ext uri="{FF2B5EF4-FFF2-40B4-BE49-F238E27FC236}">
                  <a16:creationId xmlns:a16="http://schemas.microsoft.com/office/drawing/2014/main" id="{6948B0D6-106F-4F92-A62D-1046840F62FD}"/>
                </a:ext>
              </a:extLst>
            </p:cNvPr>
            <p:cNvGrpSpPr>
              <a:grpSpLocks noChangeAspect="1"/>
            </p:cNvGrpSpPr>
            <p:nvPr/>
          </p:nvGrpSpPr>
          <p:grpSpPr>
            <a:xfrm>
              <a:off x="-1766236" y="3067974"/>
              <a:ext cx="401562" cy="402336"/>
              <a:chOff x="5272088" y="2603500"/>
              <a:chExt cx="1647825" cy="1651000"/>
            </a:xfrm>
          </p:grpSpPr>
          <p:sp>
            <p:nvSpPr>
              <p:cNvPr id="161" name="AutoShape 35">
                <a:extLst>
                  <a:ext uri="{FF2B5EF4-FFF2-40B4-BE49-F238E27FC236}">
                    <a16:creationId xmlns:a16="http://schemas.microsoft.com/office/drawing/2014/main" id="{F43173F5-3FEC-45B7-87A8-A58AC3D14C76}"/>
                  </a:ext>
                </a:extLst>
              </p:cNvPr>
              <p:cNvSpPr>
                <a:spLocks noChangeAspect="1" noChangeArrowheads="1" noTextEdit="1"/>
              </p:cNvSpPr>
              <p:nvPr/>
            </p:nvSpPr>
            <p:spPr bwMode="auto">
              <a:xfrm>
                <a:off x="5272088" y="2603500"/>
                <a:ext cx="1647825" cy="165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a:ea typeface="+mn-ea"/>
                  <a:cs typeface="+mn-cs"/>
                </a:endParaRPr>
              </a:p>
            </p:txBody>
          </p:sp>
          <p:grpSp>
            <p:nvGrpSpPr>
              <p:cNvPr id="162" name="Group 161">
                <a:extLst>
                  <a:ext uri="{FF2B5EF4-FFF2-40B4-BE49-F238E27FC236}">
                    <a16:creationId xmlns:a16="http://schemas.microsoft.com/office/drawing/2014/main" id="{2FCAC216-0BF7-47D7-A5FB-559F65DF6EC9}"/>
                  </a:ext>
                </a:extLst>
              </p:cNvPr>
              <p:cNvGrpSpPr/>
              <p:nvPr/>
            </p:nvGrpSpPr>
            <p:grpSpPr>
              <a:xfrm>
                <a:off x="5437188" y="3100388"/>
                <a:ext cx="1322388" cy="614363"/>
                <a:chOff x="5437188" y="3100388"/>
                <a:chExt cx="1322388" cy="614363"/>
              </a:xfrm>
            </p:grpSpPr>
            <p:sp>
              <p:nvSpPr>
                <p:cNvPr id="163" name="Freeform 37">
                  <a:extLst>
                    <a:ext uri="{FF2B5EF4-FFF2-40B4-BE49-F238E27FC236}">
                      <a16:creationId xmlns:a16="http://schemas.microsoft.com/office/drawing/2014/main" id="{87524AB1-2E3D-40FF-A341-DFEBA0AC056C}"/>
                    </a:ext>
                  </a:extLst>
                </p:cNvPr>
                <p:cNvSpPr>
                  <a:spLocks noEditPoints="1"/>
                </p:cNvSpPr>
                <p:nvPr/>
              </p:nvSpPr>
              <p:spPr bwMode="auto">
                <a:xfrm>
                  <a:off x="5437188" y="3363913"/>
                  <a:ext cx="1322388" cy="296863"/>
                </a:xfrm>
                <a:custGeom>
                  <a:avLst/>
                  <a:gdLst>
                    <a:gd name="T0" fmla="*/ 8710 w 9926"/>
                    <a:gd name="T1" fmla="*/ 2229 h 2229"/>
                    <a:gd name="T2" fmla="*/ 2726 w 9926"/>
                    <a:gd name="T3" fmla="*/ 2229 h 2229"/>
                    <a:gd name="T4" fmla="*/ 1184 w 9926"/>
                    <a:gd name="T5" fmla="*/ 1818 h 2229"/>
                    <a:gd name="T6" fmla="*/ 0 w 9926"/>
                    <a:gd name="T7" fmla="*/ 1114 h 2229"/>
                    <a:gd name="T8" fmla="*/ 1184 w 9926"/>
                    <a:gd name="T9" fmla="*/ 432 h 2229"/>
                    <a:gd name="T10" fmla="*/ 2726 w 9926"/>
                    <a:gd name="T11" fmla="*/ 42 h 2229"/>
                    <a:gd name="T12" fmla="*/ 8710 w 9926"/>
                    <a:gd name="T13" fmla="*/ 0 h 2229"/>
                    <a:gd name="T14" fmla="*/ 9926 w 9926"/>
                    <a:gd name="T15" fmla="*/ 1114 h 2229"/>
                    <a:gd name="T16" fmla="*/ 8710 w 9926"/>
                    <a:gd name="T17" fmla="*/ 2229 h 2229"/>
                    <a:gd name="T18" fmla="*/ 251 w 9926"/>
                    <a:gd name="T19" fmla="*/ 1114 h 2229"/>
                    <a:gd name="T20" fmla="*/ 1339 w 9926"/>
                    <a:gd name="T21" fmla="*/ 1626 h 2229"/>
                    <a:gd name="T22" fmla="*/ 2726 w 9926"/>
                    <a:gd name="T23" fmla="*/ 1994 h 2229"/>
                    <a:gd name="T24" fmla="*/ 8710 w 9926"/>
                    <a:gd name="T25" fmla="*/ 1994 h 2229"/>
                    <a:gd name="T26" fmla="*/ 9691 w 9926"/>
                    <a:gd name="T27" fmla="*/ 1114 h 2229"/>
                    <a:gd name="T28" fmla="*/ 8710 w 9926"/>
                    <a:gd name="T29" fmla="*/ 234 h 2229"/>
                    <a:gd name="T30" fmla="*/ 2726 w 9926"/>
                    <a:gd name="T31" fmla="*/ 277 h 2229"/>
                    <a:gd name="T32" fmla="*/ 1339 w 9926"/>
                    <a:gd name="T33" fmla="*/ 624 h 2229"/>
                    <a:gd name="T34" fmla="*/ 251 w 9926"/>
                    <a:gd name="T35" fmla="*/ 1114 h 2229"/>
                    <a:gd name="T36" fmla="*/ 230 w 9926"/>
                    <a:gd name="T37" fmla="*/ 1093 h 2229"/>
                    <a:gd name="T38" fmla="*/ 230 w 9926"/>
                    <a:gd name="T39" fmla="*/ 1093 h 2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926" h="2229">
                      <a:moveTo>
                        <a:pt x="8710" y="2229"/>
                      </a:moveTo>
                      <a:cubicBezTo>
                        <a:pt x="2726" y="2229"/>
                        <a:pt x="2726" y="2229"/>
                        <a:pt x="2726" y="2229"/>
                      </a:cubicBezTo>
                      <a:cubicBezTo>
                        <a:pt x="2422" y="2229"/>
                        <a:pt x="1734" y="2021"/>
                        <a:pt x="1184" y="1818"/>
                      </a:cubicBezTo>
                      <a:cubicBezTo>
                        <a:pt x="0" y="1381"/>
                        <a:pt x="0" y="1194"/>
                        <a:pt x="0" y="1114"/>
                      </a:cubicBezTo>
                      <a:cubicBezTo>
                        <a:pt x="0" y="1034"/>
                        <a:pt x="0" y="848"/>
                        <a:pt x="1184" y="432"/>
                      </a:cubicBezTo>
                      <a:cubicBezTo>
                        <a:pt x="1712" y="245"/>
                        <a:pt x="2422" y="42"/>
                        <a:pt x="2726" y="42"/>
                      </a:cubicBezTo>
                      <a:cubicBezTo>
                        <a:pt x="8710" y="0"/>
                        <a:pt x="8710" y="0"/>
                        <a:pt x="8710" y="0"/>
                      </a:cubicBezTo>
                      <a:cubicBezTo>
                        <a:pt x="9312" y="0"/>
                        <a:pt x="9926" y="650"/>
                        <a:pt x="9926" y="1114"/>
                      </a:cubicBezTo>
                      <a:cubicBezTo>
                        <a:pt x="9926" y="1578"/>
                        <a:pt x="9312" y="2229"/>
                        <a:pt x="8710" y="2229"/>
                      </a:cubicBezTo>
                      <a:close/>
                      <a:moveTo>
                        <a:pt x="251" y="1114"/>
                      </a:moveTo>
                      <a:cubicBezTo>
                        <a:pt x="336" y="1200"/>
                        <a:pt x="672" y="1386"/>
                        <a:pt x="1339" y="1626"/>
                      </a:cubicBezTo>
                      <a:cubicBezTo>
                        <a:pt x="1936" y="1845"/>
                        <a:pt x="2507" y="1994"/>
                        <a:pt x="2726" y="1994"/>
                      </a:cubicBezTo>
                      <a:cubicBezTo>
                        <a:pt x="8710" y="1994"/>
                        <a:pt x="8710" y="1994"/>
                        <a:pt x="8710" y="1994"/>
                      </a:cubicBezTo>
                      <a:cubicBezTo>
                        <a:pt x="9163" y="1994"/>
                        <a:pt x="9691" y="1461"/>
                        <a:pt x="9691" y="1114"/>
                      </a:cubicBezTo>
                      <a:cubicBezTo>
                        <a:pt x="9691" y="768"/>
                        <a:pt x="9163" y="234"/>
                        <a:pt x="8710" y="234"/>
                      </a:cubicBezTo>
                      <a:cubicBezTo>
                        <a:pt x="2726" y="277"/>
                        <a:pt x="2726" y="277"/>
                        <a:pt x="2726" y="277"/>
                      </a:cubicBezTo>
                      <a:cubicBezTo>
                        <a:pt x="2502" y="277"/>
                        <a:pt x="1931" y="421"/>
                        <a:pt x="1339" y="624"/>
                      </a:cubicBezTo>
                      <a:cubicBezTo>
                        <a:pt x="672" y="853"/>
                        <a:pt x="336" y="1034"/>
                        <a:pt x="251" y="1114"/>
                      </a:cubicBezTo>
                      <a:close/>
                      <a:moveTo>
                        <a:pt x="230" y="1093"/>
                      </a:moveTo>
                      <a:cubicBezTo>
                        <a:pt x="230" y="1093"/>
                        <a:pt x="230" y="1093"/>
                        <a:pt x="230" y="1093"/>
                      </a:cubicBezTo>
                    </a:path>
                  </a:pathLst>
                </a:custGeom>
                <a:solidFill>
                  <a:schemeClr val="accent1"/>
                </a:solidFill>
                <a:ln w="0">
                  <a:noFill/>
                  <a:prstDash val="solid"/>
                  <a:round/>
                  <a:headEnd/>
                  <a:tailEnd/>
                </a:ln>
              </p:spPr>
              <p:txBody>
                <a:bodyPr vert="horz" wrap="square" lIns="103693" tIns="51846" rIns="103693" bIns="51846"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Trebuchet MS"/>
                    <a:ea typeface="+mn-ea"/>
                    <a:cs typeface="+mn-cs"/>
                  </a:endParaRPr>
                </a:p>
              </p:txBody>
            </p:sp>
            <p:sp>
              <p:nvSpPr>
                <p:cNvPr id="164" name="Freeform 38">
                  <a:extLst>
                    <a:ext uri="{FF2B5EF4-FFF2-40B4-BE49-F238E27FC236}">
                      <a16:creationId xmlns:a16="http://schemas.microsoft.com/office/drawing/2014/main" id="{4B375216-52C5-496C-8E1B-8BA40E883756}"/>
                    </a:ext>
                  </a:extLst>
                </p:cNvPr>
                <p:cNvSpPr>
                  <a:spLocks noEditPoints="1"/>
                </p:cNvSpPr>
                <p:nvPr/>
              </p:nvSpPr>
              <p:spPr bwMode="auto">
                <a:xfrm>
                  <a:off x="5486401" y="3100388"/>
                  <a:ext cx="1143000" cy="614363"/>
                </a:xfrm>
                <a:custGeom>
                  <a:avLst/>
                  <a:gdLst>
                    <a:gd name="T0" fmla="*/ 6699 w 8587"/>
                    <a:gd name="T1" fmla="*/ 1109 h 4603"/>
                    <a:gd name="T2" fmla="*/ 6699 w 8587"/>
                    <a:gd name="T3" fmla="*/ 1760 h 4603"/>
                    <a:gd name="T4" fmla="*/ 4550 w 8587"/>
                    <a:gd name="T5" fmla="*/ 1760 h 4603"/>
                    <a:gd name="T6" fmla="*/ 4704 w 8587"/>
                    <a:gd name="T7" fmla="*/ 1061 h 4603"/>
                    <a:gd name="T8" fmla="*/ 4934 w 8587"/>
                    <a:gd name="T9" fmla="*/ 875 h 4603"/>
                    <a:gd name="T10" fmla="*/ 5814 w 8587"/>
                    <a:gd name="T11" fmla="*/ 875 h 4603"/>
                    <a:gd name="T12" fmla="*/ 5814 w 8587"/>
                    <a:gd name="T13" fmla="*/ 117 h 4603"/>
                    <a:gd name="T14" fmla="*/ 5931 w 8587"/>
                    <a:gd name="T15" fmla="*/ 0 h 4603"/>
                    <a:gd name="T16" fmla="*/ 6048 w 8587"/>
                    <a:gd name="T17" fmla="*/ 117 h 4603"/>
                    <a:gd name="T18" fmla="*/ 6048 w 8587"/>
                    <a:gd name="T19" fmla="*/ 875 h 4603"/>
                    <a:gd name="T20" fmla="*/ 6464 w 8587"/>
                    <a:gd name="T21" fmla="*/ 875 h 4603"/>
                    <a:gd name="T22" fmla="*/ 6699 w 8587"/>
                    <a:gd name="T23" fmla="*/ 1109 h 4603"/>
                    <a:gd name="T24" fmla="*/ 742 w 8587"/>
                    <a:gd name="T25" fmla="*/ 2187 h 4603"/>
                    <a:gd name="T26" fmla="*/ 774 w 8587"/>
                    <a:gd name="T27" fmla="*/ 2176 h 4603"/>
                    <a:gd name="T28" fmla="*/ 715 w 8587"/>
                    <a:gd name="T29" fmla="*/ 1771 h 4603"/>
                    <a:gd name="T30" fmla="*/ 480 w 8587"/>
                    <a:gd name="T31" fmla="*/ 1573 h 4603"/>
                    <a:gd name="T32" fmla="*/ 235 w 8587"/>
                    <a:gd name="T33" fmla="*/ 1573 h 4603"/>
                    <a:gd name="T34" fmla="*/ 0 w 8587"/>
                    <a:gd name="T35" fmla="*/ 1808 h 4603"/>
                    <a:gd name="T36" fmla="*/ 0 w 8587"/>
                    <a:gd name="T37" fmla="*/ 2485 h 4603"/>
                    <a:gd name="T38" fmla="*/ 742 w 8587"/>
                    <a:gd name="T39" fmla="*/ 2187 h 4603"/>
                    <a:gd name="T40" fmla="*/ 736 w 8587"/>
                    <a:gd name="T41" fmla="*/ 4021 h 4603"/>
                    <a:gd name="T42" fmla="*/ 0 w 8587"/>
                    <a:gd name="T43" fmla="*/ 3712 h 4603"/>
                    <a:gd name="T44" fmla="*/ 0 w 8587"/>
                    <a:gd name="T45" fmla="*/ 4368 h 4603"/>
                    <a:gd name="T46" fmla="*/ 235 w 8587"/>
                    <a:gd name="T47" fmla="*/ 4603 h 4603"/>
                    <a:gd name="T48" fmla="*/ 480 w 8587"/>
                    <a:gd name="T49" fmla="*/ 4603 h 4603"/>
                    <a:gd name="T50" fmla="*/ 715 w 8587"/>
                    <a:gd name="T51" fmla="*/ 4405 h 4603"/>
                    <a:gd name="T52" fmla="*/ 774 w 8587"/>
                    <a:gd name="T53" fmla="*/ 4032 h 4603"/>
                    <a:gd name="T54" fmla="*/ 736 w 8587"/>
                    <a:gd name="T55" fmla="*/ 4021 h 4603"/>
                    <a:gd name="T56" fmla="*/ 6742 w 8587"/>
                    <a:gd name="T57" fmla="*/ 3093 h 4603"/>
                    <a:gd name="T58" fmla="*/ 6624 w 8587"/>
                    <a:gd name="T59" fmla="*/ 2976 h 4603"/>
                    <a:gd name="T60" fmla="*/ 4619 w 8587"/>
                    <a:gd name="T61" fmla="*/ 2976 h 4603"/>
                    <a:gd name="T62" fmla="*/ 4502 w 8587"/>
                    <a:gd name="T63" fmla="*/ 3093 h 4603"/>
                    <a:gd name="T64" fmla="*/ 4619 w 8587"/>
                    <a:gd name="T65" fmla="*/ 3211 h 4603"/>
                    <a:gd name="T66" fmla="*/ 6624 w 8587"/>
                    <a:gd name="T67" fmla="*/ 3211 h 4603"/>
                    <a:gd name="T68" fmla="*/ 6742 w 8587"/>
                    <a:gd name="T69" fmla="*/ 3093 h 4603"/>
                    <a:gd name="T70" fmla="*/ 8352 w 8587"/>
                    <a:gd name="T71" fmla="*/ 3093 h 4603"/>
                    <a:gd name="T72" fmla="*/ 8118 w 8587"/>
                    <a:gd name="T73" fmla="*/ 3328 h 4603"/>
                    <a:gd name="T74" fmla="*/ 8352 w 8587"/>
                    <a:gd name="T75" fmla="*/ 3563 h 4603"/>
                    <a:gd name="T76" fmla="*/ 8587 w 8587"/>
                    <a:gd name="T77" fmla="*/ 3328 h 4603"/>
                    <a:gd name="T78" fmla="*/ 8352 w 8587"/>
                    <a:gd name="T79" fmla="*/ 3093 h 46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587" h="4603">
                      <a:moveTo>
                        <a:pt x="6699" y="1109"/>
                      </a:moveTo>
                      <a:cubicBezTo>
                        <a:pt x="6699" y="1760"/>
                        <a:pt x="6699" y="1760"/>
                        <a:pt x="6699" y="1760"/>
                      </a:cubicBezTo>
                      <a:cubicBezTo>
                        <a:pt x="4550" y="1760"/>
                        <a:pt x="4550" y="1760"/>
                        <a:pt x="4550" y="1760"/>
                      </a:cubicBezTo>
                      <a:cubicBezTo>
                        <a:pt x="4704" y="1061"/>
                        <a:pt x="4704" y="1061"/>
                        <a:pt x="4704" y="1061"/>
                      </a:cubicBezTo>
                      <a:cubicBezTo>
                        <a:pt x="4726" y="955"/>
                        <a:pt x="4822" y="875"/>
                        <a:pt x="4934" y="875"/>
                      </a:cubicBezTo>
                      <a:cubicBezTo>
                        <a:pt x="5814" y="875"/>
                        <a:pt x="5814" y="875"/>
                        <a:pt x="5814" y="875"/>
                      </a:cubicBezTo>
                      <a:cubicBezTo>
                        <a:pt x="5814" y="117"/>
                        <a:pt x="5814" y="117"/>
                        <a:pt x="5814" y="117"/>
                      </a:cubicBezTo>
                      <a:cubicBezTo>
                        <a:pt x="5814" y="53"/>
                        <a:pt x="5867" y="0"/>
                        <a:pt x="5931" y="0"/>
                      </a:cubicBezTo>
                      <a:cubicBezTo>
                        <a:pt x="5995" y="0"/>
                        <a:pt x="6048" y="53"/>
                        <a:pt x="6048" y="117"/>
                      </a:cubicBezTo>
                      <a:cubicBezTo>
                        <a:pt x="6048" y="875"/>
                        <a:pt x="6048" y="875"/>
                        <a:pt x="6048" y="875"/>
                      </a:cubicBezTo>
                      <a:cubicBezTo>
                        <a:pt x="6464" y="875"/>
                        <a:pt x="6464" y="875"/>
                        <a:pt x="6464" y="875"/>
                      </a:cubicBezTo>
                      <a:cubicBezTo>
                        <a:pt x="6592" y="875"/>
                        <a:pt x="6699" y="981"/>
                        <a:pt x="6699" y="1109"/>
                      </a:cubicBezTo>
                      <a:close/>
                      <a:moveTo>
                        <a:pt x="742" y="2187"/>
                      </a:moveTo>
                      <a:cubicBezTo>
                        <a:pt x="752" y="2181"/>
                        <a:pt x="763" y="2176"/>
                        <a:pt x="774" y="2176"/>
                      </a:cubicBezTo>
                      <a:cubicBezTo>
                        <a:pt x="715" y="1771"/>
                        <a:pt x="715" y="1771"/>
                        <a:pt x="715" y="1771"/>
                      </a:cubicBezTo>
                      <a:cubicBezTo>
                        <a:pt x="694" y="1659"/>
                        <a:pt x="598" y="1573"/>
                        <a:pt x="480" y="1573"/>
                      </a:cubicBezTo>
                      <a:cubicBezTo>
                        <a:pt x="235" y="1573"/>
                        <a:pt x="235" y="1573"/>
                        <a:pt x="235" y="1573"/>
                      </a:cubicBezTo>
                      <a:cubicBezTo>
                        <a:pt x="107" y="1573"/>
                        <a:pt x="0" y="1680"/>
                        <a:pt x="0" y="1808"/>
                      </a:cubicBezTo>
                      <a:cubicBezTo>
                        <a:pt x="0" y="2485"/>
                        <a:pt x="0" y="2485"/>
                        <a:pt x="0" y="2485"/>
                      </a:cubicBezTo>
                      <a:cubicBezTo>
                        <a:pt x="187" y="2395"/>
                        <a:pt x="427" y="2299"/>
                        <a:pt x="742" y="2187"/>
                      </a:cubicBezTo>
                      <a:close/>
                      <a:moveTo>
                        <a:pt x="736" y="4021"/>
                      </a:moveTo>
                      <a:cubicBezTo>
                        <a:pt x="427" y="3904"/>
                        <a:pt x="187" y="3803"/>
                        <a:pt x="0" y="3712"/>
                      </a:cubicBezTo>
                      <a:cubicBezTo>
                        <a:pt x="0" y="4368"/>
                        <a:pt x="0" y="4368"/>
                        <a:pt x="0" y="4368"/>
                      </a:cubicBezTo>
                      <a:cubicBezTo>
                        <a:pt x="0" y="4496"/>
                        <a:pt x="107" y="4603"/>
                        <a:pt x="235" y="4603"/>
                      </a:cubicBezTo>
                      <a:cubicBezTo>
                        <a:pt x="480" y="4603"/>
                        <a:pt x="480" y="4603"/>
                        <a:pt x="480" y="4603"/>
                      </a:cubicBezTo>
                      <a:cubicBezTo>
                        <a:pt x="598" y="4603"/>
                        <a:pt x="694" y="4517"/>
                        <a:pt x="715" y="4405"/>
                      </a:cubicBezTo>
                      <a:cubicBezTo>
                        <a:pt x="774" y="4032"/>
                        <a:pt x="774" y="4032"/>
                        <a:pt x="774" y="4032"/>
                      </a:cubicBezTo>
                      <a:cubicBezTo>
                        <a:pt x="758" y="4027"/>
                        <a:pt x="747" y="4021"/>
                        <a:pt x="736" y="4021"/>
                      </a:cubicBezTo>
                      <a:close/>
                      <a:moveTo>
                        <a:pt x="6742" y="3093"/>
                      </a:moveTo>
                      <a:cubicBezTo>
                        <a:pt x="6742" y="3029"/>
                        <a:pt x="6688" y="2976"/>
                        <a:pt x="6624" y="2976"/>
                      </a:cubicBezTo>
                      <a:cubicBezTo>
                        <a:pt x="4619" y="2976"/>
                        <a:pt x="4619" y="2976"/>
                        <a:pt x="4619" y="2976"/>
                      </a:cubicBezTo>
                      <a:cubicBezTo>
                        <a:pt x="4555" y="2976"/>
                        <a:pt x="4502" y="3029"/>
                        <a:pt x="4502" y="3093"/>
                      </a:cubicBezTo>
                      <a:cubicBezTo>
                        <a:pt x="4502" y="3157"/>
                        <a:pt x="4555" y="3211"/>
                        <a:pt x="4619" y="3211"/>
                      </a:cubicBezTo>
                      <a:cubicBezTo>
                        <a:pt x="6624" y="3211"/>
                        <a:pt x="6624" y="3211"/>
                        <a:pt x="6624" y="3211"/>
                      </a:cubicBezTo>
                      <a:cubicBezTo>
                        <a:pt x="6688" y="3211"/>
                        <a:pt x="6742" y="3157"/>
                        <a:pt x="6742" y="3093"/>
                      </a:cubicBezTo>
                      <a:close/>
                      <a:moveTo>
                        <a:pt x="8352" y="3093"/>
                      </a:moveTo>
                      <a:cubicBezTo>
                        <a:pt x="8224" y="3093"/>
                        <a:pt x="8118" y="3200"/>
                        <a:pt x="8118" y="3328"/>
                      </a:cubicBezTo>
                      <a:cubicBezTo>
                        <a:pt x="8118" y="3456"/>
                        <a:pt x="8224" y="3563"/>
                        <a:pt x="8352" y="3563"/>
                      </a:cubicBezTo>
                      <a:cubicBezTo>
                        <a:pt x="8486" y="3563"/>
                        <a:pt x="8587" y="3456"/>
                        <a:pt x="8587" y="3328"/>
                      </a:cubicBezTo>
                      <a:cubicBezTo>
                        <a:pt x="8587" y="3200"/>
                        <a:pt x="8486" y="3093"/>
                        <a:pt x="8352" y="3093"/>
                      </a:cubicBezTo>
                      <a:close/>
                    </a:path>
                  </a:pathLst>
                </a:custGeom>
                <a:solidFill>
                  <a:schemeClr val="tx2"/>
                </a:solidFill>
                <a:ln w="0">
                  <a:noFill/>
                  <a:prstDash val="solid"/>
                  <a:round/>
                  <a:headEnd/>
                  <a:tailEnd/>
                </a:ln>
              </p:spPr>
              <p:txBody>
                <a:bodyPr vert="horz" wrap="square" lIns="103693" tIns="51846" rIns="103693" bIns="51846"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Trebuchet MS"/>
                    <a:ea typeface="+mn-ea"/>
                    <a:cs typeface="+mn-cs"/>
                  </a:endParaRPr>
                </a:p>
              </p:txBody>
            </p:sp>
          </p:grpSp>
        </p:grpSp>
      </p:grpSp>
      <p:sp>
        <p:nvSpPr>
          <p:cNvPr id="73" name="TextBox 72">
            <a:extLst>
              <a:ext uri="{FF2B5EF4-FFF2-40B4-BE49-F238E27FC236}">
                <a16:creationId xmlns:a16="http://schemas.microsoft.com/office/drawing/2014/main" id="{C4269FCF-4D85-4F8E-AC6B-EAB1DD34F2FC}"/>
              </a:ext>
            </a:extLst>
          </p:cNvPr>
          <p:cNvSpPr txBox="1"/>
          <p:nvPr/>
        </p:nvSpPr>
        <p:spPr>
          <a:xfrm>
            <a:off x="1456771" y="5494672"/>
            <a:ext cx="1684933" cy="569225"/>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6041" tIns="38020" rIns="76041" bIns="38020" numCol="1" spcCol="0" rtlCol="0" fromWordArt="0" anchor="ctr"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295E7E"/>
                </a:solidFill>
                <a:effectLst/>
                <a:uLnTx/>
                <a:uFillTx/>
                <a:latin typeface="Trebuchet MS"/>
                <a:ea typeface="+mn-ea"/>
                <a:cs typeface="+mn-cs"/>
              </a:rPr>
              <a:t>SMC Marchwood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295E7E"/>
                </a:solidFill>
                <a:effectLst/>
                <a:uLnTx/>
                <a:uFillTx/>
                <a:latin typeface="Trebuchet MS"/>
                <a:ea typeface="+mn-ea"/>
                <a:cs typeface="+mn-cs"/>
              </a:rPr>
              <a:t>Strat Comm</a:t>
            </a:r>
          </a:p>
        </p:txBody>
      </p:sp>
      <p:grpSp>
        <p:nvGrpSpPr>
          <p:cNvPr id="85" name="Group 84">
            <a:extLst>
              <a:ext uri="{FF2B5EF4-FFF2-40B4-BE49-F238E27FC236}">
                <a16:creationId xmlns:a16="http://schemas.microsoft.com/office/drawing/2014/main" id="{C491FA81-DAFA-40E4-8E41-2D2D0922B7CC}"/>
              </a:ext>
            </a:extLst>
          </p:cNvPr>
          <p:cNvGrpSpPr>
            <a:grpSpLocks/>
          </p:cNvGrpSpPr>
          <p:nvPr/>
        </p:nvGrpSpPr>
        <p:grpSpPr>
          <a:xfrm>
            <a:off x="687052" y="5462415"/>
            <a:ext cx="633739" cy="633739"/>
            <a:chOff x="-1024496" y="3149574"/>
            <a:chExt cx="558853" cy="558853"/>
          </a:xfrm>
        </p:grpSpPr>
        <p:sp>
          <p:nvSpPr>
            <p:cNvPr id="174" name="Oval 173">
              <a:extLst>
                <a:ext uri="{FF2B5EF4-FFF2-40B4-BE49-F238E27FC236}">
                  <a16:creationId xmlns:a16="http://schemas.microsoft.com/office/drawing/2014/main" id="{BBFE986A-A8CA-43F6-91D7-09085C8DF1E5}"/>
                </a:ext>
              </a:extLst>
            </p:cNvPr>
            <p:cNvSpPr/>
            <p:nvPr>
              <p:custDataLst>
                <p:tags r:id="rId4"/>
              </p:custDataLst>
            </p:nvPr>
          </p:nvSpPr>
          <p:spPr>
            <a:xfrm>
              <a:off x="-1024496" y="3149574"/>
              <a:ext cx="558853" cy="558853"/>
            </a:xfrm>
            <a:prstGeom prst="ellipse">
              <a:avLst/>
            </a:prstGeom>
            <a:solidFill>
              <a:srgbClr val="FFFFFF"/>
            </a:solidFill>
            <a:ln w="18535">
              <a:gradFill flip="none" rotWithShape="1">
                <a:gsLst>
                  <a:gs pos="0">
                    <a:schemeClr val="accent1"/>
                  </a:gs>
                  <a:gs pos="100000">
                    <a:schemeClr val="accent4"/>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lIns="133453" tIns="133453" rIns="133453" bIns="133453" rtlCol="0" anchor="ctr"/>
            <a:lstStyle/>
            <a:p>
              <a:pPr marL="0" marR="0" lvl="0" indent="0" algn="ctr" defTabSz="914400" rtl="0" eaLnBrk="1" fontAlgn="auto" latinLnBrk="0" hangingPunct="1">
                <a:lnSpc>
                  <a:spcPct val="95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lumMod val="50000"/>
                  </a:prstClr>
                </a:solidFill>
                <a:effectLst/>
                <a:uLnTx/>
                <a:uFillTx/>
                <a:latin typeface="Trebuchet MS"/>
                <a:ea typeface="+mn-ea"/>
                <a:cs typeface="+mn-cs"/>
              </a:endParaRPr>
            </a:p>
          </p:txBody>
        </p:sp>
        <p:grpSp>
          <p:nvGrpSpPr>
            <p:cNvPr id="175" name="bcgIcons_Cyber risk ">
              <a:extLst>
                <a:ext uri="{FF2B5EF4-FFF2-40B4-BE49-F238E27FC236}">
                  <a16:creationId xmlns:a16="http://schemas.microsoft.com/office/drawing/2014/main" id="{4D9663A8-8DBB-434F-8B48-0D89A0BE056E}"/>
                </a:ext>
              </a:extLst>
            </p:cNvPr>
            <p:cNvGrpSpPr>
              <a:grpSpLocks noChangeAspect="1"/>
            </p:cNvGrpSpPr>
            <p:nvPr/>
          </p:nvGrpSpPr>
          <p:grpSpPr>
            <a:xfrm>
              <a:off x="-946043" y="3227832"/>
              <a:ext cx="401948" cy="402336"/>
              <a:chOff x="5273675" y="2606675"/>
              <a:chExt cx="1643063" cy="1644650"/>
            </a:xfrm>
          </p:grpSpPr>
          <p:sp>
            <p:nvSpPr>
              <p:cNvPr id="176" name="AutoShape 30">
                <a:extLst>
                  <a:ext uri="{FF2B5EF4-FFF2-40B4-BE49-F238E27FC236}">
                    <a16:creationId xmlns:a16="http://schemas.microsoft.com/office/drawing/2014/main" id="{FACB7959-276E-4E9D-9C52-F6B3C5ABC671}"/>
                  </a:ext>
                </a:extLst>
              </p:cNvPr>
              <p:cNvSpPr>
                <a:spLocks noChangeAspect="1" noChangeArrowheads="1" noTextEdit="1"/>
              </p:cNvSpPr>
              <p:nvPr/>
            </p:nvSpPr>
            <p:spPr bwMode="auto">
              <a:xfrm>
                <a:off x="5273675" y="2606675"/>
                <a:ext cx="1643063" cy="164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a:ea typeface="+mn-ea"/>
                  <a:cs typeface="+mn-cs"/>
                </a:endParaRPr>
              </a:p>
            </p:txBody>
          </p:sp>
          <p:grpSp>
            <p:nvGrpSpPr>
              <p:cNvPr id="177" name="Group 176">
                <a:extLst>
                  <a:ext uri="{FF2B5EF4-FFF2-40B4-BE49-F238E27FC236}">
                    <a16:creationId xmlns:a16="http://schemas.microsoft.com/office/drawing/2014/main" id="{0909A9A0-D975-400E-B21A-CCAAAF68F396}"/>
                  </a:ext>
                </a:extLst>
              </p:cNvPr>
              <p:cNvGrpSpPr/>
              <p:nvPr/>
            </p:nvGrpSpPr>
            <p:grpSpPr>
              <a:xfrm>
                <a:off x="5437187" y="2794000"/>
                <a:ext cx="1303338" cy="1273176"/>
                <a:chOff x="5437187" y="2794000"/>
                <a:chExt cx="1303338" cy="1273176"/>
              </a:xfrm>
            </p:grpSpPr>
            <p:sp>
              <p:nvSpPr>
                <p:cNvPr id="178" name="Freeform 5">
                  <a:extLst>
                    <a:ext uri="{FF2B5EF4-FFF2-40B4-BE49-F238E27FC236}">
                      <a16:creationId xmlns:a16="http://schemas.microsoft.com/office/drawing/2014/main" id="{39BCA5E9-F138-4E7C-A3C8-0D666EBA432C}"/>
                    </a:ext>
                  </a:extLst>
                </p:cNvPr>
                <p:cNvSpPr>
                  <a:spLocks/>
                </p:cNvSpPr>
                <p:nvPr/>
              </p:nvSpPr>
              <p:spPr bwMode="auto">
                <a:xfrm>
                  <a:off x="5437187" y="2794000"/>
                  <a:ext cx="1303338" cy="1273176"/>
                </a:xfrm>
                <a:custGeom>
                  <a:avLst/>
                  <a:gdLst>
                    <a:gd name="connsiteX0" fmla="*/ 30162 w 1303338"/>
                    <a:gd name="connsiteY0" fmla="*/ 954088 h 1273176"/>
                    <a:gd name="connsiteX1" fmla="*/ 30162 w 1303338"/>
                    <a:gd name="connsiteY1" fmla="*/ 1241426 h 1273176"/>
                    <a:gd name="connsiteX2" fmla="*/ 392112 w 1303338"/>
                    <a:gd name="connsiteY2" fmla="*/ 1241426 h 1273176"/>
                    <a:gd name="connsiteX3" fmla="*/ 392112 w 1303338"/>
                    <a:gd name="connsiteY3" fmla="*/ 954088 h 1273176"/>
                    <a:gd name="connsiteX4" fmla="*/ 30162 w 1303338"/>
                    <a:gd name="connsiteY4" fmla="*/ 954088 h 1273176"/>
                    <a:gd name="connsiteX5" fmla="*/ 24221 w 1303338"/>
                    <a:gd name="connsiteY5" fmla="*/ 922338 h 1273176"/>
                    <a:gd name="connsiteX6" fmla="*/ 400355 w 1303338"/>
                    <a:gd name="connsiteY6" fmla="*/ 922338 h 1273176"/>
                    <a:gd name="connsiteX7" fmla="*/ 423863 w 1303338"/>
                    <a:gd name="connsiteY7" fmla="*/ 945870 h 1273176"/>
                    <a:gd name="connsiteX8" fmla="*/ 423863 w 1303338"/>
                    <a:gd name="connsiteY8" fmla="*/ 1249644 h 1273176"/>
                    <a:gd name="connsiteX9" fmla="*/ 400355 w 1303338"/>
                    <a:gd name="connsiteY9" fmla="*/ 1273176 h 1273176"/>
                    <a:gd name="connsiteX10" fmla="*/ 24221 w 1303338"/>
                    <a:gd name="connsiteY10" fmla="*/ 1273176 h 1273176"/>
                    <a:gd name="connsiteX11" fmla="*/ 0 w 1303338"/>
                    <a:gd name="connsiteY11" fmla="*/ 1249644 h 1273176"/>
                    <a:gd name="connsiteX12" fmla="*/ 0 w 1303338"/>
                    <a:gd name="connsiteY12" fmla="*/ 945870 h 1273176"/>
                    <a:gd name="connsiteX13" fmla="*/ 24221 w 1303338"/>
                    <a:gd name="connsiteY13" fmla="*/ 922338 h 1273176"/>
                    <a:gd name="connsiteX14" fmla="*/ 715169 w 1303338"/>
                    <a:gd name="connsiteY14" fmla="*/ 0 h 1273176"/>
                    <a:gd name="connsiteX15" fmla="*/ 1303338 w 1303338"/>
                    <a:gd name="connsiteY15" fmla="*/ 588962 h 1273176"/>
                    <a:gd name="connsiteX16" fmla="*/ 715169 w 1303338"/>
                    <a:gd name="connsiteY16" fmla="*/ 1177925 h 1273176"/>
                    <a:gd name="connsiteX17" fmla="*/ 454633 w 1303338"/>
                    <a:gd name="connsiteY17" fmla="*/ 1117244 h 1273176"/>
                    <a:gd name="connsiteX18" fmla="*/ 454633 w 1303338"/>
                    <a:gd name="connsiteY18" fmla="*/ 1081550 h 1273176"/>
                    <a:gd name="connsiteX19" fmla="*/ 715169 w 1303338"/>
                    <a:gd name="connsiteY19" fmla="*/ 1146514 h 1273176"/>
                    <a:gd name="connsiteX20" fmla="*/ 1272645 w 1303338"/>
                    <a:gd name="connsiteY20" fmla="*/ 588962 h 1273176"/>
                    <a:gd name="connsiteX21" fmla="*/ 715169 w 1303338"/>
                    <a:gd name="connsiteY21" fmla="*/ 31411 h 1273176"/>
                    <a:gd name="connsiteX22" fmla="*/ 158407 w 1303338"/>
                    <a:gd name="connsiteY22" fmla="*/ 588962 h 1273176"/>
                    <a:gd name="connsiteX23" fmla="*/ 165545 w 1303338"/>
                    <a:gd name="connsiteY23" fmla="*/ 681055 h 1273176"/>
                    <a:gd name="connsiteX24" fmla="*/ 135566 w 1303338"/>
                    <a:gd name="connsiteY24" fmla="*/ 691049 h 1273176"/>
                    <a:gd name="connsiteX25" fmla="*/ 127000 w 1303338"/>
                    <a:gd name="connsiteY25" fmla="*/ 588962 h 1273176"/>
                    <a:gd name="connsiteX26" fmla="*/ 715169 w 1303338"/>
                    <a:gd name="connsiteY26" fmla="*/ 0 h 1273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03338" h="1273176">
                      <a:moveTo>
                        <a:pt x="30162" y="954088"/>
                      </a:moveTo>
                      <a:cubicBezTo>
                        <a:pt x="30162" y="1241426"/>
                        <a:pt x="30162" y="1241426"/>
                        <a:pt x="30162" y="1241426"/>
                      </a:cubicBezTo>
                      <a:cubicBezTo>
                        <a:pt x="392112" y="1241426"/>
                        <a:pt x="392112" y="1241426"/>
                        <a:pt x="392112" y="1241426"/>
                      </a:cubicBezTo>
                      <a:cubicBezTo>
                        <a:pt x="392112" y="954088"/>
                        <a:pt x="392112" y="954088"/>
                        <a:pt x="392112" y="954088"/>
                      </a:cubicBezTo>
                      <a:cubicBezTo>
                        <a:pt x="30162" y="954088"/>
                        <a:pt x="30162" y="954088"/>
                        <a:pt x="30162" y="954088"/>
                      </a:cubicBezTo>
                      <a:close/>
                      <a:moveTo>
                        <a:pt x="24221" y="922338"/>
                      </a:moveTo>
                      <a:cubicBezTo>
                        <a:pt x="400355" y="922338"/>
                        <a:pt x="400355" y="922338"/>
                        <a:pt x="400355" y="922338"/>
                      </a:cubicBezTo>
                      <a:cubicBezTo>
                        <a:pt x="413178" y="922338"/>
                        <a:pt x="423863" y="933034"/>
                        <a:pt x="423863" y="945870"/>
                      </a:cubicBezTo>
                      <a:cubicBezTo>
                        <a:pt x="423863" y="1249644"/>
                        <a:pt x="423863" y="1249644"/>
                        <a:pt x="423863" y="1249644"/>
                      </a:cubicBezTo>
                      <a:cubicBezTo>
                        <a:pt x="423863" y="1262480"/>
                        <a:pt x="413178" y="1273176"/>
                        <a:pt x="400355" y="1273176"/>
                      </a:cubicBezTo>
                      <a:cubicBezTo>
                        <a:pt x="24221" y="1273176"/>
                        <a:pt x="24221" y="1273176"/>
                        <a:pt x="24221" y="1273176"/>
                      </a:cubicBezTo>
                      <a:cubicBezTo>
                        <a:pt x="10686" y="1273176"/>
                        <a:pt x="0" y="1262480"/>
                        <a:pt x="0" y="1249644"/>
                      </a:cubicBezTo>
                      <a:cubicBezTo>
                        <a:pt x="0" y="945870"/>
                        <a:pt x="0" y="945870"/>
                        <a:pt x="0" y="945870"/>
                      </a:cubicBezTo>
                      <a:cubicBezTo>
                        <a:pt x="0" y="933034"/>
                        <a:pt x="10686" y="922338"/>
                        <a:pt x="24221" y="922338"/>
                      </a:cubicBezTo>
                      <a:close/>
                      <a:moveTo>
                        <a:pt x="715169" y="0"/>
                      </a:moveTo>
                      <a:cubicBezTo>
                        <a:pt x="1039947" y="0"/>
                        <a:pt x="1303338" y="264141"/>
                        <a:pt x="1303338" y="588962"/>
                      </a:cubicBezTo>
                      <a:cubicBezTo>
                        <a:pt x="1303338" y="913784"/>
                        <a:pt x="1039947" y="1177925"/>
                        <a:pt x="715169" y="1177925"/>
                      </a:cubicBezTo>
                      <a:cubicBezTo>
                        <a:pt x="620948" y="1177925"/>
                        <a:pt x="533151" y="1155794"/>
                        <a:pt x="454633" y="1117244"/>
                      </a:cubicBezTo>
                      <a:cubicBezTo>
                        <a:pt x="454633" y="1117244"/>
                        <a:pt x="454633" y="1117244"/>
                        <a:pt x="454633" y="1081550"/>
                      </a:cubicBezTo>
                      <a:cubicBezTo>
                        <a:pt x="532437" y="1122955"/>
                        <a:pt x="620948" y="1146514"/>
                        <a:pt x="715169" y="1146514"/>
                      </a:cubicBezTo>
                      <a:cubicBezTo>
                        <a:pt x="1022102" y="1146514"/>
                        <a:pt x="1272645" y="896651"/>
                        <a:pt x="1272645" y="588962"/>
                      </a:cubicBezTo>
                      <a:cubicBezTo>
                        <a:pt x="1272645" y="281988"/>
                        <a:pt x="1022102" y="31411"/>
                        <a:pt x="715169" y="31411"/>
                      </a:cubicBezTo>
                      <a:cubicBezTo>
                        <a:pt x="408236" y="31411"/>
                        <a:pt x="158407" y="281988"/>
                        <a:pt x="158407" y="588962"/>
                      </a:cubicBezTo>
                      <a:cubicBezTo>
                        <a:pt x="158407" y="620374"/>
                        <a:pt x="160549" y="651071"/>
                        <a:pt x="165545" y="681055"/>
                      </a:cubicBezTo>
                      <a:cubicBezTo>
                        <a:pt x="156266" y="683910"/>
                        <a:pt x="146273" y="686766"/>
                        <a:pt x="135566" y="691049"/>
                      </a:cubicBezTo>
                      <a:cubicBezTo>
                        <a:pt x="129855" y="657496"/>
                        <a:pt x="127000" y="623943"/>
                        <a:pt x="127000" y="588962"/>
                      </a:cubicBezTo>
                      <a:cubicBezTo>
                        <a:pt x="127000" y="264141"/>
                        <a:pt x="391105" y="0"/>
                        <a:pt x="715169"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12334" tIns="56167" rIns="112334" bIns="56167"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Trebuchet MS"/>
                    <a:ea typeface="+mn-ea"/>
                    <a:cs typeface="+mn-cs"/>
                  </a:endParaRPr>
                </a:p>
              </p:txBody>
            </p:sp>
            <p:sp>
              <p:nvSpPr>
                <p:cNvPr id="179" name="Freeform 6">
                  <a:extLst>
                    <a:ext uri="{FF2B5EF4-FFF2-40B4-BE49-F238E27FC236}">
                      <a16:creationId xmlns:a16="http://schemas.microsoft.com/office/drawing/2014/main" id="{515A64EE-C6FF-4D78-9A47-8E6A9233CB4F}"/>
                    </a:ext>
                  </a:extLst>
                </p:cNvPr>
                <p:cNvSpPr>
                  <a:spLocks/>
                </p:cNvSpPr>
                <p:nvPr/>
              </p:nvSpPr>
              <p:spPr bwMode="auto">
                <a:xfrm>
                  <a:off x="5483225" y="2851150"/>
                  <a:ext cx="1198563" cy="1158876"/>
                </a:xfrm>
                <a:custGeom>
                  <a:avLst/>
                  <a:gdLst>
                    <a:gd name="connsiteX0" fmla="*/ 165101 w 1198563"/>
                    <a:gd name="connsiteY0" fmla="*/ 976313 h 1158876"/>
                    <a:gd name="connsiteX1" fmla="*/ 128588 w 1198563"/>
                    <a:gd name="connsiteY1" fmla="*/ 1012746 h 1158876"/>
                    <a:gd name="connsiteX2" fmla="*/ 149350 w 1198563"/>
                    <a:gd name="connsiteY2" fmla="*/ 1046322 h 1158876"/>
                    <a:gd name="connsiteX3" fmla="*/ 149350 w 1198563"/>
                    <a:gd name="connsiteY3" fmla="*/ 1102044 h 1158876"/>
                    <a:gd name="connsiteX4" fmla="*/ 153646 w 1198563"/>
                    <a:gd name="connsiteY4" fmla="*/ 1104901 h 1158876"/>
                    <a:gd name="connsiteX5" fmla="*/ 176556 w 1198563"/>
                    <a:gd name="connsiteY5" fmla="*/ 1104901 h 1158876"/>
                    <a:gd name="connsiteX6" fmla="*/ 180135 w 1198563"/>
                    <a:gd name="connsiteY6" fmla="*/ 1102044 h 1158876"/>
                    <a:gd name="connsiteX7" fmla="*/ 180135 w 1198563"/>
                    <a:gd name="connsiteY7" fmla="*/ 1046322 h 1158876"/>
                    <a:gd name="connsiteX8" fmla="*/ 201613 w 1198563"/>
                    <a:gd name="connsiteY8" fmla="*/ 1012746 h 1158876"/>
                    <a:gd name="connsiteX9" fmla="*/ 165101 w 1198563"/>
                    <a:gd name="connsiteY9" fmla="*/ 976313 h 1158876"/>
                    <a:gd name="connsiteX10" fmla="*/ 13102 w 1198563"/>
                    <a:gd name="connsiteY10" fmla="*/ 922338 h 1158876"/>
                    <a:gd name="connsiteX11" fmla="*/ 317814 w 1198563"/>
                    <a:gd name="connsiteY11" fmla="*/ 922338 h 1158876"/>
                    <a:gd name="connsiteX12" fmla="*/ 320675 w 1198563"/>
                    <a:gd name="connsiteY12" fmla="*/ 926613 h 1158876"/>
                    <a:gd name="connsiteX13" fmla="*/ 320675 w 1198563"/>
                    <a:gd name="connsiteY13" fmla="*/ 1154601 h 1158876"/>
                    <a:gd name="connsiteX14" fmla="*/ 317814 w 1198563"/>
                    <a:gd name="connsiteY14" fmla="*/ 1158876 h 1158876"/>
                    <a:gd name="connsiteX15" fmla="*/ 13102 w 1198563"/>
                    <a:gd name="connsiteY15" fmla="*/ 1158876 h 1158876"/>
                    <a:gd name="connsiteX16" fmla="*/ 9525 w 1198563"/>
                    <a:gd name="connsiteY16" fmla="*/ 1154601 h 1158876"/>
                    <a:gd name="connsiteX17" fmla="*/ 9525 w 1198563"/>
                    <a:gd name="connsiteY17" fmla="*/ 926613 h 1158876"/>
                    <a:gd name="connsiteX18" fmla="*/ 13102 w 1198563"/>
                    <a:gd name="connsiteY18" fmla="*/ 922338 h 1158876"/>
                    <a:gd name="connsiteX19" fmla="*/ 407988 w 1198563"/>
                    <a:gd name="connsiteY19" fmla="*/ 882650 h 1158876"/>
                    <a:gd name="connsiteX20" fmla="*/ 410819 w 1198563"/>
                    <a:gd name="connsiteY20" fmla="*/ 883366 h 1158876"/>
                    <a:gd name="connsiteX21" fmla="*/ 434172 w 1198563"/>
                    <a:gd name="connsiteY21" fmla="*/ 928461 h 1158876"/>
                    <a:gd name="connsiteX22" fmla="*/ 525463 w 1198563"/>
                    <a:gd name="connsiteY22" fmla="*/ 1042988 h 1158876"/>
                    <a:gd name="connsiteX23" fmla="*/ 407988 w 1198563"/>
                    <a:gd name="connsiteY23" fmla="*/ 992883 h 1158876"/>
                    <a:gd name="connsiteX24" fmla="*/ 407988 w 1198563"/>
                    <a:gd name="connsiteY24" fmla="*/ 887660 h 1158876"/>
                    <a:gd name="connsiteX25" fmla="*/ 407988 w 1198563"/>
                    <a:gd name="connsiteY25" fmla="*/ 882650 h 1158876"/>
                    <a:gd name="connsiteX26" fmla="*/ 954902 w 1198563"/>
                    <a:gd name="connsiteY26" fmla="*/ 869950 h 1158876"/>
                    <a:gd name="connsiteX27" fmla="*/ 1041401 w 1198563"/>
                    <a:gd name="connsiteY27" fmla="*/ 908562 h 1158876"/>
                    <a:gd name="connsiteX28" fmla="*/ 811213 w 1198563"/>
                    <a:gd name="connsiteY28" fmla="*/ 1042988 h 1158876"/>
                    <a:gd name="connsiteX29" fmla="*/ 903431 w 1198563"/>
                    <a:gd name="connsiteY29" fmla="*/ 928583 h 1158876"/>
                    <a:gd name="connsiteX30" fmla="*/ 926307 w 1198563"/>
                    <a:gd name="connsiteY30" fmla="*/ 883536 h 1158876"/>
                    <a:gd name="connsiteX31" fmla="*/ 954902 w 1198563"/>
                    <a:gd name="connsiteY31" fmla="*/ 869950 h 1158876"/>
                    <a:gd name="connsiteX32" fmla="*/ 704201 w 1198563"/>
                    <a:gd name="connsiteY32" fmla="*/ 825500 h 1158876"/>
                    <a:gd name="connsiteX33" fmla="*/ 886944 w 1198563"/>
                    <a:gd name="connsiteY33" fmla="*/ 851149 h 1158876"/>
                    <a:gd name="connsiteX34" fmla="*/ 896938 w 1198563"/>
                    <a:gd name="connsiteY34" fmla="*/ 871810 h 1158876"/>
                    <a:gd name="connsiteX35" fmla="*/ 875523 w 1198563"/>
                    <a:gd name="connsiteY35" fmla="*/ 913845 h 1158876"/>
                    <a:gd name="connsiteX36" fmla="*/ 714195 w 1198563"/>
                    <a:gd name="connsiteY36" fmla="*/ 1060613 h 1158876"/>
                    <a:gd name="connsiteX37" fmla="*/ 684213 w 1198563"/>
                    <a:gd name="connsiteY37" fmla="*/ 1062038 h 1158876"/>
                    <a:gd name="connsiteX38" fmla="*/ 684213 w 1198563"/>
                    <a:gd name="connsiteY38" fmla="*/ 845449 h 1158876"/>
                    <a:gd name="connsiteX39" fmla="*/ 704201 w 1198563"/>
                    <a:gd name="connsiteY39" fmla="*/ 825500 h 1158876"/>
                    <a:gd name="connsiteX40" fmla="*/ 632543 w 1198563"/>
                    <a:gd name="connsiteY40" fmla="*/ 825500 h 1158876"/>
                    <a:gd name="connsiteX41" fmla="*/ 652463 w 1198563"/>
                    <a:gd name="connsiteY41" fmla="*/ 845449 h 1158876"/>
                    <a:gd name="connsiteX42" fmla="*/ 652463 w 1198563"/>
                    <a:gd name="connsiteY42" fmla="*/ 1062038 h 1158876"/>
                    <a:gd name="connsiteX43" fmla="*/ 622582 w 1198563"/>
                    <a:gd name="connsiteY43" fmla="*/ 1060613 h 1158876"/>
                    <a:gd name="connsiteX44" fmla="*/ 461082 w 1198563"/>
                    <a:gd name="connsiteY44" fmla="*/ 913845 h 1158876"/>
                    <a:gd name="connsiteX45" fmla="*/ 439738 w 1198563"/>
                    <a:gd name="connsiteY45" fmla="*/ 871810 h 1158876"/>
                    <a:gd name="connsiteX46" fmla="*/ 449699 w 1198563"/>
                    <a:gd name="connsiteY46" fmla="*/ 851149 h 1158876"/>
                    <a:gd name="connsiteX47" fmla="*/ 632543 w 1198563"/>
                    <a:gd name="connsiteY47" fmla="*/ 825500 h 1158876"/>
                    <a:gd name="connsiteX48" fmla="*/ 164742 w 1198563"/>
                    <a:gd name="connsiteY48" fmla="*/ 647700 h 1158876"/>
                    <a:gd name="connsiteX49" fmla="*/ 165458 w 1198563"/>
                    <a:gd name="connsiteY49" fmla="*/ 647700 h 1158876"/>
                    <a:gd name="connsiteX50" fmla="*/ 246397 w 1198563"/>
                    <a:gd name="connsiteY50" fmla="*/ 667643 h 1158876"/>
                    <a:gd name="connsiteX51" fmla="*/ 330200 w 1198563"/>
                    <a:gd name="connsiteY51" fmla="*/ 809383 h 1158876"/>
                    <a:gd name="connsiteX52" fmla="*/ 330200 w 1198563"/>
                    <a:gd name="connsiteY52" fmla="*/ 835025 h 1158876"/>
                    <a:gd name="connsiteX53" fmla="*/ 272899 w 1198563"/>
                    <a:gd name="connsiteY53" fmla="*/ 835025 h 1158876"/>
                    <a:gd name="connsiteX54" fmla="*/ 272899 w 1198563"/>
                    <a:gd name="connsiteY54" fmla="*/ 809383 h 1158876"/>
                    <a:gd name="connsiteX55" fmla="*/ 222044 w 1198563"/>
                    <a:gd name="connsiteY55" fmla="*/ 719638 h 1158876"/>
                    <a:gd name="connsiteX56" fmla="*/ 165458 w 1198563"/>
                    <a:gd name="connsiteY56" fmla="*/ 704681 h 1158876"/>
                    <a:gd name="connsiteX57" fmla="*/ 108157 w 1198563"/>
                    <a:gd name="connsiteY57" fmla="*/ 719638 h 1158876"/>
                    <a:gd name="connsiteX58" fmla="*/ 57302 w 1198563"/>
                    <a:gd name="connsiteY58" fmla="*/ 809383 h 1158876"/>
                    <a:gd name="connsiteX59" fmla="*/ 57302 w 1198563"/>
                    <a:gd name="connsiteY59" fmla="*/ 835025 h 1158876"/>
                    <a:gd name="connsiteX60" fmla="*/ 0 w 1198563"/>
                    <a:gd name="connsiteY60" fmla="*/ 835025 h 1158876"/>
                    <a:gd name="connsiteX61" fmla="*/ 0 w 1198563"/>
                    <a:gd name="connsiteY61" fmla="*/ 809383 h 1158876"/>
                    <a:gd name="connsiteX62" fmla="*/ 84520 w 1198563"/>
                    <a:gd name="connsiteY62" fmla="*/ 667643 h 1158876"/>
                    <a:gd name="connsiteX63" fmla="*/ 164742 w 1198563"/>
                    <a:gd name="connsiteY63" fmla="*/ 647700 h 1158876"/>
                    <a:gd name="connsiteX64" fmla="*/ 1016691 w 1198563"/>
                    <a:gd name="connsiteY64" fmla="*/ 547688 h 1158876"/>
                    <a:gd name="connsiteX65" fmla="*/ 1198563 w 1198563"/>
                    <a:gd name="connsiteY65" fmla="*/ 547688 h 1158876"/>
                    <a:gd name="connsiteX66" fmla="*/ 1063050 w 1198563"/>
                    <a:gd name="connsiteY66" fmla="*/ 885826 h 1158876"/>
                    <a:gd name="connsiteX67" fmla="*/ 964625 w 1198563"/>
                    <a:gd name="connsiteY67" fmla="*/ 841597 h 1158876"/>
                    <a:gd name="connsiteX68" fmla="*/ 952500 w 1198563"/>
                    <a:gd name="connsiteY68" fmla="*/ 816629 h 1158876"/>
                    <a:gd name="connsiteX69" fmla="*/ 996007 w 1198563"/>
                    <a:gd name="connsiteY69" fmla="*/ 568376 h 1158876"/>
                    <a:gd name="connsiteX70" fmla="*/ 1016691 w 1198563"/>
                    <a:gd name="connsiteY70" fmla="*/ 547688 h 1158876"/>
                    <a:gd name="connsiteX71" fmla="*/ 704233 w 1198563"/>
                    <a:gd name="connsiteY71" fmla="*/ 547688 h 1158876"/>
                    <a:gd name="connsiteX72" fmla="*/ 945182 w 1198563"/>
                    <a:gd name="connsiteY72" fmla="*/ 547688 h 1158876"/>
                    <a:gd name="connsiteX73" fmla="*/ 965201 w 1198563"/>
                    <a:gd name="connsiteY73" fmla="*/ 567586 h 1158876"/>
                    <a:gd name="connsiteX74" fmla="*/ 923732 w 1198563"/>
                    <a:gd name="connsiteY74" fmla="*/ 804938 h 1158876"/>
                    <a:gd name="connsiteX75" fmla="*/ 895133 w 1198563"/>
                    <a:gd name="connsiteY75" fmla="*/ 819151 h 1158876"/>
                    <a:gd name="connsiteX76" fmla="*/ 704233 w 1198563"/>
                    <a:gd name="connsiteY76" fmla="*/ 792857 h 1158876"/>
                    <a:gd name="connsiteX77" fmla="*/ 684213 w 1198563"/>
                    <a:gd name="connsiteY77" fmla="*/ 772249 h 1158876"/>
                    <a:gd name="connsiteX78" fmla="*/ 684213 w 1198563"/>
                    <a:gd name="connsiteY78" fmla="*/ 568296 h 1158876"/>
                    <a:gd name="connsiteX79" fmla="*/ 704233 w 1198563"/>
                    <a:gd name="connsiteY79" fmla="*/ 547688 h 1158876"/>
                    <a:gd name="connsiteX80" fmla="*/ 392259 w 1198563"/>
                    <a:gd name="connsiteY80" fmla="*/ 547688 h 1158876"/>
                    <a:gd name="connsiteX81" fmla="*/ 631846 w 1198563"/>
                    <a:gd name="connsiteY81" fmla="*/ 547688 h 1158876"/>
                    <a:gd name="connsiteX82" fmla="*/ 652463 w 1198563"/>
                    <a:gd name="connsiteY82" fmla="*/ 568296 h 1158876"/>
                    <a:gd name="connsiteX83" fmla="*/ 652463 w 1198563"/>
                    <a:gd name="connsiteY83" fmla="*/ 772249 h 1158876"/>
                    <a:gd name="connsiteX84" fmla="*/ 631846 w 1198563"/>
                    <a:gd name="connsiteY84" fmla="*/ 792857 h 1158876"/>
                    <a:gd name="connsiteX85" fmla="*/ 442025 w 1198563"/>
                    <a:gd name="connsiteY85" fmla="*/ 819151 h 1158876"/>
                    <a:gd name="connsiteX86" fmla="*/ 414298 w 1198563"/>
                    <a:gd name="connsiteY86" fmla="*/ 804938 h 1158876"/>
                    <a:gd name="connsiteX87" fmla="*/ 373063 w 1198563"/>
                    <a:gd name="connsiteY87" fmla="*/ 567586 h 1158876"/>
                    <a:gd name="connsiteX88" fmla="*/ 392259 w 1198563"/>
                    <a:gd name="connsiteY88" fmla="*/ 547688 h 1158876"/>
                    <a:gd name="connsiteX89" fmla="*/ 138113 w 1198563"/>
                    <a:gd name="connsiteY89" fmla="*/ 547688 h 1158876"/>
                    <a:gd name="connsiteX90" fmla="*/ 319799 w 1198563"/>
                    <a:gd name="connsiteY90" fmla="*/ 547688 h 1158876"/>
                    <a:gd name="connsiteX91" fmla="*/ 341258 w 1198563"/>
                    <a:gd name="connsiteY91" fmla="*/ 568337 h 1158876"/>
                    <a:gd name="connsiteX92" fmla="*/ 384176 w 1198563"/>
                    <a:gd name="connsiteY92" fmla="*/ 816128 h 1158876"/>
                    <a:gd name="connsiteX93" fmla="*/ 372731 w 1198563"/>
                    <a:gd name="connsiteY93" fmla="*/ 838201 h 1158876"/>
                    <a:gd name="connsiteX94" fmla="*/ 359141 w 1198563"/>
                    <a:gd name="connsiteY94" fmla="*/ 834641 h 1158876"/>
                    <a:gd name="connsiteX95" fmla="*/ 359141 w 1198563"/>
                    <a:gd name="connsiteY95" fmla="*/ 809007 h 1158876"/>
                    <a:gd name="connsiteX96" fmla="*/ 258999 w 1198563"/>
                    <a:gd name="connsiteY96" fmla="*/ 640965 h 1158876"/>
                    <a:gd name="connsiteX97" fmla="*/ 165295 w 1198563"/>
                    <a:gd name="connsiteY97" fmla="*/ 618180 h 1158876"/>
                    <a:gd name="connsiteX98" fmla="*/ 164579 w 1198563"/>
                    <a:gd name="connsiteY98" fmla="*/ 618180 h 1158876"/>
                    <a:gd name="connsiteX99" fmla="*/ 144551 w 1198563"/>
                    <a:gd name="connsiteY99" fmla="*/ 619604 h 1158876"/>
                    <a:gd name="connsiteX100" fmla="*/ 138113 w 1198563"/>
                    <a:gd name="connsiteY100" fmla="*/ 547688 h 1158876"/>
                    <a:gd name="connsiteX101" fmla="*/ 895133 w 1198563"/>
                    <a:gd name="connsiteY101" fmla="*/ 242888 h 1158876"/>
                    <a:gd name="connsiteX102" fmla="*/ 923732 w 1198563"/>
                    <a:gd name="connsiteY102" fmla="*/ 257898 h 1158876"/>
                    <a:gd name="connsiteX103" fmla="*/ 965201 w 1198563"/>
                    <a:gd name="connsiteY103" fmla="*/ 495924 h 1158876"/>
                    <a:gd name="connsiteX104" fmla="*/ 945182 w 1198563"/>
                    <a:gd name="connsiteY104" fmla="*/ 515938 h 1158876"/>
                    <a:gd name="connsiteX105" fmla="*/ 704233 w 1198563"/>
                    <a:gd name="connsiteY105" fmla="*/ 515938 h 1158876"/>
                    <a:gd name="connsiteX106" fmla="*/ 684213 w 1198563"/>
                    <a:gd name="connsiteY106" fmla="*/ 495924 h 1158876"/>
                    <a:gd name="connsiteX107" fmla="*/ 684213 w 1198563"/>
                    <a:gd name="connsiteY107" fmla="*/ 290779 h 1158876"/>
                    <a:gd name="connsiteX108" fmla="*/ 704233 w 1198563"/>
                    <a:gd name="connsiteY108" fmla="*/ 269335 h 1158876"/>
                    <a:gd name="connsiteX109" fmla="*/ 895133 w 1198563"/>
                    <a:gd name="connsiteY109" fmla="*/ 242888 h 1158876"/>
                    <a:gd name="connsiteX110" fmla="*/ 442025 w 1198563"/>
                    <a:gd name="connsiteY110" fmla="*/ 242888 h 1158876"/>
                    <a:gd name="connsiteX111" fmla="*/ 631846 w 1198563"/>
                    <a:gd name="connsiteY111" fmla="*/ 269335 h 1158876"/>
                    <a:gd name="connsiteX112" fmla="*/ 652463 w 1198563"/>
                    <a:gd name="connsiteY112" fmla="*/ 290779 h 1158876"/>
                    <a:gd name="connsiteX113" fmla="*/ 652463 w 1198563"/>
                    <a:gd name="connsiteY113" fmla="*/ 495924 h 1158876"/>
                    <a:gd name="connsiteX114" fmla="*/ 631846 w 1198563"/>
                    <a:gd name="connsiteY114" fmla="*/ 515938 h 1158876"/>
                    <a:gd name="connsiteX115" fmla="*/ 392259 w 1198563"/>
                    <a:gd name="connsiteY115" fmla="*/ 515938 h 1158876"/>
                    <a:gd name="connsiteX116" fmla="*/ 373063 w 1198563"/>
                    <a:gd name="connsiteY116" fmla="*/ 495924 h 1158876"/>
                    <a:gd name="connsiteX117" fmla="*/ 414298 w 1198563"/>
                    <a:gd name="connsiteY117" fmla="*/ 257898 h 1158876"/>
                    <a:gd name="connsiteX118" fmla="*/ 442025 w 1198563"/>
                    <a:gd name="connsiteY118" fmla="*/ 242888 h 1158876"/>
                    <a:gd name="connsiteX119" fmla="*/ 1063050 w 1198563"/>
                    <a:gd name="connsiteY119" fmla="*/ 177800 h 1158876"/>
                    <a:gd name="connsiteX120" fmla="*/ 1198563 w 1198563"/>
                    <a:gd name="connsiteY120" fmla="*/ 515938 h 1158876"/>
                    <a:gd name="connsiteX121" fmla="*/ 1016691 w 1198563"/>
                    <a:gd name="connsiteY121" fmla="*/ 515938 h 1158876"/>
                    <a:gd name="connsiteX122" fmla="*/ 996007 w 1198563"/>
                    <a:gd name="connsiteY122" fmla="*/ 495921 h 1158876"/>
                    <a:gd name="connsiteX123" fmla="*/ 952500 w 1198563"/>
                    <a:gd name="connsiteY123" fmla="*/ 247143 h 1158876"/>
                    <a:gd name="connsiteX124" fmla="*/ 964625 w 1198563"/>
                    <a:gd name="connsiteY124" fmla="*/ 222122 h 1158876"/>
                    <a:gd name="connsiteX125" fmla="*/ 1063050 w 1198563"/>
                    <a:gd name="connsiteY125" fmla="*/ 177800 h 1158876"/>
                    <a:gd name="connsiteX126" fmla="*/ 273305 w 1198563"/>
                    <a:gd name="connsiteY126" fmla="*/ 177800 h 1158876"/>
                    <a:gd name="connsiteX127" fmla="*/ 372731 w 1198563"/>
                    <a:gd name="connsiteY127" fmla="*/ 222122 h 1158876"/>
                    <a:gd name="connsiteX128" fmla="*/ 384176 w 1198563"/>
                    <a:gd name="connsiteY128" fmla="*/ 247143 h 1158876"/>
                    <a:gd name="connsiteX129" fmla="*/ 341258 w 1198563"/>
                    <a:gd name="connsiteY129" fmla="*/ 495921 h 1158876"/>
                    <a:gd name="connsiteX130" fmla="*/ 319799 w 1198563"/>
                    <a:gd name="connsiteY130" fmla="*/ 515938 h 1158876"/>
                    <a:gd name="connsiteX131" fmla="*/ 138113 w 1198563"/>
                    <a:gd name="connsiteY131" fmla="*/ 515938 h 1158876"/>
                    <a:gd name="connsiteX132" fmla="*/ 273305 w 1198563"/>
                    <a:gd name="connsiteY132" fmla="*/ 177800 h 1158876"/>
                    <a:gd name="connsiteX133" fmla="*/ 811213 w 1198563"/>
                    <a:gd name="connsiteY133" fmla="*/ 19050 h 1158876"/>
                    <a:gd name="connsiteX134" fmla="*/ 1041401 w 1198563"/>
                    <a:gd name="connsiteY134" fmla="*/ 154191 h 1158876"/>
                    <a:gd name="connsiteX135" fmla="*/ 954902 w 1198563"/>
                    <a:gd name="connsiteY135" fmla="*/ 192088 h 1158876"/>
                    <a:gd name="connsiteX136" fmla="*/ 926307 w 1198563"/>
                    <a:gd name="connsiteY136" fmla="*/ 179217 h 1158876"/>
                    <a:gd name="connsiteX137" fmla="*/ 903431 w 1198563"/>
                    <a:gd name="connsiteY137" fmla="*/ 134170 h 1158876"/>
                    <a:gd name="connsiteX138" fmla="*/ 811213 w 1198563"/>
                    <a:gd name="connsiteY138" fmla="*/ 19050 h 1158876"/>
                    <a:gd name="connsiteX139" fmla="*/ 525463 w 1198563"/>
                    <a:gd name="connsiteY139" fmla="*/ 19050 h 1158876"/>
                    <a:gd name="connsiteX140" fmla="*/ 433531 w 1198563"/>
                    <a:gd name="connsiteY140" fmla="*/ 134170 h 1158876"/>
                    <a:gd name="connsiteX141" fmla="*/ 410013 w 1198563"/>
                    <a:gd name="connsiteY141" fmla="*/ 179217 h 1158876"/>
                    <a:gd name="connsiteX142" fmla="*/ 381507 w 1198563"/>
                    <a:gd name="connsiteY142" fmla="*/ 192088 h 1158876"/>
                    <a:gd name="connsiteX143" fmla="*/ 295275 w 1198563"/>
                    <a:gd name="connsiteY143" fmla="*/ 154191 h 1158876"/>
                    <a:gd name="connsiteX144" fmla="*/ 525463 w 1198563"/>
                    <a:gd name="connsiteY144" fmla="*/ 19050 h 1158876"/>
                    <a:gd name="connsiteX145" fmla="*/ 684213 w 1198563"/>
                    <a:gd name="connsiteY145" fmla="*/ 0 h 1158876"/>
                    <a:gd name="connsiteX146" fmla="*/ 714195 w 1198563"/>
                    <a:gd name="connsiteY146" fmla="*/ 2145 h 1158876"/>
                    <a:gd name="connsiteX147" fmla="*/ 875523 w 1198563"/>
                    <a:gd name="connsiteY147" fmla="*/ 150169 h 1158876"/>
                    <a:gd name="connsiteX148" fmla="*/ 896938 w 1198563"/>
                    <a:gd name="connsiteY148" fmla="*/ 191644 h 1158876"/>
                    <a:gd name="connsiteX149" fmla="*/ 886944 w 1198563"/>
                    <a:gd name="connsiteY149" fmla="*/ 213097 h 1158876"/>
                    <a:gd name="connsiteX150" fmla="*/ 704201 w 1198563"/>
                    <a:gd name="connsiteY150" fmla="*/ 238125 h 1158876"/>
                    <a:gd name="connsiteX151" fmla="*/ 684213 w 1198563"/>
                    <a:gd name="connsiteY151" fmla="*/ 218817 h 1158876"/>
                    <a:gd name="connsiteX152" fmla="*/ 684213 w 1198563"/>
                    <a:gd name="connsiteY152" fmla="*/ 0 h 1158876"/>
                    <a:gd name="connsiteX153" fmla="*/ 652463 w 1198563"/>
                    <a:gd name="connsiteY153" fmla="*/ 0 h 1158876"/>
                    <a:gd name="connsiteX154" fmla="*/ 652463 w 1198563"/>
                    <a:gd name="connsiteY154" fmla="*/ 218817 h 1158876"/>
                    <a:gd name="connsiteX155" fmla="*/ 632543 w 1198563"/>
                    <a:gd name="connsiteY155" fmla="*/ 238125 h 1158876"/>
                    <a:gd name="connsiteX156" fmla="*/ 449699 w 1198563"/>
                    <a:gd name="connsiteY156" fmla="*/ 213097 h 1158876"/>
                    <a:gd name="connsiteX157" fmla="*/ 439738 w 1198563"/>
                    <a:gd name="connsiteY157" fmla="*/ 191644 h 1158876"/>
                    <a:gd name="connsiteX158" fmla="*/ 461082 w 1198563"/>
                    <a:gd name="connsiteY158" fmla="*/ 150169 h 1158876"/>
                    <a:gd name="connsiteX159" fmla="*/ 622582 w 1198563"/>
                    <a:gd name="connsiteY159" fmla="*/ 2145 h 1158876"/>
                    <a:gd name="connsiteX160" fmla="*/ 652463 w 1198563"/>
                    <a:gd name="connsiteY160" fmla="*/ 0 h 1158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Lst>
                  <a:rect l="l" t="t" r="r" b="b"/>
                  <a:pathLst>
                    <a:path w="1198563" h="1158876">
                      <a:moveTo>
                        <a:pt x="165101" y="976313"/>
                      </a:moveTo>
                      <a:cubicBezTo>
                        <a:pt x="144339" y="976313"/>
                        <a:pt x="128588" y="992744"/>
                        <a:pt x="128588" y="1012746"/>
                      </a:cubicBezTo>
                      <a:cubicBezTo>
                        <a:pt x="128588" y="1027748"/>
                        <a:pt x="137179" y="1040607"/>
                        <a:pt x="149350" y="1046322"/>
                      </a:cubicBezTo>
                      <a:cubicBezTo>
                        <a:pt x="149350" y="1102044"/>
                        <a:pt x="149350" y="1102044"/>
                        <a:pt x="149350" y="1102044"/>
                      </a:cubicBezTo>
                      <a:cubicBezTo>
                        <a:pt x="149350" y="1103472"/>
                        <a:pt x="151498" y="1104901"/>
                        <a:pt x="153646" y="1104901"/>
                      </a:cubicBezTo>
                      <a:cubicBezTo>
                        <a:pt x="176556" y="1104901"/>
                        <a:pt x="176556" y="1104901"/>
                        <a:pt x="176556" y="1104901"/>
                      </a:cubicBezTo>
                      <a:cubicBezTo>
                        <a:pt x="178703" y="1104901"/>
                        <a:pt x="180135" y="1103472"/>
                        <a:pt x="180135" y="1102044"/>
                      </a:cubicBezTo>
                      <a:cubicBezTo>
                        <a:pt x="180135" y="1046322"/>
                        <a:pt x="180135" y="1046322"/>
                        <a:pt x="180135" y="1046322"/>
                      </a:cubicBezTo>
                      <a:cubicBezTo>
                        <a:pt x="193022" y="1040607"/>
                        <a:pt x="201613" y="1027748"/>
                        <a:pt x="201613" y="1012746"/>
                      </a:cubicBezTo>
                      <a:cubicBezTo>
                        <a:pt x="201613" y="992744"/>
                        <a:pt x="185147" y="976313"/>
                        <a:pt x="165101" y="976313"/>
                      </a:cubicBezTo>
                      <a:close/>
                      <a:moveTo>
                        <a:pt x="13102" y="922338"/>
                      </a:moveTo>
                      <a:cubicBezTo>
                        <a:pt x="317814" y="922338"/>
                        <a:pt x="317814" y="922338"/>
                        <a:pt x="317814" y="922338"/>
                      </a:cubicBezTo>
                      <a:cubicBezTo>
                        <a:pt x="319245" y="922338"/>
                        <a:pt x="320675" y="924476"/>
                        <a:pt x="320675" y="926613"/>
                      </a:cubicBezTo>
                      <a:cubicBezTo>
                        <a:pt x="320675" y="1154601"/>
                        <a:pt x="320675" y="1154601"/>
                        <a:pt x="320675" y="1154601"/>
                      </a:cubicBezTo>
                      <a:cubicBezTo>
                        <a:pt x="320675" y="1156739"/>
                        <a:pt x="319245" y="1158876"/>
                        <a:pt x="317814" y="1158876"/>
                      </a:cubicBezTo>
                      <a:cubicBezTo>
                        <a:pt x="13102" y="1158876"/>
                        <a:pt x="13102" y="1158876"/>
                        <a:pt x="13102" y="1158876"/>
                      </a:cubicBezTo>
                      <a:cubicBezTo>
                        <a:pt x="10956" y="1158876"/>
                        <a:pt x="9525" y="1156739"/>
                        <a:pt x="9525" y="1154601"/>
                      </a:cubicBezTo>
                      <a:cubicBezTo>
                        <a:pt x="9525" y="926613"/>
                        <a:pt x="9525" y="926613"/>
                        <a:pt x="9525" y="926613"/>
                      </a:cubicBezTo>
                      <a:cubicBezTo>
                        <a:pt x="9525" y="924476"/>
                        <a:pt x="10956" y="922338"/>
                        <a:pt x="13102" y="922338"/>
                      </a:cubicBezTo>
                      <a:close/>
                      <a:moveTo>
                        <a:pt x="407988" y="882650"/>
                      </a:moveTo>
                      <a:cubicBezTo>
                        <a:pt x="408696" y="882650"/>
                        <a:pt x="410111" y="883366"/>
                        <a:pt x="410819" y="883366"/>
                      </a:cubicBezTo>
                      <a:cubicBezTo>
                        <a:pt x="418603" y="898397"/>
                        <a:pt x="425680" y="914145"/>
                        <a:pt x="434172" y="928461"/>
                      </a:cubicBezTo>
                      <a:cubicBezTo>
                        <a:pt x="461064" y="976419"/>
                        <a:pt x="491495" y="1014356"/>
                        <a:pt x="525463" y="1042988"/>
                      </a:cubicBezTo>
                      <a:cubicBezTo>
                        <a:pt x="483710" y="1030820"/>
                        <a:pt x="444788" y="1014356"/>
                        <a:pt x="407988" y="992883"/>
                      </a:cubicBezTo>
                      <a:cubicBezTo>
                        <a:pt x="407988" y="992883"/>
                        <a:pt x="407988" y="992883"/>
                        <a:pt x="407988" y="887660"/>
                      </a:cubicBezTo>
                      <a:cubicBezTo>
                        <a:pt x="407988" y="886229"/>
                        <a:pt x="407988" y="884797"/>
                        <a:pt x="407988" y="882650"/>
                      </a:cubicBezTo>
                      <a:close/>
                      <a:moveTo>
                        <a:pt x="954902" y="869950"/>
                      </a:moveTo>
                      <a:cubicBezTo>
                        <a:pt x="985641" y="881390"/>
                        <a:pt x="1014951" y="894261"/>
                        <a:pt x="1041401" y="908562"/>
                      </a:cubicBezTo>
                      <a:cubicBezTo>
                        <a:pt x="977778" y="970770"/>
                        <a:pt x="899142" y="1017962"/>
                        <a:pt x="811213" y="1042988"/>
                      </a:cubicBezTo>
                      <a:cubicBezTo>
                        <a:pt x="844812" y="1014387"/>
                        <a:pt x="876266" y="976490"/>
                        <a:pt x="903431" y="928583"/>
                      </a:cubicBezTo>
                      <a:cubicBezTo>
                        <a:pt x="911295" y="914282"/>
                        <a:pt x="919159" y="898551"/>
                        <a:pt x="926307" y="883536"/>
                      </a:cubicBezTo>
                      <a:cubicBezTo>
                        <a:pt x="937745" y="882820"/>
                        <a:pt x="947753" y="877815"/>
                        <a:pt x="954902" y="869950"/>
                      </a:cubicBezTo>
                      <a:close/>
                      <a:moveTo>
                        <a:pt x="704201" y="825500"/>
                      </a:moveTo>
                      <a:cubicBezTo>
                        <a:pt x="767733" y="827637"/>
                        <a:pt x="829837" y="836899"/>
                        <a:pt x="886944" y="851149"/>
                      </a:cubicBezTo>
                      <a:cubicBezTo>
                        <a:pt x="888372" y="858986"/>
                        <a:pt x="891941" y="866110"/>
                        <a:pt x="896938" y="871810"/>
                      </a:cubicBezTo>
                      <a:cubicBezTo>
                        <a:pt x="890514" y="886772"/>
                        <a:pt x="883375" y="900309"/>
                        <a:pt x="875523" y="913845"/>
                      </a:cubicBezTo>
                      <a:cubicBezTo>
                        <a:pt x="830551" y="992929"/>
                        <a:pt x="774157" y="1043514"/>
                        <a:pt x="714195" y="1060613"/>
                      </a:cubicBezTo>
                      <a:cubicBezTo>
                        <a:pt x="704201" y="1061326"/>
                        <a:pt x="694207" y="1062038"/>
                        <a:pt x="684213" y="1062038"/>
                      </a:cubicBezTo>
                      <a:cubicBezTo>
                        <a:pt x="684213" y="1062038"/>
                        <a:pt x="684213" y="1062038"/>
                        <a:pt x="684213" y="845449"/>
                      </a:cubicBezTo>
                      <a:cubicBezTo>
                        <a:pt x="692779" y="841174"/>
                        <a:pt x="699918" y="834049"/>
                        <a:pt x="704201" y="825500"/>
                      </a:cubicBezTo>
                      <a:close/>
                      <a:moveTo>
                        <a:pt x="632543" y="825500"/>
                      </a:moveTo>
                      <a:cubicBezTo>
                        <a:pt x="636100" y="834049"/>
                        <a:pt x="643214" y="841174"/>
                        <a:pt x="652463" y="845449"/>
                      </a:cubicBezTo>
                      <a:cubicBezTo>
                        <a:pt x="652463" y="845449"/>
                        <a:pt x="652463" y="845449"/>
                        <a:pt x="652463" y="1062038"/>
                      </a:cubicBezTo>
                      <a:cubicBezTo>
                        <a:pt x="642503" y="1062038"/>
                        <a:pt x="632543" y="1061326"/>
                        <a:pt x="622582" y="1060613"/>
                      </a:cubicBezTo>
                      <a:cubicBezTo>
                        <a:pt x="562108" y="1043514"/>
                        <a:pt x="505904" y="992929"/>
                        <a:pt x="461082" y="913845"/>
                      </a:cubicBezTo>
                      <a:cubicBezTo>
                        <a:pt x="453256" y="900309"/>
                        <a:pt x="446141" y="886772"/>
                        <a:pt x="439738" y="871810"/>
                      </a:cubicBezTo>
                      <a:cubicBezTo>
                        <a:pt x="445430" y="866110"/>
                        <a:pt x="448987" y="858986"/>
                        <a:pt x="449699" y="851149"/>
                      </a:cubicBezTo>
                      <a:cubicBezTo>
                        <a:pt x="507326" y="836899"/>
                        <a:pt x="568512" y="827637"/>
                        <a:pt x="632543" y="825500"/>
                      </a:cubicBezTo>
                      <a:close/>
                      <a:moveTo>
                        <a:pt x="164742" y="647700"/>
                      </a:moveTo>
                      <a:cubicBezTo>
                        <a:pt x="165458" y="647700"/>
                        <a:pt x="165458" y="647700"/>
                        <a:pt x="165458" y="647700"/>
                      </a:cubicBezTo>
                      <a:cubicBezTo>
                        <a:pt x="166891" y="647700"/>
                        <a:pt x="206286" y="648412"/>
                        <a:pt x="246397" y="667643"/>
                      </a:cubicBezTo>
                      <a:cubicBezTo>
                        <a:pt x="284359" y="686874"/>
                        <a:pt x="330200" y="726761"/>
                        <a:pt x="330200" y="809383"/>
                      </a:cubicBezTo>
                      <a:cubicBezTo>
                        <a:pt x="330200" y="835025"/>
                        <a:pt x="330200" y="835025"/>
                        <a:pt x="330200" y="835025"/>
                      </a:cubicBezTo>
                      <a:cubicBezTo>
                        <a:pt x="272899" y="835025"/>
                        <a:pt x="272899" y="835025"/>
                        <a:pt x="272899" y="835025"/>
                      </a:cubicBezTo>
                      <a:cubicBezTo>
                        <a:pt x="272899" y="809383"/>
                        <a:pt x="272899" y="809383"/>
                        <a:pt x="272899" y="809383"/>
                      </a:cubicBezTo>
                      <a:cubicBezTo>
                        <a:pt x="272899" y="766648"/>
                        <a:pt x="256425" y="736733"/>
                        <a:pt x="222044" y="719638"/>
                      </a:cubicBezTo>
                      <a:cubicBezTo>
                        <a:pt x="196258" y="706105"/>
                        <a:pt x="168323" y="704681"/>
                        <a:pt x="165458" y="704681"/>
                      </a:cubicBezTo>
                      <a:cubicBezTo>
                        <a:pt x="161877" y="704681"/>
                        <a:pt x="134659" y="706105"/>
                        <a:pt x="108157" y="719638"/>
                      </a:cubicBezTo>
                      <a:cubicBezTo>
                        <a:pt x="74492" y="736733"/>
                        <a:pt x="57302" y="766648"/>
                        <a:pt x="57302" y="809383"/>
                      </a:cubicBezTo>
                      <a:cubicBezTo>
                        <a:pt x="57302" y="835025"/>
                        <a:pt x="57302" y="835025"/>
                        <a:pt x="57302" y="835025"/>
                      </a:cubicBezTo>
                      <a:cubicBezTo>
                        <a:pt x="0" y="835025"/>
                        <a:pt x="0" y="835025"/>
                        <a:pt x="0" y="835025"/>
                      </a:cubicBezTo>
                      <a:cubicBezTo>
                        <a:pt x="0" y="809383"/>
                        <a:pt x="0" y="809383"/>
                        <a:pt x="0" y="809383"/>
                      </a:cubicBezTo>
                      <a:cubicBezTo>
                        <a:pt x="0" y="726761"/>
                        <a:pt x="45841" y="686874"/>
                        <a:pt x="84520" y="667643"/>
                      </a:cubicBezTo>
                      <a:cubicBezTo>
                        <a:pt x="123915" y="648412"/>
                        <a:pt x="163310" y="647700"/>
                        <a:pt x="164742" y="647700"/>
                      </a:cubicBezTo>
                      <a:close/>
                      <a:moveTo>
                        <a:pt x="1016691" y="547688"/>
                      </a:moveTo>
                      <a:cubicBezTo>
                        <a:pt x="1016691" y="547688"/>
                        <a:pt x="1016691" y="547688"/>
                        <a:pt x="1198563" y="547688"/>
                      </a:cubicBezTo>
                      <a:cubicBezTo>
                        <a:pt x="1194997" y="677521"/>
                        <a:pt x="1144358" y="795228"/>
                        <a:pt x="1063050" y="885826"/>
                      </a:cubicBezTo>
                      <a:cubicBezTo>
                        <a:pt x="1033095" y="868705"/>
                        <a:pt x="999573" y="853724"/>
                        <a:pt x="964625" y="841597"/>
                      </a:cubicBezTo>
                      <a:cubicBezTo>
                        <a:pt x="963912" y="831610"/>
                        <a:pt x="958919" y="823049"/>
                        <a:pt x="952500" y="816629"/>
                      </a:cubicBezTo>
                      <a:cubicBezTo>
                        <a:pt x="977463" y="741725"/>
                        <a:pt x="992441" y="656834"/>
                        <a:pt x="996007" y="568376"/>
                      </a:cubicBezTo>
                      <a:cubicBezTo>
                        <a:pt x="1005279" y="564809"/>
                        <a:pt x="1012411" y="556962"/>
                        <a:pt x="1016691" y="547688"/>
                      </a:cubicBezTo>
                      <a:close/>
                      <a:moveTo>
                        <a:pt x="704233" y="547688"/>
                      </a:moveTo>
                      <a:cubicBezTo>
                        <a:pt x="704233" y="547688"/>
                        <a:pt x="704233" y="547688"/>
                        <a:pt x="945182" y="547688"/>
                      </a:cubicBezTo>
                      <a:cubicBezTo>
                        <a:pt x="949472" y="556926"/>
                        <a:pt x="956621" y="564033"/>
                        <a:pt x="965201" y="567586"/>
                      </a:cubicBezTo>
                      <a:cubicBezTo>
                        <a:pt x="961626" y="652151"/>
                        <a:pt x="948042" y="733164"/>
                        <a:pt x="923732" y="804938"/>
                      </a:cubicBezTo>
                      <a:cubicBezTo>
                        <a:pt x="912293" y="805649"/>
                        <a:pt x="902283" y="811334"/>
                        <a:pt x="895133" y="819151"/>
                      </a:cubicBezTo>
                      <a:cubicBezTo>
                        <a:pt x="835789" y="804228"/>
                        <a:pt x="771441" y="795700"/>
                        <a:pt x="704233" y="792857"/>
                      </a:cubicBezTo>
                      <a:cubicBezTo>
                        <a:pt x="700658" y="783619"/>
                        <a:pt x="693508" y="776513"/>
                        <a:pt x="684213" y="772249"/>
                      </a:cubicBezTo>
                      <a:cubicBezTo>
                        <a:pt x="684213" y="772249"/>
                        <a:pt x="684213" y="772249"/>
                        <a:pt x="684213" y="568296"/>
                      </a:cubicBezTo>
                      <a:cubicBezTo>
                        <a:pt x="692793" y="564033"/>
                        <a:pt x="699943" y="556926"/>
                        <a:pt x="704233" y="547688"/>
                      </a:cubicBezTo>
                      <a:close/>
                      <a:moveTo>
                        <a:pt x="392259" y="547688"/>
                      </a:moveTo>
                      <a:cubicBezTo>
                        <a:pt x="392259" y="547688"/>
                        <a:pt x="392259" y="547688"/>
                        <a:pt x="631846" y="547688"/>
                      </a:cubicBezTo>
                      <a:cubicBezTo>
                        <a:pt x="636112" y="556926"/>
                        <a:pt x="643221" y="564033"/>
                        <a:pt x="652463" y="568296"/>
                      </a:cubicBezTo>
                      <a:cubicBezTo>
                        <a:pt x="652463" y="568296"/>
                        <a:pt x="652463" y="568296"/>
                        <a:pt x="652463" y="772249"/>
                      </a:cubicBezTo>
                      <a:cubicBezTo>
                        <a:pt x="643221" y="776513"/>
                        <a:pt x="635401" y="783619"/>
                        <a:pt x="631846" y="792857"/>
                      </a:cubicBezTo>
                      <a:cubicBezTo>
                        <a:pt x="565728" y="795700"/>
                        <a:pt x="501744" y="804228"/>
                        <a:pt x="442025" y="819151"/>
                      </a:cubicBezTo>
                      <a:cubicBezTo>
                        <a:pt x="434915" y="811334"/>
                        <a:pt x="424962" y="805649"/>
                        <a:pt x="414298" y="804938"/>
                      </a:cubicBezTo>
                      <a:cubicBezTo>
                        <a:pt x="390126" y="733164"/>
                        <a:pt x="375907" y="652151"/>
                        <a:pt x="373063" y="567586"/>
                      </a:cubicBezTo>
                      <a:cubicBezTo>
                        <a:pt x="381595" y="564033"/>
                        <a:pt x="388704" y="556926"/>
                        <a:pt x="392259" y="547688"/>
                      </a:cubicBezTo>
                      <a:close/>
                      <a:moveTo>
                        <a:pt x="138113" y="547688"/>
                      </a:moveTo>
                      <a:cubicBezTo>
                        <a:pt x="138113" y="547688"/>
                        <a:pt x="138113" y="547688"/>
                        <a:pt x="319799" y="547688"/>
                      </a:cubicBezTo>
                      <a:cubicBezTo>
                        <a:pt x="324091" y="556944"/>
                        <a:pt x="331244" y="564777"/>
                        <a:pt x="341258" y="568337"/>
                      </a:cubicBezTo>
                      <a:cubicBezTo>
                        <a:pt x="344119" y="656630"/>
                        <a:pt x="359141" y="741363"/>
                        <a:pt x="384176" y="816128"/>
                      </a:cubicBezTo>
                      <a:cubicBezTo>
                        <a:pt x="378454" y="821824"/>
                        <a:pt x="374162" y="829656"/>
                        <a:pt x="372731" y="838201"/>
                      </a:cubicBezTo>
                      <a:cubicBezTo>
                        <a:pt x="368440" y="836065"/>
                        <a:pt x="364148" y="835353"/>
                        <a:pt x="359141" y="834641"/>
                      </a:cubicBezTo>
                      <a:cubicBezTo>
                        <a:pt x="359141" y="834641"/>
                        <a:pt x="359141" y="834641"/>
                        <a:pt x="359141" y="809007"/>
                      </a:cubicBezTo>
                      <a:cubicBezTo>
                        <a:pt x="359141" y="732819"/>
                        <a:pt x="323376" y="673007"/>
                        <a:pt x="258999" y="640965"/>
                      </a:cubicBezTo>
                      <a:cubicBezTo>
                        <a:pt x="215366" y="619604"/>
                        <a:pt x="173163" y="618180"/>
                        <a:pt x="165295" y="618180"/>
                      </a:cubicBezTo>
                      <a:cubicBezTo>
                        <a:pt x="165295" y="618180"/>
                        <a:pt x="165295" y="618180"/>
                        <a:pt x="164579" y="618180"/>
                      </a:cubicBezTo>
                      <a:cubicBezTo>
                        <a:pt x="161718" y="618180"/>
                        <a:pt x="154565" y="618180"/>
                        <a:pt x="144551" y="619604"/>
                      </a:cubicBezTo>
                      <a:cubicBezTo>
                        <a:pt x="140974" y="596107"/>
                        <a:pt x="138829" y="571897"/>
                        <a:pt x="138113" y="547688"/>
                      </a:cubicBezTo>
                      <a:close/>
                      <a:moveTo>
                        <a:pt x="895133" y="242888"/>
                      </a:moveTo>
                      <a:cubicBezTo>
                        <a:pt x="902283" y="251465"/>
                        <a:pt x="912293" y="257184"/>
                        <a:pt x="923732" y="257898"/>
                      </a:cubicBezTo>
                      <a:cubicBezTo>
                        <a:pt x="948042" y="330092"/>
                        <a:pt x="961626" y="410864"/>
                        <a:pt x="965201" y="495924"/>
                      </a:cubicBezTo>
                      <a:cubicBezTo>
                        <a:pt x="956621" y="500212"/>
                        <a:pt x="949472" y="507360"/>
                        <a:pt x="945182" y="515938"/>
                      </a:cubicBezTo>
                      <a:cubicBezTo>
                        <a:pt x="945182" y="515938"/>
                        <a:pt x="945182" y="515938"/>
                        <a:pt x="704233" y="515938"/>
                      </a:cubicBezTo>
                      <a:cubicBezTo>
                        <a:pt x="699943" y="507360"/>
                        <a:pt x="692793" y="500212"/>
                        <a:pt x="684213" y="495924"/>
                      </a:cubicBezTo>
                      <a:cubicBezTo>
                        <a:pt x="684213" y="495924"/>
                        <a:pt x="684213" y="495924"/>
                        <a:pt x="684213" y="290779"/>
                      </a:cubicBezTo>
                      <a:cubicBezTo>
                        <a:pt x="693508" y="286490"/>
                        <a:pt x="700658" y="279342"/>
                        <a:pt x="704233" y="269335"/>
                      </a:cubicBezTo>
                      <a:cubicBezTo>
                        <a:pt x="771441" y="267191"/>
                        <a:pt x="835789" y="258613"/>
                        <a:pt x="895133" y="242888"/>
                      </a:cubicBezTo>
                      <a:close/>
                      <a:moveTo>
                        <a:pt x="442025" y="242888"/>
                      </a:moveTo>
                      <a:cubicBezTo>
                        <a:pt x="501744" y="258613"/>
                        <a:pt x="565728" y="267191"/>
                        <a:pt x="631846" y="269335"/>
                      </a:cubicBezTo>
                      <a:cubicBezTo>
                        <a:pt x="635401" y="279342"/>
                        <a:pt x="643221" y="286490"/>
                        <a:pt x="652463" y="290779"/>
                      </a:cubicBezTo>
                      <a:cubicBezTo>
                        <a:pt x="652463" y="290779"/>
                        <a:pt x="652463" y="290779"/>
                        <a:pt x="652463" y="495924"/>
                      </a:cubicBezTo>
                      <a:cubicBezTo>
                        <a:pt x="643221" y="500212"/>
                        <a:pt x="636112" y="507360"/>
                        <a:pt x="631846" y="515938"/>
                      </a:cubicBezTo>
                      <a:cubicBezTo>
                        <a:pt x="631846" y="515938"/>
                        <a:pt x="631846" y="515938"/>
                        <a:pt x="392259" y="515938"/>
                      </a:cubicBezTo>
                      <a:cubicBezTo>
                        <a:pt x="388704" y="507360"/>
                        <a:pt x="381595" y="500212"/>
                        <a:pt x="373063" y="495924"/>
                      </a:cubicBezTo>
                      <a:cubicBezTo>
                        <a:pt x="375907" y="410864"/>
                        <a:pt x="390126" y="330092"/>
                        <a:pt x="414298" y="257898"/>
                      </a:cubicBezTo>
                      <a:cubicBezTo>
                        <a:pt x="424962" y="257184"/>
                        <a:pt x="434915" y="251465"/>
                        <a:pt x="442025" y="242888"/>
                      </a:cubicBezTo>
                      <a:close/>
                      <a:moveTo>
                        <a:pt x="1063050" y="177800"/>
                      </a:moveTo>
                      <a:cubicBezTo>
                        <a:pt x="1144358" y="267875"/>
                        <a:pt x="1194997" y="386545"/>
                        <a:pt x="1198563" y="515938"/>
                      </a:cubicBezTo>
                      <a:cubicBezTo>
                        <a:pt x="1198563" y="515938"/>
                        <a:pt x="1198563" y="515938"/>
                        <a:pt x="1016691" y="515938"/>
                      </a:cubicBezTo>
                      <a:cubicBezTo>
                        <a:pt x="1012411" y="506644"/>
                        <a:pt x="1005279" y="499496"/>
                        <a:pt x="996007" y="495921"/>
                      </a:cubicBezTo>
                      <a:cubicBezTo>
                        <a:pt x="992441" y="407276"/>
                        <a:pt x="977463" y="322206"/>
                        <a:pt x="952500" y="247143"/>
                      </a:cubicBezTo>
                      <a:cubicBezTo>
                        <a:pt x="958919" y="240709"/>
                        <a:pt x="963912" y="232131"/>
                        <a:pt x="964625" y="222122"/>
                      </a:cubicBezTo>
                      <a:cubicBezTo>
                        <a:pt x="999573" y="209969"/>
                        <a:pt x="1033095" y="194957"/>
                        <a:pt x="1063050" y="177800"/>
                      </a:cubicBezTo>
                      <a:close/>
                      <a:moveTo>
                        <a:pt x="273305" y="177800"/>
                      </a:moveTo>
                      <a:cubicBezTo>
                        <a:pt x="303347" y="194957"/>
                        <a:pt x="336966" y="209969"/>
                        <a:pt x="372731" y="222122"/>
                      </a:cubicBezTo>
                      <a:cubicBezTo>
                        <a:pt x="373447" y="232131"/>
                        <a:pt x="377739" y="240709"/>
                        <a:pt x="384176" y="247143"/>
                      </a:cubicBezTo>
                      <a:cubicBezTo>
                        <a:pt x="359141" y="322206"/>
                        <a:pt x="344119" y="407276"/>
                        <a:pt x="341258" y="495921"/>
                      </a:cubicBezTo>
                      <a:cubicBezTo>
                        <a:pt x="331244" y="499496"/>
                        <a:pt x="324091" y="506644"/>
                        <a:pt x="319799" y="515938"/>
                      </a:cubicBezTo>
                      <a:cubicBezTo>
                        <a:pt x="319799" y="515938"/>
                        <a:pt x="319799" y="515938"/>
                        <a:pt x="138113" y="515938"/>
                      </a:cubicBezTo>
                      <a:cubicBezTo>
                        <a:pt x="141690" y="386545"/>
                        <a:pt x="192476" y="267875"/>
                        <a:pt x="273305" y="177800"/>
                      </a:cubicBezTo>
                      <a:close/>
                      <a:moveTo>
                        <a:pt x="811213" y="19050"/>
                      </a:moveTo>
                      <a:cubicBezTo>
                        <a:pt x="899142" y="44076"/>
                        <a:pt x="977778" y="91268"/>
                        <a:pt x="1041401" y="154191"/>
                      </a:cubicBezTo>
                      <a:cubicBezTo>
                        <a:pt x="1014951" y="168492"/>
                        <a:pt x="985641" y="181362"/>
                        <a:pt x="954902" y="192088"/>
                      </a:cubicBezTo>
                      <a:cubicBezTo>
                        <a:pt x="947753" y="184223"/>
                        <a:pt x="937745" y="179217"/>
                        <a:pt x="926307" y="179217"/>
                      </a:cubicBezTo>
                      <a:cubicBezTo>
                        <a:pt x="919159" y="163487"/>
                        <a:pt x="911295" y="148471"/>
                        <a:pt x="903431" y="134170"/>
                      </a:cubicBezTo>
                      <a:cubicBezTo>
                        <a:pt x="876266" y="86263"/>
                        <a:pt x="844812" y="46936"/>
                        <a:pt x="811213" y="19050"/>
                      </a:cubicBezTo>
                      <a:close/>
                      <a:moveTo>
                        <a:pt x="525463" y="19050"/>
                      </a:moveTo>
                      <a:cubicBezTo>
                        <a:pt x="491256" y="46936"/>
                        <a:pt x="460612" y="86263"/>
                        <a:pt x="433531" y="134170"/>
                      </a:cubicBezTo>
                      <a:cubicBezTo>
                        <a:pt x="424979" y="148471"/>
                        <a:pt x="417852" y="163487"/>
                        <a:pt x="410013" y="179217"/>
                      </a:cubicBezTo>
                      <a:cubicBezTo>
                        <a:pt x="399323" y="179217"/>
                        <a:pt x="388633" y="184223"/>
                        <a:pt x="381507" y="192088"/>
                      </a:cubicBezTo>
                      <a:cubicBezTo>
                        <a:pt x="350862" y="181362"/>
                        <a:pt x="322356" y="168492"/>
                        <a:pt x="295275" y="154191"/>
                      </a:cubicBezTo>
                      <a:cubicBezTo>
                        <a:pt x="358702" y="91268"/>
                        <a:pt x="437094" y="44076"/>
                        <a:pt x="525463" y="19050"/>
                      </a:cubicBezTo>
                      <a:close/>
                      <a:moveTo>
                        <a:pt x="684213" y="0"/>
                      </a:moveTo>
                      <a:cubicBezTo>
                        <a:pt x="694207" y="715"/>
                        <a:pt x="704201" y="715"/>
                        <a:pt x="714195" y="2145"/>
                      </a:cubicBezTo>
                      <a:cubicBezTo>
                        <a:pt x="774157" y="18592"/>
                        <a:pt x="830551" y="69364"/>
                        <a:pt x="875523" y="150169"/>
                      </a:cubicBezTo>
                      <a:cubicBezTo>
                        <a:pt x="883375" y="163040"/>
                        <a:pt x="890514" y="177342"/>
                        <a:pt x="896938" y="191644"/>
                      </a:cubicBezTo>
                      <a:cubicBezTo>
                        <a:pt x="891941" y="197365"/>
                        <a:pt x="888372" y="205231"/>
                        <a:pt x="886944" y="213097"/>
                      </a:cubicBezTo>
                      <a:cubicBezTo>
                        <a:pt x="829837" y="227399"/>
                        <a:pt x="767733" y="235980"/>
                        <a:pt x="704201" y="238125"/>
                      </a:cubicBezTo>
                      <a:cubicBezTo>
                        <a:pt x="699918" y="229544"/>
                        <a:pt x="692779" y="223108"/>
                        <a:pt x="684213" y="218817"/>
                      </a:cubicBezTo>
                      <a:cubicBezTo>
                        <a:pt x="684213" y="218817"/>
                        <a:pt x="684213" y="218817"/>
                        <a:pt x="684213" y="0"/>
                      </a:cubicBezTo>
                      <a:close/>
                      <a:moveTo>
                        <a:pt x="652463" y="0"/>
                      </a:moveTo>
                      <a:cubicBezTo>
                        <a:pt x="652463" y="0"/>
                        <a:pt x="652463" y="0"/>
                        <a:pt x="652463" y="218817"/>
                      </a:cubicBezTo>
                      <a:cubicBezTo>
                        <a:pt x="643214" y="223108"/>
                        <a:pt x="636100" y="229544"/>
                        <a:pt x="632543" y="238125"/>
                      </a:cubicBezTo>
                      <a:cubicBezTo>
                        <a:pt x="568512" y="235980"/>
                        <a:pt x="507326" y="227399"/>
                        <a:pt x="449699" y="213097"/>
                      </a:cubicBezTo>
                      <a:cubicBezTo>
                        <a:pt x="448987" y="205231"/>
                        <a:pt x="445430" y="197365"/>
                        <a:pt x="439738" y="191644"/>
                      </a:cubicBezTo>
                      <a:cubicBezTo>
                        <a:pt x="446141" y="177342"/>
                        <a:pt x="453256" y="163040"/>
                        <a:pt x="461082" y="150169"/>
                      </a:cubicBezTo>
                      <a:cubicBezTo>
                        <a:pt x="505904" y="69364"/>
                        <a:pt x="562108" y="18592"/>
                        <a:pt x="622582" y="2145"/>
                      </a:cubicBezTo>
                      <a:cubicBezTo>
                        <a:pt x="632543" y="715"/>
                        <a:pt x="642503" y="715"/>
                        <a:pt x="652463" y="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12334" tIns="56167" rIns="112334" bIns="56167"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Trebuchet MS"/>
                    <a:ea typeface="+mn-ea"/>
                    <a:cs typeface="+mn-cs"/>
                  </a:endParaRPr>
                </a:p>
              </p:txBody>
            </p:sp>
          </p:grpSp>
        </p:grpSp>
      </p:grpSp>
      <p:sp>
        <p:nvSpPr>
          <p:cNvPr id="70" name="TextBox 69">
            <a:extLst>
              <a:ext uri="{FF2B5EF4-FFF2-40B4-BE49-F238E27FC236}">
                <a16:creationId xmlns:a16="http://schemas.microsoft.com/office/drawing/2014/main" id="{F79B8B0B-1645-465C-A833-036360442CE3}"/>
              </a:ext>
            </a:extLst>
          </p:cNvPr>
          <p:cNvSpPr txBox="1"/>
          <p:nvPr/>
        </p:nvSpPr>
        <p:spPr>
          <a:xfrm>
            <a:off x="1456771" y="3239759"/>
            <a:ext cx="1592337" cy="594823"/>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1389" tIns="50695" rIns="101389" bIns="50695" numCol="1" spcCol="0" rtlCol="0" fromWordArt="0" anchor="ctr"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295E7E"/>
                </a:solidFill>
                <a:effectLst/>
                <a:uLnTx/>
                <a:uFillTx/>
                <a:latin typeface="Trebuchet MS"/>
                <a:ea typeface="+mn-ea"/>
                <a:cs typeface="+mn-cs"/>
              </a:rPr>
              <a:t>Challenger 2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295E7E"/>
                </a:solidFill>
                <a:effectLst/>
                <a:uLnTx/>
                <a:uFillTx/>
                <a:latin typeface="Trebuchet MS"/>
                <a:ea typeface="+mn-ea"/>
                <a:cs typeface="+mn-cs"/>
              </a:rPr>
              <a:t>Army</a:t>
            </a:r>
          </a:p>
        </p:txBody>
      </p:sp>
      <p:grpSp>
        <p:nvGrpSpPr>
          <p:cNvPr id="12" name="Group 11">
            <a:extLst>
              <a:ext uri="{FF2B5EF4-FFF2-40B4-BE49-F238E27FC236}">
                <a16:creationId xmlns:a16="http://schemas.microsoft.com/office/drawing/2014/main" id="{65E7DDBB-5B24-4D25-B234-A21417F15844}"/>
              </a:ext>
            </a:extLst>
          </p:cNvPr>
          <p:cNvGrpSpPr/>
          <p:nvPr/>
        </p:nvGrpSpPr>
        <p:grpSpPr>
          <a:xfrm>
            <a:off x="687052" y="3228834"/>
            <a:ext cx="633739" cy="633739"/>
            <a:chOff x="765322" y="3353917"/>
            <a:chExt cx="633739" cy="633739"/>
          </a:xfrm>
        </p:grpSpPr>
        <p:sp>
          <p:nvSpPr>
            <p:cNvPr id="5" name="Oval 4">
              <a:extLst>
                <a:ext uri="{FF2B5EF4-FFF2-40B4-BE49-F238E27FC236}">
                  <a16:creationId xmlns:a16="http://schemas.microsoft.com/office/drawing/2014/main" id="{EF96B3B7-0184-4B50-907A-E3C98B06B9F2}"/>
                </a:ext>
              </a:extLst>
            </p:cNvPr>
            <p:cNvSpPr/>
            <p:nvPr>
              <p:custDataLst>
                <p:tags r:id="rId3"/>
              </p:custDataLst>
            </p:nvPr>
          </p:nvSpPr>
          <p:spPr>
            <a:xfrm>
              <a:off x="765322" y="3353917"/>
              <a:ext cx="633739" cy="633739"/>
            </a:xfrm>
            <a:prstGeom prst="ellipse">
              <a:avLst/>
            </a:prstGeom>
            <a:solidFill>
              <a:srgbClr val="FFFFFF"/>
            </a:solidFill>
            <a:ln w="24003">
              <a:gradFill flip="none" rotWithShape="1">
                <a:gsLst>
                  <a:gs pos="0">
                    <a:schemeClr val="accent1"/>
                  </a:gs>
                  <a:gs pos="87000">
                    <a:schemeClr val="tx2"/>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lIns="115214" tIns="115214" rIns="115214" bIns="115214" rtlCol="0" anchor="ctr"/>
            <a:lstStyle/>
            <a:p>
              <a:pPr marL="0" marR="0" lvl="0" indent="0" algn="ctr" defTabSz="914400" rtl="0" eaLnBrk="1" fontAlgn="auto" latinLnBrk="0" hangingPunct="1">
                <a:lnSpc>
                  <a:spcPct val="95000"/>
                </a:lnSpc>
                <a:spcBef>
                  <a:spcPts val="0"/>
                </a:spcBef>
                <a:spcAft>
                  <a:spcPts val="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Trebuchet MS" panose="020B0603020202020204" pitchFamily="34" charset="0"/>
                <a:ea typeface="+mn-ea"/>
                <a:cs typeface="+mn-cs"/>
              </a:endParaRPr>
            </a:p>
          </p:txBody>
        </p:sp>
        <p:grpSp>
          <p:nvGrpSpPr>
            <p:cNvPr id="11" name="Group 10">
              <a:extLst>
                <a:ext uri="{FF2B5EF4-FFF2-40B4-BE49-F238E27FC236}">
                  <a16:creationId xmlns:a16="http://schemas.microsoft.com/office/drawing/2014/main" id="{0CFD654F-1648-4DBD-9E68-D06D80475AE4}"/>
                </a:ext>
              </a:extLst>
            </p:cNvPr>
            <p:cNvGrpSpPr/>
            <p:nvPr/>
          </p:nvGrpSpPr>
          <p:grpSpPr>
            <a:xfrm>
              <a:off x="858130" y="3446725"/>
              <a:ext cx="448121" cy="448121"/>
              <a:chOff x="1898650" y="1882775"/>
              <a:chExt cx="1644650" cy="1646238"/>
            </a:xfrm>
          </p:grpSpPr>
          <p:sp>
            <p:nvSpPr>
              <p:cNvPr id="6" name="AutoShape 3">
                <a:extLst>
                  <a:ext uri="{FF2B5EF4-FFF2-40B4-BE49-F238E27FC236}">
                    <a16:creationId xmlns:a16="http://schemas.microsoft.com/office/drawing/2014/main" id="{B17B0D6F-E6C1-4149-8B09-4A2829FB9DE2}"/>
                  </a:ext>
                </a:extLst>
              </p:cNvPr>
              <p:cNvSpPr>
                <a:spLocks noChangeAspect="1" noChangeArrowheads="1" noTextEdit="1"/>
              </p:cNvSpPr>
              <p:nvPr/>
            </p:nvSpPr>
            <p:spPr bwMode="auto">
              <a:xfrm>
                <a:off x="1898650" y="1882775"/>
                <a:ext cx="1644650" cy="164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Trebuchet MS"/>
                  <a:ea typeface="+mn-ea"/>
                  <a:cs typeface="+mn-cs"/>
                </a:endParaRPr>
              </a:p>
            </p:txBody>
          </p:sp>
          <p:sp>
            <p:nvSpPr>
              <p:cNvPr id="8" name="Freeform 5">
                <a:extLst>
                  <a:ext uri="{FF2B5EF4-FFF2-40B4-BE49-F238E27FC236}">
                    <a16:creationId xmlns:a16="http://schemas.microsoft.com/office/drawing/2014/main" id="{BA4DC2EB-778D-4CDA-895E-90A890200501}"/>
                  </a:ext>
                </a:extLst>
              </p:cNvPr>
              <p:cNvSpPr>
                <a:spLocks noEditPoints="1"/>
              </p:cNvSpPr>
              <p:nvPr/>
            </p:nvSpPr>
            <p:spPr bwMode="auto">
              <a:xfrm>
                <a:off x="2076450" y="2371725"/>
                <a:ext cx="1316038" cy="598488"/>
              </a:xfrm>
              <a:custGeom>
                <a:avLst/>
                <a:gdLst>
                  <a:gd name="T0" fmla="*/ 9562 w 9936"/>
                  <a:gd name="T1" fmla="*/ 2725 h 4523"/>
                  <a:gd name="T2" fmla="*/ 9562 w 9936"/>
                  <a:gd name="T3" fmla="*/ 3136 h 4523"/>
                  <a:gd name="T4" fmla="*/ 0 w 9936"/>
                  <a:gd name="T5" fmla="*/ 3136 h 4523"/>
                  <a:gd name="T6" fmla="*/ 0 w 9936"/>
                  <a:gd name="T7" fmla="*/ 1440 h 4523"/>
                  <a:gd name="T8" fmla="*/ 2693 w 9936"/>
                  <a:gd name="T9" fmla="*/ 1957 h 4523"/>
                  <a:gd name="T10" fmla="*/ 6746 w 9936"/>
                  <a:gd name="T11" fmla="*/ 1957 h 4523"/>
                  <a:gd name="T12" fmla="*/ 9562 w 9936"/>
                  <a:gd name="T13" fmla="*/ 2725 h 4523"/>
                  <a:gd name="T14" fmla="*/ 5589 w 9936"/>
                  <a:gd name="T15" fmla="*/ 384 h 4523"/>
                  <a:gd name="T16" fmla="*/ 1397 w 9936"/>
                  <a:gd name="T17" fmla="*/ 0 h 4523"/>
                  <a:gd name="T18" fmla="*/ 1397 w 9936"/>
                  <a:gd name="T19" fmla="*/ 1259 h 4523"/>
                  <a:gd name="T20" fmla="*/ 2784 w 9936"/>
                  <a:gd name="T21" fmla="*/ 1547 h 4523"/>
                  <a:gd name="T22" fmla="*/ 2805 w 9936"/>
                  <a:gd name="T23" fmla="*/ 1712 h 4523"/>
                  <a:gd name="T24" fmla="*/ 4949 w 9936"/>
                  <a:gd name="T25" fmla="*/ 1701 h 4523"/>
                  <a:gd name="T26" fmla="*/ 5589 w 9936"/>
                  <a:gd name="T27" fmla="*/ 1349 h 4523"/>
                  <a:gd name="T28" fmla="*/ 5589 w 9936"/>
                  <a:gd name="T29" fmla="*/ 384 h 4523"/>
                  <a:gd name="T30" fmla="*/ 7493 w 9936"/>
                  <a:gd name="T31" fmla="*/ 3371 h 4523"/>
                  <a:gd name="T32" fmla="*/ 6917 w 9936"/>
                  <a:gd name="T33" fmla="*/ 3947 h 4523"/>
                  <a:gd name="T34" fmla="*/ 7493 w 9936"/>
                  <a:gd name="T35" fmla="*/ 4523 h 4523"/>
                  <a:gd name="T36" fmla="*/ 8069 w 9936"/>
                  <a:gd name="T37" fmla="*/ 3947 h 4523"/>
                  <a:gd name="T38" fmla="*/ 7493 w 9936"/>
                  <a:gd name="T39" fmla="*/ 3371 h 4523"/>
                  <a:gd name="T40" fmla="*/ 4709 w 9936"/>
                  <a:gd name="T41" fmla="*/ 3371 h 4523"/>
                  <a:gd name="T42" fmla="*/ 4133 w 9936"/>
                  <a:gd name="T43" fmla="*/ 3947 h 4523"/>
                  <a:gd name="T44" fmla="*/ 4709 w 9936"/>
                  <a:gd name="T45" fmla="*/ 4523 h 4523"/>
                  <a:gd name="T46" fmla="*/ 5285 w 9936"/>
                  <a:gd name="T47" fmla="*/ 3947 h 4523"/>
                  <a:gd name="T48" fmla="*/ 4709 w 9936"/>
                  <a:gd name="T49" fmla="*/ 3371 h 4523"/>
                  <a:gd name="T50" fmla="*/ 1925 w 9936"/>
                  <a:gd name="T51" fmla="*/ 3371 h 4523"/>
                  <a:gd name="T52" fmla="*/ 1349 w 9936"/>
                  <a:gd name="T53" fmla="*/ 3947 h 4523"/>
                  <a:gd name="T54" fmla="*/ 1925 w 9936"/>
                  <a:gd name="T55" fmla="*/ 4523 h 4523"/>
                  <a:gd name="T56" fmla="*/ 2501 w 9936"/>
                  <a:gd name="T57" fmla="*/ 3947 h 4523"/>
                  <a:gd name="T58" fmla="*/ 1925 w 9936"/>
                  <a:gd name="T59" fmla="*/ 3371 h 4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936" h="4523">
                    <a:moveTo>
                      <a:pt x="9562" y="2725"/>
                    </a:moveTo>
                    <a:cubicBezTo>
                      <a:pt x="9808" y="2800"/>
                      <a:pt x="9936" y="3136"/>
                      <a:pt x="9562" y="3136"/>
                    </a:cubicBezTo>
                    <a:cubicBezTo>
                      <a:pt x="9114" y="3136"/>
                      <a:pt x="0" y="3136"/>
                      <a:pt x="0" y="3136"/>
                    </a:cubicBezTo>
                    <a:cubicBezTo>
                      <a:pt x="0" y="1440"/>
                      <a:pt x="0" y="1440"/>
                      <a:pt x="0" y="1440"/>
                    </a:cubicBezTo>
                    <a:cubicBezTo>
                      <a:pt x="2693" y="1957"/>
                      <a:pt x="2693" y="1957"/>
                      <a:pt x="2693" y="1957"/>
                    </a:cubicBezTo>
                    <a:cubicBezTo>
                      <a:pt x="6746" y="1957"/>
                      <a:pt x="6746" y="1957"/>
                      <a:pt x="6746" y="1957"/>
                    </a:cubicBezTo>
                    <a:cubicBezTo>
                      <a:pt x="6746" y="1957"/>
                      <a:pt x="9333" y="2661"/>
                      <a:pt x="9562" y="2725"/>
                    </a:cubicBezTo>
                    <a:close/>
                    <a:moveTo>
                      <a:pt x="5589" y="384"/>
                    </a:moveTo>
                    <a:cubicBezTo>
                      <a:pt x="1397" y="0"/>
                      <a:pt x="1397" y="0"/>
                      <a:pt x="1397" y="0"/>
                    </a:cubicBezTo>
                    <a:cubicBezTo>
                      <a:pt x="1397" y="1259"/>
                      <a:pt x="1397" y="1259"/>
                      <a:pt x="1397" y="1259"/>
                    </a:cubicBezTo>
                    <a:cubicBezTo>
                      <a:pt x="2784" y="1547"/>
                      <a:pt x="2784" y="1547"/>
                      <a:pt x="2784" y="1547"/>
                    </a:cubicBezTo>
                    <a:cubicBezTo>
                      <a:pt x="2805" y="1712"/>
                      <a:pt x="2805" y="1712"/>
                      <a:pt x="2805" y="1712"/>
                    </a:cubicBezTo>
                    <a:cubicBezTo>
                      <a:pt x="4949" y="1701"/>
                      <a:pt x="4949" y="1701"/>
                      <a:pt x="4949" y="1701"/>
                    </a:cubicBezTo>
                    <a:cubicBezTo>
                      <a:pt x="5589" y="1349"/>
                      <a:pt x="5589" y="1349"/>
                      <a:pt x="5589" y="1349"/>
                    </a:cubicBezTo>
                    <a:lnTo>
                      <a:pt x="5589" y="384"/>
                    </a:lnTo>
                    <a:close/>
                    <a:moveTo>
                      <a:pt x="7493" y="3371"/>
                    </a:moveTo>
                    <a:cubicBezTo>
                      <a:pt x="7178" y="3371"/>
                      <a:pt x="6917" y="3627"/>
                      <a:pt x="6917" y="3947"/>
                    </a:cubicBezTo>
                    <a:cubicBezTo>
                      <a:pt x="6917" y="4261"/>
                      <a:pt x="7178" y="4523"/>
                      <a:pt x="7493" y="4523"/>
                    </a:cubicBezTo>
                    <a:cubicBezTo>
                      <a:pt x="7813" y="4523"/>
                      <a:pt x="8069" y="4261"/>
                      <a:pt x="8069" y="3947"/>
                    </a:cubicBezTo>
                    <a:cubicBezTo>
                      <a:pt x="8069" y="3627"/>
                      <a:pt x="7813" y="3371"/>
                      <a:pt x="7493" y="3371"/>
                    </a:cubicBezTo>
                    <a:close/>
                    <a:moveTo>
                      <a:pt x="4709" y="3371"/>
                    </a:moveTo>
                    <a:cubicBezTo>
                      <a:pt x="4394" y="3371"/>
                      <a:pt x="4133" y="3627"/>
                      <a:pt x="4133" y="3947"/>
                    </a:cubicBezTo>
                    <a:cubicBezTo>
                      <a:pt x="4133" y="4261"/>
                      <a:pt x="4394" y="4523"/>
                      <a:pt x="4709" y="4523"/>
                    </a:cubicBezTo>
                    <a:cubicBezTo>
                      <a:pt x="5029" y="4523"/>
                      <a:pt x="5285" y="4261"/>
                      <a:pt x="5285" y="3947"/>
                    </a:cubicBezTo>
                    <a:cubicBezTo>
                      <a:pt x="5285" y="3627"/>
                      <a:pt x="5029" y="3371"/>
                      <a:pt x="4709" y="3371"/>
                    </a:cubicBezTo>
                    <a:close/>
                    <a:moveTo>
                      <a:pt x="1925" y="3371"/>
                    </a:moveTo>
                    <a:cubicBezTo>
                      <a:pt x="1610" y="3371"/>
                      <a:pt x="1349" y="3627"/>
                      <a:pt x="1349" y="3947"/>
                    </a:cubicBezTo>
                    <a:cubicBezTo>
                      <a:pt x="1349" y="4261"/>
                      <a:pt x="1610" y="4523"/>
                      <a:pt x="1925" y="4523"/>
                    </a:cubicBezTo>
                    <a:cubicBezTo>
                      <a:pt x="2245" y="4523"/>
                      <a:pt x="2501" y="4261"/>
                      <a:pt x="2501" y="3947"/>
                    </a:cubicBezTo>
                    <a:cubicBezTo>
                      <a:pt x="2501" y="3627"/>
                      <a:pt x="2245" y="3371"/>
                      <a:pt x="1925" y="3371"/>
                    </a:cubicBezTo>
                    <a:close/>
                  </a:path>
                </a:pathLst>
              </a:custGeom>
              <a:solidFill>
                <a:srgbClr val="295E7E"/>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Trebuchet MS"/>
                  <a:ea typeface="+mn-ea"/>
                  <a:cs typeface="+mn-cs"/>
                </a:endParaRPr>
              </a:p>
            </p:txBody>
          </p:sp>
          <p:sp>
            <p:nvSpPr>
              <p:cNvPr id="10" name="Freeform 6">
                <a:extLst>
                  <a:ext uri="{FF2B5EF4-FFF2-40B4-BE49-F238E27FC236}">
                    <a16:creationId xmlns:a16="http://schemas.microsoft.com/office/drawing/2014/main" id="{8A0D2E36-347B-44D7-91CD-BD4D6B21F310}"/>
                  </a:ext>
                </a:extLst>
              </p:cNvPr>
              <p:cNvSpPr>
                <a:spLocks noEditPoints="1"/>
              </p:cNvSpPr>
              <p:nvPr/>
            </p:nvSpPr>
            <p:spPr bwMode="auto">
              <a:xfrm>
                <a:off x="2073275" y="2444750"/>
                <a:ext cx="1293813" cy="587375"/>
              </a:xfrm>
              <a:custGeom>
                <a:avLst/>
                <a:gdLst>
                  <a:gd name="T0" fmla="*/ 9771 w 9771"/>
                  <a:gd name="T1" fmla="*/ 405 h 4432"/>
                  <a:gd name="T2" fmla="*/ 5771 w 9771"/>
                  <a:gd name="T3" fmla="*/ 533 h 4432"/>
                  <a:gd name="T4" fmla="*/ 5771 w 9771"/>
                  <a:gd name="T5" fmla="*/ 0 h 4432"/>
                  <a:gd name="T6" fmla="*/ 9771 w 9771"/>
                  <a:gd name="T7" fmla="*/ 0 h 4432"/>
                  <a:gd name="T8" fmla="*/ 9771 w 9771"/>
                  <a:gd name="T9" fmla="*/ 405 h 4432"/>
                  <a:gd name="T10" fmla="*/ 816 w 9771"/>
                  <a:gd name="T11" fmla="*/ 2816 h 4432"/>
                  <a:gd name="T12" fmla="*/ 496 w 9771"/>
                  <a:gd name="T13" fmla="*/ 3136 h 4432"/>
                  <a:gd name="T14" fmla="*/ 816 w 9771"/>
                  <a:gd name="T15" fmla="*/ 3456 h 4432"/>
                  <a:gd name="T16" fmla="*/ 1136 w 9771"/>
                  <a:gd name="T17" fmla="*/ 3136 h 4432"/>
                  <a:gd name="T18" fmla="*/ 816 w 9771"/>
                  <a:gd name="T19" fmla="*/ 2816 h 4432"/>
                  <a:gd name="T20" fmla="*/ 8656 w 9771"/>
                  <a:gd name="T21" fmla="*/ 2816 h 4432"/>
                  <a:gd name="T22" fmla="*/ 8336 w 9771"/>
                  <a:gd name="T23" fmla="*/ 3136 h 4432"/>
                  <a:gd name="T24" fmla="*/ 8656 w 9771"/>
                  <a:gd name="T25" fmla="*/ 3456 h 4432"/>
                  <a:gd name="T26" fmla="*/ 8976 w 9771"/>
                  <a:gd name="T27" fmla="*/ 3136 h 4432"/>
                  <a:gd name="T28" fmla="*/ 8656 w 9771"/>
                  <a:gd name="T29" fmla="*/ 2816 h 4432"/>
                  <a:gd name="T30" fmla="*/ 3339 w 9771"/>
                  <a:gd name="T31" fmla="*/ 2816 h 4432"/>
                  <a:gd name="T32" fmla="*/ 3019 w 9771"/>
                  <a:gd name="T33" fmla="*/ 3136 h 4432"/>
                  <a:gd name="T34" fmla="*/ 3339 w 9771"/>
                  <a:gd name="T35" fmla="*/ 3456 h 4432"/>
                  <a:gd name="T36" fmla="*/ 3659 w 9771"/>
                  <a:gd name="T37" fmla="*/ 3136 h 4432"/>
                  <a:gd name="T38" fmla="*/ 3339 w 9771"/>
                  <a:gd name="T39" fmla="*/ 2816 h 4432"/>
                  <a:gd name="T40" fmla="*/ 6123 w 9771"/>
                  <a:gd name="T41" fmla="*/ 2816 h 4432"/>
                  <a:gd name="T42" fmla="*/ 5803 w 9771"/>
                  <a:gd name="T43" fmla="*/ 3136 h 4432"/>
                  <a:gd name="T44" fmla="*/ 6123 w 9771"/>
                  <a:gd name="T45" fmla="*/ 3456 h 4432"/>
                  <a:gd name="T46" fmla="*/ 6443 w 9771"/>
                  <a:gd name="T47" fmla="*/ 3136 h 4432"/>
                  <a:gd name="T48" fmla="*/ 6123 w 9771"/>
                  <a:gd name="T49" fmla="*/ 2816 h 4432"/>
                  <a:gd name="T50" fmla="*/ 9115 w 9771"/>
                  <a:gd name="T51" fmla="*/ 2816 h 4432"/>
                  <a:gd name="T52" fmla="*/ 9195 w 9771"/>
                  <a:gd name="T53" fmla="*/ 3285 h 4432"/>
                  <a:gd name="T54" fmla="*/ 9019 w 9771"/>
                  <a:gd name="T55" fmla="*/ 3504 h 4432"/>
                  <a:gd name="T56" fmla="*/ 7750 w 9771"/>
                  <a:gd name="T57" fmla="*/ 4181 h 4432"/>
                  <a:gd name="T58" fmla="*/ 7131 w 9771"/>
                  <a:gd name="T59" fmla="*/ 4186 h 4432"/>
                  <a:gd name="T60" fmla="*/ 1771 w 9771"/>
                  <a:gd name="T61" fmla="*/ 4170 h 4432"/>
                  <a:gd name="T62" fmla="*/ 454 w 9771"/>
                  <a:gd name="T63" fmla="*/ 3530 h 4432"/>
                  <a:gd name="T64" fmla="*/ 256 w 9771"/>
                  <a:gd name="T65" fmla="*/ 3205 h 4432"/>
                  <a:gd name="T66" fmla="*/ 256 w 9771"/>
                  <a:gd name="T67" fmla="*/ 3184 h 4432"/>
                  <a:gd name="T68" fmla="*/ 331 w 9771"/>
                  <a:gd name="T69" fmla="*/ 2816 h 4432"/>
                  <a:gd name="T70" fmla="*/ 80 w 9771"/>
                  <a:gd name="T71" fmla="*/ 2816 h 4432"/>
                  <a:gd name="T72" fmla="*/ 22 w 9771"/>
                  <a:gd name="T73" fmla="*/ 3216 h 4432"/>
                  <a:gd name="T74" fmla="*/ 27 w 9771"/>
                  <a:gd name="T75" fmla="*/ 3232 h 4432"/>
                  <a:gd name="T76" fmla="*/ 315 w 9771"/>
                  <a:gd name="T77" fmla="*/ 3722 h 4432"/>
                  <a:gd name="T78" fmla="*/ 1712 w 9771"/>
                  <a:gd name="T79" fmla="*/ 4400 h 4432"/>
                  <a:gd name="T80" fmla="*/ 1728 w 9771"/>
                  <a:gd name="T81" fmla="*/ 4405 h 4432"/>
                  <a:gd name="T82" fmla="*/ 1750 w 9771"/>
                  <a:gd name="T83" fmla="*/ 4405 h 4432"/>
                  <a:gd name="T84" fmla="*/ 4614 w 9771"/>
                  <a:gd name="T85" fmla="*/ 4432 h 4432"/>
                  <a:gd name="T86" fmla="*/ 7131 w 9771"/>
                  <a:gd name="T87" fmla="*/ 4421 h 4432"/>
                  <a:gd name="T88" fmla="*/ 7776 w 9771"/>
                  <a:gd name="T89" fmla="*/ 4416 h 4432"/>
                  <a:gd name="T90" fmla="*/ 7803 w 9771"/>
                  <a:gd name="T91" fmla="*/ 4416 h 4432"/>
                  <a:gd name="T92" fmla="*/ 7824 w 9771"/>
                  <a:gd name="T93" fmla="*/ 4405 h 4432"/>
                  <a:gd name="T94" fmla="*/ 9136 w 9771"/>
                  <a:gd name="T95" fmla="*/ 3706 h 4432"/>
                  <a:gd name="T96" fmla="*/ 9408 w 9771"/>
                  <a:gd name="T97" fmla="*/ 3370 h 4432"/>
                  <a:gd name="T98" fmla="*/ 9366 w 9771"/>
                  <a:gd name="T99" fmla="*/ 2816 h 4432"/>
                  <a:gd name="T100" fmla="*/ 9115 w 9771"/>
                  <a:gd name="T101" fmla="*/ 2816 h 4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771" h="4432">
                    <a:moveTo>
                      <a:pt x="9771" y="405"/>
                    </a:moveTo>
                    <a:cubicBezTo>
                      <a:pt x="5771" y="533"/>
                      <a:pt x="5771" y="533"/>
                      <a:pt x="5771" y="533"/>
                    </a:cubicBezTo>
                    <a:cubicBezTo>
                      <a:pt x="5771" y="0"/>
                      <a:pt x="5771" y="0"/>
                      <a:pt x="5771" y="0"/>
                    </a:cubicBezTo>
                    <a:cubicBezTo>
                      <a:pt x="9771" y="0"/>
                      <a:pt x="9771" y="0"/>
                      <a:pt x="9771" y="0"/>
                    </a:cubicBezTo>
                    <a:lnTo>
                      <a:pt x="9771" y="405"/>
                    </a:lnTo>
                    <a:close/>
                    <a:moveTo>
                      <a:pt x="816" y="2816"/>
                    </a:moveTo>
                    <a:cubicBezTo>
                      <a:pt x="640" y="2816"/>
                      <a:pt x="496" y="2960"/>
                      <a:pt x="496" y="3136"/>
                    </a:cubicBezTo>
                    <a:cubicBezTo>
                      <a:pt x="496" y="3312"/>
                      <a:pt x="640" y="3456"/>
                      <a:pt x="816" y="3456"/>
                    </a:cubicBezTo>
                    <a:cubicBezTo>
                      <a:pt x="992" y="3456"/>
                      <a:pt x="1136" y="3312"/>
                      <a:pt x="1136" y="3136"/>
                    </a:cubicBezTo>
                    <a:cubicBezTo>
                      <a:pt x="1136" y="2960"/>
                      <a:pt x="992" y="2816"/>
                      <a:pt x="816" y="2816"/>
                    </a:cubicBezTo>
                    <a:close/>
                    <a:moveTo>
                      <a:pt x="8656" y="2816"/>
                    </a:moveTo>
                    <a:cubicBezTo>
                      <a:pt x="8475" y="2816"/>
                      <a:pt x="8336" y="2960"/>
                      <a:pt x="8336" y="3136"/>
                    </a:cubicBezTo>
                    <a:cubicBezTo>
                      <a:pt x="8336" y="3312"/>
                      <a:pt x="8475" y="3456"/>
                      <a:pt x="8656" y="3456"/>
                    </a:cubicBezTo>
                    <a:cubicBezTo>
                      <a:pt x="8832" y="3456"/>
                      <a:pt x="8976" y="3312"/>
                      <a:pt x="8976" y="3136"/>
                    </a:cubicBezTo>
                    <a:cubicBezTo>
                      <a:pt x="8976" y="2960"/>
                      <a:pt x="8832" y="2816"/>
                      <a:pt x="8656" y="2816"/>
                    </a:cubicBezTo>
                    <a:close/>
                    <a:moveTo>
                      <a:pt x="3339" y="2816"/>
                    </a:moveTo>
                    <a:cubicBezTo>
                      <a:pt x="3163" y="2816"/>
                      <a:pt x="3019" y="2960"/>
                      <a:pt x="3019" y="3136"/>
                    </a:cubicBezTo>
                    <a:cubicBezTo>
                      <a:pt x="3019" y="3312"/>
                      <a:pt x="3163" y="3456"/>
                      <a:pt x="3339" y="3456"/>
                    </a:cubicBezTo>
                    <a:cubicBezTo>
                      <a:pt x="3515" y="3456"/>
                      <a:pt x="3659" y="3312"/>
                      <a:pt x="3659" y="3136"/>
                    </a:cubicBezTo>
                    <a:cubicBezTo>
                      <a:pt x="3659" y="2960"/>
                      <a:pt x="3515" y="2816"/>
                      <a:pt x="3339" y="2816"/>
                    </a:cubicBezTo>
                    <a:close/>
                    <a:moveTo>
                      <a:pt x="6123" y="2816"/>
                    </a:moveTo>
                    <a:cubicBezTo>
                      <a:pt x="5947" y="2816"/>
                      <a:pt x="5803" y="2960"/>
                      <a:pt x="5803" y="3136"/>
                    </a:cubicBezTo>
                    <a:cubicBezTo>
                      <a:pt x="5803" y="3312"/>
                      <a:pt x="5947" y="3456"/>
                      <a:pt x="6123" y="3456"/>
                    </a:cubicBezTo>
                    <a:cubicBezTo>
                      <a:pt x="6299" y="3456"/>
                      <a:pt x="6443" y="3312"/>
                      <a:pt x="6443" y="3136"/>
                    </a:cubicBezTo>
                    <a:cubicBezTo>
                      <a:pt x="6443" y="2960"/>
                      <a:pt x="6299" y="2816"/>
                      <a:pt x="6123" y="2816"/>
                    </a:cubicBezTo>
                    <a:close/>
                    <a:moveTo>
                      <a:pt x="9115" y="2816"/>
                    </a:moveTo>
                    <a:cubicBezTo>
                      <a:pt x="9168" y="2933"/>
                      <a:pt x="9248" y="3146"/>
                      <a:pt x="9195" y="3285"/>
                    </a:cubicBezTo>
                    <a:cubicBezTo>
                      <a:pt x="9147" y="3397"/>
                      <a:pt x="9072" y="3472"/>
                      <a:pt x="9019" y="3504"/>
                    </a:cubicBezTo>
                    <a:cubicBezTo>
                      <a:pt x="8336" y="3904"/>
                      <a:pt x="7856" y="4133"/>
                      <a:pt x="7750" y="4181"/>
                    </a:cubicBezTo>
                    <a:cubicBezTo>
                      <a:pt x="7547" y="4181"/>
                      <a:pt x="7339" y="4186"/>
                      <a:pt x="7131" y="4186"/>
                    </a:cubicBezTo>
                    <a:cubicBezTo>
                      <a:pt x="5504" y="4197"/>
                      <a:pt x="3664" y="4208"/>
                      <a:pt x="1771" y="4170"/>
                    </a:cubicBezTo>
                    <a:cubicBezTo>
                      <a:pt x="1654" y="4128"/>
                      <a:pt x="934" y="3866"/>
                      <a:pt x="454" y="3530"/>
                    </a:cubicBezTo>
                    <a:cubicBezTo>
                      <a:pt x="283" y="3413"/>
                      <a:pt x="267" y="3269"/>
                      <a:pt x="256" y="3205"/>
                    </a:cubicBezTo>
                    <a:cubicBezTo>
                      <a:pt x="256" y="3194"/>
                      <a:pt x="256" y="3189"/>
                      <a:pt x="256" y="3184"/>
                    </a:cubicBezTo>
                    <a:cubicBezTo>
                      <a:pt x="240" y="3082"/>
                      <a:pt x="278" y="2938"/>
                      <a:pt x="331" y="2816"/>
                    </a:cubicBezTo>
                    <a:cubicBezTo>
                      <a:pt x="80" y="2816"/>
                      <a:pt x="80" y="2816"/>
                      <a:pt x="80" y="2816"/>
                    </a:cubicBezTo>
                    <a:cubicBezTo>
                      <a:pt x="38" y="2938"/>
                      <a:pt x="0" y="3088"/>
                      <a:pt x="22" y="3216"/>
                    </a:cubicBezTo>
                    <a:cubicBezTo>
                      <a:pt x="22" y="3221"/>
                      <a:pt x="22" y="3226"/>
                      <a:pt x="27" y="3232"/>
                    </a:cubicBezTo>
                    <a:cubicBezTo>
                      <a:pt x="38" y="3317"/>
                      <a:pt x="64" y="3546"/>
                      <a:pt x="315" y="3722"/>
                    </a:cubicBezTo>
                    <a:cubicBezTo>
                      <a:pt x="870" y="4112"/>
                      <a:pt x="1680" y="4389"/>
                      <a:pt x="1712" y="4400"/>
                    </a:cubicBezTo>
                    <a:cubicBezTo>
                      <a:pt x="1728" y="4405"/>
                      <a:pt x="1728" y="4405"/>
                      <a:pt x="1728" y="4405"/>
                    </a:cubicBezTo>
                    <a:cubicBezTo>
                      <a:pt x="1750" y="4405"/>
                      <a:pt x="1750" y="4405"/>
                      <a:pt x="1750" y="4405"/>
                    </a:cubicBezTo>
                    <a:cubicBezTo>
                      <a:pt x="2726" y="4426"/>
                      <a:pt x="3686" y="4432"/>
                      <a:pt x="4614" y="4432"/>
                    </a:cubicBezTo>
                    <a:cubicBezTo>
                      <a:pt x="5494" y="4432"/>
                      <a:pt x="6336" y="4426"/>
                      <a:pt x="7131" y="4421"/>
                    </a:cubicBezTo>
                    <a:cubicBezTo>
                      <a:pt x="7350" y="4421"/>
                      <a:pt x="7568" y="4416"/>
                      <a:pt x="7776" y="4416"/>
                    </a:cubicBezTo>
                    <a:cubicBezTo>
                      <a:pt x="7803" y="4416"/>
                      <a:pt x="7803" y="4416"/>
                      <a:pt x="7803" y="4416"/>
                    </a:cubicBezTo>
                    <a:cubicBezTo>
                      <a:pt x="7824" y="4405"/>
                      <a:pt x="7824" y="4405"/>
                      <a:pt x="7824" y="4405"/>
                    </a:cubicBezTo>
                    <a:cubicBezTo>
                      <a:pt x="7846" y="4394"/>
                      <a:pt x="8358" y="4170"/>
                      <a:pt x="9136" y="3706"/>
                    </a:cubicBezTo>
                    <a:cubicBezTo>
                      <a:pt x="9179" y="3680"/>
                      <a:pt x="9328" y="3584"/>
                      <a:pt x="9408" y="3370"/>
                    </a:cubicBezTo>
                    <a:cubicBezTo>
                      <a:pt x="9483" y="3184"/>
                      <a:pt x="9430" y="2970"/>
                      <a:pt x="9366" y="2816"/>
                    </a:cubicBezTo>
                    <a:lnTo>
                      <a:pt x="9115" y="2816"/>
                    </a:lnTo>
                    <a:close/>
                  </a:path>
                </a:pathLst>
              </a:custGeom>
              <a:solidFill>
                <a:srgbClr val="112735"/>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Trebuchet MS"/>
                  <a:ea typeface="+mn-ea"/>
                  <a:cs typeface="+mn-cs"/>
                </a:endParaRPr>
              </a:p>
            </p:txBody>
          </p:sp>
        </p:grpSp>
      </p:grpSp>
      <p:grpSp>
        <p:nvGrpSpPr>
          <p:cNvPr id="18" name="Group 17">
            <a:extLst>
              <a:ext uri="{FF2B5EF4-FFF2-40B4-BE49-F238E27FC236}">
                <a16:creationId xmlns:a16="http://schemas.microsoft.com/office/drawing/2014/main" id="{5A51202D-5C08-40AC-97B6-615CB9CACB02}"/>
              </a:ext>
            </a:extLst>
          </p:cNvPr>
          <p:cNvGrpSpPr/>
          <p:nvPr/>
        </p:nvGrpSpPr>
        <p:grpSpPr>
          <a:xfrm>
            <a:off x="687051" y="2987308"/>
            <a:ext cx="6621539" cy="2233582"/>
            <a:chOff x="630000" y="2645857"/>
            <a:chExt cx="6191324" cy="2233582"/>
          </a:xfrm>
        </p:grpSpPr>
        <p:cxnSp>
          <p:nvCxnSpPr>
            <p:cNvPr id="108" name="Straight Connector 107">
              <a:extLst>
                <a:ext uri="{FF2B5EF4-FFF2-40B4-BE49-F238E27FC236}">
                  <a16:creationId xmlns:a16="http://schemas.microsoft.com/office/drawing/2014/main" id="{FF6DD7E9-B218-49EE-A1D0-30E7C96BBDE7}"/>
                </a:ext>
              </a:extLst>
            </p:cNvPr>
            <p:cNvCxnSpPr>
              <a:cxnSpLocks/>
            </p:cNvCxnSpPr>
            <p:nvPr/>
          </p:nvCxnSpPr>
          <p:spPr>
            <a:xfrm>
              <a:off x="630000" y="2645857"/>
              <a:ext cx="6191324" cy="0"/>
            </a:xfrm>
            <a:prstGeom prst="line">
              <a:avLst/>
            </a:prstGeom>
            <a:ln w="9002" cap="rnd">
              <a:solidFill>
                <a:schemeClr val="accent5"/>
              </a:solidFill>
              <a:prstDash val="sysDot"/>
              <a:round/>
              <a:tailEnd type="none"/>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44885BD4-853B-491C-AE8A-EB1E442F25CB}"/>
                </a:ext>
              </a:extLst>
            </p:cNvPr>
            <p:cNvCxnSpPr>
              <a:cxnSpLocks/>
            </p:cNvCxnSpPr>
            <p:nvPr/>
          </p:nvCxnSpPr>
          <p:spPr>
            <a:xfrm>
              <a:off x="630000" y="4879439"/>
              <a:ext cx="6191324" cy="0"/>
            </a:xfrm>
            <a:prstGeom prst="line">
              <a:avLst/>
            </a:prstGeom>
            <a:ln w="9002" cap="rnd">
              <a:solidFill>
                <a:schemeClr val="accent5"/>
              </a:solidFill>
              <a:prstDash val="sysDot"/>
              <a:round/>
              <a:tailEnd type="none"/>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816CA37B-8B83-4B7D-B50C-C81F0377C2D7}"/>
                </a:ext>
              </a:extLst>
            </p:cNvPr>
            <p:cNvCxnSpPr>
              <a:cxnSpLocks/>
            </p:cNvCxnSpPr>
            <p:nvPr/>
          </p:nvCxnSpPr>
          <p:spPr>
            <a:xfrm>
              <a:off x="630000" y="3762648"/>
              <a:ext cx="6191324" cy="0"/>
            </a:xfrm>
            <a:prstGeom prst="line">
              <a:avLst/>
            </a:prstGeom>
            <a:ln w="9002" cap="rnd">
              <a:solidFill>
                <a:schemeClr val="accent5"/>
              </a:solidFill>
              <a:prstDash val="sysDot"/>
              <a:round/>
              <a:tailEnd type="none"/>
            </a:ln>
          </p:spPr>
          <p:style>
            <a:lnRef idx="1">
              <a:schemeClr val="accent1"/>
            </a:lnRef>
            <a:fillRef idx="0">
              <a:schemeClr val="accent1"/>
            </a:fillRef>
            <a:effectRef idx="0">
              <a:schemeClr val="accent1"/>
            </a:effectRef>
            <a:fontRef idx="minor">
              <a:schemeClr val="tx1"/>
            </a:fontRef>
          </p:style>
        </p:cxnSp>
      </p:grpSp>
      <p:cxnSp>
        <p:nvCxnSpPr>
          <p:cNvPr id="15" name="Straight Connector 14">
            <a:extLst>
              <a:ext uri="{FF2B5EF4-FFF2-40B4-BE49-F238E27FC236}">
                <a16:creationId xmlns:a16="http://schemas.microsoft.com/office/drawing/2014/main" id="{AE235682-5542-4EBA-AA14-5EF4F9D01952}"/>
              </a:ext>
            </a:extLst>
          </p:cNvPr>
          <p:cNvCxnSpPr>
            <a:cxnSpLocks/>
          </p:cNvCxnSpPr>
          <p:nvPr/>
        </p:nvCxnSpPr>
        <p:spPr>
          <a:xfrm>
            <a:off x="630000" y="1961610"/>
            <a:ext cx="2448044" cy="0"/>
          </a:xfrm>
          <a:prstGeom prst="line">
            <a:avLst/>
          </a:prstGeom>
          <a:ln w="9525" cap="rnd" cmpd="sng" algn="ctr">
            <a:solidFill>
              <a:schemeClr val="tx2"/>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93A49C6D-D79D-4E1E-B4BB-EEC0D3E6B41B}"/>
              </a:ext>
            </a:extLst>
          </p:cNvPr>
          <p:cNvSpPr txBox="1"/>
          <p:nvPr/>
        </p:nvSpPr>
        <p:spPr>
          <a:xfrm>
            <a:off x="630000" y="1608880"/>
            <a:ext cx="2285999" cy="346943"/>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295E7E"/>
                </a:solidFill>
                <a:effectLst/>
                <a:uLnTx/>
                <a:uFillTx/>
                <a:latin typeface="Trebuchet MS"/>
                <a:ea typeface="+mn-ea"/>
                <a:cs typeface="+mn-cs"/>
              </a:rPr>
              <a:t>Case study</a:t>
            </a:r>
          </a:p>
        </p:txBody>
      </p:sp>
      <p:cxnSp>
        <p:nvCxnSpPr>
          <p:cNvPr id="79" name="Straight Connector 78">
            <a:extLst>
              <a:ext uri="{FF2B5EF4-FFF2-40B4-BE49-F238E27FC236}">
                <a16:creationId xmlns:a16="http://schemas.microsoft.com/office/drawing/2014/main" id="{9650BAF2-D5FC-4E42-83D7-AA63F4BD25B0}"/>
              </a:ext>
            </a:extLst>
          </p:cNvPr>
          <p:cNvCxnSpPr/>
          <p:nvPr/>
        </p:nvCxnSpPr>
        <p:spPr>
          <a:xfrm>
            <a:off x="3338477" y="1961610"/>
            <a:ext cx="4259482" cy="0"/>
          </a:xfrm>
          <a:prstGeom prst="line">
            <a:avLst/>
          </a:prstGeom>
          <a:ln w="9525" cap="rnd" cmpd="sng" algn="ctr">
            <a:solidFill>
              <a:schemeClr val="tx2"/>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80" name="TextBox 79">
            <a:extLst>
              <a:ext uri="{FF2B5EF4-FFF2-40B4-BE49-F238E27FC236}">
                <a16:creationId xmlns:a16="http://schemas.microsoft.com/office/drawing/2014/main" id="{54A535A9-4812-4F29-971D-92340B873E2E}"/>
              </a:ext>
            </a:extLst>
          </p:cNvPr>
          <p:cNvSpPr txBox="1"/>
          <p:nvPr/>
        </p:nvSpPr>
        <p:spPr>
          <a:xfrm>
            <a:off x="3338477" y="1608880"/>
            <a:ext cx="4025108" cy="346943"/>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295E7E"/>
                </a:solidFill>
                <a:effectLst/>
                <a:uLnTx/>
                <a:uFillTx/>
                <a:latin typeface="Trebuchet MS"/>
                <a:ea typeface="+mn-ea"/>
                <a:cs typeface="+mn-cs"/>
              </a:rPr>
              <a:t>Initial use case</a:t>
            </a:r>
          </a:p>
        </p:txBody>
      </p:sp>
      <p:sp>
        <p:nvSpPr>
          <p:cNvPr id="88" name="TextBox 87">
            <a:extLst>
              <a:ext uri="{FF2B5EF4-FFF2-40B4-BE49-F238E27FC236}">
                <a16:creationId xmlns:a16="http://schemas.microsoft.com/office/drawing/2014/main" id="{FEEBB40C-5D93-443B-BAD9-6520F1F79BA2}"/>
              </a:ext>
            </a:extLst>
          </p:cNvPr>
          <p:cNvSpPr txBox="1"/>
          <p:nvPr/>
        </p:nvSpPr>
        <p:spPr>
          <a:xfrm>
            <a:off x="3338476" y="4562023"/>
            <a:ext cx="4259482" cy="234384"/>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64008" marR="0" lvl="1" indent="0" algn="l" defTabSz="914400" rtl="0" eaLnBrk="1" fontAlgn="auto" latinLnBrk="0" hangingPunct="1">
              <a:lnSpc>
                <a:spcPct val="100000"/>
              </a:lnSpc>
              <a:spcBef>
                <a:spcPts val="0"/>
              </a:spcBef>
              <a:spcAft>
                <a:spcPts val="0"/>
              </a:spcAft>
              <a:buClr>
                <a:srgbClr val="295E7E"/>
              </a:buClr>
              <a:buSzTx/>
              <a:buFontTx/>
              <a:buNone/>
              <a:tabLst/>
              <a:defRPr/>
            </a:pPr>
            <a:r>
              <a:rPr kumimoji="0" lang="en-US" sz="1400" b="0" i="0" u="none" strike="noStrike" kern="1200" cap="none" spc="0" normalizeH="0" baseline="0" noProof="0" dirty="0">
                <a:ln>
                  <a:noFill/>
                </a:ln>
                <a:solidFill>
                  <a:srgbClr val="295E7E"/>
                </a:solidFill>
                <a:effectLst/>
                <a:uLnTx/>
                <a:uFillTx/>
                <a:latin typeface="Trebuchet MS"/>
                <a:ea typeface="+mn-ea"/>
                <a:cs typeface="+mn-cs"/>
              </a:rPr>
              <a:t>Assessment of whether the current level of DAS is optimal</a:t>
            </a:r>
            <a:r>
              <a:rPr kumimoji="0" lang="en-US" sz="1400" b="0" i="0" u="none" strike="noStrike" kern="1200" cap="none" spc="0" normalizeH="0" baseline="0" noProof="0">
                <a:ln>
                  <a:noFill/>
                </a:ln>
                <a:solidFill>
                  <a:srgbClr val="FF0000"/>
                </a:solidFill>
                <a:effectLst/>
                <a:uLnTx/>
                <a:uFillTx/>
                <a:latin typeface="Trebuchet MS"/>
                <a:ea typeface="+mn-ea"/>
                <a:cs typeface="+mn-cs"/>
              </a:rPr>
              <a:t>,</a:t>
            </a:r>
            <a:r>
              <a:rPr kumimoji="0" lang="en-US" sz="1400" b="0" i="0" u="none" strike="noStrike" kern="1200" cap="none" spc="0" normalizeH="0" baseline="0" noProof="0" dirty="0">
                <a:ln>
                  <a:noFill/>
                </a:ln>
                <a:solidFill>
                  <a:srgbClr val="295E7E"/>
                </a:solidFill>
                <a:effectLst/>
                <a:uLnTx/>
                <a:uFillTx/>
                <a:latin typeface="Trebuchet MS"/>
                <a:ea typeface="+mn-ea"/>
                <a:cs typeface="+mn-cs"/>
              </a:rPr>
              <a:t> given the implications for Typhoon unavailability and the cost of regularly switching systems between aircraft</a:t>
            </a:r>
          </a:p>
        </p:txBody>
      </p:sp>
      <p:sp>
        <p:nvSpPr>
          <p:cNvPr id="89" name="TextBox 88">
            <a:extLst>
              <a:ext uri="{FF2B5EF4-FFF2-40B4-BE49-F238E27FC236}">
                <a16:creationId xmlns:a16="http://schemas.microsoft.com/office/drawing/2014/main" id="{267BD1EB-459E-4E55-A29F-550AA09F4906}"/>
              </a:ext>
            </a:extLst>
          </p:cNvPr>
          <p:cNvSpPr txBox="1"/>
          <p:nvPr/>
        </p:nvSpPr>
        <p:spPr>
          <a:xfrm>
            <a:off x="3338476" y="3363703"/>
            <a:ext cx="4259482" cy="430887"/>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64008" marR="0" lvl="1" indent="0" algn="l" defTabSz="914400" rtl="0" eaLnBrk="1" fontAlgn="auto" latinLnBrk="0" hangingPunct="1">
              <a:lnSpc>
                <a:spcPct val="100000"/>
              </a:lnSpc>
              <a:spcBef>
                <a:spcPts val="0"/>
              </a:spcBef>
              <a:spcAft>
                <a:spcPts val="0"/>
              </a:spcAft>
              <a:buClr>
                <a:srgbClr val="295E7E"/>
              </a:buClr>
              <a:buSzTx/>
              <a:buFontTx/>
              <a:buNone/>
              <a:tabLst/>
              <a:defRPr/>
            </a:pPr>
            <a:r>
              <a:rPr kumimoji="0" lang="en-US" sz="1400" b="0" i="0" u="none" strike="noStrike" kern="1200" cap="none" spc="0" normalizeH="0" baseline="0" noProof="0" dirty="0">
                <a:ln>
                  <a:noFill/>
                </a:ln>
                <a:solidFill>
                  <a:srgbClr val="295E7E"/>
                </a:solidFill>
                <a:effectLst/>
                <a:uLnTx/>
                <a:uFillTx/>
                <a:latin typeface="Trebuchet MS"/>
                <a:ea typeface="+mn-ea"/>
                <a:cs typeface="+mn-cs"/>
              </a:rPr>
              <a:t>Estimating the </a:t>
            </a:r>
            <a:r>
              <a:rPr kumimoji="0" lang="en-US" sz="1400" b="0" i="0" u="none" strike="noStrike" kern="1200" cap="none" spc="0" normalizeH="0" baseline="0" noProof="0">
                <a:ln>
                  <a:noFill/>
                </a:ln>
                <a:solidFill>
                  <a:srgbClr val="295E7E"/>
                </a:solidFill>
                <a:effectLst/>
                <a:uLnTx/>
                <a:uFillTx/>
                <a:latin typeface="Trebuchet MS"/>
                <a:ea typeface="+mn-ea"/>
                <a:cs typeface="+mn-cs"/>
              </a:rPr>
              <a:t>trade-off</a:t>
            </a:r>
            <a:r>
              <a:rPr kumimoji="0" lang="en-US" sz="1400" b="0" i="0" u="none" strike="noStrike" kern="1200" cap="none" spc="0" normalizeH="0" baseline="0" noProof="0" dirty="0">
                <a:ln>
                  <a:noFill/>
                </a:ln>
                <a:solidFill>
                  <a:srgbClr val="295E7E"/>
                </a:solidFill>
                <a:effectLst/>
                <a:uLnTx/>
                <a:uFillTx/>
                <a:latin typeface="Trebuchet MS"/>
                <a:ea typeface="+mn-ea"/>
                <a:cs typeface="+mn-cs"/>
              </a:rPr>
              <a:t> value of ES Materiel across the CR2 fleet </a:t>
            </a:r>
          </a:p>
        </p:txBody>
      </p:sp>
      <p:sp>
        <p:nvSpPr>
          <p:cNvPr id="90" name="TextBox 89">
            <a:extLst>
              <a:ext uri="{FF2B5EF4-FFF2-40B4-BE49-F238E27FC236}">
                <a16:creationId xmlns:a16="http://schemas.microsoft.com/office/drawing/2014/main" id="{94175494-0AA7-4C2D-BC89-A20D14A34584}"/>
              </a:ext>
            </a:extLst>
          </p:cNvPr>
          <p:cNvSpPr txBox="1"/>
          <p:nvPr/>
        </p:nvSpPr>
        <p:spPr>
          <a:xfrm>
            <a:off x="3338476" y="2361885"/>
            <a:ext cx="4259482" cy="234384"/>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295E7E"/>
                </a:solidFill>
                <a:effectLst/>
                <a:uLnTx/>
                <a:uFillTx/>
                <a:latin typeface="Trebuchet MS"/>
                <a:ea typeface="+mn-ea"/>
                <a:cs typeface="+mn-cs"/>
              </a:rPr>
              <a:t>Better understanding of the value trade-off between carrying out upgrade </a:t>
            </a:r>
            <a:r>
              <a:rPr kumimoji="0" lang="en-US" sz="1400" b="0" i="0" u="none" strike="noStrike" kern="1200" cap="none" spc="0" normalizeH="0" baseline="0" noProof="0" dirty="0" err="1">
                <a:ln>
                  <a:noFill/>
                </a:ln>
                <a:solidFill>
                  <a:srgbClr val="295E7E"/>
                </a:solidFill>
                <a:effectLst/>
                <a:uLnTx/>
                <a:uFillTx/>
                <a:latin typeface="Trebuchet MS"/>
                <a:ea typeface="+mn-ea"/>
                <a:cs typeface="+mn-cs"/>
              </a:rPr>
              <a:t>programmes</a:t>
            </a:r>
            <a:r>
              <a:rPr kumimoji="0" lang="en-US" sz="1400" b="0" i="0" u="none" strike="noStrike" kern="1200" cap="none" spc="0" normalizeH="0" baseline="0" noProof="0" dirty="0">
                <a:ln>
                  <a:noFill/>
                </a:ln>
                <a:solidFill>
                  <a:srgbClr val="295E7E"/>
                </a:solidFill>
                <a:effectLst/>
                <a:uLnTx/>
                <a:uFillTx/>
                <a:latin typeface="Trebuchet MS"/>
                <a:ea typeface="+mn-ea"/>
                <a:cs typeface="+mn-cs"/>
              </a:rPr>
              <a:t> during initial build versus during maintenance once asset is operational</a:t>
            </a:r>
          </a:p>
        </p:txBody>
      </p:sp>
      <p:sp>
        <p:nvSpPr>
          <p:cNvPr id="91" name="TextBox 90">
            <a:extLst>
              <a:ext uri="{FF2B5EF4-FFF2-40B4-BE49-F238E27FC236}">
                <a16:creationId xmlns:a16="http://schemas.microsoft.com/office/drawing/2014/main" id="{0CD60D5E-790D-4E7E-8141-C3742C14FD1B}"/>
              </a:ext>
            </a:extLst>
          </p:cNvPr>
          <p:cNvSpPr txBox="1"/>
          <p:nvPr/>
        </p:nvSpPr>
        <p:spPr>
          <a:xfrm>
            <a:off x="3338476" y="5662093"/>
            <a:ext cx="4259482" cy="234384"/>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64008" marR="0" lvl="1" indent="0" algn="l" defTabSz="914400" rtl="0" eaLnBrk="1" fontAlgn="auto" latinLnBrk="0" hangingPunct="1">
              <a:lnSpc>
                <a:spcPct val="100000"/>
              </a:lnSpc>
              <a:spcBef>
                <a:spcPts val="0"/>
              </a:spcBef>
              <a:spcAft>
                <a:spcPts val="0"/>
              </a:spcAft>
              <a:buClr>
                <a:srgbClr val="295E7E"/>
              </a:buClr>
              <a:buSzTx/>
              <a:buFontTx/>
              <a:buNone/>
              <a:tabLst/>
              <a:defRPr/>
            </a:pPr>
            <a:r>
              <a:rPr kumimoji="0" lang="en-US" sz="1400" b="0" i="0" u="none" strike="noStrike" kern="1200" cap="none" spc="0" normalizeH="0" baseline="0" noProof="0" dirty="0">
                <a:ln>
                  <a:noFill/>
                </a:ln>
                <a:solidFill>
                  <a:srgbClr val="295E7E"/>
                </a:solidFill>
                <a:effectLst/>
                <a:uLnTx/>
                <a:uFillTx/>
                <a:latin typeface="Trebuchet MS"/>
                <a:ea typeface="+mn-ea"/>
                <a:cs typeface="+mn-cs"/>
              </a:rPr>
              <a:t>Evaluating the knock-on value impact of operational issues at Marchwood on the force elements depending on it as an infrastructure asset</a:t>
            </a:r>
          </a:p>
        </p:txBody>
      </p:sp>
      <p:sp>
        <p:nvSpPr>
          <p:cNvPr id="96" name="TextBox 95">
            <a:extLst>
              <a:ext uri="{FF2B5EF4-FFF2-40B4-BE49-F238E27FC236}">
                <a16:creationId xmlns:a16="http://schemas.microsoft.com/office/drawing/2014/main" id="{9D60C1F6-32E5-4603-8F6A-68D243A174A1}"/>
              </a:ext>
            </a:extLst>
          </p:cNvPr>
          <p:cNvSpPr txBox="1"/>
          <p:nvPr/>
        </p:nvSpPr>
        <p:spPr>
          <a:xfrm>
            <a:off x="8554983" y="2022774"/>
            <a:ext cx="3178239" cy="4262705"/>
          </a:xfrm>
          <a:prstGeom prst="rect">
            <a:avLst/>
          </a:prstGeom>
          <a:noFill/>
          <a:ln w="9525" cap="rnd" cmpd="sng" algn="ctr">
            <a:noFill/>
            <a:prstDash val="solid"/>
            <a:round/>
          </a:ln>
          <a:effectLst/>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marL="121920" marR="0" lvl="1" indent="0" algn="l" defTabSz="914400" rtl="0" eaLnBrk="1" fontAlgn="auto" latinLnBrk="0" hangingPunct="1">
              <a:lnSpc>
                <a:spcPct val="100000"/>
              </a:lnSpc>
              <a:spcBef>
                <a:spcPts val="0"/>
              </a:spcBef>
              <a:spcAft>
                <a:spcPts val="1800"/>
              </a:spcAft>
              <a:buClr>
                <a:srgbClr val="295E7E"/>
              </a:buClr>
              <a:buSzTx/>
              <a:buFontTx/>
              <a:buNone/>
              <a:tabLst/>
              <a:defRPr/>
            </a:pPr>
            <a:r>
              <a:rPr kumimoji="0" lang="en-US" sz="1400" b="0" i="0" u="none" strike="noStrike" kern="1200" cap="none" spc="0" normalizeH="0" baseline="0" noProof="0" dirty="0">
                <a:ln>
                  <a:noFill/>
                </a:ln>
                <a:solidFill>
                  <a:prstClr val="white"/>
                </a:solidFill>
                <a:effectLst/>
                <a:uLnTx/>
                <a:uFillTx/>
                <a:latin typeface="Trebuchet MS"/>
                <a:ea typeface="+mn-ea"/>
                <a:cs typeface="Calibri"/>
              </a:rPr>
              <a:t>What is the specific use case within which a model might support decisions making?</a:t>
            </a:r>
          </a:p>
          <a:p>
            <a:pPr marL="121920" marR="0" lvl="1" indent="0" algn="l" defTabSz="914400" rtl="0" eaLnBrk="1" fontAlgn="auto" latinLnBrk="0" hangingPunct="1">
              <a:lnSpc>
                <a:spcPct val="100000"/>
              </a:lnSpc>
              <a:spcBef>
                <a:spcPts val="0"/>
              </a:spcBef>
              <a:spcAft>
                <a:spcPts val="1800"/>
              </a:spcAft>
              <a:buClr>
                <a:srgbClr val="295E7E"/>
              </a:buClr>
              <a:buSzTx/>
              <a:buFontTx/>
              <a:buNone/>
              <a:tabLst/>
              <a:defRPr/>
            </a:pPr>
            <a:r>
              <a:rPr kumimoji="0" lang="en-US" sz="1400" b="0" i="0" u="none" strike="noStrike" kern="1200" cap="none" spc="0" normalizeH="0" baseline="0" noProof="0" dirty="0">
                <a:ln>
                  <a:noFill/>
                </a:ln>
                <a:solidFill>
                  <a:prstClr val="white"/>
                </a:solidFill>
                <a:effectLst/>
                <a:uLnTx/>
                <a:uFillTx/>
                <a:latin typeface="Trebuchet MS"/>
                <a:ea typeface="+mn-ea"/>
                <a:cs typeface="Calibri"/>
              </a:rPr>
              <a:t>For that use case, what specific model is most likely to drive value?</a:t>
            </a:r>
          </a:p>
          <a:p>
            <a:pPr marL="121920" marR="0" lvl="1" indent="0" algn="l" defTabSz="914400" rtl="0" eaLnBrk="1" fontAlgn="auto" latinLnBrk="0" hangingPunct="1">
              <a:lnSpc>
                <a:spcPct val="100000"/>
              </a:lnSpc>
              <a:spcBef>
                <a:spcPts val="0"/>
              </a:spcBef>
              <a:spcAft>
                <a:spcPts val="1800"/>
              </a:spcAft>
              <a:buClr>
                <a:srgbClr val="295E7E"/>
              </a:buClr>
              <a:buSzTx/>
              <a:buFontTx/>
              <a:buNone/>
              <a:tabLst/>
              <a:defRPr/>
            </a:pPr>
            <a:r>
              <a:rPr kumimoji="0" lang="en-US" sz="1400" b="0" i="0" u="none" strike="noStrike" kern="1200" cap="none" spc="0" normalizeH="0" baseline="0" noProof="0" dirty="0">
                <a:ln>
                  <a:noFill/>
                </a:ln>
                <a:solidFill>
                  <a:prstClr val="white"/>
                </a:solidFill>
                <a:effectLst/>
                <a:uLnTx/>
                <a:uFillTx/>
                <a:latin typeface="Trebuchet MS"/>
                <a:ea typeface="+mn-ea"/>
                <a:cs typeface="Calibri"/>
              </a:rPr>
              <a:t>Exactly how would it add value? </a:t>
            </a:r>
          </a:p>
          <a:p>
            <a:pPr marL="121920" marR="0" lvl="1" indent="0" algn="l" defTabSz="914400" rtl="0" eaLnBrk="1" fontAlgn="auto" latinLnBrk="0" hangingPunct="1">
              <a:lnSpc>
                <a:spcPct val="100000"/>
              </a:lnSpc>
              <a:spcBef>
                <a:spcPts val="0"/>
              </a:spcBef>
              <a:spcAft>
                <a:spcPts val="1800"/>
              </a:spcAft>
              <a:buClr>
                <a:srgbClr val="295E7E"/>
              </a:buClr>
              <a:buSzTx/>
              <a:buFontTx/>
              <a:buNone/>
              <a:tabLst/>
              <a:defRPr/>
            </a:pPr>
            <a:r>
              <a:rPr kumimoji="0" lang="en-US" sz="1400" b="0" i="0" u="none" strike="noStrike" kern="1200" cap="none" spc="0" normalizeH="0" baseline="0" noProof="0" dirty="0">
                <a:ln>
                  <a:noFill/>
                </a:ln>
                <a:solidFill>
                  <a:prstClr val="white"/>
                </a:solidFill>
                <a:effectLst/>
                <a:uLnTx/>
                <a:uFillTx/>
                <a:latin typeface="Trebuchet MS"/>
                <a:ea typeface="+mn-ea"/>
                <a:cs typeface="Calibri"/>
              </a:rPr>
              <a:t>Is the existing data good enough quality?</a:t>
            </a:r>
          </a:p>
          <a:p>
            <a:pPr marL="121920" marR="0" lvl="1" indent="0" algn="l" defTabSz="914400" rtl="0" eaLnBrk="1" fontAlgn="auto" latinLnBrk="0" hangingPunct="1">
              <a:lnSpc>
                <a:spcPct val="100000"/>
              </a:lnSpc>
              <a:spcBef>
                <a:spcPts val="0"/>
              </a:spcBef>
              <a:spcAft>
                <a:spcPts val="1800"/>
              </a:spcAft>
              <a:buClr>
                <a:srgbClr val="295E7E"/>
              </a:buClr>
              <a:buSzTx/>
              <a:buFontTx/>
              <a:buNone/>
              <a:tabLst/>
              <a:defRPr/>
            </a:pPr>
            <a:r>
              <a:rPr kumimoji="0" lang="en-US" sz="1400" b="0" i="0" u="none" strike="noStrike" kern="1200" cap="none" spc="0" normalizeH="0" baseline="0" noProof="0" dirty="0">
                <a:ln>
                  <a:noFill/>
                </a:ln>
                <a:solidFill>
                  <a:prstClr val="white"/>
                </a:solidFill>
                <a:effectLst/>
                <a:uLnTx/>
                <a:uFillTx/>
                <a:latin typeface="Trebuchet MS"/>
                <a:ea typeface="+mn-ea"/>
                <a:cs typeface="Calibri"/>
              </a:rPr>
              <a:t>What are the enablers required for that model to deliver? What are the gaps today?</a:t>
            </a:r>
          </a:p>
          <a:p>
            <a:pPr marL="121920" marR="0" lvl="1" indent="0" algn="l" defTabSz="914400" rtl="0" eaLnBrk="1" fontAlgn="auto" latinLnBrk="0" hangingPunct="1">
              <a:lnSpc>
                <a:spcPct val="100000"/>
              </a:lnSpc>
              <a:spcBef>
                <a:spcPts val="0"/>
              </a:spcBef>
              <a:spcAft>
                <a:spcPts val="1800"/>
              </a:spcAft>
              <a:buClr>
                <a:srgbClr val="295E7E"/>
              </a:buClr>
              <a:buSzTx/>
              <a:buFontTx/>
              <a:buNone/>
              <a:tabLst/>
              <a:defRPr/>
            </a:pPr>
            <a:r>
              <a:rPr kumimoji="0" lang="en-US" sz="1400" b="0" i="0" u="none" strike="noStrike" kern="1200" cap="none" spc="0" normalizeH="0" baseline="0" noProof="0" dirty="0">
                <a:ln>
                  <a:noFill/>
                </a:ln>
                <a:solidFill>
                  <a:prstClr val="white"/>
                </a:solidFill>
                <a:effectLst/>
                <a:uLnTx/>
                <a:uFillTx/>
                <a:latin typeface="Trebuchet MS"/>
                <a:ea typeface="+mn-ea"/>
                <a:cs typeface="Calibri"/>
              </a:rPr>
              <a:t>What are the implications for D</a:t>
            </a:r>
            <a:r>
              <a:rPr kumimoji="0" lang="en-US" sz="1400" b="0" i="0" u="none" strike="noStrike" kern="1200" cap="none" spc="0" normalizeH="0" baseline="0" noProof="0" dirty="0" err="1">
                <a:ln>
                  <a:noFill/>
                </a:ln>
                <a:solidFill>
                  <a:prstClr val="white"/>
                </a:solidFill>
                <a:effectLst/>
                <a:uLnTx/>
                <a:uFillTx/>
                <a:latin typeface="Trebuchet MS"/>
                <a:ea typeface="+mn-ea"/>
                <a:cs typeface="Calibri"/>
              </a:rPr>
              <a:t>efence</a:t>
            </a:r>
            <a:r>
              <a:rPr kumimoji="0" lang="en-US" sz="1400" b="0" i="0" u="none" strike="noStrike" kern="1200" cap="none" spc="0" normalizeH="0" baseline="0" noProof="0" dirty="0">
                <a:ln>
                  <a:noFill/>
                </a:ln>
                <a:solidFill>
                  <a:prstClr val="white"/>
                </a:solidFill>
                <a:effectLst/>
                <a:uLnTx/>
                <a:uFillTx/>
                <a:latin typeface="Trebuchet MS"/>
                <a:ea typeface="+mn-ea"/>
                <a:cs typeface="Calibri"/>
              </a:rPr>
              <a:t> as a whole? How can the </a:t>
            </a:r>
            <a:r>
              <a:rPr kumimoji="0" lang="en-US" sz="1400" b="0" i="0" u="none" strike="noStrike" kern="1200" cap="none" spc="0" normalizeH="0" baseline="0" noProof="0" dirty="0" err="1">
                <a:ln>
                  <a:noFill/>
                </a:ln>
                <a:solidFill>
                  <a:prstClr val="white"/>
                </a:solidFill>
                <a:effectLst/>
                <a:uLnTx/>
                <a:uFillTx/>
                <a:latin typeface="Trebuchet MS"/>
                <a:ea typeface="+mn-ea"/>
                <a:cs typeface="Calibri"/>
              </a:rPr>
              <a:t>centre</a:t>
            </a:r>
            <a:r>
              <a:rPr kumimoji="0" lang="en-US" sz="1400" b="0" i="0" u="none" strike="noStrike" kern="1200" cap="none" spc="0" normalizeH="0" baseline="0" noProof="0" dirty="0">
                <a:ln>
                  <a:noFill/>
                </a:ln>
                <a:solidFill>
                  <a:prstClr val="white"/>
                </a:solidFill>
                <a:effectLst/>
                <a:uLnTx/>
                <a:uFillTx/>
                <a:latin typeface="Trebuchet MS"/>
                <a:ea typeface="+mn-ea"/>
                <a:cs typeface="Calibri"/>
              </a:rPr>
              <a:t> support &amp; enable this work?</a:t>
            </a:r>
          </a:p>
        </p:txBody>
      </p:sp>
      <p:sp>
        <p:nvSpPr>
          <p:cNvPr id="98" name="TextBox 97">
            <a:extLst>
              <a:ext uri="{FF2B5EF4-FFF2-40B4-BE49-F238E27FC236}">
                <a16:creationId xmlns:a16="http://schemas.microsoft.com/office/drawing/2014/main" id="{19AEE735-A5DF-47A5-BD55-EBC0263C2E1B}"/>
              </a:ext>
            </a:extLst>
          </p:cNvPr>
          <p:cNvSpPr txBox="1"/>
          <p:nvPr/>
        </p:nvSpPr>
        <p:spPr>
          <a:xfrm>
            <a:off x="8554984" y="1371048"/>
            <a:ext cx="2860701" cy="584775"/>
          </a:xfrm>
          <a:prstGeom prst="rect">
            <a:avLst/>
          </a:prstGeom>
          <a:noFill/>
          <a:ln w="9525" cap="rnd" cmpd="sng" algn="ctr">
            <a:noFill/>
            <a:prstDash val="solid"/>
            <a:round/>
          </a:ln>
          <a:effectLst/>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marL="121920" marR="0" lvl="1" indent="0" algn="l" defTabSz="914400" rtl="0" eaLnBrk="1" fontAlgn="auto" latinLnBrk="0" hangingPunct="1">
              <a:lnSpc>
                <a:spcPct val="100000"/>
              </a:lnSpc>
              <a:spcBef>
                <a:spcPts val="0"/>
              </a:spcBef>
              <a:spcAft>
                <a:spcPts val="1800"/>
              </a:spcAft>
              <a:buClr>
                <a:srgbClr val="295E7E"/>
              </a:buClr>
              <a:buSzTx/>
              <a:buFontTx/>
              <a:buNone/>
              <a:tabLst/>
              <a:defRPr/>
            </a:pPr>
            <a:r>
              <a:rPr kumimoji="0" lang="en-US" sz="1600" b="1" i="0" u="none" strike="noStrike" kern="1200" cap="none" spc="0" normalizeH="0" baseline="0" noProof="0" dirty="0">
                <a:ln>
                  <a:noFill/>
                </a:ln>
                <a:solidFill>
                  <a:srgbClr val="FFC000"/>
                </a:solidFill>
                <a:effectLst/>
                <a:uLnTx/>
                <a:uFillTx/>
                <a:latin typeface="Trebuchet MS"/>
                <a:ea typeface="+mn-ea"/>
                <a:cs typeface="Calibri"/>
              </a:rPr>
              <a:t>Each case study will seek to answer:</a:t>
            </a:r>
          </a:p>
        </p:txBody>
      </p:sp>
    </p:spTree>
    <p:custDataLst>
      <p:tags r:id="rId1"/>
    </p:custDataLst>
    <p:extLst>
      <p:ext uri="{BB962C8B-B14F-4D97-AF65-F5344CB8AC3E}">
        <p14:creationId xmlns:p14="http://schemas.microsoft.com/office/powerpoint/2010/main" val="15348406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7F8C5A09-096C-4DA9-A093-E8B6C687F931}"/>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6" progId="TCLayout.ActiveDocument.1">
                  <p:embed/>
                </p:oleObj>
              </mc:Choice>
              <mc:Fallback>
                <p:oleObj name="think-cell Slide" r:id="rId4" imgW="425" imgH="426" progId="TCLayout.ActiveDocument.1">
                  <p:embed/>
                  <p:pic>
                    <p:nvPicPr>
                      <p:cNvPr id="4" name="Object 3" hidden="1">
                        <a:extLst>
                          <a:ext uri="{FF2B5EF4-FFF2-40B4-BE49-F238E27FC236}">
                            <a16:creationId xmlns:a16="http://schemas.microsoft.com/office/drawing/2014/main" id="{7F8C5A09-096C-4DA9-A093-E8B6C687F93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3E24C713-DFDC-43D7-A94D-9DEF1702397D}"/>
              </a:ext>
            </a:extLst>
          </p:cNvPr>
          <p:cNvSpPr>
            <a:spLocks noGrp="1"/>
          </p:cNvSpPr>
          <p:nvPr>
            <p:ph type="title"/>
          </p:nvPr>
        </p:nvSpPr>
        <p:spPr>
          <a:xfrm>
            <a:off x="630000" y="622800"/>
            <a:ext cx="10933350" cy="332399"/>
          </a:xfrm>
        </p:spPr>
        <p:txBody>
          <a:bodyPr vert="horz"/>
          <a:lstStyle/>
          <a:p>
            <a:r>
              <a:rPr lang="en-US"/>
              <a:t>We are testing how different models might provide value within UK </a:t>
            </a:r>
            <a:r>
              <a:rPr lang="en-US" err="1"/>
              <a:t>Defence</a:t>
            </a:r>
            <a:endParaRPr lang="en-US"/>
          </a:p>
        </p:txBody>
      </p:sp>
      <p:sp>
        <p:nvSpPr>
          <p:cNvPr id="9" name="TextBox 8">
            <a:extLst>
              <a:ext uri="{FF2B5EF4-FFF2-40B4-BE49-F238E27FC236}">
                <a16:creationId xmlns:a16="http://schemas.microsoft.com/office/drawing/2014/main" id="{898EB8FD-28B2-4552-A5D4-67E8E556C6F1}"/>
              </a:ext>
            </a:extLst>
          </p:cNvPr>
          <p:cNvSpPr txBox="1"/>
          <p:nvPr/>
        </p:nvSpPr>
        <p:spPr>
          <a:xfrm>
            <a:off x="630000" y="1697295"/>
            <a:ext cx="10933350" cy="4246062"/>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rebuchet MS"/>
                <a:ea typeface="+mn-ea"/>
                <a:cs typeface="Calibri"/>
              </a:rPr>
              <a:t>We are looking at </a:t>
            </a:r>
            <a:r>
              <a:rPr kumimoji="0" lang="en-US" sz="2000" b="0" i="0" u="none" strike="noStrike" kern="1200" cap="none" spc="0" normalizeH="0" baseline="0" noProof="0" dirty="0">
                <a:ln>
                  <a:noFill/>
                </a:ln>
                <a:solidFill>
                  <a:srgbClr val="295E7E"/>
                </a:solidFill>
                <a:effectLst/>
                <a:uLnTx/>
                <a:uFillTx/>
                <a:latin typeface="Trebuchet MS"/>
                <a:ea typeface="+mn-ea"/>
                <a:cs typeface="Calibri"/>
              </a:rPr>
              <a:t>models &amp; tools </a:t>
            </a:r>
            <a:r>
              <a:rPr kumimoji="0" lang="en-US" sz="2000" b="0" i="0" u="none" strike="noStrike" kern="1200" cap="none" spc="0" normalizeH="0" baseline="0" noProof="0" dirty="0">
                <a:ln>
                  <a:noFill/>
                </a:ln>
                <a:solidFill>
                  <a:srgbClr val="000000"/>
                </a:solidFill>
                <a:effectLst/>
                <a:uLnTx/>
                <a:uFillTx/>
                <a:latin typeface="Trebuchet MS"/>
                <a:ea typeface="+mn-ea"/>
                <a:cs typeface="Calibri"/>
              </a:rPr>
              <a:t>that can </a:t>
            </a:r>
            <a:r>
              <a:rPr kumimoji="0" lang="en-US" sz="2000" b="0" i="0" u="none" strike="noStrike" kern="1200" cap="none" spc="0" normalizeH="0" baseline="0" noProof="0" dirty="0">
                <a:ln>
                  <a:noFill/>
                </a:ln>
                <a:solidFill>
                  <a:srgbClr val="295E7E"/>
                </a:solidFill>
                <a:effectLst/>
                <a:uLnTx/>
                <a:uFillTx/>
                <a:latin typeface="Trebuchet MS"/>
                <a:ea typeface="+mn-ea"/>
                <a:cs typeface="Calibri"/>
              </a:rPr>
              <a:t>improve decision-making </a:t>
            </a:r>
            <a:r>
              <a:rPr kumimoji="0" lang="en-US" sz="2000" b="0" i="0" u="none" strike="noStrike" kern="1200" cap="none" spc="0" normalizeH="0" baseline="0" noProof="0" dirty="0">
                <a:ln>
                  <a:noFill/>
                </a:ln>
                <a:solidFill>
                  <a:srgbClr val="000000"/>
                </a:solidFill>
                <a:effectLst/>
                <a:uLnTx/>
                <a:uFillTx/>
                <a:latin typeface="Trebuchet MS"/>
                <a:ea typeface="+mn-ea"/>
                <a:cs typeface="+mn-cs"/>
              </a:rPr>
              <a:t>in order to drive up availability and associated metrics (e.g. readiness, sustainability)</a:t>
            </a:r>
            <a:r>
              <a:rPr kumimoji="0" lang="en-US" sz="2000" b="0" i="0" u="none" strike="noStrike" kern="1200" cap="none" spc="0" normalizeH="0" baseline="0" noProof="0" dirty="0">
                <a:ln>
                  <a:noFill/>
                </a:ln>
                <a:solidFill>
                  <a:srgbClr val="000000"/>
                </a:solidFill>
                <a:effectLst/>
                <a:uLnTx/>
                <a:uFillTx/>
                <a:latin typeface="Trebuchet MS"/>
                <a:ea typeface="+mn-ea"/>
                <a:cs typeface="Calibri"/>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Trebuchet MS"/>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rebuchet MS"/>
                <a:ea typeface="+mn-ea"/>
                <a:cs typeface="Calibri"/>
              </a:rPr>
              <a:t>While there are </a:t>
            </a:r>
            <a:r>
              <a:rPr kumimoji="0" lang="en-US" sz="2000" b="0" i="0" u="none" strike="noStrike" kern="1200" cap="none" spc="0" normalizeH="0" baseline="0" noProof="0" dirty="0">
                <a:ln>
                  <a:noFill/>
                </a:ln>
                <a:solidFill>
                  <a:srgbClr val="295E7E"/>
                </a:solidFill>
                <a:effectLst/>
                <a:uLnTx/>
                <a:uFillTx/>
                <a:latin typeface="Trebuchet MS"/>
                <a:ea typeface="+mn-ea"/>
                <a:cs typeface="Calibri"/>
              </a:rPr>
              <a:t>several potential models</a:t>
            </a:r>
            <a:r>
              <a:rPr kumimoji="0" lang="en-US" sz="2000" b="0" i="0" u="none" strike="noStrike" kern="1200" cap="none" spc="0" normalizeH="0" baseline="0" noProof="0" dirty="0">
                <a:ln>
                  <a:noFill/>
                </a:ln>
                <a:solidFill>
                  <a:srgbClr val="000000"/>
                </a:solidFill>
                <a:effectLst/>
                <a:uLnTx/>
                <a:uFillTx/>
                <a:latin typeface="Trebuchet MS"/>
                <a:ea typeface="+mn-ea"/>
                <a:cs typeface="Calibri"/>
              </a:rPr>
              <a:t>, each does something slightly different and has its own set of benefits and drawbacks.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Trebuchet MS"/>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rebuchet MS"/>
                <a:ea typeface="+mn-ea"/>
                <a:cs typeface="Calibri"/>
              </a:rPr>
              <a:t>There is </a:t>
            </a:r>
            <a:r>
              <a:rPr kumimoji="0" lang="en-US" sz="2000" b="0" i="0" u="none" strike="noStrike" kern="1200" cap="none" spc="0" normalizeH="0" baseline="0" noProof="0" dirty="0">
                <a:ln>
                  <a:noFill/>
                </a:ln>
                <a:solidFill>
                  <a:srgbClr val="295E7E"/>
                </a:solidFill>
                <a:effectLst/>
                <a:uLnTx/>
                <a:uFillTx/>
                <a:latin typeface="Trebuchet MS"/>
                <a:ea typeface="+mn-ea"/>
                <a:cs typeface="Calibri"/>
              </a:rPr>
              <a:t>no 'perfect' model </a:t>
            </a:r>
            <a:r>
              <a:rPr kumimoji="0" lang="en-US" sz="2000" b="0" i="0" u="none" strike="noStrike" kern="1200" cap="none" spc="0" normalizeH="0" baseline="0" noProof="0" dirty="0">
                <a:ln>
                  <a:noFill/>
                </a:ln>
                <a:solidFill>
                  <a:srgbClr val="000000"/>
                </a:solidFill>
                <a:effectLst/>
                <a:uLnTx/>
                <a:uFillTx/>
                <a:latin typeface="Trebuchet MS"/>
                <a:ea typeface="+mn-ea"/>
                <a:cs typeface="Calibri"/>
              </a:rPr>
              <a:t>as the context and requirements always inform design – any model needs to be </a:t>
            </a:r>
            <a:r>
              <a:rPr kumimoji="0" lang="en-US" sz="2000" b="0" i="0" u="none" strike="noStrike" kern="1200" cap="none" spc="0" normalizeH="0" baseline="0" noProof="0" dirty="0">
                <a:ln>
                  <a:noFill/>
                </a:ln>
                <a:solidFill>
                  <a:srgbClr val="295E7E"/>
                </a:solidFill>
                <a:effectLst/>
                <a:uLnTx/>
                <a:uFillTx/>
                <a:latin typeface="Trebuchet MS"/>
                <a:ea typeface="+mn-ea"/>
                <a:cs typeface="Calibri"/>
              </a:rPr>
              <a:t>grounded in the reality of actual decision-making</a:t>
            </a:r>
            <a:r>
              <a:rPr kumimoji="0" lang="en-US" sz="2000" b="0" i="0" u="none" strike="noStrike" kern="1200" cap="none" spc="0" normalizeH="0" baseline="0" noProof="0" dirty="0">
                <a:ln>
                  <a:noFill/>
                </a:ln>
                <a:solidFill>
                  <a:srgbClr val="000000"/>
                </a:solidFill>
                <a:effectLst/>
                <a:uLnTx/>
                <a:uFillTx/>
                <a:latin typeface="Trebuchet MS"/>
                <a:ea typeface="+mn-ea"/>
                <a:cs typeface="Calibri"/>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425563"/>
              </a:solidFill>
              <a:effectLst/>
              <a:uLnTx/>
              <a:uFillTx/>
              <a:latin typeface="Trebuchet MS"/>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rebuchet MS"/>
                <a:ea typeface="+mn-ea"/>
                <a:cs typeface="Calibri"/>
              </a:rPr>
              <a:t>Models need to be </a:t>
            </a:r>
            <a:r>
              <a:rPr kumimoji="0" lang="en-US" sz="2000" b="0" i="0" u="none" strike="noStrike" kern="1200" cap="none" spc="0" normalizeH="0" baseline="0" noProof="0" dirty="0">
                <a:ln>
                  <a:noFill/>
                </a:ln>
                <a:solidFill>
                  <a:srgbClr val="295E7E"/>
                </a:solidFill>
                <a:effectLst/>
                <a:uLnTx/>
                <a:uFillTx/>
                <a:latin typeface="Trebuchet MS"/>
                <a:ea typeface="+mn-ea"/>
                <a:cs typeface="Calibri"/>
              </a:rPr>
              <a:t>based in the actual needs of the </a:t>
            </a:r>
            <a:r>
              <a:rPr kumimoji="0" lang="en-US" sz="2000" b="0" i="0" u="none" strike="noStrike" kern="1200" cap="none" spc="0" normalizeH="0" baseline="0" noProof="0">
                <a:ln>
                  <a:noFill/>
                </a:ln>
                <a:solidFill>
                  <a:srgbClr val="FF0000"/>
                </a:solidFill>
                <a:effectLst/>
                <a:uLnTx/>
                <a:uFillTx/>
                <a:latin typeface="Trebuchet MS"/>
                <a:ea typeface="+mn-ea"/>
                <a:cs typeface="Calibri"/>
              </a:rPr>
              <a:t>C</a:t>
            </a:r>
            <a:r>
              <a:rPr kumimoji="0" lang="en-US" sz="2000" b="0" i="0" u="none" strike="noStrike" kern="1200" cap="none" spc="0" normalizeH="0" baseline="0" noProof="0">
                <a:ln>
                  <a:noFill/>
                </a:ln>
                <a:solidFill>
                  <a:srgbClr val="295E7E"/>
                </a:solidFill>
                <a:effectLst/>
                <a:uLnTx/>
                <a:uFillTx/>
                <a:latin typeface="Trebuchet MS"/>
                <a:ea typeface="+mn-ea"/>
                <a:cs typeface="Calibri"/>
              </a:rPr>
              <a:t>ommands</a:t>
            </a:r>
            <a:r>
              <a:rPr kumimoji="0" lang="en-US" sz="2000" b="0" i="0" u="none" strike="noStrike" kern="1200" cap="none" spc="0" normalizeH="0" baseline="0" noProof="0" dirty="0">
                <a:ln>
                  <a:noFill/>
                </a:ln>
                <a:solidFill>
                  <a:srgbClr val="000000"/>
                </a:solidFill>
                <a:effectLst/>
                <a:uLnTx/>
                <a:uFillTx/>
                <a:latin typeface="Trebuchet MS"/>
                <a:ea typeface="+mn-ea"/>
                <a:cs typeface="Calibri"/>
              </a:rPr>
              <a:t>; </a:t>
            </a:r>
            <a:r>
              <a:rPr kumimoji="0" lang="en-US" sz="2000" b="0" i="0" u="none" strike="noStrike" kern="1200" cap="none" spc="0" normalizeH="0" baseline="0" noProof="0">
                <a:ln>
                  <a:noFill/>
                </a:ln>
                <a:solidFill>
                  <a:srgbClr val="000000"/>
                </a:solidFill>
                <a:effectLst/>
                <a:uLnTx/>
                <a:uFillTx/>
                <a:latin typeface="Trebuchet MS"/>
                <a:ea typeface="+mn-ea"/>
                <a:cs typeface="Calibri"/>
              </a:rPr>
              <a:t>IDO</a:t>
            </a:r>
            <a:r>
              <a:rPr kumimoji="0" lang="en-US" sz="2000" b="0" i="0" u="none" strike="noStrike" kern="1200" cap="none" spc="0" normalizeH="0" baseline="0" noProof="0" dirty="0">
                <a:ln>
                  <a:noFill/>
                </a:ln>
                <a:solidFill>
                  <a:srgbClr val="000000"/>
                </a:solidFill>
                <a:effectLst/>
                <a:uLnTx/>
                <a:uFillTx/>
                <a:latin typeface="Trebuchet MS"/>
                <a:ea typeface="+mn-ea"/>
                <a:cs typeface="Calibri"/>
              </a:rPr>
              <a:t> can enable and set conditions but ultimately this needs to be owned by the end users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425563"/>
              </a:solidFill>
              <a:effectLst/>
              <a:uLnTx/>
              <a:uFillTx/>
              <a:latin typeface="Trebuchet MS"/>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rebuchet MS"/>
                <a:ea typeface="+mn-ea"/>
                <a:cs typeface="Calibri"/>
              </a:rPr>
              <a:t>Therefore, we will spend the next few weeks building a </a:t>
            </a:r>
            <a:r>
              <a:rPr kumimoji="0" lang="en-US" sz="2000" b="0" i="0" u="none" strike="noStrike" kern="1200" cap="none" spc="0" normalizeH="0" baseline="0" noProof="0" dirty="0">
                <a:ln>
                  <a:noFill/>
                </a:ln>
                <a:solidFill>
                  <a:srgbClr val="295E7E"/>
                </a:solidFill>
                <a:effectLst/>
                <a:uLnTx/>
                <a:uFillTx/>
                <a:latin typeface="Trebuchet MS"/>
                <a:ea typeface="+mn-ea"/>
                <a:cs typeface="Calibri"/>
              </a:rPr>
              <a:t>view of what potential models could work in UK </a:t>
            </a:r>
            <a:r>
              <a:rPr kumimoji="0" lang="en-US" sz="2000" b="0" i="0" u="none" strike="noStrike" kern="1200" cap="none" spc="0" normalizeH="0" baseline="0" noProof="0" dirty="0" err="1">
                <a:ln>
                  <a:noFill/>
                </a:ln>
                <a:solidFill>
                  <a:srgbClr val="295E7E"/>
                </a:solidFill>
                <a:effectLst/>
                <a:uLnTx/>
                <a:uFillTx/>
                <a:latin typeface="Trebuchet MS"/>
                <a:ea typeface="+mn-ea"/>
                <a:cs typeface="Calibri"/>
              </a:rPr>
              <a:t>Defence</a:t>
            </a:r>
            <a:r>
              <a:rPr kumimoji="0" lang="en-US" sz="2000" b="0" i="0" u="none" strike="noStrike" kern="1200" cap="none" spc="0" normalizeH="0" baseline="0" noProof="0" dirty="0">
                <a:ln>
                  <a:noFill/>
                </a:ln>
                <a:solidFill>
                  <a:srgbClr val="000000"/>
                </a:solidFill>
                <a:effectLst/>
                <a:uLnTx/>
                <a:uFillTx/>
                <a:latin typeface="Trebuchet MS"/>
                <a:ea typeface="+mn-ea"/>
                <a:cs typeface="Calibri"/>
              </a:rPr>
              <a:t>. The intention is to prove, or </a:t>
            </a:r>
            <a:r>
              <a:rPr kumimoji="0" lang="en-US" sz="2000" b="0" i="0" u="none" strike="noStrike" kern="1200" cap="none" spc="0" normalizeH="0" baseline="0" noProof="0">
                <a:ln>
                  <a:noFill/>
                </a:ln>
                <a:solidFill>
                  <a:srgbClr val="FF0000"/>
                </a:solidFill>
                <a:effectLst/>
                <a:uLnTx/>
                <a:uFillTx/>
                <a:latin typeface="Trebuchet MS"/>
                <a:ea typeface="+mn-ea"/>
                <a:cs typeface="Calibri"/>
              </a:rPr>
              <a:t>disprove</a:t>
            </a:r>
            <a:r>
              <a:rPr kumimoji="0" lang="en-US" sz="2000" b="0" i="0" u="none" strike="noStrike" kern="1200" cap="none" spc="0" normalizeH="0" baseline="0" noProof="0" dirty="0">
                <a:ln>
                  <a:noFill/>
                </a:ln>
                <a:solidFill>
                  <a:srgbClr val="000000"/>
                </a:solidFill>
                <a:effectLst/>
                <a:uLnTx/>
                <a:uFillTx/>
                <a:latin typeface="Trebuchet MS"/>
                <a:ea typeface="+mn-ea"/>
                <a:cs typeface="Calibri"/>
              </a:rPr>
              <a:t>, the value of such models.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Trebuchet MS"/>
              <a:ea typeface="+mn-ea"/>
              <a:cs typeface="+mn-cs"/>
            </a:endParaRPr>
          </a:p>
        </p:txBody>
      </p:sp>
      <p:sp>
        <p:nvSpPr>
          <p:cNvPr id="2" name="NavigationTriangle">
            <a:extLst>
              <a:ext uri="{FF2B5EF4-FFF2-40B4-BE49-F238E27FC236}">
                <a16:creationId xmlns:a16="http://schemas.microsoft.com/office/drawing/2014/main" id="{A053C766-54F7-44FF-9F06-5BE8320EC87D}"/>
              </a:ext>
            </a:extLst>
          </p:cNvPr>
          <p:cNvSpPr/>
          <p:nvPr/>
        </p:nvSpPr>
        <p:spPr>
          <a:xfrm rot="16200000">
            <a:off x="11116165" y="-21446"/>
            <a:ext cx="1054387" cy="1097280"/>
          </a:xfrm>
          <a:prstGeom prst="triangle">
            <a:avLst>
              <a:gd name="adj" fmla="val 100000"/>
            </a:avLst>
          </a:prstGeom>
          <a:solidFill>
            <a:schemeClr val="tx2"/>
          </a:solidFill>
          <a:ln w="9525" cap="rnd" cmpd="sng" algn="ctr">
            <a:noFill/>
            <a:prstDash val="solid"/>
            <a:round/>
            <a:headEnd type="none" w="med" len="med"/>
            <a:tailEnd type="none" w="med" len="med"/>
          </a:ln>
          <a:effectLst/>
          <a:extLst>
            <a:ext uri="{91240B29-F687-4F45-9708-019B960494DF}">
              <a14:hiddenLine xmlns:a14="http://schemas.microsoft.com/office/drawing/2010/main" w="9525" cap="rnd" cmpd="sng" algn="ctr">
                <a:solidFill>
                  <a:schemeClr val="tx2"/>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Trebuchet MS"/>
              <a:ea typeface="+mn-ea"/>
              <a:cs typeface="+mn-cs"/>
            </a:endParaRPr>
          </a:p>
        </p:txBody>
      </p:sp>
      <p:sp>
        <p:nvSpPr>
          <p:cNvPr id="14" name="NavigationIcon">
            <a:extLst>
              <a:ext uri="{FF2B5EF4-FFF2-40B4-BE49-F238E27FC236}">
                <a16:creationId xmlns:a16="http://schemas.microsoft.com/office/drawing/2014/main" id="{E90ED9E4-517A-4C91-969B-EC97D80D3506}"/>
              </a:ext>
            </a:extLst>
          </p:cNvPr>
          <p:cNvSpPr>
            <a:spLocks noChangeAspect="1" noChangeArrowheads="1"/>
          </p:cNvSpPr>
          <p:nvPr>
            <p:custDataLst>
              <p:tags r:id="rId2"/>
            </p:custDataLst>
          </p:nvPr>
        </p:nvSpPr>
        <p:spPr bwMode="auto">
          <a:xfrm>
            <a:off x="11690544" y="132877"/>
            <a:ext cx="365760" cy="365760"/>
          </a:xfrm>
          <a:prstGeom prst="ellipse">
            <a:avLst/>
          </a:prstGeom>
          <a:solidFill>
            <a:schemeClr val="bg1"/>
          </a:solidFill>
          <a:ln>
            <a:noFill/>
          </a:ln>
        </p:spPr>
        <p:txBody>
          <a:bodyPr vert="horz" wrap="square" lIns="0" tIns="0" rIns="0" bIns="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295E7E"/>
                </a:solidFill>
                <a:effectLst/>
                <a:uLnTx/>
                <a:uFillTx/>
                <a:latin typeface="Trebuchet MS"/>
                <a:ea typeface="+mn-ea"/>
                <a:cs typeface="+mn-cs"/>
              </a:rPr>
              <a:t>1</a:t>
            </a:r>
          </a:p>
        </p:txBody>
      </p:sp>
    </p:spTree>
    <p:extLst>
      <p:ext uri="{BB962C8B-B14F-4D97-AF65-F5344CB8AC3E}">
        <p14:creationId xmlns:p14="http://schemas.microsoft.com/office/powerpoint/2010/main" val="139292500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1AFF1DDC-E74E-4939-B9DD-E1ED69998B72}"/>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7" imgW="404" imgH="405" progId="TCLayout.ActiveDocument.1">
                  <p:embed/>
                </p:oleObj>
              </mc:Choice>
              <mc:Fallback>
                <p:oleObj name="think-cell Slide" r:id="rId7" imgW="404" imgH="405" progId="TCLayout.ActiveDocument.1">
                  <p:embed/>
                  <p:pic>
                    <p:nvPicPr>
                      <p:cNvPr id="8" name="Object 7" hidden="1">
                        <a:extLst>
                          <a:ext uri="{FF2B5EF4-FFF2-40B4-BE49-F238E27FC236}">
                            <a16:creationId xmlns:a16="http://schemas.microsoft.com/office/drawing/2014/main" id="{1AFF1DDC-E74E-4939-B9DD-E1ED69998B72}"/>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1D7061EB-9370-4563-94F8-293FC1E03C3C}"/>
              </a:ext>
            </a:extLst>
          </p:cNvPr>
          <p:cNvSpPr>
            <a:spLocks noGrp="1"/>
          </p:cNvSpPr>
          <p:nvPr>
            <p:ph type="title"/>
          </p:nvPr>
        </p:nvSpPr>
        <p:spPr>
          <a:xfrm>
            <a:off x="630000" y="622800"/>
            <a:ext cx="10933350" cy="332399"/>
          </a:xfrm>
        </p:spPr>
        <p:txBody>
          <a:bodyPr vert="horz"/>
          <a:lstStyle/>
          <a:p>
            <a:r>
              <a:rPr lang="en-US"/>
              <a:t>There are different spaces where availability models may improve decisions</a:t>
            </a:r>
          </a:p>
        </p:txBody>
      </p:sp>
      <p:sp>
        <p:nvSpPr>
          <p:cNvPr id="16" name="ee4pContent1">
            <a:extLst>
              <a:ext uri="{FF2B5EF4-FFF2-40B4-BE49-F238E27FC236}">
                <a16:creationId xmlns:a16="http://schemas.microsoft.com/office/drawing/2014/main" id="{B92F6EF2-FEC7-4844-BBA9-E042B1967E10}"/>
              </a:ext>
            </a:extLst>
          </p:cNvPr>
          <p:cNvSpPr txBox="1"/>
          <p:nvPr/>
        </p:nvSpPr>
        <p:spPr>
          <a:xfrm>
            <a:off x="630000" y="3238500"/>
            <a:ext cx="3005496" cy="2573015"/>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chemeClr val="accent1"/>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defPPr>
              <a:defRPr lang="en-US"/>
            </a:defPPr>
            <a:lvl1pPr>
              <a:buSzPct val="100000"/>
              <a:buFont typeface="Trebuchet MS" panose="020B0603020202020204" pitchFamily="34" charset="0"/>
              <a:buChar char="​"/>
              <a:defRPr sz="1200">
                <a:solidFill>
                  <a:srgbClr val="000000"/>
                </a:solidFill>
                <a:latin typeface="Trebuchet MS" panose="020B0603020202020204" pitchFamily="34" charset="0"/>
                <a:cs typeface="Arial" pitchFamily="34" charset="0"/>
              </a:defRPr>
            </a:lvl1pPr>
            <a:lvl2pPr marL="324000" lvl="1" indent="-216000">
              <a:buClr>
                <a:srgbClr val="295E7E"/>
              </a:buClr>
              <a:buSzPct val="100000"/>
              <a:buFont typeface="Trebuchet MS" panose="020B0603020202020204" pitchFamily="34" charset="0"/>
              <a:buChar char="•"/>
              <a:defRPr sz="1200">
                <a:solidFill>
                  <a:srgbClr val="000000"/>
                </a:solidFill>
                <a:latin typeface="Trebuchet MS" panose="020B0603020202020204" pitchFamily="34" charset="0"/>
              </a:defRPr>
            </a:lvl2pPr>
            <a:lvl3pPr marL="648000" lvl="2" indent="-216000">
              <a:buClr>
                <a:srgbClr val="295E7E"/>
              </a:buClr>
              <a:buSzPct val="100000"/>
              <a:buFont typeface="Trebuchet MS" panose="020B0603020202020204" pitchFamily="34" charset="0"/>
              <a:buChar char="–"/>
              <a:defRPr sz="1200">
                <a:solidFill>
                  <a:srgbClr val="000000"/>
                </a:solidFill>
                <a:latin typeface="Trebuchet MS" panose="020B0603020202020204" pitchFamily="34" charset="0"/>
              </a:defRPr>
            </a:lvl3pPr>
            <a:lvl4pPr marL="0" lvl="3">
              <a:buSzPct val="100000"/>
              <a:buFont typeface="Trebuchet MS" panose="020B0603020202020204" pitchFamily="34" charset="0"/>
              <a:buChar char="​"/>
              <a:defRPr sz="1600">
                <a:solidFill>
                  <a:srgbClr val="295E7E"/>
                </a:solidFill>
                <a:latin typeface="Trebuchet MS" panose="020B0603020202020204" pitchFamily="34" charset="0"/>
              </a:defRPr>
            </a:lvl4pPr>
            <a:lvl5pPr marL="0" lvl="4">
              <a:buSzPct val="100000"/>
              <a:buFont typeface="Trebuchet MS" panose="020B0603020202020204" pitchFamily="34" charset="0"/>
              <a:buChar char="​"/>
              <a:defRPr sz="1600" b="1">
                <a:solidFill>
                  <a:srgbClr val="000000"/>
                </a:solidFill>
                <a:latin typeface="Trebuchet MS" panose="020B0603020202020204" pitchFamily="34" charset="0"/>
              </a:defRPr>
            </a:lvl5pPr>
            <a:lvl6pPr marL="324000" lvl="5" indent="-216000">
              <a:buClr>
                <a:srgbClr val="295E7E"/>
              </a:buClr>
              <a:buSzPct val="100000"/>
              <a:buFont typeface="Trebuchet MS" panose="020B0603020202020204" pitchFamily="34" charset="0"/>
              <a:buChar char="•"/>
              <a:defRPr sz="1600">
                <a:solidFill>
                  <a:srgbClr val="000000"/>
                </a:solidFill>
                <a:latin typeface="Trebuchet MS" panose="020B0603020202020204" pitchFamily="34" charset="0"/>
              </a:defRPr>
            </a:lvl6pPr>
            <a:lvl7pPr marL="0" lvl="6">
              <a:buSzPct val="100000"/>
              <a:buFont typeface="Trebuchet MS" panose="020B0603020202020204" pitchFamily="34" charset="0"/>
              <a:buChar char="​"/>
              <a:defRPr sz="4400">
                <a:solidFill>
                  <a:srgbClr val="000000"/>
                </a:solidFill>
                <a:latin typeface="Trebuchet MS" panose="020B0603020202020204" pitchFamily="34" charset="0"/>
              </a:defRPr>
            </a:lvl7pPr>
            <a:lvl8pPr marL="0" lvl="7">
              <a:buSzPct val="100000"/>
              <a:buFont typeface="Trebuchet MS" panose="020B0603020202020204" pitchFamily="34" charset="0"/>
              <a:buChar char="​"/>
              <a:defRPr sz="5400">
                <a:solidFill>
                  <a:srgbClr val="295E7E"/>
                </a:solidFill>
                <a:latin typeface="Trebuchet MS" panose="020B0603020202020204" pitchFamily="34" charset="0"/>
              </a:defRPr>
            </a:lvl8pPr>
            <a:lvl9pPr marL="0" lvl="8">
              <a:buSzPct val="100000"/>
              <a:buFont typeface="Trebuchet MS" panose="020B0603020202020204" pitchFamily="34" charset="0"/>
              <a:buChar char="​"/>
              <a:defRPr sz="2400">
                <a:solidFill>
                  <a:srgbClr val="295E7E"/>
                </a:solidFill>
                <a:latin typeface="Trebuchet MS" panose="020B0603020202020204" pitchFamily="34" charset="0"/>
              </a:defRPr>
            </a:lvl9pPr>
          </a:lstStyle>
          <a:p>
            <a:pPr marL="0" marR="0" lvl="0" indent="0" algn="l" defTabSz="914400" rtl="0" eaLnBrk="1" fontAlgn="auto" latinLnBrk="0" hangingPunct="1">
              <a:lnSpc>
                <a:spcPct val="100000"/>
              </a:lnSpc>
              <a:spcBef>
                <a:spcPts val="0"/>
              </a:spcBef>
              <a:spcAft>
                <a:spcPts val="0"/>
              </a:spcAft>
              <a:buClrTx/>
              <a:buSzPct val="100000"/>
              <a:buFont typeface="Trebuchet MS" panose="020B0603020202020204" pitchFamily="34" charset="0"/>
              <a:buChar char="​"/>
              <a:tabLst/>
              <a:defRPr/>
            </a:pPr>
            <a:r>
              <a:rPr kumimoji="0" lang="en-US" sz="1200" b="0" i="0" u="none" strike="noStrike" kern="1200" cap="none" spc="0" normalizeH="0" baseline="0" noProof="0">
                <a:ln>
                  <a:noFill/>
                </a:ln>
                <a:solidFill>
                  <a:srgbClr val="000000"/>
                </a:solidFill>
                <a:effectLst/>
                <a:uLnTx/>
                <a:uFillTx/>
                <a:latin typeface="Trebuchet MS" panose="020B0603020202020204" pitchFamily="34" charset="0"/>
                <a:ea typeface="+mn-ea"/>
                <a:cs typeface="Arial" pitchFamily="34" charset="0"/>
              </a:rPr>
              <a:t>A </a:t>
            </a:r>
            <a:r>
              <a:rPr kumimoji="0" lang="en-US" sz="1200" b="0" i="0" u="none" strike="noStrike" kern="1200" cap="none" spc="0" normalizeH="0" baseline="0" noProof="0">
                <a:ln>
                  <a:noFill/>
                </a:ln>
                <a:solidFill>
                  <a:srgbClr val="FF0000"/>
                </a:solidFill>
                <a:effectLst/>
                <a:uLnTx/>
                <a:uFillTx/>
                <a:latin typeface="Trebuchet MS" panose="020B0603020202020204" pitchFamily="34" charset="0"/>
                <a:ea typeface="+mn-ea"/>
                <a:cs typeface="Arial" pitchFamily="34" charset="0"/>
              </a:rPr>
              <a:t>T</a:t>
            </a:r>
            <a:r>
              <a:rPr kumimoji="0" lang="en-US" sz="1200" b="0" i="0" u="none" strike="noStrike" kern="1200" cap="none" spc="0" normalizeH="0" baseline="0" noProof="0">
                <a:ln>
                  <a:noFill/>
                </a:ln>
                <a:solidFill>
                  <a:srgbClr val="000000"/>
                </a:solidFill>
                <a:effectLst/>
                <a:uLnTx/>
                <a:uFillTx/>
                <a:latin typeface="Trebuchet MS" panose="020B0603020202020204" pitchFamily="34" charset="0"/>
                <a:ea typeface="+mn-ea"/>
                <a:cs typeface="Arial" pitchFamily="34" charset="0"/>
              </a:rPr>
              <a:t>yphoon is required for training exercises but currently has a faulty gearbox. There are no required parts in stock.</a:t>
            </a:r>
          </a:p>
          <a:p>
            <a:pPr marL="0" marR="0" lvl="0" indent="0" algn="l" defTabSz="914400" rtl="0" eaLnBrk="1" fontAlgn="auto" latinLnBrk="0" hangingPunct="1">
              <a:lnSpc>
                <a:spcPct val="100000"/>
              </a:lnSpc>
              <a:spcBef>
                <a:spcPts val="0"/>
              </a:spcBef>
              <a:spcAft>
                <a:spcPts val="0"/>
              </a:spcAft>
              <a:buClrTx/>
              <a:buSzPct val="100000"/>
              <a:buFont typeface="Trebuchet MS" panose="020B0603020202020204" pitchFamily="34" charset="0"/>
              <a:buChar char="​"/>
              <a:tabLst/>
              <a:defRPr/>
            </a:pPr>
            <a:endParaRPr kumimoji="0" lang="en-US" sz="1200" b="0" i="0" u="none" strike="noStrike" kern="1200" cap="none" spc="0" normalizeH="0" baseline="0" noProof="0">
              <a:ln>
                <a:noFill/>
              </a:ln>
              <a:solidFill>
                <a:srgbClr val="000000"/>
              </a:solidFill>
              <a:effectLst/>
              <a:uLnTx/>
              <a:uFillTx/>
              <a:latin typeface="Trebuchet MS" panose="020B0603020202020204" pitchFamily="34" charset="0"/>
              <a:ea typeface="+mn-ea"/>
              <a:cs typeface="Arial" pitchFamily="34" charset="0"/>
            </a:endParaRPr>
          </a:p>
          <a:p>
            <a:pPr marL="0" marR="0" lvl="0" indent="0" algn="l" defTabSz="914400" rtl="0" eaLnBrk="1" fontAlgn="auto" latinLnBrk="0" hangingPunct="1">
              <a:lnSpc>
                <a:spcPct val="100000"/>
              </a:lnSpc>
              <a:spcBef>
                <a:spcPts val="0"/>
              </a:spcBef>
              <a:spcAft>
                <a:spcPts val="0"/>
              </a:spcAft>
              <a:buClrTx/>
              <a:buSzPct val="100000"/>
              <a:buFont typeface="Trebuchet MS" panose="020B0603020202020204" pitchFamily="34" charset="0"/>
              <a:buChar char="​"/>
              <a:tabLst/>
              <a:defRPr/>
            </a:pPr>
            <a:r>
              <a:rPr kumimoji="0" lang="en-US" sz="1200" b="0" i="0" u="none" strike="noStrike" kern="1200" cap="none" spc="0" normalizeH="0" baseline="0" noProof="0">
                <a:ln>
                  <a:noFill/>
                </a:ln>
                <a:solidFill>
                  <a:srgbClr val="000000"/>
                </a:solidFill>
                <a:effectLst/>
                <a:uLnTx/>
                <a:uFillTx/>
                <a:latin typeface="Trebuchet MS" panose="020B0603020202020204" pitchFamily="34" charset="0"/>
                <a:ea typeface="+mn-ea"/>
                <a:cs typeface="Arial" pitchFamily="34" charset="0"/>
              </a:rPr>
              <a:t>The responsible officer needs to decide:</a:t>
            </a:r>
            <a:br>
              <a:rPr kumimoji="0" lang="en-US" sz="1200" b="0" i="0" u="none" strike="noStrike" kern="1200" cap="none" spc="0" normalizeH="0" baseline="0" noProof="0">
                <a:ln>
                  <a:noFill/>
                </a:ln>
                <a:solidFill>
                  <a:srgbClr val="000000"/>
                </a:solidFill>
                <a:effectLst/>
                <a:uLnTx/>
                <a:uFillTx/>
                <a:latin typeface="Trebuchet MS" panose="020B0603020202020204" pitchFamily="34" charset="0"/>
                <a:ea typeface="+mn-ea"/>
                <a:cs typeface="Arial" pitchFamily="34" charset="0"/>
              </a:rPr>
            </a:br>
            <a:endParaRPr kumimoji="0" lang="en-US" sz="1200" b="0" i="0" u="none" strike="noStrike" kern="1200" cap="none" spc="0" normalizeH="0" baseline="0" noProof="0">
              <a:ln>
                <a:noFill/>
              </a:ln>
              <a:solidFill>
                <a:srgbClr val="000000"/>
              </a:solidFill>
              <a:effectLst/>
              <a:uLnTx/>
              <a:uFillTx/>
              <a:latin typeface="Trebuchet MS" panose="020B0603020202020204" pitchFamily="34" charset="0"/>
              <a:ea typeface="+mn-ea"/>
              <a:cs typeface="Arial" pitchFamily="34" charset="0"/>
            </a:endParaRPr>
          </a:p>
          <a:p>
            <a:pPr marL="0" marR="0" lvl="0" indent="0" algn="l" defTabSz="914400" rtl="0" eaLnBrk="1" fontAlgn="auto" latinLnBrk="0" hangingPunct="1">
              <a:lnSpc>
                <a:spcPct val="100000"/>
              </a:lnSpc>
              <a:spcBef>
                <a:spcPts val="0"/>
              </a:spcBef>
              <a:spcAft>
                <a:spcPts val="0"/>
              </a:spcAft>
              <a:buClrTx/>
              <a:buSzPct val="100000"/>
              <a:buFont typeface="Trebuchet MS" panose="020B0603020202020204" pitchFamily="34" charset="0"/>
              <a:buChar char="​"/>
              <a:tabLst/>
              <a:defRPr/>
            </a:pPr>
            <a:r>
              <a:rPr kumimoji="0" lang="en-US" sz="1200" b="0" i="0" u="none" strike="noStrike" kern="1200" cap="none" spc="0" normalizeH="0" baseline="0" noProof="0">
                <a:ln>
                  <a:noFill/>
                </a:ln>
                <a:solidFill>
                  <a:srgbClr val="000000"/>
                </a:solidFill>
                <a:effectLst/>
                <a:uLnTx/>
                <a:uFillTx/>
                <a:latin typeface="Trebuchet MS" panose="020B0603020202020204" pitchFamily="34" charset="0"/>
                <a:ea typeface="+mn-ea"/>
                <a:cs typeface="Arial" pitchFamily="34" charset="0"/>
              </a:rPr>
              <a:t>(a) to wait 3 days for the replacement</a:t>
            </a:r>
            <a:br>
              <a:rPr kumimoji="0" lang="en-US" sz="1200" b="0" i="0" u="none" strike="noStrike" kern="1200" cap="none" spc="0" normalizeH="0" baseline="0" noProof="0">
                <a:ln>
                  <a:noFill/>
                </a:ln>
                <a:solidFill>
                  <a:srgbClr val="000000"/>
                </a:solidFill>
                <a:effectLst/>
                <a:uLnTx/>
                <a:uFillTx/>
                <a:latin typeface="Trebuchet MS" panose="020B0603020202020204" pitchFamily="34" charset="0"/>
                <a:ea typeface="+mn-ea"/>
                <a:cs typeface="Arial" pitchFamily="34" charset="0"/>
              </a:rPr>
            </a:br>
            <a:endParaRPr kumimoji="0" lang="en-US" sz="1200" b="0" i="0" u="none" strike="noStrike" kern="1200" cap="none" spc="0" normalizeH="0" baseline="0" noProof="0">
              <a:ln>
                <a:noFill/>
              </a:ln>
              <a:solidFill>
                <a:srgbClr val="000000"/>
              </a:solidFill>
              <a:effectLst/>
              <a:uLnTx/>
              <a:uFillTx/>
              <a:latin typeface="Trebuchet MS" panose="020B0603020202020204" pitchFamily="34" charset="0"/>
              <a:ea typeface="+mn-ea"/>
              <a:cs typeface="Arial" pitchFamily="34" charset="0"/>
            </a:endParaRPr>
          </a:p>
          <a:p>
            <a:pPr marL="0" marR="0" lvl="0" indent="0" algn="l" defTabSz="914400" rtl="0" eaLnBrk="1" fontAlgn="auto" latinLnBrk="0" hangingPunct="1">
              <a:lnSpc>
                <a:spcPct val="100000"/>
              </a:lnSpc>
              <a:spcBef>
                <a:spcPts val="0"/>
              </a:spcBef>
              <a:spcAft>
                <a:spcPts val="0"/>
              </a:spcAft>
              <a:buClrTx/>
              <a:buSzPct val="100000"/>
              <a:buFont typeface="Trebuchet MS" panose="020B0603020202020204" pitchFamily="34" charset="0"/>
              <a:buChar char="​"/>
              <a:tabLst/>
              <a:defRPr/>
            </a:pPr>
            <a:r>
              <a:rPr kumimoji="0" lang="en-US" sz="1200" b="0" i="0" u="none" strike="noStrike" kern="1200" cap="none" spc="0" normalizeH="0" baseline="0" noProof="0">
                <a:ln>
                  <a:noFill/>
                </a:ln>
                <a:solidFill>
                  <a:srgbClr val="000000"/>
                </a:solidFill>
                <a:effectLst/>
                <a:uLnTx/>
                <a:uFillTx/>
                <a:latin typeface="Trebuchet MS" panose="020B0603020202020204" pitchFamily="34" charset="0"/>
                <a:ea typeface="+mn-ea"/>
                <a:cs typeface="Arial" pitchFamily="34" charset="0"/>
              </a:rPr>
              <a:t>(b) to pay for an expedited delivery that will arrive after a day</a:t>
            </a:r>
          </a:p>
          <a:p>
            <a:pPr marL="0" marR="0" lvl="0" indent="0" algn="l" defTabSz="914400" rtl="0" eaLnBrk="1" fontAlgn="auto" latinLnBrk="0" hangingPunct="1">
              <a:lnSpc>
                <a:spcPct val="100000"/>
              </a:lnSpc>
              <a:spcBef>
                <a:spcPts val="0"/>
              </a:spcBef>
              <a:spcAft>
                <a:spcPts val="0"/>
              </a:spcAft>
              <a:buClrTx/>
              <a:buSzPct val="100000"/>
              <a:buFont typeface="Trebuchet MS" panose="020B0603020202020204" pitchFamily="34" charset="0"/>
              <a:buNone/>
              <a:tabLst/>
              <a:defRPr/>
            </a:pPr>
            <a:endParaRPr kumimoji="0" lang="en-US" sz="1800" b="0" i="0" u="none" strike="noStrike" kern="1200" cap="none" spc="0" normalizeH="0" baseline="0" noProof="0">
              <a:ln>
                <a:noFill/>
              </a:ln>
              <a:solidFill>
                <a:srgbClr val="000000"/>
              </a:solidFill>
              <a:effectLst/>
              <a:uLnTx/>
              <a:uFillTx/>
              <a:latin typeface="Trebuchet MS" panose="020B0603020202020204" pitchFamily="34" charset="0"/>
              <a:ea typeface="+mn-ea"/>
              <a:cs typeface="Arial" pitchFamily="34" charset="0"/>
            </a:endParaRPr>
          </a:p>
        </p:txBody>
      </p:sp>
      <p:sp>
        <p:nvSpPr>
          <p:cNvPr id="17" name="ee4pContent2">
            <a:extLst>
              <a:ext uri="{FF2B5EF4-FFF2-40B4-BE49-F238E27FC236}">
                <a16:creationId xmlns:a16="http://schemas.microsoft.com/office/drawing/2014/main" id="{FC037116-1BE7-4FCF-ADF2-E91B5FEBA0D6}"/>
              </a:ext>
            </a:extLst>
          </p:cNvPr>
          <p:cNvSpPr txBox="1"/>
          <p:nvPr/>
        </p:nvSpPr>
        <p:spPr>
          <a:xfrm>
            <a:off x="4644194" y="3238500"/>
            <a:ext cx="3005496" cy="2573015"/>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chemeClr val="accent1"/>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defPPr>
              <a:defRPr lang="en-US"/>
            </a:defPPr>
            <a:lvl1pPr>
              <a:buSzPct val="100000"/>
              <a:buFont typeface="Trebuchet MS" panose="020B0603020202020204" pitchFamily="34" charset="0"/>
              <a:buChar char="​"/>
              <a:defRPr sz="1200">
                <a:solidFill>
                  <a:srgbClr val="000000"/>
                </a:solidFill>
                <a:latin typeface="Trebuchet MS" panose="020B0603020202020204" pitchFamily="34" charset="0"/>
                <a:cs typeface="Arial" pitchFamily="34" charset="0"/>
              </a:defRPr>
            </a:lvl1pPr>
            <a:lvl2pPr marL="324000" lvl="1" indent="-216000">
              <a:buClr>
                <a:srgbClr val="295E7E"/>
              </a:buClr>
              <a:buSzPct val="100000"/>
              <a:buFont typeface="Trebuchet MS" panose="020B0603020202020204" pitchFamily="34" charset="0"/>
              <a:buChar char="•"/>
              <a:defRPr sz="1200">
                <a:solidFill>
                  <a:srgbClr val="000000"/>
                </a:solidFill>
                <a:latin typeface="Trebuchet MS" panose="020B0603020202020204" pitchFamily="34" charset="0"/>
              </a:defRPr>
            </a:lvl2pPr>
            <a:lvl3pPr marL="648000" lvl="2" indent="-216000">
              <a:buClr>
                <a:srgbClr val="295E7E"/>
              </a:buClr>
              <a:buSzPct val="100000"/>
              <a:buFont typeface="Trebuchet MS" panose="020B0603020202020204" pitchFamily="34" charset="0"/>
              <a:buChar char="–"/>
              <a:defRPr sz="1200">
                <a:solidFill>
                  <a:srgbClr val="000000"/>
                </a:solidFill>
                <a:latin typeface="Trebuchet MS" panose="020B0603020202020204" pitchFamily="34" charset="0"/>
              </a:defRPr>
            </a:lvl3pPr>
            <a:lvl4pPr marL="0" lvl="3">
              <a:buSzPct val="100000"/>
              <a:buFont typeface="Trebuchet MS" panose="020B0603020202020204" pitchFamily="34" charset="0"/>
              <a:buChar char="​"/>
              <a:defRPr sz="1600">
                <a:solidFill>
                  <a:srgbClr val="295E7E"/>
                </a:solidFill>
                <a:latin typeface="Trebuchet MS" panose="020B0603020202020204" pitchFamily="34" charset="0"/>
              </a:defRPr>
            </a:lvl4pPr>
            <a:lvl5pPr marL="0" lvl="4">
              <a:buSzPct val="100000"/>
              <a:buFont typeface="Trebuchet MS" panose="020B0603020202020204" pitchFamily="34" charset="0"/>
              <a:buChar char="​"/>
              <a:defRPr sz="1600" b="1">
                <a:solidFill>
                  <a:srgbClr val="000000"/>
                </a:solidFill>
                <a:latin typeface="Trebuchet MS" panose="020B0603020202020204" pitchFamily="34" charset="0"/>
              </a:defRPr>
            </a:lvl5pPr>
            <a:lvl6pPr marL="324000" lvl="5" indent="-216000">
              <a:buClr>
                <a:srgbClr val="295E7E"/>
              </a:buClr>
              <a:buSzPct val="100000"/>
              <a:buFont typeface="Trebuchet MS" panose="020B0603020202020204" pitchFamily="34" charset="0"/>
              <a:buChar char="•"/>
              <a:defRPr sz="1600">
                <a:solidFill>
                  <a:srgbClr val="000000"/>
                </a:solidFill>
                <a:latin typeface="Trebuchet MS" panose="020B0603020202020204" pitchFamily="34" charset="0"/>
              </a:defRPr>
            </a:lvl6pPr>
            <a:lvl7pPr marL="0" lvl="6">
              <a:buSzPct val="100000"/>
              <a:buFont typeface="Trebuchet MS" panose="020B0603020202020204" pitchFamily="34" charset="0"/>
              <a:buChar char="​"/>
              <a:defRPr sz="4400">
                <a:solidFill>
                  <a:srgbClr val="000000"/>
                </a:solidFill>
                <a:latin typeface="Trebuchet MS" panose="020B0603020202020204" pitchFamily="34" charset="0"/>
              </a:defRPr>
            </a:lvl7pPr>
            <a:lvl8pPr marL="0" lvl="7">
              <a:buSzPct val="100000"/>
              <a:buFont typeface="Trebuchet MS" panose="020B0603020202020204" pitchFamily="34" charset="0"/>
              <a:buChar char="​"/>
              <a:defRPr sz="5400">
                <a:solidFill>
                  <a:srgbClr val="295E7E"/>
                </a:solidFill>
                <a:latin typeface="Trebuchet MS" panose="020B0603020202020204" pitchFamily="34" charset="0"/>
              </a:defRPr>
            </a:lvl8pPr>
            <a:lvl9pPr marL="0" lvl="8">
              <a:buSzPct val="100000"/>
              <a:buFont typeface="Trebuchet MS" panose="020B0603020202020204" pitchFamily="34" charset="0"/>
              <a:buChar char="​"/>
              <a:defRPr sz="2400">
                <a:solidFill>
                  <a:srgbClr val="295E7E"/>
                </a:solidFill>
                <a:latin typeface="Trebuchet MS" panose="020B0603020202020204" pitchFamily="34" charset="0"/>
              </a:defRPr>
            </a:lvl9pPr>
          </a:lstStyle>
          <a:p>
            <a:pPr marL="0" marR="0" lvl="0" indent="0" algn="l" defTabSz="914400" rtl="0" eaLnBrk="1" fontAlgn="auto" latinLnBrk="0" hangingPunct="1">
              <a:lnSpc>
                <a:spcPct val="100000"/>
              </a:lnSpc>
              <a:spcBef>
                <a:spcPts val="0"/>
              </a:spcBef>
              <a:spcAft>
                <a:spcPts val="0"/>
              </a:spcAft>
              <a:buClrTx/>
              <a:buSzPct val="100000"/>
              <a:buFont typeface="Trebuchet MS" panose="020B0603020202020204" pitchFamily="34" charset="0"/>
              <a:buChar char="​"/>
              <a:tabLst/>
              <a:defRPr/>
            </a:pPr>
            <a:r>
              <a:rPr kumimoji="0" lang="en-US" sz="1200" b="0" i="0" u="none" strike="noStrike" kern="1200" cap="none" spc="0" normalizeH="0" baseline="0" noProof="0">
                <a:ln>
                  <a:noFill/>
                </a:ln>
                <a:solidFill>
                  <a:srgbClr val="000000"/>
                </a:solidFill>
                <a:effectLst/>
                <a:uLnTx/>
                <a:uFillTx/>
                <a:latin typeface="Trebuchet MS" panose="020B0603020202020204" pitchFamily="34" charset="0"/>
                <a:ea typeface="+mn-ea"/>
                <a:cs typeface="Arial" pitchFamily="34" charset="0"/>
              </a:rPr>
              <a:t>Astute fleet is currently at ~50% average availability (2/4 boats are available for tasking at any given time). </a:t>
            </a:r>
          </a:p>
          <a:p>
            <a:pPr marL="0" marR="0" lvl="0" indent="0" algn="l" defTabSz="914400" rtl="0" eaLnBrk="1" fontAlgn="auto" latinLnBrk="0" hangingPunct="1">
              <a:lnSpc>
                <a:spcPct val="100000"/>
              </a:lnSpc>
              <a:spcBef>
                <a:spcPts val="0"/>
              </a:spcBef>
              <a:spcAft>
                <a:spcPts val="0"/>
              </a:spcAft>
              <a:buClrTx/>
              <a:buSzPct val="100000"/>
              <a:buFont typeface="Trebuchet MS" panose="020B0603020202020204" pitchFamily="34" charset="0"/>
              <a:buChar char="​"/>
              <a:tabLst/>
              <a:defRPr/>
            </a:pPr>
            <a:endParaRPr kumimoji="0" lang="en-US" sz="1200" b="0" i="0" u="none" strike="noStrike" kern="1200" cap="none" spc="0" normalizeH="0" baseline="0" noProof="0">
              <a:ln>
                <a:noFill/>
              </a:ln>
              <a:solidFill>
                <a:srgbClr val="000000"/>
              </a:solidFill>
              <a:effectLst/>
              <a:uLnTx/>
              <a:uFillTx/>
              <a:latin typeface="Trebuchet MS" panose="020B0603020202020204" pitchFamily="34" charset="0"/>
              <a:ea typeface="+mn-ea"/>
              <a:cs typeface="Arial" pitchFamily="34" charset="0"/>
            </a:endParaRPr>
          </a:p>
          <a:p>
            <a:pPr marL="0" marR="0" lvl="0" indent="0" algn="l" defTabSz="914400" rtl="0" eaLnBrk="1" fontAlgn="auto" latinLnBrk="0" hangingPunct="1">
              <a:lnSpc>
                <a:spcPct val="100000"/>
              </a:lnSpc>
              <a:spcBef>
                <a:spcPts val="0"/>
              </a:spcBef>
              <a:spcAft>
                <a:spcPts val="0"/>
              </a:spcAft>
              <a:buClrTx/>
              <a:buSzPct val="100000"/>
              <a:buFont typeface="Trebuchet MS" panose="020B0603020202020204" pitchFamily="34" charset="0"/>
              <a:buChar char="​"/>
              <a:tabLst/>
              <a:defRPr/>
            </a:pPr>
            <a:r>
              <a:rPr kumimoji="0" lang="en-US" sz="1200" b="0" i="0" u="none" strike="noStrike" kern="1200" cap="none" spc="0" normalizeH="0" baseline="0" noProof="0">
                <a:ln>
                  <a:noFill/>
                </a:ln>
                <a:solidFill>
                  <a:srgbClr val="000000"/>
                </a:solidFill>
                <a:effectLst/>
                <a:uLnTx/>
                <a:uFillTx/>
                <a:latin typeface="Trebuchet MS" panose="020B0603020202020204" pitchFamily="34" charset="0"/>
                <a:ea typeface="+mn-ea"/>
                <a:cs typeface="Arial" pitchFamily="34" charset="0"/>
              </a:rPr>
              <a:t>The Navy has a choice to: </a:t>
            </a:r>
          </a:p>
          <a:p>
            <a:pPr marL="0" marR="0" lvl="0" indent="0" algn="l" defTabSz="914400" rtl="0" eaLnBrk="1" fontAlgn="auto" latinLnBrk="0" hangingPunct="1">
              <a:lnSpc>
                <a:spcPct val="100000"/>
              </a:lnSpc>
              <a:spcBef>
                <a:spcPts val="0"/>
              </a:spcBef>
              <a:spcAft>
                <a:spcPts val="0"/>
              </a:spcAft>
              <a:buClrTx/>
              <a:buSzPct val="100000"/>
              <a:buFont typeface="Trebuchet MS" panose="020B0603020202020204" pitchFamily="34" charset="0"/>
              <a:buChar char="​"/>
              <a:tabLst/>
              <a:defRPr/>
            </a:pPr>
            <a:endParaRPr kumimoji="0" lang="en-US" sz="1200" b="0" i="0" u="none" strike="noStrike" kern="1200" cap="none" spc="0" normalizeH="0" baseline="0" noProof="0">
              <a:ln>
                <a:noFill/>
              </a:ln>
              <a:solidFill>
                <a:srgbClr val="000000"/>
              </a:solidFill>
              <a:effectLst/>
              <a:uLnTx/>
              <a:uFillTx/>
              <a:latin typeface="Trebuchet MS" panose="020B0603020202020204" pitchFamily="34" charset="0"/>
              <a:ea typeface="+mn-ea"/>
              <a:cs typeface="Arial" pitchFamily="34" charset="0"/>
            </a:endParaRPr>
          </a:p>
          <a:p>
            <a:pPr marL="0" marR="0" lvl="0" indent="0" algn="l" defTabSz="914400" rtl="0" eaLnBrk="1" fontAlgn="auto" latinLnBrk="0" hangingPunct="1">
              <a:lnSpc>
                <a:spcPct val="100000"/>
              </a:lnSpc>
              <a:spcBef>
                <a:spcPts val="0"/>
              </a:spcBef>
              <a:spcAft>
                <a:spcPts val="0"/>
              </a:spcAft>
              <a:buClrTx/>
              <a:buSzPct val="100000"/>
              <a:buFont typeface="Trebuchet MS" panose="020B0603020202020204" pitchFamily="34" charset="0"/>
              <a:buChar char="​"/>
              <a:tabLst/>
              <a:defRPr/>
            </a:pPr>
            <a:r>
              <a:rPr kumimoji="0" lang="en-US" sz="1200" b="0" i="0" u="none" strike="noStrike" kern="1200" cap="none" spc="0" normalizeH="0" baseline="0" noProof="0">
                <a:ln>
                  <a:noFill/>
                </a:ln>
                <a:solidFill>
                  <a:srgbClr val="000000"/>
                </a:solidFill>
                <a:effectLst/>
                <a:uLnTx/>
                <a:uFillTx/>
                <a:latin typeface="Trebuchet MS" panose="020B0603020202020204" pitchFamily="34" charset="0"/>
                <a:ea typeface="+mn-ea"/>
                <a:cs typeface="Arial" pitchFamily="34" charset="0"/>
              </a:rPr>
              <a:t>(a) continue existing maintenance </a:t>
            </a:r>
            <a:r>
              <a:rPr kumimoji="0" lang="en-US" sz="1200" b="0" i="0" u="none" strike="noStrike" kern="1200" cap="none" spc="0" normalizeH="0" baseline="0" noProof="0" err="1">
                <a:ln>
                  <a:noFill/>
                </a:ln>
                <a:solidFill>
                  <a:srgbClr val="000000"/>
                </a:solidFill>
                <a:effectLst/>
                <a:uLnTx/>
                <a:uFillTx/>
                <a:latin typeface="Trebuchet MS" panose="020B0603020202020204" pitchFamily="34" charset="0"/>
                <a:ea typeface="+mn-ea"/>
                <a:cs typeface="Arial" pitchFamily="34" charset="0"/>
              </a:rPr>
              <a:t>programme</a:t>
            </a:r>
            <a:endParaRPr kumimoji="0" lang="en-US" sz="1200" b="0" i="0" u="none" strike="noStrike" kern="1200" cap="none" spc="0" normalizeH="0" baseline="0" noProof="0">
              <a:ln>
                <a:noFill/>
              </a:ln>
              <a:solidFill>
                <a:srgbClr val="000000"/>
              </a:solidFill>
              <a:effectLst/>
              <a:uLnTx/>
              <a:uFillTx/>
              <a:latin typeface="Trebuchet MS" panose="020B0603020202020204" pitchFamily="34" charset="0"/>
              <a:ea typeface="+mn-ea"/>
              <a:cs typeface="Arial" pitchFamily="34" charset="0"/>
            </a:endParaRPr>
          </a:p>
          <a:p>
            <a:pPr marL="0" marR="0" lvl="0" indent="0" algn="l" defTabSz="914400" rtl="0" eaLnBrk="1" fontAlgn="auto" latinLnBrk="0" hangingPunct="1">
              <a:lnSpc>
                <a:spcPct val="100000"/>
              </a:lnSpc>
              <a:spcBef>
                <a:spcPts val="0"/>
              </a:spcBef>
              <a:spcAft>
                <a:spcPts val="0"/>
              </a:spcAft>
              <a:buClrTx/>
              <a:buSzPct val="100000"/>
              <a:buFont typeface="Trebuchet MS" panose="020B0603020202020204" pitchFamily="34" charset="0"/>
              <a:buChar char="​"/>
              <a:tabLst/>
              <a:defRPr/>
            </a:pPr>
            <a:endParaRPr kumimoji="0" lang="en-US" sz="1200" b="0" i="0" u="none" strike="noStrike" kern="1200" cap="none" spc="0" normalizeH="0" baseline="0" noProof="0">
              <a:ln>
                <a:noFill/>
              </a:ln>
              <a:solidFill>
                <a:srgbClr val="000000"/>
              </a:solidFill>
              <a:effectLst/>
              <a:uLnTx/>
              <a:uFillTx/>
              <a:latin typeface="Trebuchet MS" panose="020B0603020202020204" pitchFamily="34" charset="0"/>
              <a:ea typeface="+mn-ea"/>
              <a:cs typeface="Arial" pitchFamily="34" charset="0"/>
            </a:endParaRPr>
          </a:p>
          <a:p>
            <a:pPr marL="0" marR="0" lvl="0" indent="0" algn="l" defTabSz="914400" rtl="0" eaLnBrk="1" fontAlgn="auto" latinLnBrk="0" hangingPunct="1">
              <a:lnSpc>
                <a:spcPct val="100000"/>
              </a:lnSpc>
              <a:spcBef>
                <a:spcPts val="0"/>
              </a:spcBef>
              <a:spcAft>
                <a:spcPts val="0"/>
              </a:spcAft>
              <a:buClrTx/>
              <a:buSzPct val="100000"/>
              <a:buFont typeface="Trebuchet MS" panose="020B0603020202020204" pitchFamily="34" charset="0"/>
              <a:buChar char="​"/>
              <a:tabLst/>
              <a:defRPr/>
            </a:pPr>
            <a:r>
              <a:rPr kumimoji="0" lang="en-US" sz="1200" b="0" i="0" u="none" strike="noStrike" kern="1200" cap="none" spc="0" normalizeH="0" baseline="0" noProof="0">
                <a:ln>
                  <a:noFill/>
                </a:ln>
                <a:solidFill>
                  <a:srgbClr val="000000"/>
                </a:solidFill>
                <a:effectLst/>
                <a:uLnTx/>
                <a:uFillTx/>
                <a:latin typeface="Trebuchet MS" panose="020B0603020202020204" pitchFamily="34" charset="0"/>
                <a:ea typeface="+mn-ea"/>
                <a:cs typeface="Arial" pitchFamily="34" charset="0"/>
              </a:rPr>
              <a:t>(b) invest in a </a:t>
            </a:r>
            <a:r>
              <a:rPr kumimoji="0" lang="en-US" sz="1200" b="0" i="0" u="none" strike="noStrike" kern="1200" cap="none" spc="0" normalizeH="0" baseline="0" noProof="0" err="1">
                <a:ln>
                  <a:noFill/>
                </a:ln>
                <a:solidFill>
                  <a:srgbClr val="000000"/>
                </a:solidFill>
                <a:effectLst/>
                <a:uLnTx/>
                <a:uFillTx/>
                <a:latin typeface="Trebuchet MS" panose="020B0603020202020204" pitchFamily="34" charset="0"/>
                <a:ea typeface="+mn-ea"/>
                <a:cs typeface="Arial" pitchFamily="34" charset="0"/>
              </a:rPr>
              <a:t>programme</a:t>
            </a:r>
            <a:r>
              <a:rPr kumimoji="0" lang="en-US" sz="1200" b="0" i="0" u="none" strike="noStrike" kern="1200" cap="none" spc="0" normalizeH="0" baseline="0" noProof="0">
                <a:ln>
                  <a:noFill/>
                </a:ln>
                <a:solidFill>
                  <a:srgbClr val="000000"/>
                </a:solidFill>
                <a:effectLst/>
                <a:uLnTx/>
                <a:uFillTx/>
                <a:latin typeface="Trebuchet MS" panose="020B0603020202020204" pitchFamily="34" charset="0"/>
                <a:ea typeface="+mn-ea"/>
                <a:cs typeface="Arial" pitchFamily="34" charset="0"/>
              </a:rPr>
              <a:t> that increases availability by 20 </a:t>
            </a:r>
            <a:r>
              <a:rPr kumimoji="0" lang="en-US" sz="1200" b="0" i="0" u="none" strike="noStrike" kern="1200" cap="none" spc="0" normalizeH="0" baseline="0" noProof="0">
                <a:ln>
                  <a:noFill/>
                </a:ln>
                <a:solidFill>
                  <a:srgbClr val="FF0000"/>
                </a:solidFill>
                <a:effectLst/>
                <a:uLnTx/>
                <a:uFillTx/>
                <a:latin typeface="Trebuchet MS" panose="020B0603020202020204" pitchFamily="34" charset="0"/>
                <a:ea typeface="+mn-ea"/>
                <a:cs typeface="Arial" pitchFamily="34" charset="0"/>
              </a:rPr>
              <a:t>ppt</a:t>
            </a:r>
            <a:r>
              <a:rPr kumimoji="0" lang="en-US" sz="1200" b="0" i="0" u="none" strike="noStrike" kern="1200" cap="none" spc="0" normalizeH="0" baseline="0" noProof="0">
                <a:ln>
                  <a:noFill/>
                </a:ln>
                <a:solidFill>
                  <a:srgbClr val="000000"/>
                </a:solidFill>
                <a:effectLst/>
                <a:uLnTx/>
                <a:uFillTx/>
                <a:latin typeface="Trebuchet MS" panose="020B0603020202020204" pitchFamily="34" charset="0"/>
                <a:ea typeface="+mn-ea"/>
                <a:cs typeface="Arial" pitchFamily="34" charset="0"/>
              </a:rPr>
              <a:t> additional </a:t>
            </a:r>
            <a:r>
              <a:rPr kumimoji="0" lang="en-US" sz="1200" b="0" i="0" u="none" strike="noStrike" kern="1200" cap="none" spc="0" normalizeH="0" baseline="0" noProof="0" err="1">
                <a:ln>
                  <a:noFill/>
                </a:ln>
                <a:solidFill>
                  <a:srgbClr val="000000"/>
                </a:solidFill>
                <a:effectLst/>
                <a:uLnTx/>
                <a:uFillTx/>
                <a:latin typeface="Trebuchet MS" panose="020B0603020202020204" pitchFamily="34" charset="0"/>
                <a:ea typeface="+mn-ea"/>
                <a:cs typeface="Arial" pitchFamily="34" charset="0"/>
              </a:rPr>
              <a:t>optimise</a:t>
            </a:r>
            <a:r>
              <a:rPr kumimoji="0" lang="en-US" sz="1200" b="0" i="0" u="none" strike="noStrike" kern="1200" cap="none" spc="0" normalizeH="0" baseline="0" noProof="0">
                <a:ln>
                  <a:noFill/>
                </a:ln>
                <a:solidFill>
                  <a:srgbClr val="000000"/>
                </a:solidFill>
                <a:effectLst/>
                <a:uLnTx/>
                <a:uFillTx/>
                <a:latin typeface="Trebuchet MS" panose="020B0603020202020204" pitchFamily="34" charset="0"/>
                <a:ea typeface="+mn-ea"/>
                <a:cs typeface="Arial" pitchFamily="34" charset="0"/>
              </a:rPr>
              <a:t> the maintenance approach to reduce downtime</a:t>
            </a:r>
          </a:p>
          <a:p>
            <a:pPr marL="0" marR="0" lvl="0" indent="0" algn="l" defTabSz="914400" rtl="0" eaLnBrk="1" fontAlgn="auto" latinLnBrk="0" hangingPunct="1">
              <a:lnSpc>
                <a:spcPct val="100000"/>
              </a:lnSpc>
              <a:spcBef>
                <a:spcPts val="0"/>
              </a:spcBef>
              <a:spcAft>
                <a:spcPts val="0"/>
              </a:spcAft>
              <a:buClrTx/>
              <a:buSzPct val="100000"/>
              <a:buFont typeface="Trebuchet MS" panose="020B0603020202020204" pitchFamily="34" charset="0"/>
              <a:buChar char="​"/>
              <a:tabLst/>
              <a:defRPr/>
            </a:pPr>
            <a:endParaRPr kumimoji="0" lang="en-US" sz="1200" b="0" i="0" u="none" strike="noStrike" kern="1200" cap="none" spc="0" normalizeH="0" baseline="0" noProof="0">
              <a:ln>
                <a:noFill/>
              </a:ln>
              <a:solidFill>
                <a:srgbClr val="000000"/>
              </a:solidFill>
              <a:effectLst/>
              <a:uLnTx/>
              <a:uFillTx/>
              <a:latin typeface="Trebuchet MS" panose="020B0603020202020204" pitchFamily="34" charset="0"/>
              <a:ea typeface="+mn-ea"/>
              <a:cs typeface="Arial" pitchFamily="34" charset="0"/>
            </a:endParaRPr>
          </a:p>
        </p:txBody>
      </p:sp>
      <p:grpSp>
        <p:nvGrpSpPr>
          <p:cNvPr id="9" name="Group 8">
            <a:extLst>
              <a:ext uri="{FF2B5EF4-FFF2-40B4-BE49-F238E27FC236}">
                <a16:creationId xmlns:a16="http://schemas.microsoft.com/office/drawing/2014/main" id="{B42FE5AE-1DE8-4832-A394-9161853BCD72}"/>
              </a:ext>
            </a:extLst>
          </p:cNvPr>
          <p:cNvGrpSpPr/>
          <p:nvPr/>
        </p:nvGrpSpPr>
        <p:grpSpPr>
          <a:xfrm>
            <a:off x="9737628" y="1728859"/>
            <a:ext cx="645947" cy="646578"/>
            <a:chOff x="8342661" y="1433418"/>
            <a:chExt cx="645947" cy="646578"/>
          </a:xfrm>
        </p:grpSpPr>
        <p:sp>
          <p:nvSpPr>
            <p:cNvPr id="7" name="Oval 6">
              <a:extLst>
                <a:ext uri="{FF2B5EF4-FFF2-40B4-BE49-F238E27FC236}">
                  <a16:creationId xmlns:a16="http://schemas.microsoft.com/office/drawing/2014/main" id="{935C6E63-24EA-419B-ADCF-5BCC74364597}"/>
                </a:ext>
              </a:extLst>
            </p:cNvPr>
            <p:cNvSpPr/>
            <p:nvPr>
              <p:custDataLst>
                <p:tags r:id="rId5"/>
              </p:custDataLst>
            </p:nvPr>
          </p:nvSpPr>
          <p:spPr>
            <a:xfrm>
              <a:off x="8342661" y="1433418"/>
              <a:ext cx="645947" cy="646578"/>
            </a:xfrm>
            <a:prstGeom prst="ellipse">
              <a:avLst/>
            </a:prstGeom>
            <a:solidFill>
              <a:srgbClr val="FFFFFF"/>
            </a:solidFill>
            <a:ln w="19050">
              <a:gradFill flip="none" rotWithShape="1">
                <a:gsLst>
                  <a:gs pos="0">
                    <a:schemeClr val="accent1"/>
                  </a:gs>
                  <a:gs pos="87000">
                    <a:schemeClr val="tx2"/>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lstStyle/>
            <a:p>
              <a:pPr marL="0" marR="0" lvl="0" indent="0" algn="ctr" defTabSz="914400" rtl="0" eaLnBrk="1" fontAlgn="auto" latinLnBrk="0" hangingPunct="1">
                <a:lnSpc>
                  <a:spcPct val="95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Trebuchet MS" panose="020B0603020202020204" pitchFamily="34" charset="0"/>
                <a:ea typeface="+mn-ea"/>
                <a:cs typeface="+mn-cs"/>
              </a:endParaRPr>
            </a:p>
          </p:txBody>
        </p:sp>
        <p:grpSp>
          <p:nvGrpSpPr>
            <p:cNvPr id="25" name="bcgBugs_Network ">
              <a:extLst>
                <a:ext uri="{FF2B5EF4-FFF2-40B4-BE49-F238E27FC236}">
                  <a16:creationId xmlns:a16="http://schemas.microsoft.com/office/drawing/2014/main" id="{1BCAA223-9053-42FD-A0FC-C7FC1E554CEA}"/>
                </a:ext>
              </a:extLst>
            </p:cNvPr>
            <p:cNvGrpSpPr>
              <a:grpSpLocks noChangeAspect="1"/>
            </p:cNvGrpSpPr>
            <p:nvPr/>
          </p:nvGrpSpPr>
          <p:grpSpPr bwMode="auto">
            <a:xfrm>
              <a:off x="8437258" y="1528107"/>
              <a:ext cx="456753" cy="457200"/>
              <a:chOff x="2818" y="1137"/>
              <a:chExt cx="2044" cy="2046"/>
            </a:xfrm>
          </p:grpSpPr>
          <p:sp>
            <p:nvSpPr>
              <p:cNvPr id="26" name="AutoShape 3">
                <a:extLst>
                  <a:ext uri="{FF2B5EF4-FFF2-40B4-BE49-F238E27FC236}">
                    <a16:creationId xmlns:a16="http://schemas.microsoft.com/office/drawing/2014/main" id="{68199FCF-8F71-4039-B026-7F4F11A32112}"/>
                  </a:ext>
                </a:extLst>
              </p:cNvPr>
              <p:cNvSpPr>
                <a:spLocks noChangeAspect="1" noChangeArrowheads="1" noTextEdit="1"/>
              </p:cNvSpPr>
              <p:nvPr/>
            </p:nvSpPr>
            <p:spPr bwMode="auto">
              <a:xfrm>
                <a:off x="2818" y="1137"/>
                <a:ext cx="2044" cy="2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a:ea typeface="+mn-ea"/>
                  <a:cs typeface="+mn-cs"/>
                </a:endParaRPr>
              </a:p>
            </p:txBody>
          </p:sp>
          <p:sp>
            <p:nvSpPr>
              <p:cNvPr id="27" name="Freeform 5">
                <a:extLst>
                  <a:ext uri="{FF2B5EF4-FFF2-40B4-BE49-F238E27FC236}">
                    <a16:creationId xmlns:a16="http://schemas.microsoft.com/office/drawing/2014/main" id="{7C234333-6339-4733-894D-E97AA056FE94}"/>
                  </a:ext>
                </a:extLst>
              </p:cNvPr>
              <p:cNvSpPr>
                <a:spLocks noEditPoints="1"/>
              </p:cNvSpPr>
              <p:nvPr/>
            </p:nvSpPr>
            <p:spPr bwMode="auto">
              <a:xfrm>
                <a:off x="3066" y="1262"/>
                <a:ext cx="1551" cy="1796"/>
              </a:xfrm>
              <a:custGeom>
                <a:avLst/>
                <a:gdLst>
                  <a:gd name="T0" fmla="*/ 655 w 758"/>
                  <a:gd name="T1" fmla="*/ 373 h 877"/>
                  <a:gd name="T2" fmla="*/ 747 w 758"/>
                  <a:gd name="T3" fmla="*/ 332 h 877"/>
                  <a:gd name="T4" fmla="*/ 747 w 758"/>
                  <a:gd name="T5" fmla="*/ 212 h 877"/>
                  <a:gd name="T6" fmla="*/ 584 w 758"/>
                  <a:gd name="T7" fmla="*/ 212 h 877"/>
                  <a:gd name="T8" fmla="*/ 516 w 758"/>
                  <a:gd name="T9" fmla="*/ 334 h 877"/>
                  <a:gd name="T10" fmla="*/ 460 w 758"/>
                  <a:gd name="T11" fmla="*/ 165 h 877"/>
                  <a:gd name="T12" fmla="*/ 460 w 758"/>
                  <a:gd name="T13" fmla="*/ 45 h 877"/>
                  <a:gd name="T14" fmla="*/ 297 w 758"/>
                  <a:gd name="T15" fmla="*/ 45 h 877"/>
                  <a:gd name="T16" fmla="*/ 297 w 758"/>
                  <a:gd name="T17" fmla="*/ 165 h 877"/>
                  <a:gd name="T18" fmla="*/ 240 w 758"/>
                  <a:gd name="T19" fmla="*/ 334 h 877"/>
                  <a:gd name="T20" fmla="*/ 174 w 758"/>
                  <a:gd name="T21" fmla="*/ 212 h 877"/>
                  <a:gd name="T22" fmla="*/ 11 w 758"/>
                  <a:gd name="T23" fmla="*/ 212 h 877"/>
                  <a:gd name="T24" fmla="*/ 11 w 758"/>
                  <a:gd name="T25" fmla="*/ 332 h 877"/>
                  <a:gd name="T26" fmla="*/ 103 w 758"/>
                  <a:gd name="T27" fmla="*/ 373 h 877"/>
                  <a:gd name="T28" fmla="*/ 218 w 758"/>
                  <a:gd name="T29" fmla="*/ 506 h 877"/>
                  <a:gd name="T30" fmla="*/ 81 w 758"/>
                  <a:gd name="T31" fmla="*/ 505 h 877"/>
                  <a:gd name="T32" fmla="*/ 0 w 758"/>
                  <a:gd name="T33" fmla="*/ 647 h 877"/>
                  <a:gd name="T34" fmla="*/ 92 w 758"/>
                  <a:gd name="T35" fmla="*/ 710 h 877"/>
                  <a:gd name="T36" fmla="*/ 185 w 758"/>
                  <a:gd name="T37" fmla="*/ 647 h 877"/>
                  <a:gd name="T38" fmla="*/ 356 w 758"/>
                  <a:gd name="T39" fmla="*/ 611 h 877"/>
                  <a:gd name="T40" fmla="*/ 286 w 758"/>
                  <a:gd name="T41" fmla="*/ 732 h 877"/>
                  <a:gd name="T42" fmla="*/ 367 w 758"/>
                  <a:gd name="T43" fmla="*/ 874 h 877"/>
                  <a:gd name="T44" fmla="*/ 460 w 758"/>
                  <a:gd name="T45" fmla="*/ 833 h 877"/>
                  <a:gd name="T46" fmla="*/ 460 w 758"/>
                  <a:gd name="T47" fmla="*/ 713 h 877"/>
                  <a:gd name="T48" fmla="*/ 516 w 758"/>
                  <a:gd name="T49" fmla="*/ 544 h 877"/>
                  <a:gd name="T50" fmla="*/ 584 w 758"/>
                  <a:gd name="T51" fmla="*/ 666 h 877"/>
                  <a:gd name="T52" fmla="*/ 677 w 758"/>
                  <a:gd name="T53" fmla="*/ 707 h 877"/>
                  <a:gd name="T54" fmla="*/ 758 w 758"/>
                  <a:gd name="T55" fmla="*/ 565 h 877"/>
                  <a:gd name="T56" fmla="*/ 655 w 758"/>
                  <a:gd name="T57" fmla="*/ 505 h 877"/>
                  <a:gd name="T58" fmla="*/ 538 w 758"/>
                  <a:gd name="T59" fmla="*/ 372 h 877"/>
                  <a:gd name="T60" fmla="*/ 378 w 758"/>
                  <a:gd name="T61" fmla="*/ 305 h 877"/>
                  <a:gd name="T62" fmla="*/ 617 w 758"/>
                  <a:gd name="T63" fmla="*/ 244 h 877"/>
                  <a:gd name="T64" fmla="*/ 714 w 758"/>
                  <a:gd name="T65" fmla="*/ 300 h 877"/>
                  <a:gd name="T66" fmla="*/ 617 w 758"/>
                  <a:gd name="T67" fmla="*/ 244 h 877"/>
                  <a:gd name="T68" fmla="*/ 427 w 758"/>
                  <a:gd name="T69" fmla="*/ 77 h 877"/>
                  <a:gd name="T70" fmla="*/ 330 w 758"/>
                  <a:gd name="T71" fmla="*/ 133 h 877"/>
                  <a:gd name="T72" fmla="*/ 92 w 758"/>
                  <a:gd name="T73" fmla="*/ 328 h 877"/>
                  <a:gd name="T74" fmla="*/ 92 w 758"/>
                  <a:gd name="T75" fmla="*/ 216 h 877"/>
                  <a:gd name="T76" fmla="*/ 141 w 758"/>
                  <a:gd name="T77" fmla="*/ 634 h 877"/>
                  <a:gd name="T78" fmla="*/ 44 w 758"/>
                  <a:gd name="T79" fmla="*/ 578 h 877"/>
                  <a:gd name="T80" fmla="*/ 141 w 758"/>
                  <a:gd name="T81" fmla="*/ 634 h 877"/>
                  <a:gd name="T82" fmla="*/ 356 w 758"/>
                  <a:gd name="T83" fmla="*/ 560 h 877"/>
                  <a:gd name="T84" fmla="*/ 427 w 758"/>
                  <a:gd name="T85" fmla="*/ 801 h 877"/>
                  <a:gd name="T86" fmla="*/ 330 w 758"/>
                  <a:gd name="T87" fmla="*/ 745 h 877"/>
                  <a:gd name="T88" fmla="*/ 427 w 758"/>
                  <a:gd name="T89" fmla="*/ 801 h 877"/>
                  <a:gd name="T90" fmla="*/ 494 w 758"/>
                  <a:gd name="T91" fmla="*/ 397 h 877"/>
                  <a:gd name="T92" fmla="*/ 617 w 758"/>
                  <a:gd name="T93" fmla="*/ 578 h 877"/>
                  <a:gd name="T94" fmla="*/ 714 w 758"/>
                  <a:gd name="T95" fmla="*/ 634 h 877"/>
                  <a:gd name="T96" fmla="*/ 617 w 758"/>
                  <a:gd name="T97" fmla="*/ 578 h 8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58" h="877">
                    <a:moveTo>
                      <a:pt x="538" y="372"/>
                    </a:moveTo>
                    <a:cubicBezTo>
                      <a:pt x="595" y="338"/>
                      <a:pt x="595" y="338"/>
                      <a:pt x="595" y="338"/>
                    </a:cubicBezTo>
                    <a:cubicBezTo>
                      <a:pt x="655" y="373"/>
                      <a:pt x="655" y="373"/>
                      <a:pt x="655" y="373"/>
                    </a:cubicBezTo>
                    <a:cubicBezTo>
                      <a:pt x="658" y="375"/>
                      <a:pt x="662" y="376"/>
                      <a:pt x="666" y="376"/>
                    </a:cubicBezTo>
                    <a:cubicBezTo>
                      <a:pt x="669" y="376"/>
                      <a:pt x="673" y="375"/>
                      <a:pt x="677" y="373"/>
                    </a:cubicBezTo>
                    <a:cubicBezTo>
                      <a:pt x="747" y="332"/>
                      <a:pt x="747" y="332"/>
                      <a:pt x="747" y="332"/>
                    </a:cubicBezTo>
                    <a:cubicBezTo>
                      <a:pt x="754" y="328"/>
                      <a:pt x="758" y="321"/>
                      <a:pt x="758" y="313"/>
                    </a:cubicBezTo>
                    <a:cubicBezTo>
                      <a:pt x="758" y="231"/>
                      <a:pt x="758" y="231"/>
                      <a:pt x="758" y="231"/>
                    </a:cubicBezTo>
                    <a:cubicBezTo>
                      <a:pt x="758" y="223"/>
                      <a:pt x="754" y="216"/>
                      <a:pt x="747" y="212"/>
                    </a:cubicBezTo>
                    <a:cubicBezTo>
                      <a:pt x="677" y="171"/>
                      <a:pt x="677" y="171"/>
                      <a:pt x="677" y="171"/>
                    </a:cubicBezTo>
                    <a:cubicBezTo>
                      <a:pt x="670" y="168"/>
                      <a:pt x="661" y="168"/>
                      <a:pt x="655" y="171"/>
                    </a:cubicBezTo>
                    <a:cubicBezTo>
                      <a:pt x="584" y="212"/>
                      <a:pt x="584" y="212"/>
                      <a:pt x="584" y="212"/>
                    </a:cubicBezTo>
                    <a:cubicBezTo>
                      <a:pt x="577" y="216"/>
                      <a:pt x="573" y="223"/>
                      <a:pt x="573" y="231"/>
                    </a:cubicBezTo>
                    <a:cubicBezTo>
                      <a:pt x="573" y="300"/>
                      <a:pt x="573" y="300"/>
                      <a:pt x="573" y="300"/>
                    </a:cubicBezTo>
                    <a:cubicBezTo>
                      <a:pt x="516" y="334"/>
                      <a:pt x="516" y="334"/>
                      <a:pt x="516" y="334"/>
                    </a:cubicBezTo>
                    <a:cubicBezTo>
                      <a:pt x="400" y="267"/>
                      <a:pt x="400" y="267"/>
                      <a:pt x="400" y="267"/>
                    </a:cubicBezTo>
                    <a:cubicBezTo>
                      <a:pt x="400" y="199"/>
                      <a:pt x="400" y="199"/>
                      <a:pt x="400" y="199"/>
                    </a:cubicBezTo>
                    <a:cubicBezTo>
                      <a:pt x="460" y="165"/>
                      <a:pt x="460" y="165"/>
                      <a:pt x="460" y="165"/>
                    </a:cubicBezTo>
                    <a:cubicBezTo>
                      <a:pt x="467" y="161"/>
                      <a:pt x="471" y="153"/>
                      <a:pt x="471" y="146"/>
                    </a:cubicBezTo>
                    <a:cubicBezTo>
                      <a:pt x="471" y="64"/>
                      <a:pt x="471" y="64"/>
                      <a:pt x="471" y="64"/>
                    </a:cubicBezTo>
                    <a:cubicBezTo>
                      <a:pt x="471" y="56"/>
                      <a:pt x="467" y="49"/>
                      <a:pt x="460" y="45"/>
                    </a:cubicBezTo>
                    <a:cubicBezTo>
                      <a:pt x="389" y="4"/>
                      <a:pt x="389" y="4"/>
                      <a:pt x="389" y="4"/>
                    </a:cubicBezTo>
                    <a:cubicBezTo>
                      <a:pt x="383" y="0"/>
                      <a:pt x="374" y="0"/>
                      <a:pt x="367" y="4"/>
                    </a:cubicBezTo>
                    <a:cubicBezTo>
                      <a:pt x="297" y="45"/>
                      <a:pt x="297" y="45"/>
                      <a:pt x="297" y="45"/>
                    </a:cubicBezTo>
                    <a:cubicBezTo>
                      <a:pt x="290" y="49"/>
                      <a:pt x="286" y="56"/>
                      <a:pt x="286" y="64"/>
                    </a:cubicBezTo>
                    <a:cubicBezTo>
                      <a:pt x="286" y="146"/>
                      <a:pt x="286" y="146"/>
                      <a:pt x="286" y="146"/>
                    </a:cubicBezTo>
                    <a:cubicBezTo>
                      <a:pt x="286" y="153"/>
                      <a:pt x="290" y="161"/>
                      <a:pt x="297" y="165"/>
                    </a:cubicBezTo>
                    <a:cubicBezTo>
                      <a:pt x="356" y="199"/>
                      <a:pt x="356" y="199"/>
                      <a:pt x="356" y="199"/>
                    </a:cubicBezTo>
                    <a:cubicBezTo>
                      <a:pt x="356" y="267"/>
                      <a:pt x="356" y="267"/>
                      <a:pt x="356" y="267"/>
                    </a:cubicBezTo>
                    <a:cubicBezTo>
                      <a:pt x="240" y="334"/>
                      <a:pt x="240" y="334"/>
                      <a:pt x="240" y="334"/>
                    </a:cubicBezTo>
                    <a:cubicBezTo>
                      <a:pt x="185" y="301"/>
                      <a:pt x="185" y="301"/>
                      <a:pt x="185" y="301"/>
                    </a:cubicBezTo>
                    <a:cubicBezTo>
                      <a:pt x="185" y="231"/>
                      <a:pt x="185" y="231"/>
                      <a:pt x="185" y="231"/>
                    </a:cubicBezTo>
                    <a:cubicBezTo>
                      <a:pt x="185" y="223"/>
                      <a:pt x="181" y="216"/>
                      <a:pt x="174" y="212"/>
                    </a:cubicBezTo>
                    <a:cubicBezTo>
                      <a:pt x="103" y="171"/>
                      <a:pt x="103" y="171"/>
                      <a:pt x="103" y="171"/>
                    </a:cubicBezTo>
                    <a:cubicBezTo>
                      <a:pt x="97" y="168"/>
                      <a:pt x="88" y="168"/>
                      <a:pt x="81" y="171"/>
                    </a:cubicBezTo>
                    <a:cubicBezTo>
                      <a:pt x="11" y="212"/>
                      <a:pt x="11" y="212"/>
                      <a:pt x="11" y="212"/>
                    </a:cubicBezTo>
                    <a:cubicBezTo>
                      <a:pt x="4" y="216"/>
                      <a:pt x="0" y="223"/>
                      <a:pt x="0" y="231"/>
                    </a:cubicBezTo>
                    <a:cubicBezTo>
                      <a:pt x="0" y="313"/>
                      <a:pt x="0" y="313"/>
                      <a:pt x="0" y="313"/>
                    </a:cubicBezTo>
                    <a:cubicBezTo>
                      <a:pt x="0" y="321"/>
                      <a:pt x="4" y="328"/>
                      <a:pt x="11" y="332"/>
                    </a:cubicBezTo>
                    <a:cubicBezTo>
                      <a:pt x="81" y="373"/>
                      <a:pt x="81" y="373"/>
                      <a:pt x="81" y="373"/>
                    </a:cubicBezTo>
                    <a:cubicBezTo>
                      <a:pt x="85" y="375"/>
                      <a:pt x="89" y="376"/>
                      <a:pt x="92" y="376"/>
                    </a:cubicBezTo>
                    <a:cubicBezTo>
                      <a:pt x="96" y="376"/>
                      <a:pt x="100" y="375"/>
                      <a:pt x="103" y="373"/>
                    </a:cubicBezTo>
                    <a:cubicBezTo>
                      <a:pt x="163" y="339"/>
                      <a:pt x="163" y="339"/>
                      <a:pt x="163" y="339"/>
                    </a:cubicBezTo>
                    <a:cubicBezTo>
                      <a:pt x="218" y="372"/>
                      <a:pt x="218" y="372"/>
                      <a:pt x="218" y="372"/>
                    </a:cubicBezTo>
                    <a:cubicBezTo>
                      <a:pt x="218" y="506"/>
                      <a:pt x="218" y="506"/>
                      <a:pt x="218" y="506"/>
                    </a:cubicBezTo>
                    <a:cubicBezTo>
                      <a:pt x="163" y="539"/>
                      <a:pt x="163" y="539"/>
                      <a:pt x="163" y="539"/>
                    </a:cubicBezTo>
                    <a:cubicBezTo>
                      <a:pt x="103" y="505"/>
                      <a:pt x="103" y="505"/>
                      <a:pt x="103" y="505"/>
                    </a:cubicBezTo>
                    <a:cubicBezTo>
                      <a:pt x="97" y="501"/>
                      <a:pt x="88" y="501"/>
                      <a:pt x="81" y="505"/>
                    </a:cubicBezTo>
                    <a:cubicBezTo>
                      <a:pt x="11" y="546"/>
                      <a:pt x="11" y="546"/>
                      <a:pt x="11" y="546"/>
                    </a:cubicBezTo>
                    <a:cubicBezTo>
                      <a:pt x="4" y="550"/>
                      <a:pt x="0" y="557"/>
                      <a:pt x="0" y="565"/>
                    </a:cubicBezTo>
                    <a:cubicBezTo>
                      <a:pt x="0" y="647"/>
                      <a:pt x="0" y="647"/>
                      <a:pt x="0" y="647"/>
                    </a:cubicBezTo>
                    <a:cubicBezTo>
                      <a:pt x="0" y="655"/>
                      <a:pt x="4" y="662"/>
                      <a:pt x="11" y="666"/>
                    </a:cubicBezTo>
                    <a:cubicBezTo>
                      <a:pt x="81" y="707"/>
                      <a:pt x="81" y="707"/>
                      <a:pt x="81" y="707"/>
                    </a:cubicBezTo>
                    <a:cubicBezTo>
                      <a:pt x="85" y="709"/>
                      <a:pt x="89" y="710"/>
                      <a:pt x="92" y="710"/>
                    </a:cubicBezTo>
                    <a:cubicBezTo>
                      <a:pt x="96" y="710"/>
                      <a:pt x="100" y="709"/>
                      <a:pt x="103" y="707"/>
                    </a:cubicBezTo>
                    <a:cubicBezTo>
                      <a:pt x="174" y="666"/>
                      <a:pt x="174" y="666"/>
                      <a:pt x="174" y="666"/>
                    </a:cubicBezTo>
                    <a:cubicBezTo>
                      <a:pt x="181" y="662"/>
                      <a:pt x="185" y="655"/>
                      <a:pt x="185" y="647"/>
                    </a:cubicBezTo>
                    <a:cubicBezTo>
                      <a:pt x="185" y="577"/>
                      <a:pt x="185" y="577"/>
                      <a:pt x="185" y="577"/>
                    </a:cubicBezTo>
                    <a:cubicBezTo>
                      <a:pt x="240" y="544"/>
                      <a:pt x="240" y="544"/>
                      <a:pt x="240" y="544"/>
                    </a:cubicBezTo>
                    <a:cubicBezTo>
                      <a:pt x="356" y="611"/>
                      <a:pt x="356" y="611"/>
                      <a:pt x="356" y="611"/>
                    </a:cubicBezTo>
                    <a:cubicBezTo>
                      <a:pt x="356" y="679"/>
                      <a:pt x="356" y="679"/>
                      <a:pt x="356" y="679"/>
                    </a:cubicBezTo>
                    <a:cubicBezTo>
                      <a:pt x="297" y="713"/>
                      <a:pt x="297" y="713"/>
                      <a:pt x="297" y="713"/>
                    </a:cubicBezTo>
                    <a:cubicBezTo>
                      <a:pt x="290" y="717"/>
                      <a:pt x="286" y="725"/>
                      <a:pt x="286" y="732"/>
                    </a:cubicBezTo>
                    <a:cubicBezTo>
                      <a:pt x="286" y="814"/>
                      <a:pt x="286" y="814"/>
                      <a:pt x="286" y="814"/>
                    </a:cubicBezTo>
                    <a:cubicBezTo>
                      <a:pt x="286" y="822"/>
                      <a:pt x="290" y="829"/>
                      <a:pt x="297" y="833"/>
                    </a:cubicBezTo>
                    <a:cubicBezTo>
                      <a:pt x="367" y="874"/>
                      <a:pt x="367" y="874"/>
                      <a:pt x="367" y="874"/>
                    </a:cubicBezTo>
                    <a:cubicBezTo>
                      <a:pt x="371" y="876"/>
                      <a:pt x="375" y="877"/>
                      <a:pt x="378" y="877"/>
                    </a:cubicBezTo>
                    <a:cubicBezTo>
                      <a:pt x="382" y="877"/>
                      <a:pt x="386" y="876"/>
                      <a:pt x="389" y="874"/>
                    </a:cubicBezTo>
                    <a:cubicBezTo>
                      <a:pt x="460" y="833"/>
                      <a:pt x="460" y="833"/>
                      <a:pt x="460" y="833"/>
                    </a:cubicBezTo>
                    <a:cubicBezTo>
                      <a:pt x="467" y="829"/>
                      <a:pt x="471" y="822"/>
                      <a:pt x="471" y="814"/>
                    </a:cubicBezTo>
                    <a:cubicBezTo>
                      <a:pt x="471" y="732"/>
                      <a:pt x="471" y="732"/>
                      <a:pt x="471" y="732"/>
                    </a:cubicBezTo>
                    <a:cubicBezTo>
                      <a:pt x="471" y="725"/>
                      <a:pt x="467" y="717"/>
                      <a:pt x="460" y="713"/>
                    </a:cubicBezTo>
                    <a:cubicBezTo>
                      <a:pt x="400" y="679"/>
                      <a:pt x="400" y="679"/>
                      <a:pt x="400" y="679"/>
                    </a:cubicBezTo>
                    <a:cubicBezTo>
                      <a:pt x="400" y="611"/>
                      <a:pt x="400" y="611"/>
                      <a:pt x="400" y="611"/>
                    </a:cubicBezTo>
                    <a:cubicBezTo>
                      <a:pt x="516" y="544"/>
                      <a:pt x="516" y="544"/>
                      <a:pt x="516" y="544"/>
                    </a:cubicBezTo>
                    <a:cubicBezTo>
                      <a:pt x="573" y="578"/>
                      <a:pt x="573" y="578"/>
                      <a:pt x="573" y="578"/>
                    </a:cubicBezTo>
                    <a:cubicBezTo>
                      <a:pt x="573" y="647"/>
                      <a:pt x="573" y="647"/>
                      <a:pt x="573" y="647"/>
                    </a:cubicBezTo>
                    <a:cubicBezTo>
                      <a:pt x="573" y="655"/>
                      <a:pt x="577" y="662"/>
                      <a:pt x="584" y="666"/>
                    </a:cubicBezTo>
                    <a:cubicBezTo>
                      <a:pt x="655" y="707"/>
                      <a:pt x="655" y="707"/>
                      <a:pt x="655" y="707"/>
                    </a:cubicBezTo>
                    <a:cubicBezTo>
                      <a:pt x="658" y="709"/>
                      <a:pt x="662" y="710"/>
                      <a:pt x="666" y="710"/>
                    </a:cubicBezTo>
                    <a:cubicBezTo>
                      <a:pt x="669" y="710"/>
                      <a:pt x="673" y="709"/>
                      <a:pt x="677" y="707"/>
                    </a:cubicBezTo>
                    <a:cubicBezTo>
                      <a:pt x="747" y="666"/>
                      <a:pt x="747" y="666"/>
                      <a:pt x="747" y="666"/>
                    </a:cubicBezTo>
                    <a:cubicBezTo>
                      <a:pt x="754" y="662"/>
                      <a:pt x="758" y="655"/>
                      <a:pt x="758" y="647"/>
                    </a:cubicBezTo>
                    <a:cubicBezTo>
                      <a:pt x="758" y="565"/>
                      <a:pt x="758" y="565"/>
                      <a:pt x="758" y="565"/>
                    </a:cubicBezTo>
                    <a:cubicBezTo>
                      <a:pt x="758" y="557"/>
                      <a:pt x="754" y="550"/>
                      <a:pt x="747" y="546"/>
                    </a:cubicBezTo>
                    <a:cubicBezTo>
                      <a:pt x="677" y="505"/>
                      <a:pt x="677" y="505"/>
                      <a:pt x="677" y="505"/>
                    </a:cubicBezTo>
                    <a:cubicBezTo>
                      <a:pt x="670" y="501"/>
                      <a:pt x="661" y="501"/>
                      <a:pt x="655" y="505"/>
                    </a:cubicBezTo>
                    <a:cubicBezTo>
                      <a:pt x="595" y="540"/>
                      <a:pt x="595" y="540"/>
                      <a:pt x="595" y="540"/>
                    </a:cubicBezTo>
                    <a:cubicBezTo>
                      <a:pt x="538" y="506"/>
                      <a:pt x="538" y="506"/>
                      <a:pt x="538" y="506"/>
                    </a:cubicBezTo>
                    <a:lnTo>
                      <a:pt x="538" y="372"/>
                    </a:lnTo>
                    <a:close/>
                    <a:moveTo>
                      <a:pt x="378" y="414"/>
                    </a:moveTo>
                    <a:cubicBezTo>
                      <a:pt x="284" y="359"/>
                      <a:pt x="284" y="359"/>
                      <a:pt x="284" y="359"/>
                    </a:cubicBezTo>
                    <a:cubicBezTo>
                      <a:pt x="378" y="305"/>
                      <a:pt x="378" y="305"/>
                      <a:pt x="378" y="305"/>
                    </a:cubicBezTo>
                    <a:cubicBezTo>
                      <a:pt x="472" y="359"/>
                      <a:pt x="472" y="359"/>
                      <a:pt x="472" y="359"/>
                    </a:cubicBezTo>
                    <a:lnTo>
                      <a:pt x="378" y="414"/>
                    </a:lnTo>
                    <a:close/>
                    <a:moveTo>
                      <a:pt x="617" y="244"/>
                    </a:moveTo>
                    <a:cubicBezTo>
                      <a:pt x="666" y="216"/>
                      <a:pt x="666" y="216"/>
                      <a:pt x="666" y="216"/>
                    </a:cubicBezTo>
                    <a:cubicBezTo>
                      <a:pt x="714" y="244"/>
                      <a:pt x="714" y="244"/>
                      <a:pt x="714" y="244"/>
                    </a:cubicBezTo>
                    <a:cubicBezTo>
                      <a:pt x="714" y="300"/>
                      <a:pt x="714" y="300"/>
                      <a:pt x="714" y="300"/>
                    </a:cubicBezTo>
                    <a:cubicBezTo>
                      <a:pt x="666" y="328"/>
                      <a:pt x="666" y="328"/>
                      <a:pt x="666" y="328"/>
                    </a:cubicBezTo>
                    <a:cubicBezTo>
                      <a:pt x="617" y="300"/>
                      <a:pt x="617" y="300"/>
                      <a:pt x="617" y="300"/>
                    </a:cubicBezTo>
                    <a:lnTo>
                      <a:pt x="617" y="244"/>
                    </a:lnTo>
                    <a:close/>
                    <a:moveTo>
                      <a:pt x="330" y="77"/>
                    </a:moveTo>
                    <a:cubicBezTo>
                      <a:pt x="378" y="48"/>
                      <a:pt x="378" y="48"/>
                      <a:pt x="378" y="48"/>
                    </a:cubicBezTo>
                    <a:cubicBezTo>
                      <a:pt x="427" y="77"/>
                      <a:pt x="427" y="77"/>
                      <a:pt x="427" y="77"/>
                    </a:cubicBezTo>
                    <a:cubicBezTo>
                      <a:pt x="427" y="133"/>
                      <a:pt x="427" y="133"/>
                      <a:pt x="427" y="133"/>
                    </a:cubicBezTo>
                    <a:cubicBezTo>
                      <a:pt x="378" y="161"/>
                      <a:pt x="378" y="161"/>
                      <a:pt x="378" y="161"/>
                    </a:cubicBezTo>
                    <a:cubicBezTo>
                      <a:pt x="330" y="133"/>
                      <a:pt x="330" y="133"/>
                      <a:pt x="330" y="133"/>
                    </a:cubicBezTo>
                    <a:lnTo>
                      <a:pt x="330" y="77"/>
                    </a:lnTo>
                    <a:close/>
                    <a:moveTo>
                      <a:pt x="141" y="300"/>
                    </a:moveTo>
                    <a:cubicBezTo>
                      <a:pt x="92" y="328"/>
                      <a:pt x="92" y="328"/>
                      <a:pt x="92" y="328"/>
                    </a:cubicBezTo>
                    <a:cubicBezTo>
                      <a:pt x="44" y="300"/>
                      <a:pt x="44" y="300"/>
                      <a:pt x="44" y="300"/>
                    </a:cubicBezTo>
                    <a:cubicBezTo>
                      <a:pt x="44" y="244"/>
                      <a:pt x="44" y="244"/>
                      <a:pt x="44" y="244"/>
                    </a:cubicBezTo>
                    <a:cubicBezTo>
                      <a:pt x="92" y="216"/>
                      <a:pt x="92" y="216"/>
                      <a:pt x="92" y="216"/>
                    </a:cubicBezTo>
                    <a:cubicBezTo>
                      <a:pt x="141" y="244"/>
                      <a:pt x="141" y="244"/>
                      <a:pt x="141" y="244"/>
                    </a:cubicBezTo>
                    <a:lnTo>
                      <a:pt x="141" y="300"/>
                    </a:lnTo>
                    <a:close/>
                    <a:moveTo>
                      <a:pt x="141" y="634"/>
                    </a:moveTo>
                    <a:cubicBezTo>
                      <a:pt x="92" y="662"/>
                      <a:pt x="92" y="662"/>
                      <a:pt x="92" y="662"/>
                    </a:cubicBezTo>
                    <a:cubicBezTo>
                      <a:pt x="44" y="634"/>
                      <a:pt x="44" y="634"/>
                      <a:pt x="44" y="634"/>
                    </a:cubicBezTo>
                    <a:cubicBezTo>
                      <a:pt x="44" y="578"/>
                      <a:pt x="44" y="578"/>
                      <a:pt x="44" y="578"/>
                    </a:cubicBezTo>
                    <a:cubicBezTo>
                      <a:pt x="92" y="550"/>
                      <a:pt x="92" y="550"/>
                      <a:pt x="92" y="550"/>
                    </a:cubicBezTo>
                    <a:cubicBezTo>
                      <a:pt x="141" y="578"/>
                      <a:pt x="141" y="578"/>
                      <a:pt x="141" y="578"/>
                    </a:cubicBezTo>
                    <a:lnTo>
                      <a:pt x="141" y="634"/>
                    </a:lnTo>
                    <a:close/>
                    <a:moveTo>
                      <a:pt x="262" y="397"/>
                    </a:moveTo>
                    <a:cubicBezTo>
                      <a:pt x="356" y="452"/>
                      <a:pt x="356" y="452"/>
                      <a:pt x="356" y="452"/>
                    </a:cubicBezTo>
                    <a:cubicBezTo>
                      <a:pt x="356" y="560"/>
                      <a:pt x="356" y="560"/>
                      <a:pt x="356" y="560"/>
                    </a:cubicBezTo>
                    <a:cubicBezTo>
                      <a:pt x="262" y="506"/>
                      <a:pt x="262" y="506"/>
                      <a:pt x="262" y="506"/>
                    </a:cubicBezTo>
                    <a:lnTo>
                      <a:pt x="262" y="397"/>
                    </a:lnTo>
                    <a:close/>
                    <a:moveTo>
                      <a:pt x="427" y="801"/>
                    </a:moveTo>
                    <a:cubicBezTo>
                      <a:pt x="378" y="830"/>
                      <a:pt x="378" y="830"/>
                      <a:pt x="378" y="830"/>
                    </a:cubicBezTo>
                    <a:cubicBezTo>
                      <a:pt x="330" y="801"/>
                      <a:pt x="330" y="801"/>
                      <a:pt x="330" y="801"/>
                    </a:cubicBezTo>
                    <a:cubicBezTo>
                      <a:pt x="330" y="745"/>
                      <a:pt x="330" y="745"/>
                      <a:pt x="330" y="745"/>
                    </a:cubicBezTo>
                    <a:cubicBezTo>
                      <a:pt x="378" y="717"/>
                      <a:pt x="378" y="717"/>
                      <a:pt x="378" y="717"/>
                    </a:cubicBezTo>
                    <a:cubicBezTo>
                      <a:pt x="427" y="745"/>
                      <a:pt x="427" y="745"/>
                      <a:pt x="427" y="745"/>
                    </a:cubicBezTo>
                    <a:lnTo>
                      <a:pt x="427" y="801"/>
                    </a:lnTo>
                    <a:close/>
                    <a:moveTo>
                      <a:pt x="400" y="560"/>
                    </a:moveTo>
                    <a:cubicBezTo>
                      <a:pt x="400" y="452"/>
                      <a:pt x="400" y="452"/>
                      <a:pt x="400" y="452"/>
                    </a:cubicBezTo>
                    <a:cubicBezTo>
                      <a:pt x="494" y="397"/>
                      <a:pt x="494" y="397"/>
                      <a:pt x="494" y="397"/>
                    </a:cubicBezTo>
                    <a:cubicBezTo>
                      <a:pt x="494" y="506"/>
                      <a:pt x="494" y="506"/>
                      <a:pt x="494" y="506"/>
                    </a:cubicBezTo>
                    <a:lnTo>
                      <a:pt x="400" y="560"/>
                    </a:lnTo>
                    <a:close/>
                    <a:moveTo>
                      <a:pt x="617" y="578"/>
                    </a:moveTo>
                    <a:cubicBezTo>
                      <a:pt x="666" y="550"/>
                      <a:pt x="666" y="550"/>
                      <a:pt x="666" y="550"/>
                    </a:cubicBezTo>
                    <a:cubicBezTo>
                      <a:pt x="714" y="578"/>
                      <a:pt x="714" y="578"/>
                      <a:pt x="714" y="578"/>
                    </a:cubicBezTo>
                    <a:cubicBezTo>
                      <a:pt x="714" y="634"/>
                      <a:pt x="714" y="634"/>
                      <a:pt x="714" y="634"/>
                    </a:cubicBezTo>
                    <a:cubicBezTo>
                      <a:pt x="666" y="662"/>
                      <a:pt x="666" y="662"/>
                      <a:pt x="666" y="662"/>
                    </a:cubicBezTo>
                    <a:cubicBezTo>
                      <a:pt x="617" y="634"/>
                      <a:pt x="617" y="634"/>
                      <a:pt x="617" y="634"/>
                    </a:cubicBezTo>
                    <a:lnTo>
                      <a:pt x="617" y="578"/>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a:ea typeface="+mn-ea"/>
                  <a:cs typeface="+mn-cs"/>
                </a:endParaRPr>
              </a:p>
            </p:txBody>
          </p:sp>
        </p:grpSp>
      </p:grpSp>
      <p:grpSp>
        <p:nvGrpSpPr>
          <p:cNvPr id="11" name="Group 10">
            <a:extLst>
              <a:ext uri="{FF2B5EF4-FFF2-40B4-BE49-F238E27FC236}">
                <a16:creationId xmlns:a16="http://schemas.microsoft.com/office/drawing/2014/main" id="{8A9F8E3D-26A5-42E8-9C12-FC16E2DAC1DD}"/>
              </a:ext>
            </a:extLst>
          </p:cNvPr>
          <p:cNvGrpSpPr/>
          <p:nvPr/>
        </p:nvGrpSpPr>
        <p:grpSpPr>
          <a:xfrm>
            <a:off x="1809775" y="1728859"/>
            <a:ext cx="645947" cy="646578"/>
            <a:chOff x="534204" y="1377050"/>
            <a:chExt cx="645947" cy="646578"/>
          </a:xfrm>
        </p:grpSpPr>
        <p:sp>
          <p:nvSpPr>
            <p:cNvPr id="10" name="Oval 9">
              <a:extLst>
                <a:ext uri="{FF2B5EF4-FFF2-40B4-BE49-F238E27FC236}">
                  <a16:creationId xmlns:a16="http://schemas.microsoft.com/office/drawing/2014/main" id="{CCA8C615-211C-4F93-B337-3353BB1E73BA}"/>
                </a:ext>
              </a:extLst>
            </p:cNvPr>
            <p:cNvSpPr/>
            <p:nvPr>
              <p:custDataLst>
                <p:tags r:id="rId4"/>
              </p:custDataLst>
            </p:nvPr>
          </p:nvSpPr>
          <p:spPr>
            <a:xfrm>
              <a:off x="534204" y="1377050"/>
              <a:ext cx="645947" cy="646578"/>
            </a:xfrm>
            <a:prstGeom prst="ellipse">
              <a:avLst/>
            </a:prstGeom>
            <a:solidFill>
              <a:srgbClr val="FFFFFF"/>
            </a:solidFill>
            <a:ln w="19050">
              <a:gradFill flip="none" rotWithShape="1">
                <a:gsLst>
                  <a:gs pos="0">
                    <a:schemeClr val="accent1"/>
                  </a:gs>
                  <a:gs pos="87000">
                    <a:schemeClr val="tx2"/>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lstStyle/>
            <a:p>
              <a:pPr marL="0" marR="0" lvl="0" indent="0" algn="ctr" defTabSz="914400" rtl="0" eaLnBrk="1" fontAlgn="auto" latinLnBrk="0" hangingPunct="1">
                <a:lnSpc>
                  <a:spcPct val="95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Trebuchet MS" panose="020B0603020202020204" pitchFamily="34" charset="0"/>
                <a:ea typeface="+mn-ea"/>
                <a:cs typeface="+mn-cs"/>
              </a:endParaRPr>
            </a:p>
          </p:txBody>
        </p:sp>
        <p:grpSp>
          <p:nvGrpSpPr>
            <p:cNvPr id="46" name="bcgBugs_Nuts and Bolts ">
              <a:extLst>
                <a:ext uri="{FF2B5EF4-FFF2-40B4-BE49-F238E27FC236}">
                  <a16:creationId xmlns:a16="http://schemas.microsoft.com/office/drawing/2014/main" id="{C91DCD76-157E-4717-9CA0-39A6D0675684}"/>
                </a:ext>
              </a:extLst>
            </p:cNvPr>
            <p:cNvGrpSpPr>
              <a:grpSpLocks noChangeAspect="1"/>
            </p:cNvGrpSpPr>
            <p:nvPr/>
          </p:nvGrpSpPr>
          <p:grpSpPr bwMode="auto">
            <a:xfrm>
              <a:off x="628801" y="1471739"/>
              <a:ext cx="456753" cy="457200"/>
              <a:chOff x="2818" y="1137"/>
              <a:chExt cx="2044" cy="2046"/>
            </a:xfrm>
          </p:grpSpPr>
          <p:sp>
            <p:nvSpPr>
              <p:cNvPr id="47" name="AutoShape 11">
                <a:extLst>
                  <a:ext uri="{FF2B5EF4-FFF2-40B4-BE49-F238E27FC236}">
                    <a16:creationId xmlns:a16="http://schemas.microsoft.com/office/drawing/2014/main" id="{7BC57631-C28B-4CD9-8E65-450155A095D0}"/>
                  </a:ext>
                </a:extLst>
              </p:cNvPr>
              <p:cNvSpPr>
                <a:spLocks noChangeAspect="1" noChangeArrowheads="1" noTextEdit="1"/>
              </p:cNvSpPr>
              <p:nvPr/>
            </p:nvSpPr>
            <p:spPr bwMode="auto">
              <a:xfrm>
                <a:off x="2818" y="1137"/>
                <a:ext cx="2044" cy="2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a:ea typeface="+mn-ea"/>
                  <a:cs typeface="+mn-cs"/>
                </a:endParaRPr>
              </a:p>
            </p:txBody>
          </p:sp>
          <p:sp>
            <p:nvSpPr>
              <p:cNvPr id="48" name="Freeform 10">
                <a:extLst>
                  <a:ext uri="{FF2B5EF4-FFF2-40B4-BE49-F238E27FC236}">
                    <a16:creationId xmlns:a16="http://schemas.microsoft.com/office/drawing/2014/main" id="{790B04B1-A95B-4129-8B00-BDC3D80EA19D}"/>
                  </a:ext>
                </a:extLst>
              </p:cNvPr>
              <p:cNvSpPr>
                <a:spLocks noEditPoints="1"/>
              </p:cNvSpPr>
              <p:nvPr/>
            </p:nvSpPr>
            <p:spPr bwMode="auto">
              <a:xfrm>
                <a:off x="2943" y="1393"/>
                <a:ext cx="1798" cy="1581"/>
              </a:xfrm>
              <a:custGeom>
                <a:avLst/>
                <a:gdLst>
                  <a:gd name="T0" fmla="*/ 320 w 879"/>
                  <a:gd name="T1" fmla="*/ 321 h 772"/>
                  <a:gd name="T2" fmla="*/ 279 w 879"/>
                  <a:gd name="T3" fmla="*/ 339 h 772"/>
                  <a:gd name="T4" fmla="*/ 217 w 879"/>
                  <a:gd name="T5" fmla="*/ 449 h 772"/>
                  <a:gd name="T6" fmla="*/ 169 w 879"/>
                  <a:gd name="T7" fmla="*/ 407 h 772"/>
                  <a:gd name="T8" fmla="*/ 345 w 879"/>
                  <a:gd name="T9" fmla="*/ 742 h 772"/>
                  <a:gd name="T10" fmla="*/ 398 w 879"/>
                  <a:gd name="T11" fmla="*/ 772 h 772"/>
                  <a:gd name="T12" fmla="*/ 494 w 879"/>
                  <a:gd name="T13" fmla="*/ 724 h 772"/>
                  <a:gd name="T14" fmla="*/ 514 w 879"/>
                  <a:gd name="T15" fmla="*/ 638 h 772"/>
                  <a:gd name="T16" fmla="*/ 319 w 879"/>
                  <a:gd name="T17" fmla="*/ 404 h 772"/>
                  <a:gd name="T18" fmla="*/ 267 w 879"/>
                  <a:gd name="T19" fmla="*/ 531 h 772"/>
                  <a:gd name="T20" fmla="*/ 291 w 879"/>
                  <a:gd name="T21" fmla="*/ 570 h 772"/>
                  <a:gd name="T22" fmla="*/ 395 w 879"/>
                  <a:gd name="T23" fmla="*/ 529 h 772"/>
                  <a:gd name="T24" fmla="*/ 291 w 879"/>
                  <a:gd name="T25" fmla="*/ 570 h 772"/>
                  <a:gd name="T26" fmla="*/ 341 w 879"/>
                  <a:gd name="T27" fmla="*/ 652 h 772"/>
                  <a:gd name="T28" fmla="*/ 446 w 879"/>
                  <a:gd name="T29" fmla="*/ 611 h 772"/>
                  <a:gd name="T30" fmla="*/ 479 w 879"/>
                  <a:gd name="T31" fmla="*/ 675 h 772"/>
                  <a:gd name="T32" fmla="*/ 408 w 879"/>
                  <a:gd name="T33" fmla="*/ 725 h 772"/>
                  <a:gd name="T34" fmla="*/ 469 w 879"/>
                  <a:gd name="T35" fmla="*/ 649 h 772"/>
                  <a:gd name="T36" fmla="*/ 479 w 879"/>
                  <a:gd name="T37" fmla="*/ 675 h 772"/>
                  <a:gd name="T38" fmla="*/ 276 w 879"/>
                  <a:gd name="T39" fmla="*/ 289 h 772"/>
                  <a:gd name="T40" fmla="*/ 84 w 879"/>
                  <a:gd name="T41" fmla="*/ 430 h 772"/>
                  <a:gd name="T42" fmla="*/ 1 w 879"/>
                  <a:gd name="T43" fmla="*/ 307 h 772"/>
                  <a:gd name="T44" fmla="*/ 61 w 879"/>
                  <a:gd name="T45" fmla="*/ 241 h 772"/>
                  <a:gd name="T46" fmla="*/ 276 w 879"/>
                  <a:gd name="T47" fmla="*/ 132 h 772"/>
                  <a:gd name="T48" fmla="*/ 357 w 879"/>
                  <a:gd name="T49" fmla="*/ 257 h 772"/>
                  <a:gd name="T50" fmla="*/ 700 w 879"/>
                  <a:gd name="T51" fmla="*/ 345 h 772"/>
                  <a:gd name="T52" fmla="*/ 600 w 879"/>
                  <a:gd name="T53" fmla="*/ 285 h 772"/>
                  <a:gd name="T54" fmla="*/ 498 w 879"/>
                  <a:gd name="T55" fmla="*/ 342 h 772"/>
                  <a:gd name="T56" fmla="*/ 496 w 879"/>
                  <a:gd name="T57" fmla="*/ 459 h 772"/>
                  <a:gd name="T58" fmla="*/ 596 w 879"/>
                  <a:gd name="T59" fmla="*/ 519 h 772"/>
                  <a:gd name="T60" fmla="*/ 698 w 879"/>
                  <a:gd name="T61" fmla="*/ 462 h 772"/>
                  <a:gd name="T62" fmla="*/ 700 w 879"/>
                  <a:gd name="T63" fmla="*/ 345 h 772"/>
                  <a:gd name="T64" fmla="*/ 558 w 879"/>
                  <a:gd name="T65" fmla="*/ 427 h 772"/>
                  <a:gd name="T66" fmla="*/ 638 w 879"/>
                  <a:gd name="T67" fmla="*/ 378 h 772"/>
                  <a:gd name="T68" fmla="*/ 604 w 879"/>
                  <a:gd name="T69" fmla="*/ 61 h 772"/>
                  <a:gd name="T70" fmla="*/ 503 w 879"/>
                  <a:gd name="T71" fmla="*/ 1 h 772"/>
                  <a:gd name="T72" fmla="*/ 401 w 879"/>
                  <a:gd name="T73" fmla="*/ 58 h 772"/>
                  <a:gd name="T74" fmla="*/ 399 w 879"/>
                  <a:gd name="T75" fmla="*/ 175 h 772"/>
                  <a:gd name="T76" fmla="*/ 500 w 879"/>
                  <a:gd name="T77" fmla="*/ 235 h 772"/>
                  <a:gd name="T78" fmla="*/ 602 w 879"/>
                  <a:gd name="T79" fmla="*/ 178 h 772"/>
                  <a:gd name="T80" fmla="*/ 604 w 879"/>
                  <a:gd name="T81" fmla="*/ 61 h 772"/>
                  <a:gd name="T82" fmla="*/ 461 w 879"/>
                  <a:gd name="T83" fmla="*/ 143 h 772"/>
                  <a:gd name="T84" fmla="*/ 541 w 879"/>
                  <a:gd name="T85" fmla="*/ 94 h 772"/>
                  <a:gd name="T86" fmla="*/ 876 w 879"/>
                  <a:gd name="T87" fmla="*/ 128 h 772"/>
                  <a:gd name="T88" fmla="*/ 776 w 879"/>
                  <a:gd name="T89" fmla="*/ 67 h 772"/>
                  <a:gd name="T90" fmla="*/ 673 w 879"/>
                  <a:gd name="T91" fmla="*/ 124 h 772"/>
                  <a:gd name="T92" fmla="*/ 672 w 879"/>
                  <a:gd name="T93" fmla="*/ 241 h 772"/>
                  <a:gd name="T94" fmla="*/ 772 w 879"/>
                  <a:gd name="T95" fmla="*/ 301 h 772"/>
                  <a:gd name="T96" fmla="*/ 874 w 879"/>
                  <a:gd name="T97" fmla="*/ 245 h 772"/>
                  <a:gd name="T98" fmla="*/ 876 w 879"/>
                  <a:gd name="T99" fmla="*/ 128 h 772"/>
                  <a:gd name="T100" fmla="*/ 734 w 879"/>
                  <a:gd name="T101" fmla="*/ 209 h 772"/>
                  <a:gd name="T102" fmla="*/ 814 w 879"/>
                  <a:gd name="T103" fmla="*/ 160 h 7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79" h="772">
                    <a:moveTo>
                      <a:pt x="514" y="638"/>
                    </a:moveTo>
                    <a:cubicBezTo>
                      <a:pt x="320" y="321"/>
                      <a:pt x="320" y="321"/>
                      <a:pt x="320" y="321"/>
                    </a:cubicBezTo>
                    <a:cubicBezTo>
                      <a:pt x="295" y="329"/>
                      <a:pt x="295" y="329"/>
                      <a:pt x="295" y="329"/>
                    </a:cubicBezTo>
                    <a:cubicBezTo>
                      <a:pt x="279" y="339"/>
                      <a:pt x="279" y="339"/>
                      <a:pt x="279" y="339"/>
                    </a:cubicBezTo>
                    <a:cubicBezTo>
                      <a:pt x="295" y="365"/>
                      <a:pt x="295" y="365"/>
                      <a:pt x="295" y="365"/>
                    </a:cubicBezTo>
                    <a:cubicBezTo>
                      <a:pt x="217" y="449"/>
                      <a:pt x="217" y="449"/>
                      <a:pt x="217" y="449"/>
                    </a:cubicBezTo>
                    <a:cubicBezTo>
                      <a:pt x="185" y="397"/>
                      <a:pt x="185" y="397"/>
                      <a:pt x="185" y="397"/>
                    </a:cubicBezTo>
                    <a:cubicBezTo>
                      <a:pt x="169" y="407"/>
                      <a:pt x="169" y="407"/>
                      <a:pt x="169" y="407"/>
                    </a:cubicBezTo>
                    <a:cubicBezTo>
                      <a:pt x="151" y="425"/>
                      <a:pt x="151" y="425"/>
                      <a:pt x="151" y="425"/>
                    </a:cubicBezTo>
                    <a:cubicBezTo>
                      <a:pt x="345" y="742"/>
                      <a:pt x="345" y="742"/>
                      <a:pt x="345" y="742"/>
                    </a:cubicBezTo>
                    <a:cubicBezTo>
                      <a:pt x="354" y="756"/>
                      <a:pt x="368" y="766"/>
                      <a:pt x="384" y="770"/>
                    </a:cubicBezTo>
                    <a:cubicBezTo>
                      <a:pt x="389" y="771"/>
                      <a:pt x="394" y="772"/>
                      <a:pt x="398" y="772"/>
                    </a:cubicBezTo>
                    <a:cubicBezTo>
                      <a:pt x="410" y="772"/>
                      <a:pt x="421" y="769"/>
                      <a:pt x="431" y="763"/>
                    </a:cubicBezTo>
                    <a:cubicBezTo>
                      <a:pt x="494" y="724"/>
                      <a:pt x="494" y="724"/>
                      <a:pt x="494" y="724"/>
                    </a:cubicBezTo>
                    <a:cubicBezTo>
                      <a:pt x="508" y="716"/>
                      <a:pt x="518" y="702"/>
                      <a:pt x="522" y="686"/>
                    </a:cubicBezTo>
                    <a:cubicBezTo>
                      <a:pt x="526" y="669"/>
                      <a:pt x="523" y="653"/>
                      <a:pt x="514" y="638"/>
                    </a:cubicBezTo>
                    <a:close/>
                    <a:moveTo>
                      <a:pt x="241" y="488"/>
                    </a:moveTo>
                    <a:cubicBezTo>
                      <a:pt x="319" y="404"/>
                      <a:pt x="319" y="404"/>
                      <a:pt x="319" y="404"/>
                    </a:cubicBezTo>
                    <a:cubicBezTo>
                      <a:pt x="345" y="447"/>
                      <a:pt x="345" y="447"/>
                      <a:pt x="345" y="447"/>
                    </a:cubicBezTo>
                    <a:cubicBezTo>
                      <a:pt x="267" y="531"/>
                      <a:pt x="267" y="531"/>
                      <a:pt x="267" y="531"/>
                    </a:cubicBezTo>
                    <a:lnTo>
                      <a:pt x="241" y="488"/>
                    </a:lnTo>
                    <a:close/>
                    <a:moveTo>
                      <a:pt x="291" y="570"/>
                    </a:moveTo>
                    <a:cubicBezTo>
                      <a:pt x="369" y="486"/>
                      <a:pt x="369" y="486"/>
                      <a:pt x="369" y="486"/>
                    </a:cubicBezTo>
                    <a:cubicBezTo>
                      <a:pt x="395" y="529"/>
                      <a:pt x="395" y="529"/>
                      <a:pt x="395" y="529"/>
                    </a:cubicBezTo>
                    <a:cubicBezTo>
                      <a:pt x="317" y="613"/>
                      <a:pt x="317" y="613"/>
                      <a:pt x="317" y="613"/>
                    </a:cubicBezTo>
                    <a:lnTo>
                      <a:pt x="291" y="570"/>
                    </a:lnTo>
                    <a:close/>
                    <a:moveTo>
                      <a:pt x="368" y="695"/>
                    </a:moveTo>
                    <a:cubicBezTo>
                      <a:pt x="341" y="652"/>
                      <a:pt x="341" y="652"/>
                      <a:pt x="341" y="652"/>
                    </a:cubicBezTo>
                    <a:cubicBezTo>
                      <a:pt x="419" y="568"/>
                      <a:pt x="419" y="568"/>
                      <a:pt x="419" y="568"/>
                    </a:cubicBezTo>
                    <a:cubicBezTo>
                      <a:pt x="446" y="611"/>
                      <a:pt x="446" y="611"/>
                      <a:pt x="446" y="611"/>
                    </a:cubicBezTo>
                    <a:lnTo>
                      <a:pt x="368" y="695"/>
                    </a:lnTo>
                    <a:close/>
                    <a:moveTo>
                      <a:pt x="479" y="675"/>
                    </a:moveTo>
                    <a:cubicBezTo>
                      <a:pt x="478" y="680"/>
                      <a:pt x="475" y="684"/>
                      <a:pt x="471" y="687"/>
                    </a:cubicBezTo>
                    <a:cubicBezTo>
                      <a:pt x="408" y="725"/>
                      <a:pt x="408" y="725"/>
                      <a:pt x="408" y="725"/>
                    </a:cubicBezTo>
                    <a:cubicBezTo>
                      <a:pt x="405" y="727"/>
                      <a:pt x="401" y="728"/>
                      <a:pt x="397" y="728"/>
                    </a:cubicBezTo>
                    <a:cubicBezTo>
                      <a:pt x="469" y="649"/>
                      <a:pt x="469" y="649"/>
                      <a:pt x="469" y="649"/>
                    </a:cubicBezTo>
                    <a:cubicBezTo>
                      <a:pt x="477" y="661"/>
                      <a:pt x="477" y="661"/>
                      <a:pt x="477" y="661"/>
                    </a:cubicBezTo>
                    <a:cubicBezTo>
                      <a:pt x="479" y="666"/>
                      <a:pt x="480" y="671"/>
                      <a:pt x="479" y="675"/>
                    </a:cubicBezTo>
                    <a:close/>
                    <a:moveTo>
                      <a:pt x="354" y="264"/>
                    </a:moveTo>
                    <a:cubicBezTo>
                      <a:pt x="276" y="289"/>
                      <a:pt x="276" y="289"/>
                      <a:pt x="276" y="289"/>
                    </a:cubicBezTo>
                    <a:cubicBezTo>
                      <a:pt x="141" y="372"/>
                      <a:pt x="141" y="372"/>
                      <a:pt x="141" y="372"/>
                    </a:cubicBezTo>
                    <a:cubicBezTo>
                      <a:pt x="84" y="430"/>
                      <a:pt x="84" y="430"/>
                      <a:pt x="84" y="430"/>
                    </a:cubicBezTo>
                    <a:cubicBezTo>
                      <a:pt x="82" y="432"/>
                      <a:pt x="78" y="432"/>
                      <a:pt x="76" y="429"/>
                    </a:cubicBezTo>
                    <a:cubicBezTo>
                      <a:pt x="1" y="307"/>
                      <a:pt x="1" y="307"/>
                      <a:pt x="1" y="307"/>
                    </a:cubicBezTo>
                    <a:cubicBezTo>
                      <a:pt x="0" y="305"/>
                      <a:pt x="0" y="302"/>
                      <a:pt x="2" y="301"/>
                    </a:cubicBezTo>
                    <a:cubicBezTo>
                      <a:pt x="61" y="241"/>
                      <a:pt x="61" y="241"/>
                      <a:pt x="61" y="241"/>
                    </a:cubicBezTo>
                    <a:cubicBezTo>
                      <a:pt x="196" y="158"/>
                      <a:pt x="196" y="158"/>
                      <a:pt x="196" y="158"/>
                    </a:cubicBezTo>
                    <a:cubicBezTo>
                      <a:pt x="276" y="132"/>
                      <a:pt x="276" y="132"/>
                      <a:pt x="276" y="132"/>
                    </a:cubicBezTo>
                    <a:cubicBezTo>
                      <a:pt x="278" y="132"/>
                      <a:pt x="280" y="133"/>
                      <a:pt x="282" y="134"/>
                    </a:cubicBezTo>
                    <a:cubicBezTo>
                      <a:pt x="357" y="257"/>
                      <a:pt x="357" y="257"/>
                      <a:pt x="357" y="257"/>
                    </a:cubicBezTo>
                    <a:cubicBezTo>
                      <a:pt x="358" y="260"/>
                      <a:pt x="357" y="263"/>
                      <a:pt x="354" y="264"/>
                    </a:cubicBezTo>
                    <a:close/>
                    <a:moveTo>
                      <a:pt x="700" y="345"/>
                    </a:moveTo>
                    <a:cubicBezTo>
                      <a:pt x="700" y="342"/>
                      <a:pt x="698" y="338"/>
                      <a:pt x="695" y="337"/>
                    </a:cubicBezTo>
                    <a:cubicBezTo>
                      <a:pt x="600" y="285"/>
                      <a:pt x="600" y="285"/>
                      <a:pt x="600" y="285"/>
                    </a:cubicBezTo>
                    <a:cubicBezTo>
                      <a:pt x="597" y="283"/>
                      <a:pt x="593" y="284"/>
                      <a:pt x="590" y="285"/>
                    </a:cubicBezTo>
                    <a:cubicBezTo>
                      <a:pt x="498" y="342"/>
                      <a:pt x="498" y="342"/>
                      <a:pt x="498" y="342"/>
                    </a:cubicBezTo>
                    <a:cubicBezTo>
                      <a:pt x="495" y="344"/>
                      <a:pt x="493" y="347"/>
                      <a:pt x="493" y="351"/>
                    </a:cubicBezTo>
                    <a:cubicBezTo>
                      <a:pt x="496" y="459"/>
                      <a:pt x="496" y="459"/>
                      <a:pt x="496" y="459"/>
                    </a:cubicBezTo>
                    <a:cubicBezTo>
                      <a:pt x="496" y="463"/>
                      <a:pt x="498" y="466"/>
                      <a:pt x="501" y="468"/>
                    </a:cubicBezTo>
                    <a:cubicBezTo>
                      <a:pt x="596" y="519"/>
                      <a:pt x="596" y="519"/>
                      <a:pt x="596" y="519"/>
                    </a:cubicBezTo>
                    <a:cubicBezTo>
                      <a:pt x="599" y="521"/>
                      <a:pt x="603" y="521"/>
                      <a:pt x="606" y="519"/>
                    </a:cubicBezTo>
                    <a:cubicBezTo>
                      <a:pt x="698" y="462"/>
                      <a:pt x="698" y="462"/>
                      <a:pt x="698" y="462"/>
                    </a:cubicBezTo>
                    <a:cubicBezTo>
                      <a:pt x="701" y="460"/>
                      <a:pt x="703" y="457"/>
                      <a:pt x="703" y="454"/>
                    </a:cubicBezTo>
                    <a:lnTo>
                      <a:pt x="700" y="345"/>
                    </a:lnTo>
                    <a:close/>
                    <a:moveTo>
                      <a:pt x="623" y="442"/>
                    </a:moveTo>
                    <a:cubicBezTo>
                      <a:pt x="600" y="456"/>
                      <a:pt x="572" y="449"/>
                      <a:pt x="558" y="427"/>
                    </a:cubicBezTo>
                    <a:cubicBezTo>
                      <a:pt x="544" y="405"/>
                      <a:pt x="551" y="376"/>
                      <a:pt x="573" y="362"/>
                    </a:cubicBezTo>
                    <a:cubicBezTo>
                      <a:pt x="596" y="349"/>
                      <a:pt x="624" y="356"/>
                      <a:pt x="638" y="378"/>
                    </a:cubicBezTo>
                    <a:cubicBezTo>
                      <a:pt x="652" y="400"/>
                      <a:pt x="645" y="429"/>
                      <a:pt x="623" y="442"/>
                    </a:cubicBezTo>
                    <a:close/>
                    <a:moveTo>
                      <a:pt x="604" y="61"/>
                    </a:moveTo>
                    <a:cubicBezTo>
                      <a:pt x="604" y="58"/>
                      <a:pt x="602" y="55"/>
                      <a:pt x="599" y="53"/>
                    </a:cubicBezTo>
                    <a:cubicBezTo>
                      <a:pt x="503" y="1"/>
                      <a:pt x="503" y="1"/>
                      <a:pt x="503" y="1"/>
                    </a:cubicBezTo>
                    <a:cubicBezTo>
                      <a:pt x="500" y="0"/>
                      <a:pt x="496" y="0"/>
                      <a:pt x="493" y="2"/>
                    </a:cubicBezTo>
                    <a:cubicBezTo>
                      <a:pt x="401" y="58"/>
                      <a:pt x="401" y="58"/>
                      <a:pt x="401" y="58"/>
                    </a:cubicBezTo>
                    <a:cubicBezTo>
                      <a:pt x="398" y="60"/>
                      <a:pt x="396" y="63"/>
                      <a:pt x="396" y="67"/>
                    </a:cubicBezTo>
                    <a:cubicBezTo>
                      <a:pt x="399" y="175"/>
                      <a:pt x="399" y="175"/>
                      <a:pt x="399" y="175"/>
                    </a:cubicBezTo>
                    <a:cubicBezTo>
                      <a:pt x="399" y="179"/>
                      <a:pt x="401" y="182"/>
                      <a:pt x="404" y="184"/>
                    </a:cubicBezTo>
                    <a:cubicBezTo>
                      <a:pt x="500" y="235"/>
                      <a:pt x="500" y="235"/>
                      <a:pt x="500" y="235"/>
                    </a:cubicBezTo>
                    <a:cubicBezTo>
                      <a:pt x="503" y="237"/>
                      <a:pt x="507" y="237"/>
                      <a:pt x="510" y="235"/>
                    </a:cubicBezTo>
                    <a:cubicBezTo>
                      <a:pt x="602" y="178"/>
                      <a:pt x="602" y="178"/>
                      <a:pt x="602" y="178"/>
                    </a:cubicBezTo>
                    <a:cubicBezTo>
                      <a:pt x="605" y="177"/>
                      <a:pt x="607" y="173"/>
                      <a:pt x="607" y="170"/>
                    </a:cubicBezTo>
                    <a:lnTo>
                      <a:pt x="604" y="61"/>
                    </a:lnTo>
                    <a:close/>
                    <a:moveTo>
                      <a:pt x="526" y="158"/>
                    </a:moveTo>
                    <a:cubicBezTo>
                      <a:pt x="504" y="172"/>
                      <a:pt x="475" y="165"/>
                      <a:pt x="461" y="143"/>
                    </a:cubicBezTo>
                    <a:cubicBezTo>
                      <a:pt x="448" y="121"/>
                      <a:pt x="455" y="92"/>
                      <a:pt x="477" y="78"/>
                    </a:cubicBezTo>
                    <a:cubicBezTo>
                      <a:pt x="499" y="65"/>
                      <a:pt x="528" y="72"/>
                      <a:pt x="541" y="94"/>
                    </a:cubicBezTo>
                    <a:cubicBezTo>
                      <a:pt x="555" y="116"/>
                      <a:pt x="548" y="145"/>
                      <a:pt x="526" y="158"/>
                    </a:cubicBezTo>
                    <a:close/>
                    <a:moveTo>
                      <a:pt x="876" y="128"/>
                    </a:moveTo>
                    <a:cubicBezTo>
                      <a:pt x="876" y="124"/>
                      <a:pt x="874" y="121"/>
                      <a:pt x="871" y="119"/>
                    </a:cubicBezTo>
                    <a:cubicBezTo>
                      <a:pt x="776" y="67"/>
                      <a:pt x="776" y="67"/>
                      <a:pt x="776" y="67"/>
                    </a:cubicBezTo>
                    <a:cubicBezTo>
                      <a:pt x="773" y="66"/>
                      <a:pt x="769" y="66"/>
                      <a:pt x="766" y="68"/>
                    </a:cubicBezTo>
                    <a:cubicBezTo>
                      <a:pt x="673" y="124"/>
                      <a:pt x="673" y="124"/>
                      <a:pt x="673" y="124"/>
                    </a:cubicBezTo>
                    <a:cubicBezTo>
                      <a:pt x="670" y="126"/>
                      <a:pt x="669" y="129"/>
                      <a:pt x="669" y="133"/>
                    </a:cubicBezTo>
                    <a:cubicBezTo>
                      <a:pt x="672" y="241"/>
                      <a:pt x="672" y="241"/>
                      <a:pt x="672" y="241"/>
                    </a:cubicBezTo>
                    <a:cubicBezTo>
                      <a:pt x="672" y="245"/>
                      <a:pt x="674" y="248"/>
                      <a:pt x="677" y="250"/>
                    </a:cubicBezTo>
                    <a:cubicBezTo>
                      <a:pt x="772" y="301"/>
                      <a:pt x="772" y="301"/>
                      <a:pt x="772" y="301"/>
                    </a:cubicBezTo>
                    <a:cubicBezTo>
                      <a:pt x="775" y="303"/>
                      <a:pt x="779" y="303"/>
                      <a:pt x="782" y="301"/>
                    </a:cubicBezTo>
                    <a:cubicBezTo>
                      <a:pt x="874" y="245"/>
                      <a:pt x="874" y="245"/>
                      <a:pt x="874" y="245"/>
                    </a:cubicBezTo>
                    <a:cubicBezTo>
                      <a:pt x="877" y="243"/>
                      <a:pt x="879" y="239"/>
                      <a:pt x="879" y="236"/>
                    </a:cubicBezTo>
                    <a:lnTo>
                      <a:pt x="876" y="128"/>
                    </a:lnTo>
                    <a:close/>
                    <a:moveTo>
                      <a:pt x="798" y="224"/>
                    </a:moveTo>
                    <a:cubicBezTo>
                      <a:pt x="776" y="238"/>
                      <a:pt x="747" y="231"/>
                      <a:pt x="734" y="209"/>
                    </a:cubicBezTo>
                    <a:cubicBezTo>
                      <a:pt x="720" y="187"/>
                      <a:pt x="727" y="158"/>
                      <a:pt x="749" y="144"/>
                    </a:cubicBezTo>
                    <a:cubicBezTo>
                      <a:pt x="771" y="131"/>
                      <a:pt x="800" y="138"/>
                      <a:pt x="814" y="160"/>
                    </a:cubicBezTo>
                    <a:cubicBezTo>
                      <a:pt x="827" y="182"/>
                      <a:pt x="820" y="211"/>
                      <a:pt x="798" y="224"/>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a:ea typeface="+mn-ea"/>
                  <a:cs typeface="+mn-cs"/>
                </a:endParaRPr>
              </a:p>
            </p:txBody>
          </p:sp>
        </p:grpSp>
      </p:grpSp>
      <p:grpSp>
        <p:nvGrpSpPr>
          <p:cNvPr id="13" name="Group 12">
            <a:extLst>
              <a:ext uri="{FF2B5EF4-FFF2-40B4-BE49-F238E27FC236}">
                <a16:creationId xmlns:a16="http://schemas.microsoft.com/office/drawing/2014/main" id="{2320EAFD-A565-4A06-8655-ACA4E9A83A59}"/>
              </a:ext>
            </a:extLst>
          </p:cNvPr>
          <p:cNvGrpSpPr/>
          <p:nvPr/>
        </p:nvGrpSpPr>
        <p:grpSpPr>
          <a:xfrm>
            <a:off x="5823653" y="1728859"/>
            <a:ext cx="646578" cy="646578"/>
            <a:chOff x="4437460" y="1505066"/>
            <a:chExt cx="646578" cy="646578"/>
          </a:xfrm>
        </p:grpSpPr>
        <p:sp>
          <p:nvSpPr>
            <p:cNvPr id="12" name="Oval 11">
              <a:extLst>
                <a:ext uri="{FF2B5EF4-FFF2-40B4-BE49-F238E27FC236}">
                  <a16:creationId xmlns:a16="http://schemas.microsoft.com/office/drawing/2014/main" id="{771C3207-4DAB-4C93-9B08-BD5C7706FB1E}"/>
                </a:ext>
              </a:extLst>
            </p:cNvPr>
            <p:cNvSpPr/>
            <p:nvPr>
              <p:custDataLst>
                <p:tags r:id="rId3"/>
              </p:custDataLst>
            </p:nvPr>
          </p:nvSpPr>
          <p:spPr>
            <a:xfrm>
              <a:off x="4437460" y="1505066"/>
              <a:ext cx="646578" cy="646578"/>
            </a:xfrm>
            <a:prstGeom prst="ellipse">
              <a:avLst/>
            </a:prstGeom>
            <a:solidFill>
              <a:srgbClr val="FFFFFF"/>
            </a:solidFill>
            <a:ln w="19050">
              <a:gradFill flip="none" rotWithShape="1">
                <a:gsLst>
                  <a:gs pos="0">
                    <a:schemeClr val="accent1"/>
                  </a:gs>
                  <a:gs pos="87000">
                    <a:schemeClr val="tx2"/>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lstStyle/>
            <a:p>
              <a:pPr marL="0" marR="0" lvl="0" indent="0" algn="ctr" defTabSz="914400" rtl="0" eaLnBrk="1" fontAlgn="auto" latinLnBrk="0" hangingPunct="1">
                <a:lnSpc>
                  <a:spcPct val="95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Trebuchet MS" panose="020B0603020202020204" pitchFamily="34" charset="0"/>
                <a:ea typeface="+mn-ea"/>
                <a:cs typeface="+mn-cs"/>
              </a:endParaRPr>
            </a:p>
          </p:txBody>
        </p:sp>
        <p:grpSp>
          <p:nvGrpSpPr>
            <p:cNvPr id="22" name="bcgBugs_Gantt Chart">
              <a:extLst>
                <a:ext uri="{FF2B5EF4-FFF2-40B4-BE49-F238E27FC236}">
                  <a16:creationId xmlns:a16="http://schemas.microsoft.com/office/drawing/2014/main" id="{D2E5BD23-88D6-49E7-B1CD-BCA629F089E1}"/>
                </a:ext>
              </a:extLst>
            </p:cNvPr>
            <p:cNvGrpSpPr>
              <a:grpSpLocks noChangeAspect="1"/>
            </p:cNvGrpSpPr>
            <p:nvPr/>
          </p:nvGrpSpPr>
          <p:grpSpPr bwMode="auto">
            <a:xfrm>
              <a:off x="4532149" y="1599755"/>
              <a:ext cx="457200" cy="457200"/>
              <a:chOff x="736" y="1081"/>
              <a:chExt cx="288" cy="288"/>
            </a:xfrm>
          </p:grpSpPr>
          <p:sp>
            <p:nvSpPr>
              <p:cNvPr id="23" name="AutoShape 4">
                <a:extLst>
                  <a:ext uri="{FF2B5EF4-FFF2-40B4-BE49-F238E27FC236}">
                    <a16:creationId xmlns:a16="http://schemas.microsoft.com/office/drawing/2014/main" id="{4C4ADA0B-926D-4388-B6EE-9D1B0FB19272}"/>
                  </a:ext>
                </a:extLst>
              </p:cNvPr>
              <p:cNvSpPr>
                <a:spLocks noChangeAspect="1" noChangeArrowheads="1" noTextEdit="1"/>
              </p:cNvSpPr>
              <p:nvPr/>
            </p:nvSpPr>
            <p:spPr bwMode="auto">
              <a:xfrm>
                <a:off x="736" y="1081"/>
                <a:ext cx="28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a:ea typeface="+mn-ea"/>
                  <a:cs typeface="+mn-cs"/>
                </a:endParaRPr>
              </a:p>
            </p:txBody>
          </p:sp>
          <p:sp>
            <p:nvSpPr>
              <p:cNvPr id="24" name="Freeform 10">
                <a:extLst>
                  <a:ext uri="{FF2B5EF4-FFF2-40B4-BE49-F238E27FC236}">
                    <a16:creationId xmlns:a16="http://schemas.microsoft.com/office/drawing/2014/main" id="{90259EDB-503F-46D0-872B-F31C686B1353}"/>
                  </a:ext>
                </a:extLst>
              </p:cNvPr>
              <p:cNvSpPr>
                <a:spLocks noEditPoints="1"/>
              </p:cNvSpPr>
              <p:nvPr/>
            </p:nvSpPr>
            <p:spPr bwMode="auto">
              <a:xfrm>
                <a:off x="771" y="1129"/>
                <a:ext cx="219" cy="192"/>
              </a:xfrm>
              <a:custGeom>
                <a:avLst/>
                <a:gdLst>
                  <a:gd name="T0" fmla="*/ 564 w 760"/>
                  <a:gd name="T1" fmla="*/ 12 h 664"/>
                  <a:gd name="T2" fmla="*/ 590 w 760"/>
                  <a:gd name="T3" fmla="*/ 12 h 664"/>
                  <a:gd name="T4" fmla="*/ 393 w 760"/>
                  <a:gd name="T5" fmla="*/ 12 h 664"/>
                  <a:gd name="T6" fmla="*/ 419 w 760"/>
                  <a:gd name="T7" fmla="*/ 12 h 664"/>
                  <a:gd name="T8" fmla="*/ 223 w 760"/>
                  <a:gd name="T9" fmla="*/ 12 h 664"/>
                  <a:gd name="T10" fmla="*/ 248 w 760"/>
                  <a:gd name="T11" fmla="*/ 12 h 664"/>
                  <a:gd name="T12" fmla="*/ 52 w 760"/>
                  <a:gd name="T13" fmla="*/ 12 h 664"/>
                  <a:gd name="T14" fmla="*/ 79 w 760"/>
                  <a:gd name="T15" fmla="*/ 12 h 664"/>
                  <a:gd name="T16" fmla="*/ 249 w 760"/>
                  <a:gd name="T17" fmla="*/ 134 h 664"/>
                  <a:gd name="T18" fmla="*/ 305 w 760"/>
                  <a:gd name="T19" fmla="*/ 82 h 664"/>
                  <a:gd name="T20" fmla="*/ 223 w 760"/>
                  <a:gd name="T21" fmla="*/ 69 h 664"/>
                  <a:gd name="T22" fmla="*/ 13 w 760"/>
                  <a:gd name="T23" fmla="*/ 69 h 664"/>
                  <a:gd name="T24" fmla="*/ 13 w 760"/>
                  <a:gd name="T25" fmla="*/ 134 h 664"/>
                  <a:gd name="T26" fmla="*/ 248 w 760"/>
                  <a:gd name="T27" fmla="*/ 200 h 664"/>
                  <a:gd name="T28" fmla="*/ 223 w 760"/>
                  <a:gd name="T29" fmla="*/ 200 h 664"/>
                  <a:gd name="T30" fmla="*/ 79 w 760"/>
                  <a:gd name="T31" fmla="*/ 200 h 664"/>
                  <a:gd name="T32" fmla="*/ 52 w 760"/>
                  <a:gd name="T33" fmla="*/ 200 h 664"/>
                  <a:gd name="T34" fmla="*/ 79 w 760"/>
                  <a:gd name="T35" fmla="*/ 652 h 664"/>
                  <a:gd name="T36" fmla="*/ 52 w 760"/>
                  <a:gd name="T37" fmla="*/ 652 h 664"/>
                  <a:gd name="T38" fmla="*/ 420 w 760"/>
                  <a:gd name="T39" fmla="*/ 291 h 664"/>
                  <a:gd name="T40" fmla="*/ 446 w 760"/>
                  <a:gd name="T41" fmla="*/ 238 h 664"/>
                  <a:gd name="T42" fmla="*/ 394 w 760"/>
                  <a:gd name="T43" fmla="*/ 226 h 664"/>
                  <a:gd name="T44" fmla="*/ 79 w 760"/>
                  <a:gd name="T45" fmla="*/ 226 h 664"/>
                  <a:gd name="T46" fmla="*/ 35 w 760"/>
                  <a:gd name="T47" fmla="*/ 238 h 664"/>
                  <a:gd name="T48" fmla="*/ 53 w 760"/>
                  <a:gd name="T49" fmla="*/ 291 h 664"/>
                  <a:gd name="T50" fmla="*/ 250 w 760"/>
                  <a:gd name="T51" fmla="*/ 291 h 664"/>
                  <a:gd name="T52" fmla="*/ 419 w 760"/>
                  <a:gd name="T53" fmla="*/ 318 h 664"/>
                  <a:gd name="T54" fmla="*/ 223 w 760"/>
                  <a:gd name="T55" fmla="*/ 511 h 664"/>
                  <a:gd name="T56" fmla="*/ 223 w 760"/>
                  <a:gd name="T57" fmla="*/ 318 h 664"/>
                  <a:gd name="T58" fmla="*/ 236 w 760"/>
                  <a:gd name="T59" fmla="*/ 664 h 664"/>
                  <a:gd name="T60" fmla="*/ 223 w 760"/>
                  <a:gd name="T61" fmla="*/ 628 h 664"/>
                  <a:gd name="T62" fmla="*/ 406 w 760"/>
                  <a:gd name="T63" fmla="*/ 664 h 664"/>
                  <a:gd name="T64" fmla="*/ 393 w 760"/>
                  <a:gd name="T65" fmla="*/ 628 h 664"/>
                  <a:gd name="T66" fmla="*/ 577 w 760"/>
                  <a:gd name="T67" fmla="*/ 664 h 664"/>
                  <a:gd name="T68" fmla="*/ 564 w 760"/>
                  <a:gd name="T69" fmla="*/ 628 h 664"/>
                  <a:gd name="T70" fmla="*/ 590 w 760"/>
                  <a:gd name="T71" fmla="*/ 536 h 664"/>
                  <a:gd name="T72" fmla="*/ 394 w 760"/>
                  <a:gd name="T73" fmla="*/ 536 h 664"/>
                  <a:gd name="T74" fmla="*/ 185 w 760"/>
                  <a:gd name="T75" fmla="*/ 536 h 664"/>
                  <a:gd name="T76" fmla="*/ 185 w 760"/>
                  <a:gd name="T77" fmla="*/ 601 h 664"/>
                  <a:gd name="T78" fmla="*/ 394 w 760"/>
                  <a:gd name="T79" fmla="*/ 601 h 664"/>
                  <a:gd name="T80" fmla="*/ 590 w 760"/>
                  <a:gd name="T81" fmla="*/ 601 h 664"/>
                  <a:gd name="T82" fmla="*/ 648 w 760"/>
                  <a:gd name="T83" fmla="*/ 549 h 664"/>
                  <a:gd name="T84" fmla="*/ 393 w 760"/>
                  <a:gd name="T85" fmla="*/ 471 h 664"/>
                  <a:gd name="T86" fmla="*/ 419 w 760"/>
                  <a:gd name="T87" fmla="*/ 471 h 664"/>
                  <a:gd name="T88" fmla="*/ 564 w 760"/>
                  <a:gd name="T89" fmla="*/ 511 h 664"/>
                  <a:gd name="T90" fmla="*/ 649 w 760"/>
                  <a:gd name="T91" fmla="*/ 381 h 664"/>
                  <a:gd name="T92" fmla="*/ 420 w 760"/>
                  <a:gd name="T93" fmla="*/ 381 h 664"/>
                  <a:gd name="T94" fmla="*/ 312 w 760"/>
                  <a:gd name="T95" fmla="*/ 394 h 664"/>
                  <a:gd name="T96" fmla="*/ 394 w 760"/>
                  <a:gd name="T97" fmla="*/ 446 h 664"/>
                  <a:gd name="T98" fmla="*/ 590 w 760"/>
                  <a:gd name="T99" fmla="*/ 446 h 664"/>
                  <a:gd name="T100" fmla="*/ 662 w 760"/>
                  <a:gd name="T101" fmla="*/ 394 h 664"/>
                  <a:gd name="T102" fmla="*/ 734 w 760"/>
                  <a:gd name="T103" fmla="*/ 12 h 664"/>
                  <a:gd name="T104" fmla="*/ 760 w 760"/>
                  <a:gd name="T105" fmla="*/ 652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760" h="664">
                    <a:moveTo>
                      <a:pt x="590" y="12"/>
                    </a:moveTo>
                    <a:cubicBezTo>
                      <a:pt x="590" y="5"/>
                      <a:pt x="584" y="0"/>
                      <a:pt x="577" y="0"/>
                    </a:cubicBezTo>
                    <a:cubicBezTo>
                      <a:pt x="570" y="0"/>
                      <a:pt x="564" y="5"/>
                      <a:pt x="564" y="12"/>
                    </a:cubicBezTo>
                    <a:cubicBezTo>
                      <a:pt x="564" y="355"/>
                      <a:pt x="564" y="355"/>
                      <a:pt x="564" y="355"/>
                    </a:cubicBezTo>
                    <a:cubicBezTo>
                      <a:pt x="590" y="355"/>
                      <a:pt x="590" y="355"/>
                      <a:pt x="590" y="355"/>
                    </a:cubicBezTo>
                    <a:lnTo>
                      <a:pt x="590" y="12"/>
                    </a:lnTo>
                    <a:close/>
                    <a:moveTo>
                      <a:pt x="419" y="12"/>
                    </a:moveTo>
                    <a:cubicBezTo>
                      <a:pt x="419" y="5"/>
                      <a:pt x="413" y="0"/>
                      <a:pt x="406" y="0"/>
                    </a:cubicBezTo>
                    <a:cubicBezTo>
                      <a:pt x="399" y="0"/>
                      <a:pt x="393" y="5"/>
                      <a:pt x="393" y="12"/>
                    </a:cubicBezTo>
                    <a:cubicBezTo>
                      <a:pt x="393" y="200"/>
                      <a:pt x="393" y="200"/>
                      <a:pt x="393" y="200"/>
                    </a:cubicBezTo>
                    <a:cubicBezTo>
                      <a:pt x="419" y="200"/>
                      <a:pt x="419" y="200"/>
                      <a:pt x="419" y="200"/>
                    </a:cubicBezTo>
                    <a:lnTo>
                      <a:pt x="419" y="12"/>
                    </a:lnTo>
                    <a:close/>
                    <a:moveTo>
                      <a:pt x="248" y="12"/>
                    </a:moveTo>
                    <a:cubicBezTo>
                      <a:pt x="248" y="5"/>
                      <a:pt x="243" y="0"/>
                      <a:pt x="236" y="0"/>
                    </a:cubicBezTo>
                    <a:cubicBezTo>
                      <a:pt x="229" y="0"/>
                      <a:pt x="223" y="5"/>
                      <a:pt x="223" y="12"/>
                    </a:cubicBezTo>
                    <a:cubicBezTo>
                      <a:pt x="223" y="44"/>
                      <a:pt x="223" y="44"/>
                      <a:pt x="223" y="44"/>
                    </a:cubicBezTo>
                    <a:cubicBezTo>
                      <a:pt x="248" y="44"/>
                      <a:pt x="248" y="44"/>
                      <a:pt x="248" y="44"/>
                    </a:cubicBezTo>
                    <a:lnTo>
                      <a:pt x="248" y="12"/>
                    </a:lnTo>
                    <a:close/>
                    <a:moveTo>
                      <a:pt x="79" y="12"/>
                    </a:moveTo>
                    <a:cubicBezTo>
                      <a:pt x="79" y="5"/>
                      <a:pt x="73" y="0"/>
                      <a:pt x="65" y="0"/>
                    </a:cubicBezTo>
                    <a:cubicBezTo>
                      <a:pt x="58" y="0"/>
                      <a:pt x="52" y="5"/>
                      <a:pt x="52" y="12"/>
                    </a:cubicBezTo>
                    <a:cubicBezTo>
                      <a:pt x="52" y="44"/>
                      <a:pt x="52" y="44"/>
                      <a:pt x="52" y="44"/>
                    </a:cubicBezTo>
                    <a:cubicBezTo>
                      <a:pt x="79" y="44"/>
                      <a:pt x="79" y="44"/>
                      <a:pt x="79" y="44"/>
                    </a:cubicBezTo>
                    <a:lnTo>
                      <a:pt x="79" y="12"/>
                    </a:lnTo>
                    <a:close/>
                    <a:moveTo>
                      <a:pt x="79" y="134"/>
                    </a:moveTo>
                    <a:cubicBezTo>
                      <a:pt x="223" y="134"/>
                      <a:pt x="223" y="134"/>
                      <a:pt x="223" y="134"/>
                    </a:cubicBezTo>
                    <a:cubicBezTo>
                      <a:pt x="249" y="134"/>
                      <a:pt x="249" y="134"/>
                      <a:pt x="249" y="134"/>
                    </a:cubicBezTo>
                    <a:cubicBezTo>
                      <a:pt x="292" y="134"/>
                      <a:pt x="292" y="134"/>
                      <a:pt x="292" y="134"/>
                    </a:cubicBezTo>
                    <a:cubicBezTo>
                      <a:pt x="299" y="134"/>
                      <a:pt x="305" y="128"/>
                      <a:pt x="305" y="121"/>
                    </a:cubicBezTo>
                    <a:cubicBezTo>
                      <a:pt x="305" y="82"/>
                      <a:pt x="305" y="82"/>
                      <a:pt x="305" y="82"/>
                    </a:cubicBezTo>
                    <a:cubicBezTo>
                      <a:pt x="305" y="75"/>
                      <a:pt x="299" y="69"/>
                      <a:pt x="292" y="69"/>
                    </a:cubicBezTo>
                    <a:cubicBezTo>
                      <a:pt x="249" y="69"/>
                      <a:pt x="249" y="69"/>
                      <a:pt x="249" y="69"/>
                    </a:cubicBezTo>
                    <a:cubicBezTo>
                      <a:pt x="223" y="69"/>
                      <a:pt x="223" y="69"/>
                      <a:pt x="223" y="69"/>
                    </a:cubicBezTo>
                    <a:cubicBezTo>
                      <a:pt x="79" y="69"/>
                      <a:pt x="79" y="69"/>
                      <a:pt x="79" y="69"/>
                    </a:cubicBezTo>
                    <a:cubicBezTo>
                      <a:pt x="53" y="69"/>
                      <a:pt x="53" y="69"/>
                      <a:pt x="53" y="69"/>
                    </a:cubicBezTo>
                    <a:cubicBezTo>
                      <a:pt x="13" y="69"/>
                      <a:pt x="13" y="69"/>
                      <a:pt x="13" y="69"/>
                    </a:cubicBezTo>
                    <a:cubicBezTo>
                      <a:pt x="6" y="69"/>
                      <a:pt x="0" y="75"/>
                      <a:pt x="0" y="82"/>
                    </a:cubicBezTo>
                    <a:cubicBezTo>
                      <a:pt x="0" y="121"/>
                      <a:pt x="0" y="121"/>
                      <a:pt x="0" y="121"/>
                    </a:cubicBezTo>
                    <a:cubicBezTo>
                      <a:pt x="0" y="128"/>
                      <a:pt x="6" y="134"/>
                      <a:pt x="13" y="134"/>
                    </a:cubicBezTo>
                    <a:cubicBezTo>
                      <a:pt x="53" y="134"/>
                      <a:pt x="53" y="134"/>
                      <a:pt x="53" y="134"/>
                    </a:cubicBezTo>
                    <a:lnTo>
                      <a:pt x="79" y="134"/>
                    </a:lnTo>
                    <a:close/>
                    <a:moveTo>
                      <a:pt x="248" y="200"/>
                    </a:moveTo>
                    <a:cubicBezTo>
                      <a:pt x="248" y="161"/>
                      <a:pt x="248" y="161"/>
                      <a:pt x="248" y="161"/>
                    </a:cubicBezTo>
                    <a:cubicBezTo>
                      <a:pt x="223" y="161"/>
                      <a:pt x="223" y="161"/>
                      <a:pt x="223" y="161"/>
                    </a:cubicBezTo>
                    <a:cubicBezTo>
                      <a:pt x="223" y="200"/>
                      <a:pt x="223" y="200"/>
                      <a:pt x="223" y="200"/>
                    </a:cubicBezTo>
                    <a:lnTo>
                      <a:pt x="248" y="200"/>
                    </a:lnTo>
                    <a:close/>
                    <a:moveTo>
                      <a:pt x="52" y="200"/>
                    </a:moveTo>
                    <a:cubicBezTo>
                      <a:pt x="79" y="200"/>
                      <a:pt x="79" y="200"/>
                      <a:pt x="79" y="200"/>
                    </a:cubicBezTo>
                    <a:cubicBezTo>
                      <a:pt x="79" y="161"/>
                      <a:pt x="79" y="161"/>
                      <a:pt x="79" y="161"/>
                    </a:cubicBezTo>
                    <a:cubicBezTo>
                      <a:pt x="52" y="161"/>
                      <a:pt x="52" y="161"/>
                      <a:pt x="52" y="161"/>
                    </a:cubicBezTo>
                    <a:lnTo>
                      <a:pt x="52" y="200"/>
                    </a:lnTo>
                    <a:close/>
                    <a:moveTo>
                      <a:pt x="52" y="652"/>
                    </a:moveTo>
                    <a:cubicBezTo>
                      <a:pt x="52" y="659"/>
                      <a:pt x="58" y="664"/>
                      <a:pt x="65" y="664"/>
                    </a:cubicBezTo>
                    <a:cubicBezTo>
                      <a:pt x="73" y="664"/>
                      <a:pt x="79" y="659"/>
                      <a:pt x="79" y="652"/>
                    </a:cubicBezTo>
                    <a:cubicBezTo>
                      <a:pt x="79" y="318"/>
                      <a:pt x="79" y="318"/>
                      <a:pt x="79" y="318"/>
                    </a:cubicBezTo>
                    <a:cubicBezTo>
                      <a:pt x="52" y="318"/>
                      <a:pt x="52" y="318"/>
                      <a:pt x="52" y="318"/>
                    </a:cubicBezTo>
                    <a:cubicBezTo>
                      <a:pt x="52" y="652"/>
                      <a:pt x="52" y="652"/>
                      <a:pt x="52" y="652"/>
                    </a:cubicBezTo>
                    <a:close/>
                    <a:moveTo>
                      <a:pt x="250" y="291"/>
                    </a:moveTo>
                    <a:cubicBezTo>
                      <a:pt x="394" y="291"/>
                      <a:pt x="394" y="291"/>
                      <a:pt x="394" y="291"/>
                    </a:cubicBezTo>
                    <a:cubicBezTo>
                      <a:pt x="420" y="291"/>
                      <a:pt x="420" y="291"/>
                      <a:pt x="420" y="291"/>
                    </a:cubicBezTo>
                    <a:cubicBezTo>
                      <a:pt x="433" y="291"/>
                      <a:pt x="433" y="291"/>
                      <a:pt x="433" y="291"/>
                    </a:cubicBezTo>
                    <a:cubicBezTo>
                      <a:pt x="441" y="291"/>
                      <a:pt x="446" y="285"/>
                      <a:pt x="446" y="278"/>
                    </a:cubicBezTo>
                    <a:cubicBezTo>
                      <a:pt x="446" y="238"/>
                      <a:pt x="446" y="238"/>
                      <a:pt x="446" y="238"/>
                    </a:cubicBezTo>
                    <a:cubicBezTo>
                      <a:pt x="446" y="231"/>
                      <a:pt x="441" y="226"/>
                      <a:pt x="433" y="226"/>
                    </a:cubicBezTo>
                    <a:cubicBezTo>
                      <a:pt x="420" y="226"/>
                      <a:pt x="420" y="226"/>
                      <a:pt x="420" y="226"/>
                    </a:cubicBezTo>
                    <a:cubicBezTo>
                      <a:pt x="394" y="226"/>
                      <a:pt x="394" y="226"/>
                      <a:pt x="394" y="226"/>
                    </a:cubicBezTo>
                    <a:cubicBezTo>
                      <a:pt x="250" y="226"/>
                      <a:pt x="250" y="226"/>
                      <a:pt x="250" y="226"/>
                    </a:cubicBezTo>
                    <a:cubicBezTo>
                      <a:pt x="224" y="226"/>
                      <a:pt x="224" y="226"/>
                      <a:pt x="224" y="226"/>
                    </a:cubicBezTo>
                    <a:cubicBezTo>
                      <a:pt x="79" y="226"/>
                      <a:pt x="79" y="226"/>
                      <a:pt x="79" y="226"/>
                    </a:cubicBezTo>
                    <a:cubicBezTo>
                      <a:pt x="53" y="226"/>
                      <a:pt x="53" y="226"/>
                      <a:pt x="53" y="226"/>
                    </a:cubicBezTo>
                    <a:cubicBezTo>
                      <a:pt x="48" y="226"/>
                      <a:pt x="48" y="226"/>
                      <a:pt x="48" y="226"/>
                    </a:cubicBezTo>
                    <a:cubicBezTo>
                      <a:pt x="40" y="226"/>
                      <a:pt x="35" y="231"/>
                      <a:pt x="35" y="238"/>
                    </a:cubicBezTo>
                    <a:cubicBezTo>
                      <a:pt x="35" y="278"/>
                      <a:pt x="35" y="278"/>
                      <a:pt x="35" y="278"/>
                    </a:cubicBezTo>
                    <a:cubicBezTo>
                      <a:pt x="35" y="285"/>
                      <a:pt x="40" y="291"/>
                      <a:pt x="48" y="291"/>
                    </a:cubicBezTo>
                    <a:cubicBezTo>
                      <a:pt x="53" y="291"/>
                      <a:pt x="53" y="291"/>
                      <a:pt x="53" y="291"/>
                    </a:cubicBezTo>
                    <a:cubicBezTo>
                      <a:pt x="79" y="291"/>
                      <a:pt x="79" y="291"/>
                      <a:pt x="79" y="291"/>
                    </a:cubicBezTo>
                    <a:cubicBezTo>
                      <a:pt x="224" y="291"/>
                      <a:pt x="224" y="291"/>
                      <a:pt x="224" y="291"/>
                    </a:cubicBezTo>
                    <a:lnTo>
                      <a:pt x="250" y="291"/>
                    </a:lnTo>
                    <a:close/>
                    <a:moveTo>
                      <a:pt x="393" y="355"/>
                    </a:moveTo>
                    <a:cubicBezTo>
                      <a:pt x="419" y="355"/>
                      <a:pt x="419" y="355"/>
                      <a:pt x="419" y="355"/>
                    </a:cubicBezTo>
                    <a:cubicBezTo>
                      <a:pt x="419" y="318"/>
                      <a:pt x="419" y="318"/>
                      <a:pt x="419" y="318"/>
                    </a:cubicBezTo>
                    <a:cubicBezTo>
                      <a:pt x="393" y="318"/>
                      <a:pt x="393" y="318"/>
                      <a:pt x="393" y="318"/>
                    </a:cubicBezTo>
                    <a:lnTo>
                      <a:pt x="393" y="355"/>
                    </a:lnTo>
                    <a:close/>
                    <a:moveTo>
                      <a:pt x="223" y="511"/>
                    </a:moveTo>
                    <a:cubicBezTo>
                      <a:pt x="248" y="511"/>
                      <a:pt x="248" y="511"/>
                      <a:pt x="248" y="511"/>
                    </a:cubicBezTo>
                    <a:cubicBezTo>
                      <a:pt x="248" y="318"/>
                      <a:pt x="248" y="318"/>
                      <a:pt x="248" y="318"/>
                    </a:cubicBezTo>
                    <a:cubicBezTo>
                      <a:pt x="223" y="318"/>
                      <a:pt x="223" y="318"/>
                      <a:pt x="223" y="318"/>
                    </a:cubicBezTo>
                    <a:lnTo>
                      <a:pt x="223" y="511"/>
                    </a:lnTo>
                    <a:close/>
                    <a:moveTo>
                      <a:pt x="223" y="651"/>
                    </a:moveTo>
                    <a:cubicBezTo>
                      <a:pt x="223" y="659"/>
                      <a:pt x="229" y="664"/>
                      <a:pt x="236" y="664"/>
                    </a:cubicBezTo>
                    <a:cubicBezTo>
                      <a:pt x="243" y="664"/>
                      <a:pt x="248" y="659"/>
                      <a:pt x="248" y="651"/>
                    </a:cubicBezTo>
                    <a:cubicBezTo>
                      <a:pt x="248" y="628"/>
                      <a:pt x="248" y="628"/>
                      <a:pt x="248" y="628"/>
                    </a:cubicBezTo>
                    <a:cubicBezTo>
                      <a:pt x="223" y="628"/>
                      <a:pt x="223" y="628"/>
                      <a:pt x="223" y="628"/>
                    </a:cubicBezTo>
                    <a:cubicBezTo>
                      <a:pt x="223" y="651"/>
                      <a:pt x="223" y="651"/>
                      <a:pt x="223" y="651"/>
                    </a:cubicBezTo>
                    <a:close/>
                    <a:moveTo>
                      <a:pt x="393" y="651"/>
                    </a:moveTo>
                    <a:cubicBezTo>
                      <a:pt x="393" y="659"/>
                      <a:pt x="399" y="664"/>
                      <a:pt x="406" y="664"/>
                    </a:cubicBezTo>
                    <a:cubicBezTo>
                      <a:pt x="413" y="664"/>
                      <a:pt x="419" y="659"/>
                      <a:pt x="419" y="651"/>
                    </a:cubicBezTo>
                    <a:cubicBezTo>
                      <a:pt x="419" y="628"/>
                      <a:pt x="419" y="628"/>
                      <a:pt x="419" y="628"/>
                    </a:cubicBezTo>
                    <a:cubicBezTo>
                      <a:pt x="393" y="628"/>
                      <a:pt x="393" y="628"/>
                      <a:pt x="393" y="628"/>
                    </a:cubicBezTo>
                    <a:cubicBezTo>
                      <a:pt x="393" y="651"/>
                      <a:pt x="393" y="651"/>
                      <a:pt x="393" y="651"/>
                    </a:cubicBezTo>
                    <a:close/>
                    <a:moveTo>
                      <a:pt x="564" y="651"/>
                    </a:moveTo>
                    <a:cubicBezTo>
                      <a:pt x="564" y="659"/>
                      <a:pt x="570" y="664"/>
                      <a:pt x="577" y="664"/>
                    </a:cubicBezTo>
                    <a:cubicBezTo>
                      <a:pt x="584" y="664"/>
                      <a:pt x="590" y="659"/>
                      <a:pt x="590" y="651"/>
                    </a:cubicBezTo>
                    <a:cubicBezTo>
                      <a:pt x="590" y="628"/>
                      <a:pt x="590" y="628"/>
                      <a:pt x="590" y="628"/>
                    </a:cubicBezTo>
                    <a:cubicBezTo>
                      <a:pt x="564" y="628"/>
                      <a:pt x="564" y="628"/>
                      <a:pt x="564" y="628"/>
                    </a:cubicBezTo>
                    <a:cubicBezTo>
                      <a:pt x="564" y="651"/>
                      <a:pt x="564" y="651"/>
                      <a:pt x="564" y="651"/>
                    </a:cubicBezTo>
                    <a:close/>
                    <a:moveTo>
                      <a:pt x="635" y="536"/>
                    </a:moveTo>
                    <a:cubicBezTo>
                      <a:pt x="590" y="536"/>
                      <a:pt x="590" y="536"/>
                      <a:pt x="590" y="536"/>
                    </a:cubicBezTo>
                    <a:cubicBezTo>
                      <a:pt x="564" y="536"/>
                      <a:pt x="564" y="536"/>
                      <a:pt x="564" y="536"/>
                    </a:cubicBezTo>
                    <a:cubicBezTo>
                      <a:pt x="420" y="536"/>
                      <a:pt x="420" y="536"/>
                      <a:pt x="420" y="536"/>
                    </a:cubicBezTo>
                    <a:cubicBezTo>
                      <a:pt x="394" y="536"/>
                      <a:pt x="394" y="536"/>
                      <a:pt x="394" y="536"/>
                    </a:cubicBezTo>
                    <a:cubicBezTo>
                      <a:pt x="250" y="536"/>
                      <a:pt x="250" y="536"/>
                      <a:pt x="250" y="536"/>
                    </a:cubicBezTo>
                    <a:cubicBezTo>
                      <a:pt x="224" y="536"/>
                      <a:pt x="224" y="536"/>
                      <a:pt x="224" y="536"/>
                    </a:cubicBezTo>
                    <a:cubicBezTo>
                      <a:pt x="185" y="536"/>
                      <a:pt x="185" y="536"/>
                      <a:pt x="185" y="536"/>
                    </a:cubicBezTo>
                    <a:cubicBezTo>
                      <a:pt x="178" y="536"/>
                      <a:pt x="172" y="542"/>
                      <a:pt x="172" y="549"/>
                    </a:cubicBezTo>
                    <a:cubicBezTo>
                      <a:pt x="172" y="588"/>
                      <a:pt x="172" y="588"/>
                      <a:pt x="172" y="588"/>
                    </a:cubicBezTo>
                    <a:cubicBezTo>
                      <a:pt x="172" y="595"/>
                      <a:pt x="178" y="601"/>
                      <a:pt x="185" y="601"/>
                    </a:cubicBezTo>
                    <a:cubicBezTo>
                      <a:pt x="224" y="601"/>
                      <a:pt x="224" y="601"/>
                      <a:pt x="224" y="601"/>
                    </a:cubicBezTo>
                    <a:cubicBezTo>
                      <a:pt x="250" y="601"/>
                      <a:pt x="250" y="601"/>
                      <a:pt x="250" y="601"/>
                    </a:cubicBezTo>
                    <a:cubicBezTo>
                      <a:pt x="394" y="601"/>
                      <a:pt x="394" y="601"/>
                      <a:pt x="394" y="601"/>
                    </a:cubicBezTo>
                    <a:cubicBezTo>
                      <a:pt x="420" y="601"/>
                      <a:pt x="420" y="601"/>
                      <a:pt x="420" y="601"/>
                    </a:cubicBezTo>
                    <a:cubicBezTo>
                      <a:pt x="564" y="601"/>
                      <a:pt x="564" y="601"/>
                      <a:pt x="564" y="601"/>
                    </a:cubicBezTo>
                    <a:cubicBezTo>
                      <a:pt x="590" y="601"/>
                      <a:pt x="590" y="601"/>
                      <a:pt x="590" y="601"/>
                    </a:cubicBezTo>
                    <a:cubicBezTo>
                      <a:pt x="635" y="601"/>
                      <a:pt x="635" y="601"/>
                      <a:pt x="635" y="601"/>
                    </a:cubicBezTo>
                    <a:cubicBezTo>
                      <a:pt x="642" y="601"/>
                      <a:pt x="648" y="595"/>
                      <a:pt x="648" y="588"/>
                    </a:cubicBezTo>
                    <a:cubicBezTo>
                      <a:pt x="648" y="549"/>
                      <a:pt x="648" y="549"/>
                      <a:pt x="648" y="549"/>
                    </a:cubicBezTo>
                    <a:cubicBezTo>
                      <a:pt x="648" y="542"/>
                      <a:pt x="642" y="536"/>
                      <a:pt x="635" y="536"/>
                    </a:cubicBezTo>
                    <a:close/>
                    <a:moveTo>
                      <a:pt x="419" y="471"/>
                    </a:moveTo>
                    <a:cubicBezTo>
                      <a:pt x="393" y="471"/>
                      <a:pt x="393" y="471"/>
                      <a:pt x="393" y="471"/>
                    </a:cubicBezTo>
                    <a:cubicBezTo>
                      <a:pt x="393" y="511"/>
                      <a:pt x="393" y="511"/>
                      <a:pt x="393" y="511"/>
                    </a:cubicBezTo>
                    <a:cubicBezTo>
                      <a:pt x="419" y="511"/>
                      <a:pt x="419" y="511"/>
                      <a:pt x="419" y="511"/>
                    </a:cubicBezTo>
                    <a:lnTo>
                      <a:pt x="419" y="471"/>
                    </a:lnTo>
                    <a:close/>
                    <a:moveTo>
                      <a:pt x="590" y="471"/>
                    </a:moveTo>
                    <a:cubicBezTo>
                      <a:pt x="564" y="471"/>
                      <a:pt x="564" y="471"/>
                      <a:pt x="564" y="471"/>
                    </a:cubicBezTo>
                    <a:cubicBezTo>
                      <a:pt x="564" y="511"/>
                      <a:pt x="564" y="511"/>
                      <a:pt x="564" y="511"/>
                    </a:cubicBezTo>
                    <a:cubicBezTo>
                      <a:pt x="590" y="511"/>
                      <a:pt x="590" y="511"/>
                      <a:pt x="590" y="511"/>
                    </a:cubicBezTo>
                    <a:lnTo>
                      <a:pt x="590" y="471"/>
                    </a:lnTo>
                    <a:close/>
                    <a:moveTo>
                      <a:pt x="649" y="381"/>
                    </a:moveTo>
                    <a:cubicBezTo>
                      <a:pt x="590" y="381"/>
                      <a:pt x="590" y="381"/>
                      <a:pt x="590" y="381"/>
                    </a:cubicBezTo>
                    <a:cubicBezTo>
                      <a:pt x="564" y="381"/>
                      <a:pt x="564" y="381"/>
                      <a:pt x="564" y="381"/>
                    </a:cubicBezTo>
                    <a:cubicBezTo>
                      <a:pt x="420" y="381"/>
                      <a:pt x="420" y="381"/>
                      <a:pt x="420" y="381"/>
                    </a:cubicBezTo>
                    <a:cubicBezTo>
                      <a:pt x="394" y="381"/>
                      <a:pt x="394" y="381"/>
                      <a:pt x="394" y="381"/>
                    </a:cubicBezTo>
                    <a:cubicBezTo>
                      <a:pt x="324" y="381"/>
                      <a:pt x="324" y="381"/>
                      <a:pt x="324" y="381"/>
                    </a:cubicBezTo>
                    <a:cubicBezTo>
                      <a:pt x="317" y="381"/>
                      <a:pt x="312" y="387"/>
                      <a:pt x="312" y="394"/>
                    </a:cubicBezTo>
                    <a:cubicBezTo>
                      <a:pt x="312" y="433"/>
                      <a:pt x="312" y="433"/>
                      <a:pt x="312" y="433"/>
                    </a:cubicBezTo>
                    <a:cubicBezTo>
                      <a:pt x="312" y="441"/>
                      <a:pt x="317" y="446"/>
                      <a:pt x="324" y="446"/>
                    </a:cubicBezTo>
                    <a:cubicBezTo>
                      <a:pt x="394" y="446"/>
                      <a:pt x="394" y="446"/>
                      <a:pt x="394" y="446"/>
                    </a:cubicBezTo>
                    <a:cubicBezTo>
                      <a:pt x="420" y="446"/>
                      <a:pt x="420" y="446"/>
                      <a:pt x="420" y="446"/>
                    </a:cubicBezTo>
                    <a:cubicBezTo>
                      <a:pt x="564" y="446"/>
                      <a:pt x="564" y="446"/>
                      <a:pt x="564" y="446"/>
                    </a:cubicBezTo>
                    <a:cubicBezTo>
                      <a:pt x="590" y="446"/>
                      <a:pt x="590" y="446"/>
                      <a:pt x="590" y="446"/>
                    </a:cubicBezTo>
                    <a:cubicBezTo>
                      <a:pt x="649" y="446"/>
                      <a:pt x="649" y="446"/>
                      <a:pt x="649" y="446"/>
                    </a:cubicBezTo>
                    <a:cubicBezTo>
                      <a:pt x="657" y="446"/>
                      <a:pt x="662" y="441"/>
                      <a:pt x="662" y="433"/>
                    </a:cubicBezTo>
                    <a:cubicBezTo>
                      <a:pt x="662" y="394"/>
                      <a:pt x="662" y="394"/>
                      <a:pt x="662" y="394"/>
                    </a:cubicBezTo>
                    <a:cubicBezTo>
                      <a:pt x="662" y="387"/>
                      <a:pt x="657" y="381"/>
                      <a:pt x="649" y="381"/>
                    </a:cubicBezTo>
                    <a:close/>
                    <a:moveTo>
                      <a:pt x="747" y="0"/>
                    </a:moveTo>
                    <a:cubicBezTo>
                      <a:pt x="740" y="0"/>
                      <a:pt x="734" y="5"/>
                      <a:pt x="734" y="12"/>
                    </a:cubicBezTo>
                    <a:cubicBezTo>
                      <a:pt x="734" y="652"/>
                      <a:pt x="734" y="652"/>
                      <a:pt x="734" y="652"/>
                    </a:cubicBezTo>
                    <a:cubicBezTo>
                      <a:pt x="734" y="659"/>
                      <a:pt x="740" y="664"/>
                      <a:pt x="747" y="664"/>
                    </a:cubicBezTo>
                    <a:cubicBezTo>
                      <a:pt x="754" y="664"/>
                      <a:pt x="760" y="659"/>
                      <a:pt x="760" y="652"/>
                    </a:cubicBezTo>
                    <a:cubicBezTo>
                      <a:pt x="760" y="12"/>
                      <a:pt x="760" y="12"/>
                      <a:pt x="760" y="12"/>
                    </a:cubicBezTo>
                    <a:cubicBezTo>
                      <a:pt x="760" y="5"/>
                      <a:pt x="754" y="0"/>
                      <a:pt x="747" y="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a:ea typeface="+mn-ea"/>
                  <a:cs typeface="+mn-cs"/>
                </a:endParaRPr>
              </a:p>
            </p:txBody>
          </p:sp>
        </p:grpSp>
      </p:grpSp>
      <p:sp>
        <p:nvSpPr>
          <p:cNvPr id="37" name="Rectangle 36">
            <a:extLst>
              <a:ext uri="{FF2B5EF4-FFF2-40B4-BE49-F238E27FC236}">
                <a16:creationId xmlns:a16="http://schemas.microsoft.com/office/drawing/2014/main" id="{76DD24B8-BC5D-4430-A9B5-8F54F4F265D4}"/>
              </a:ext>
            </a:extLst>
          </p:cNvPr>
          <p:cNvSpPr/>
          <p:nvPr/>
        </p:nvSpPr>
        <p:spPr>
          <a:xfrm>
            <a:off x="4644195" y="2600654"/>
            <a:ext cx="3005496" cy="470847"/>
          </a:xfrm>
          <a:prstGeom prst="rect">
            <a:avLst/>
          </a:prstGeom>
          <a:solidFill>
            <a:srgbClr val="FFFFFF"/>
          </a:solidFill>
          <a:ln w="19050" cap="flat" cmpd="sng" algn="ctr">
            <a:solidFill>
              <a:srgbClr val="BF9000"/>
            </a:solidFill>
            <a:prstDash val="solid"/>
            <a:round/>
            <a:headEnd type="none" w="med" len="med"/>
            <a:tailEnd type="none" w="med" len="med"/>
          </a:ln>
        </p:spPr>
        <p:txBody>
          <a:bodyPr vert="horz" wrap="square" lIns="91440" tIns="45720" rIns="91440" bIns="4572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err="1">
                <a:ln>
                  <a:noFill/>
                </a:ln>
                <a:solidFill>
                  <a:srgbClr val="BF9000"/>
                </a:solidFill>
                <a:effectLst/>
                <a:uLnTx/>
                <a:uFillTx/>
                <a:latin typeface="Trebuchet MS"/>
                <a:ea typeface="+mn-ea"/>
                <a:cs typeface="+mn-cs"/>
              </a:rPr>
              <a:t>TLB</a:t>
            </a:r>
            <a:r>
              <a:rPr kumimoji="0" lang="en-US" sz="1200" b="1" i="0" u="none" strike="noStrike" kern="1200" cap="none" spc="0" normalizeH="0" baseline="0" noProof="0">
                <a:ln>
                  <a:noFill/>
                </a:ln>
                <a:solidFill>
                  <a:srgbClr val="BF9000"/>
                </a:solidFill>
                <a:effectLst/>
                <a:uLnTx/>
                <a:uFillTx/>
                <a:latin typeface="Trebuchet MS"/>
                <a:ea typeface="+mn-ea"/>
                <a:cs typeface="+mn-cs"/>
              </a:rPr>
              <a:t> level strategic</a:t>
            </a:r>
            <a:br>
              <a:rPr kumimoji="0" lang="en-US" sz="1050" b="0" i="0" u="none" strike="noStrike" kern="1200" cap="none" spc="0" normalizeH="0" baseline="0" noProof="0">
                <a:ln>
                  <a:noFill/>
                </a:ln>
                <a:solidFill>
                  <a:srgbClr val="000000">
                    <a:lumMod val="100000"/>
                  </a:srgbClr>
                </a:solidFill>
                <a:effectLst/>
                <a:uLnTx/>
                <a:uFillTx/>
                <a:latin typeface="Arial" panose="020B0604020202020204" pitchFamily="34" charset="0"/>
                <a:ea typeface="+mn-ea"/>
                <a:cs typeface="+mn-cs"/>
              </a:rPr>
            </a:br>
            <a:r>
              <a:rPr kumimoji="0" lang="en-US" sz="1050" b="0" i="1" u="none" strike="noStrike" kern="1200" cap="none" spc="0" normalizeH="0" baseline="0" noProof="0">
                <a:ln>
                  <a:noFill/>
                </a:ln>
                <a:solidFill>
                  <a:srgbClr val="768692"/>
                </a:solidFill>
                <a:effectLst/>
                <a:uLnTx/>
                <a:uFillTx/>
                <a:latin typeface="Trebuchet MS"/>
                <a:ea typeface="+mn-ea"/>
                <a:cs typeface="+mn-cs"/>
              </a:rPr>
              <a:t>e.g. </a:t>
            </a:r>
            <a:r>
              <a:rPr kumimoji="0" lang="en-US" sz="1050" b="0" i="1" u="none" strike="noStrike" kern="1200" cap="none" spc="0" normalizeH="0" baseline="0" noProof="0" err="1">
                <a:ln>
                  <a:noFill/>
                </a:ln>
                <a:solidFill>
                  <a:srgbClr val="768692"/>
                </a:solidFill>
                <a:effectLst/>
                <a:uLnTx/>
                <a:uFillTx/>
                <a:latin typeface="Trebuchet MS"/>
                <a:ea typeface="+mn-ea"/>
                <a:cs typeface="+mn-cs"/>
              </a:rPr>
              <a:t>TLB</a:t>
            </a:r>
            <a:r>
              <a:rPr kumimoji="0" lang="en-US" sz="1050" b="0" i="1" u="none" strike="noStrike" kern="1200" cap="none" spc="0" normalizeH="0" baseline="0" noProof="0">
                <a:ln>
                  <a:noFill/>
                </a:ln>
                <a:solidFill>
                  <a:srgbClr val="768692"/>
                </a:solidFill>
                <a:effectLst/>
                <a:uLnTx/>
                <a:uFillTx/>
                <a:latin typeface="Trebuchet MS"/>
                <a:ea typeface="+mn-ea"/>
                <a:cs typeface="+mn-cs"/>
              </a:rPr>
              <a:t> maintenance strategy  </a:t>
            </a:r>
          </a:p>
        </p:txBody>
      </p:sp>
      <p:sp>
        <p:nvSpPr>
          <p:cNvPr id="38" name="Rectangle 37">
            <a:extLst>
              <a:ext uri="{FF2B5EF4-FFF2-40B4-BE49-F238E27FC236}">
                <a16:creationId xmlns:a16="http://schemas.microsoft.com/office/drawing/2014/main" id="{9163A433-9BBF-40C7-BC15-1277D52BB478}"/>
              </a:ext>
            </a:extLst>
          </p:cNvPr>
          <p:cNvSpPr/>
          <p:nvPr/>
        </p:nvSpPr>
        <p:spPr bwMode="auto">
          <a:xfrm>
            <a:off x="8557854" y="2600654"/>
            <a:ext cx="3005496" cy="470847"/>
          </a:xfrm>
          <a:prstGeom prst="rect">
            <a:avLst/>
          </a:prstGeom>
          <a:solidFill>
            <a:srgbClr val="FFFFFF"/>
          </a:solidFill>
          <a:ln w="19050" cap="flat" cmpd="sng" algn="ctr">
            <a:solidFill>
              <a:srgbClr val="BF9000"/>
            </a:solid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lIns="107999" tIns="107999" rIns="107999" bIns="107999" anchor="ctr"/>
          <a:lstStyle/>
          <a:p>
            <a:pPr marL="0" marR="0" lvl="0" indent="0" algn="ctr" defTabSz="779233" rtl="0" eaLnBrk="1" fontAlgn="auto" latinLnBrk="0" hangingPunct="1">
              <a:lnSpc>
                <a:spcPct val="90000"/>
              </a:lnSpc>
              <a:spcBef>
                <a:spcPts val="0"/>
              </a:spcBef>
              <a:spcAft>
                <a:spcPts val="0"/>
              </a:spcAft>
              <a:buClrTx/>
              <a:buSzTx/>
              <a:buFontTx/>
              <a:buNone/>
              <a:tabLst/>
              <a:defRPr/>
            </a:pPr>
            <a:r>
              <a:rPr kumimoji="0" lang="en-US" sz="1200" b="1" i="0" u="none" strike="noStrike" kern="1200" cap="none" spc="0" normalizeH="0" baseline="0" noProof="0">
                <a:ln>
                  <a:noFill/>
                </a:ln>
                <a:solidFill>
                  <a:srgbClr val="BF9000"/>
                </a:solidFill>
                <a:effectLst/>
                <a:uLnTx/>
                <a:uFillTx/>
                <a:latin typeface="Trebuchet MS"/>
                <a:ea typeface="+mn-ea"/>
                <a:cs typeface="+mn-cs"/>
                <a:sym typeface="Trebuchet MS" panose="020B0603020202020204" pitchFamily="34" charset="0"/>
              </a:rPr>
              <a:t>Cross-</a:t>
            </a:r>
            <a:r>
              <a:rPr kumimoji="0" lang="en-US" sz="1200" b="1" i="0" u="none" strike="noStrike" kern="1200" cap="none" spc="0" normalizeH="0" baseline="0" noProof="0" err="1">
                <a:ln>
                  <a:noFill/>
                </a:ln>
                <a:solidFill>
                  <a:srgbClr val="BF9000"/>
                </a:solidFill>
                <a:effectLst/>
                <a:uLnTx/>
                <a:uFillTx/>
                <a:latin typeface="Trebuchet MS"/>
                <a:ea typeface="+mn-ea"/>
                <a:cs typeface="+mn-cs"/>
                <a:sym typeface="Trebuchet MS" panose="020B0603020202020204" pitchFamily="34" charset="0"/>
              </a:rPr>
              <a:t>TLB</a:t>
            </a:r>
            <a:r>
              <a:rPr kumimoji="0" lang="en-US" sz="1200" b="1" i="0" u="none" strike="noStrike" kern="1200" cap="none" spc="0" normalizeH="0" baseline="0" noProof="0">
                <a:ln>
                  <a:noFill/>
                </a:ln>
                <a:solidFill>
                  <a:srgbClr val="BF9000"/>
                </a:solidFill>
                <a:effectLst/>
                <a:uLnTx/>
                <a:uFillTx/>
                <a:latin typeface="Trebuchet MS"/>
                <a:ea typeface="+mn-ea"/>
                <a:cs typeface="+mn-cs"/>
                <a:sym typeface="Trebuchet MS" panose="020B0603020202020204" pitchFamily="34" charset="0"/>
              </a:rPr>
              <a:t> strategic</a:t>
            </a:r>
          </a:p>
          <a:p>
            <a:pPr marL="0" marR="0" lvl="0" indent="0" algn="ctr" defTabSz="779233" rtl="0" eaLnBrk="1" fontAlgn="auto" latinLnBrk="0" hangingPunct="1">
              <a:lnSpc>
                <a:spcPct val="90000"/>
              </a:lnSpc>
              <a:spcBef>
                <a:spcPts val="0"/>
              </a:spcBef>
              <a:spcAft>
                <a:spcPts val="0"/>
              </a:spcAft>
              <a:buClrTx/>
              <a:buSzTx/>
              <a:buFontTx/>
              <a:buNone/>
              <a:tabLst/>
              <a:defRPr/>
            </a:pPr>
            <a:r>
              <a:rPr kumimoji="0" lang="en-US" sz="1050" b="0" i="1" u="none" strike="noStrike" kern="1200" cap="none" spc="0" normalizeH="0" baseline="0" noProof="0">
                <a:ln>
                  <a:noFill/>
                </a:ln>
                <a:solidFill>
                  <a:srgbClr val="768692"/>
                </a:solidFill>
                <a:effectLst/>
                <a:uLnTx/>
                <a:uFillTx/>
                <a:latin typeface="Trebuchet MS"/>
                <a:ea typeface="+mn-ea"/>
                <a:cs typeface="+mn-cs"/>
                <a:sym typeface="Trebuchet MS" panose="020B0603020202020204" pitchFamily="34" charset="0"/>
              </a:rPr>
              <a:t>e.g. </a:t>
            </a:r>
            <a:r>
              <a:rPr kumimoji="0" lang="en-US" sz="1050" b="0" i="1" u="none" strike="noStrike" kern="1200" cap="none" spc="0" normalizeH="0" baseline="0" noProof="0" err="1">
                <a:ln>
                  <a:noFill/>
                </a:ln>
                <a:solidFill>
                  <a:srgbClr val="768692"/>
                </a:solidFill>
                <a:effectLst/>
                <a:uLnTx/>
                <a:uFillTx/>
                <a:latin typeface="Trebuchet MS"/>
                <a:ea typeface="+mn-ea"/>
                <a:cs typeface="+mn-cs"/>
                <a:sym typeface="Trebuchet MS" panose="020B0603020202020204" pitchFamily="34" charset="0"/>
              </a:rPr>
              <a:t>BoI</a:t>
            </a:r>
            <a:r>
              <a:rPr kumimoji="0" lang="en-US" sz="1050" b="0" i="1" u="none" strike="noStrike" kern="1200" cap="none" spc="0" normalizeH="0" baseline="0" noProof="0">
                <a:ln>
                  <a:noFill/>
                </a:ln>
                <a:solidFill>
                  <a:srgbClr val="768692"/>
                </a:solidFill>
                <a:effectLst/>
                <a:uLnTx/>
                <a:uFillTx/>
                <a:latin typeface="Trebuchet MS"/>
                <a:ea typeface="+mn-ea"/>
                <a:cs typeface="+mn-cs"/>
                <a:sym typeface="Trebuchet MS" panose="020B0603020202020204" pitchFamily="34" charset="0"/>
              </a:rPr>
              <a:t> across </a:t>
            </a:r>
            <a:r>
              <a:rPr kumimoji="0" lang="en-US" sz="1050" b="0" i="1" u="none" strike="noStrike" kern="1200" cap="none" spc="0" normalizeH="0" baseline="0" noProof="0" err="1">
                <a:ln>
                  <a:noFill/>
                </a:ln>
                <a:solidFill>
                  <a:srgbClr val="768692"/>
                </a:solidFill>
                <a:effectLst/>
                <a:uLnTx/>
                <a:uFillTx/>
                <a:latin typeface="Trebuchet MS"/>
                <a:ea typeface="+mn-ea"/>
                <a:cs typeface="+mn-cs"/>
                <a:sym typeface="Trebuchet MS" panose="020B0603020202020204" pitchFamily="34" charset="0"/>
              </a:rPr>
              <a:t>Defence</a:t>
            </a:r>
            <a:endParaRPr kumimoji="0" lang="en-US" sz="1050" b="0" i="1" u="none" strike="noStrike" kern="1200" cap="none" spc="0" normalizeH="0" baseline="0" noProof="0">
              <a:ln>
                <a:noFill/>
              </a:ln>
              <a:solidFill>
                <a:srgbClr val="768692"/>
              </a:solidFill>
              <a:effectLst/>
              <a:uLnTx/>
              <a:uFillTx/>
              <a:latin typeface="Trebuchet MS"/>
              <a:ea typeface="+mn-ea"/>
              <a:cs typeface="+mn-cs"/>
              <a:sym typeface="Trebuchet MS" panose="020B0603020202020204" pitchFamily="34" charset="0"/>
            </a:endParaRPr>
          </a:p>
        </p:txBody>
      </p:sp>
      <p:sp>
        <p:nvSpPr>
          <p:cNvPr id="39" name="Rectangle 38">
            <a:extLst>
              <a:ext uri="{FF2B5EF4-FFF2-40B4-BE49-F238E27FC236}">
                <a16:creationId xmlns:a16="http://schemas.microsoft.com/office/drawing/2014/main" id="{5F668FCC-3F97-41FA-BA50-E00A532AC8C0}"/>
              </a:ext>
            </a:extLst>
          </p:cNvPr>
          <p:cNvSpPr/>
          <p:nvPr/>
        </p:nvSpPr>
        <p:spPr bwMode="auto">
          <a:xfrm>
            <a:off x="630000" y="2600654"/>
            <a:ext cx="3005496" cy="470847"/>
          </a:xfrm>
          <a:prstGeom prst="rect">
            <a:avLst/>
          </a:prstGeom>
          <a:solidFill>
            <a:srgbClr val="FFFFFF"/>
          </a:solidFill>
          <a:ln w="19050" cap="flat" cmpd="sng" algn="ctr">
            <a:solidFill>
              <a:srgbClr val="BF9000"/>
            </a:solid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lIns="107999" tIns="107999" rIns="107999" bIns="107999" anchor="ctr"/>
          <a:lstStyle/>
          <a:p>
            <a:pPr marL="0" marR="0" lvl="0" indent="0" algn="ctr" defTabSz="779233" rtl="0" eaLnBrk="1" fontAlgn="auto" latinLnBrk="0" hangingPunct="1">
              <a:lnSpc>
                <a:spcPct val="90000"/>
              </a:lnSpc>
              <a:spcBef>
                <a:spcPts val="0"/>
              </a:spcBef>
              <a:spcAft>
                <a:spcPts val="0"/>
              </a:spcAft>
              <a:buClrTx/>
              <a:buSzTx/>
              <a:buFontTx/>
              <a:buNone/>
              <a:tabLst/>
              <a:defRPr/>
            </a:pPr>
            <a:r>
              <a:rPr kumimoji="0" lang="en-US" sz="1200" b="0" i="0" u="none" strike="noStrike" kern="1200" cap="none" spc="0" normalizeH="0" baseline="0" noProof="0">
                <a:ln>
                  <a:noFill/>
                </a:ln>
                <a:solidFill>
                  <a:srgbClr val="B88C00"/>
                </a:solidFill>
                <a:effectLst/>
                <a:uLnTx/>
                <a:uFillTx/>
                <a:latin typeface="Trebuchet MS"/>
                <a:ea typeface="+mn-ea"/>
                <a:cs typeface="+mn-cs"/>
                <a:sym typeface="Trebuchet MS" panose="020B0603020202020204" pitchFamily="34" charset="0"/>
              </a:rPr>
              <a:t>Tactical</a:t>
            </a:r>
            <a:br>
              <a:rPr kumimoji="0" lang="en-US" sz="1200" b="0" i="0" u="none" strike="noStrike" kern="0" cap="none" spc="0" normalizeH="0" baseline="0" noProof="0">
                <a:ln>
                  <a:noFill/>
                </a:ln>
                <a:solidFill>
                  <a:srgbClr val="B88C00"/>
                </a:solidFill>
                <a:effectLst/>
                <a:uLnTx/>
                <a:uFillTx/>
                <a:latin typeface="Trebuchet MS"/>
                <a:ea typeface="+mn-ea"/>
                <a:cs typeface="+mn-cs"/>
                <a:sym typeface="Trebuchet MS" panose="020B0603020202020204" pitchFamily="34" charset="0"/>
              </a:rPr>
            </a:br>
            <a:r>
              <a:rPr kumimoji="0" lang="en-US" sz="1050" b="0" i="1" u="none" strike="noStrike" kern="1200" cap="none" spc="0" normalizeH="0" baseline="0" noProof="0">
                <a:ln>
                  <a:noFill/>
                </a:ln>
                <a:solidFill>
                  <a:srgbClr val="768692"/>
                </a:solidFill>
                <a:effectLst/>
                <a:uLnTx/>
                <a:uFillTx/>
                <a:latin typeface="Trebuchet MS"/>
                <a:ea typeface="+mn-ea"/>
                <a:cs typeface="+mn-cs"/>
                <a:sym typeface="Trebuchet MS" panose="020B0603020202020204" pitchFamily="34" charset="0"/>
              </a:rPr>
              <a:t>e.g. decisions on asset operation</a:t>
            </a:r>
          </a:p>
        </p:txBody>
      </p:sp>
      <p:sp>
        <p:nvSpPr>
          <p:cNvPr id="28" name="Rectangle 27">
            <a:extLst>
              <a:ext uri="{FF2B5EF4-FFF2-40B4-BE49-F238E27FC236}">
                <a16:creationId xmlns:a16="http://schemas.microsoft.com/office/drawing/2014/main" id="{63C28639-9BBB-4C36-A96E-F1C322F28F19}"/>
              </a:ext>
            </a:extLst>
          </p:cNvPr>
          <p:cNvSpPr/>
          <p:nvPr/>
        </p:nvSpPr>
        <p:spPr>
          <a:xfrm>
            <a:off x="630000" y="1151630"/>
            <a:ext cx="1446230" cy="276999"/>
          </a:xfrm>
          <a:prstGeom prst="rect">
            <a:avLst/>
          </a:prstGeom>
          <a:solidFill>
            <a:schemeClr val="tx2"/>
          </a:solidFill>
          <a:ln w="9525" cap="rnd" cmpd="sng" algn="ctr">
            <a:solidFill>
              <a:schemeClr val="tx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Trebuchet MS"/>
                <a:ea typeface="+mn-ea"/>
                <a:cs typeface="+mn-cs"/>
              </a:rPr>
              <a:t>Example scenarios</a:t>
            </a:r>
          </a:p>
        </p:txBody>
      </p:sp>
      <p:sp>
        <p:nvSpPr>
          <p:cNvPr id="30" name="ee4pContent2">
            <a:extLst>
              <a:ext uri="{FF2B5EF4-FFF2-40B4-BE49-F238E27FC236}">
                <a16:creationId xmlns:a16="http://schemas.microsoft.com/office/drawing/2014/main" id="{6F07D0E5-33A5-4536-A3F4-0AF78056E808}"/>
              </a:ext>
            </a:extLst>
          </p:cNvPr>
          <p:cNvSpPr txBox="1"/>
          <p:nvPr/>
        </p:nvSpPr>
        <p:spPr>
          <a:xfrm>
            <a:off x="8557855" y="3238500"/>
            <a:ext cx="3005496" cy="2573015"/>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chemeClr val="accent1"/>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defPPr>
              <a:defRPr lang="en-US"/>
            </a:defPPr>
            <a:lvl1pPr>
              <a:buSzPct val="100000"/>
              <a:buFont typeface="Trebuchet MS" panose="020B0603020202020204" pitchFamily="34" charset="0"/>
              <a:buChar char="​"/>
              <a:defRPr sz="1200">
                <a:solidFill>
                  <a:srgbClr val="000000"/>
                </a:solidFill>
                <a:latin typeface="Trebuchet MS" panose="020B0603020202020204" pitchFamily="34" charset="0"/>
                <a:cs typeface="Arial" pitchFamily="34" charset="0"/>
              </a:defRPr>
            </a:lvl1pPr>
            <a:lvl2pPr marL="324000" lvl="1" indent="-216000">
              <a:buClr>
                <a:srgbClr val="295E7E"/>
              </a:buClr>
              <a:buSzPct val="100000"/>
              <a:buFont typeface="Trebuchet MS" panose="020B0603020202020204" pitchFamily="34" charset="0"/>
              <a:buChar char="•"/>
              <a:defRPr sz="1200">
                <a:solidFill>
                  <a:srgbClr val="000000"/>
                </a:solidFill>
                <a:latin typeface="Trebuchet MS" panose="020B0603020202020204" pitchFamily="34" charset="0"/>
              </a:defRPr>
            </a:lvl2pPr>
            <a:lvl3pPr marL="648000" lvl="2" indent="-216000">
              <a:buClr>
                <a:srgbClr val="295E7E"/>
              </a:buClr>
              <a:buSzPct val="100000"/>
              <a:buFont typeface="Trebuchet MS" panose="020B0603020202020204" pitchFamily="34" charset="0"/>
              <a:buChar char="–"/>
              <a:defRPr sz="1200">
                <a:solidFill>
                  <a:srgbClr val="000000"/>
                </a:solidFill>
                <a:latin typeface="Trebuchet MS" panose="020B0603020202020204" pitchFamily="34" charset="0"/>
              </a:defRPr>
            </a:lvl3pPr>
            <a:lvl4pPr marL="0" lvl="3">
              <a:buSzPct val="100000"/>
              <a:buFont typeface="Trebuchet MS" panose="020B0603020202020204" pitchFamily="34" charset="0"/>
              <a:buChar char="​"/>
              <a:defRPr sz="1600">
                <a:solidFill>
                  <a:srgbClr val="295E7E"/>
                </a:solidFill>
                <a:latin typeface="Trebuchet MS" panose="020B0603020202020204" pitchFamily="34" charset="0"/>
              </a:defRPr>
            </a:lvl4pPr>
            <a:lvl5pPr marL="0" lvl="4">
              <a:buSzPct val="100000"/>
              <a:buFont typeface="Trebuchet MS" panose="020B0603020202020204" pitchFamily="34" charset="0"/>
              <a:buChar char="​"/>
              <a:defRPr sz="1600" b="1">
                <a:solidFill>
                  <a:srgbClr val="000000"/>
                </a:solidFill>
                <a:latin typeface="Trebuchet MS" panose="020B0603020202020204" pitchFamily="34" charset="0"/>
              </a:defRPr>
            </a:lvl5pPr>
            <a:lvl6pPr marL="324000" lvl="5" indent="-216000">
              <a:buClr>
                <a:srgbClr val="295E7E"/>
              </a:buClr>
              <a:buSzPct val="100000"/>
              <a:buFont typeface="Trebuchet MS" panose="020B0603020202020204" pitchFamily="34" charset="0"/>
              <a:buChar char="•"/>
              <a:defRPr sz="1600">
                <a:solidFill>
                  <a:srgbClr val="000000"/>
                </a:solidFill>
                <a:latin typeface="Trebuchet MS" panose="020B0603020202020204" pitchFamily="34" charset="0"/>
              </a:defRPr>
            </a:lvl6pPr>
            <a:lvl7pPr marL="0" lvl="6">
              <a:buSzPct val="100000"/>
              <a:buFont typeface="Trebuchet MS" panose="020B0603020202020204" pitchFamily="34" charset="0"/>
              <a:buChar char="​"/>
              <a:defRPr sz="4400">
                <a:solidFill>
                  <a:srgbClr val="000000"/>
                </a:solidFill>
                <a:latin typeface="Trebuchet MS" panose="020B0603020202020204" pitchFamily="34" charset="0"/>
              </a:defRPr>
            </a:lvl7pPr>
            <a:lvl8pPr marL="0" lvl="7">
              <a:buSzPct val="100000"/>
              <a:buFont typeface="Trebuchet MS" panose="020B0603020202020204" pitchFamily="34" charset="0"/>
              <a:buChar char="​"/>
              <a:defRPr sz="5400">
                <a:solidFill>
                  <a:srgbClr val="295E7E"/>
                </a:solidFill>
                <a:latin typeface="Trebuchet MS" panose="020B0603020202020204" pitchFamily="34" charset="0"/>
              </a:defRPr>
            </a:lvl8pPr>
            <a:lvl9pPr marL="0" lvl="8">
              <a:buSzPct val="100000"/>
              <a:buFont typeface="Trebuchet MS" panose="020B0603020202020204" pitchFamily="34" charset="0"/>
              <a:buChar char="​"/>
              <a:defRPr sz="2400">
                <a:solidFill>
                  <a:srgbClr val="295E7E"/>
                </a:solidFill>
                <a:latin typeface="Trebuchet MS" panose="020B0603020202020204" pitchFamily="34" charset="0"/>
              </a:defRPr>
            </a:lvl9pPr>
          </a:lstStyle>
          <a:p>
            <a:pPr marL="0" marR="0" lvl="0" indent="0" algn="l" defTabSz="914400" rtl="0" eaLnBrk="1" fontAlgn="auto" latinLnBrk="0" hangingPunct="1">
              <a:lnSpc>
                <a:spcPct val="100000"/>
              </a:lnSpc>
              <a:spcBef>
                <a:spcPts val="0"/>
              </a:spcBef>
              <a:spcAft>
                <a:spcPts val="0"/>
              </a:spcAft>
              <a:buClrTx/>
              <a:buSzPct val="100000"/>
              <a:buFont typeface="Trebuchet MS" panose="020B0603020202020204" pitchFamily="34" charset="0"/>
              <a:buChar char="​"/>
              <a:tabLst/>
              <a:defRPr/>
            </a:pPr>
            <a:r>
              <a:rPr kumimoji="0" lang="en-US" sz="1200" b="0" i="0" u="none" strike="noStrike" kern="1200" cap="none" spc="0" normalizeH="0" baseline="0" noProof="0">
                <a:ln>
                  <a:noFill/>
                </a:ln>
                <a:solidFill>
                  <a:srgbClr val="000000"/>
                </a:solidFill>
                <a:effectLst/>
                <a:uLnTx/>
                <a:uFillTx/>
                <a:latin typeface="Trebuchet MS" panose="020B0603020202020204" pitchFamily="34" charset="0"/>
                <a:ea typeface="+mn-ea"/>
                <a:cs typeface="Arial" pitchFamily="34" charset="0"/>
              </a:rPr>
              <a:t>Ahead of the annual budget cycle, MOD is in discussion with HMT about how best to reinvest £1bn into existing capability. </a:t>
            </a:r>
          </a:p>
          <a:p>
            <a:pPr marL="0" marR="0" lvl="0" indent="0" algn="l" defTabSz="914400" rtl="0" eaLnBrk="1" fontAlgn="auto" latinLnBrk="0" hangingPunct="1">
              <a:lnSpc>
                <a:spcPct val="100000"/>
              </a:lnSpc>
              <a:spcBef>
                <a:spcPts val="0"/>
              </a:spcBef>
              <a:spcAft>
                <a:spcPts val="0"/>
              </a:spcAft>
              <a:buClrTx/>
              <a:buSzPct val="100000"/>
              <a:buFont typeface="Trebuchet MS" panose="020B0603020202020204" pitchFamily="34" charset="0"/>
              <a:buNone/>
              <a:tabLst/>
              <a:defRPr/>
            </a:pPr>
            <a:endParaRPr kumimoji="0" lang="en-US" sz="1200" b="0" i="0" u="none" strike="noStrike" kern="1200" cap="none" spc="0" normalizeH="0" baseline="0" noProof="0">
              <a:ln>
                <a:noFill/>
              </a:ln>
              <a:solidFill>
                <a:srgbClr val="000000"/>
              </a:solidFill>
              <a:effectLst/>
              <a:uLnTx/>
              <a:uFillTx/>
              <a:latin typeface="Trebuchet MS" panose="020B0603020202020204" pitchFamily="34" charset="0"/>
              <a:ea typeface="+mn-ea"/>
              <a:cs typeface="Arial" pitchFamily="34" charset="0"/>
            </a:endParaRPr>
          </a:p>
          <a:p>
            <a:pPr marL="0" marR="0" lvl="0" indent="0" algn="l" defTabSz="914400" rtl="0" eaLnBrk="1" fontAlgn="auto" latinLnBrk="0" hangingPunct="1">
              <a:lnSpc>
                <a:spcPct val="100000"/>
              </a:lnSpc>
              <a:spcBef>
                <a:spcPts val="0"/>
              </a:spcBef>
              <a:spcAft>
                <a:spcPts val="0"/>
              </a:spcAft>
              <a:buClrTx/>
              <a:buSzPct val="100000"/>
              <a:buFont typeface="Trebuchet MS" panose="020B0603020202020204" pitchFamily="34" charset="0"/>
              <a:buChar char="​"/>
              <a:tabLst/>
              <a:defRPr/>
            </a:pPr>
            <a:r>
              <a:rPr kumimoji="0" lang="en-US" sz="1200" b="0" i="0" u="none" strike="noStrike" kern="1200" cap="none" spc="0" normalizeH="0" baseline="0" noProof="0" err="1">
                <a:ln>
                  <a:noFill/>
                </a:ln>
                <a:solidFill>
                  <a:srgbClr val="000000"/>
                </a:solidFill>
                <a:effectLst/>
                <a:uLnTx/>
                <a:uFillTx/>
                <a:latin typeface="Trebuchet MS" panose="020B0603020202020204" pitchFamily="34" charset="0"/>
                <a:ea typeface="+mn-ea"/>
                <a:cs typeface="Arial" pitchFamily="34" charset="0"/>
              </a:rPr>
              <a:t>Defence</a:t>
            </a:r>
            <a:r>
              <a:rPr kumimoji="0" lang="en-US" sz="1200" b="0" i="0" u="none" strike="noStrike" kern="1200" cap="none" spc="0" normalizeH="0" baseline="0" noProof="0">
                <a:ln>
                  <a:noFill/>
                </a:ln>
                <a:solidFill>
                  <a:srgbClr val="000000"/>
                </a:solidFill>
                <a:effectLst/>
                <a:uLnTx/>
                <a:uFillTx/>
                <a:latin typeface="Trebuchet MS" panose="020B0603020202020204" pitchFamily="34" charset="0"/>
                <a:ea typeface="+mn-ea"/>
                <a:cs typeface="Arial" pitchFamily="34" charset="0"/>
              </a:rPr>
              <a:t> leadership has to decide where best to spend the funding. </a:t>
            </a:r>
          </a:p>
          <a:p>
            <a:pPr marL="0" marR="0" lvl="0" indent="0" algn="l" defTabSz="914400" rtl="0" eaLnBrk="1" fontAlgn="auto" latinLnBrk="0" hangingPunct="1">
              <a:lnSpc>
                <a:spcPct val="100000"/>
              </a:lnSpc>
              <a:spcBef>
                <a:spcPts val="0"/>
              </a:spcBef>
              <a:spcAft>
                <a:spcPts val="0"/>
              </a:spcAft>
              <a:buClrTx/>
              <a:buSzPct val="100000"/>
              <a:buFont typeface="Trebuchet MS" panose="020B0603020202020204" pitchFamily="34" charset="0"/>
              <a:buChar char="​"/>
              <a:tabLst/>
              <a:defRPr/>
            </a:pPr>
            <a:endParaRPr kumimoji="0" lang="en-US" sz="1200" b="0" i="0" u="none" strike="noStrike" kern="1200" cap="none" spc="0" normalizeH="0" baseline="0" noProof="0">
              <a:ln>
                <a:noFill/>
              </a:ln>
              <a:solidFill>
                <a:srgbClr val="000000"/>
              </a:solidFill>
              <a:effectLst/>
              <a:uLnTx/>
              <a:uFillTx/>
              <a:latin typeface="Trebuchet MS" panose="020B0603020202020204" pitchFamily="34" charset="0"/>
              <a:ea typeface="+mn-ea"/>
              <a:cs typeface="Arial" pitchFamily="34" charset="0"/>
            </a:endParaRPr>
          </a:p>
          <a:p>
            <a:pPr marL="0" marR="0" lvl="0" indent="0" algn="l" defTabSz="914400" rtl="0" eaLnBrk="1" fontAlgn="auto" latinLnBrk="0" hangingPunct="1">
              <a:lnSpc>
                <a:spcPct val="100000"/>
              </a:lnSpc>
              <a:spcBef>
                <a:spcPts val="0"/>
              </a:spcBef>
              <a:spcAft>
                <a:spcPts val="0"/>
              </a:spcAft>
              <a:buClrTx/>
              <a:buSzPct val="100000"/>
              <a:buFont typeface="Trebuchet MS" panose="020B0603020202020204" pitchFamily="34" charset="0"/>
              <a:buChar char="​"/>
              <a:tabLst/>
              <a:defRPr/>
            </a:pPr>
            <a:endParaRPr kumimoji="0" lang="en-US" sz="1200" b="0" i="0" u="none" strike="noStrike" kern="1200" cap="none" spc="0" normalizeH="0" baseline="0" noProof="0">
              <a:ln>
                <a:noFill/>
              </a:ln>
              <a:solidFill>
                <a:srgbClr val="000000"/>
              </a:solidFill>
              <a:effectLst/>
              <a:uLnTx/>
              <a:uFillTx/>
              <a:latin typeface="Trebuchet MS" panose="020B0603020202020204" pitchFamily="34" charset="0"/>
              <a:ea typeface="+mn-ea"/>
              <a:cs typeface="Arial" pitchFamily="34" charset="0"/>
            </a:endParaRPr>
          </a:p>
          <a:p>
            <a:pPr marL="0" marR="0" lvl="0" indent="0" algn="l" defTabSz="914400" rtl="0" eaLnBrk="1" fontAlgn="auto" latinLnBrk="0" hangingPunct="1">
              <a:lnSpc>
                <a:spcPct val="100000"/>
              </a:lnSpc>
              <a:spcBef>
                <a:spcPts val="0"/>
              </a:spcBef>
              <a:spcAft>
                <a:spcPts val="0"/>
              </a:spcAft>
              <a:buClrTx/>
              <a:buSzPct val="100000"/>
              <a:buFont typeface="Trebuchet MS" panose="020B0603020202020204" pitchFamily="34" charset="0"/>
              <a:buChar char="​"/>
              <a:tabLst/>
              <a:defRPr/>
            </a:pPr>
            <a:endParaRPr kumimoji="0" lang="en-US" sz="1200" b="0" i="0" u="none" strike="noStrike" kern="1200" cap="none" spc="0" normalizeH="0" baseline="0" noProof="0">
              <a:ln>
                <a:noFill/>
              </a:ln>
              <a:solidFill>
                <a:srgbClr val="000000"/>
              </a:solidFill>
              <a:effectLst/>
              <a:uLnTx/>
              <a:uFillTx/>
              <a:latin typeface="Trebuchet MS" panose="020B0603020202020204" pitchFamily="34" charset="0"/>
              <a:ea typeface="+mn-ea"/>
              <a:cs typeface="Arial" pitchFamily="34" charset="0"/>
            </a:endParaRPr>
          </a:p>
        </p:txBody>
      </p:sp>
      <p:cxnSp>
        <p:nvCxnSpPr>
          <p:cNvPr id="5" name="Straight Arrow Connector 4">
            <a:extLst>
              <a:ext uri="{FF2B5EF4-FFF2-40B4-BE49-F238E27FC236}">
                <a16:creationId xmlns:a16="http://schemas.microsoft.com/office/drawing/2014/main" id="{9DD93492-B416-4650-BA87-65ADE5E6FB00}"/>
              </a:ext>
            </a:extLst>
          </p:cNvPr>
          <p:cNvCxnSpPr>
            <a:stCxn id="30" idx="1"/>
          </p:cNvCxnSpPr>
          <p:nvPr/>
        </p:nvCxnSpPr>
        <p:spPr>
          <a:xfrm flipV="1">
            <a:off x="8557854" y="4525007"/>
            <a:ext cx="3005496" cy="1"/>
          </a:xfrm>
          <a:prstGeom prst="straightConnector1">
            <a:avLst/>
          </a:prstGeom>
          <a:ln w="12700" cap="rnd">
            <a:solidFill>
              <a:schemeClr val="accent5"/>
            </a:solidFill>
            <a:prstDash val="solid"/>
            <a:round/>
            <a:headEnd type="oval"/>
            <a:tailEnd type="ova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F7A6880B-5DAD-47F5-955A-FE3ECC510F02}"/>
              </a:ext>
            </a:extLst>
          </p:cNvPr>
          <p:cNvCxnSpPr/>
          <p:nvPr/>
        </p:nvCxnSpPr>
        <p:spPr>
          <a:xfrm>
            <a:off x="10060602" y="4525007"/>
            <a:ext cx="0" cy="549913"/>
          </a:xfrm>
          <a:prstGeom prst="line">
            <a:avLst/>
          </a:prstGeom>
          <a:ln w="15875" cap="rnd">
            <a:solidFill>
              <a:schemeClr val="accent5"/>
            </a:solidFill>
            <a:prstDash val="solid"/>
            <a:round/>
            <a:tailEnd type="none"/>
          </a:ln>
        </p:spPr>
        <p:style>
          <a:lnRef idx="1">
            <a:schemeClr val="accent1"/>
          </a:lnRef>
          <a:fillRef idx="0">
            <a:schemeClr val="accent1"/>
          </a:fillRef>
          <a:effectRef idx="0">
            <a:schemeClr val="accent1"/>
          </a:effectRef>
          <a:fontRef idx="minor">
            <a:schemeClr val="tx1"/>
          </a:fontRef>
        </p:style>
      </p:cxnSp>
      <p:sp>
        <p:nvSpPr>
          <p:cNvPr id="43" name="Rectangle 42">
            <a:extLst>
              <a:ext uri="{FF2B5EF4-FFF2-40B4-BE49-F238E27FC236}">
                <a16:creationId xmlns:a16="http://schemas.microsoft.com/office/drawing/2014/main" id="{527ECFF3-C079-4463-8449-F84519BB7C62}"/>
              </a:ext>
            </a:extLst>
          </p:cNvPr>
          <p:cNvSpPr/>
          <p:nvPr/>
        </p:nvSpPr>
        <p:spPr>
          <a:xfrm>
            <a:off x="8658962" y="4778971"/>
            <a:ext cx="2803281" cy="823287"/>
          </a:xfrm>
          <a:prstGeom prst="rect">
            <a:avLst/>
          </a:prstGeom>
          <a:solidFill>
            <a:schemeClr val="bg1"/>
          </a:solidFill>
          <a:ln w="19050" cap="rnd" cmpd="sng" algn="ctr">
            <a:solidFill>
              <a:schemeClr val="accent4"/>
            </a:solidFill>
            <a:prstDash val="solid"/>
            <a:round/>
            <a:headEnd type="none" w="med" len="med"/>
            <a:tailEnd type="none" w="med" len="med"/>
          </a:ln>
          <a:effectLst/>
        </p:spPr>
        <p:txBody>
          <a:bodyPr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0" cap="none" spc="0" normalizeH="0" baseline="0" noProof="0">
                <a:ln>
                  <a:noFill/>
                </a:ln>
                <a:solidFill>
                  <a:srgbClr val="000000"/>
                </a:solidFill>
                <a:effectLst/>
                <a:uLnTx/>
                <a:uFillTx/>
                <a:latin typeface="Trebuchet MS"/>
                <a:ea typeface="+mn-ea"/>
                <a:cs typeface="+mn-cs"/>
              </a:rPr>
              <a:t>While ambition to solve complex issues is important, we typically find the best way to get here is by starting with simpler use cases and building up</a:t>
            </a:r>
          </a:p>
        </p:txBody>
      </p:sp>
      <p:sp>
        <p:nvSpPr>
          <p:cNvPr id="29" name="NavigationTriangle">
            <a:extLst>
              <a:ext uri="{FF2B5EF4-FFF2-40B4-BE49-F238E27FC236}">
                <a16:creationId xmlns:a16="http://schemas.microsoft.com/office/drawing/2014/main" id="{D1C1C586-8316-46B7-A289-832076E82C12}"/>
              </a:ext>
            </a:extLst>
          </p:cNvPr>
          <p:cNvSpPr/>
          <p:nvPr/>
        </p:nvSpPr>
        <p:spPr>
          <a:xfrm rot="16200000">
            <a:off x="11116165" y="-21446"/>
            <a:ext cx="1054387" cy="1097280"/>
          </a:xfrm>
          <a:prstGeom prst="triangle">
            <a:avLst>
              <a:gd name="adj" fmla="val 100000"/>
            </a:avLst>
          </a:prstGeom>
          <a:solidFill>
            <a:schemeClr val="tx2"/>
          </a:solidFill>
          <a:ln w="9525" cap="rnd" cmpd="sng" algn="ctr">
            <a:noFill/>
            <a:prstDash val="solid"/>
            <a:round/>
            <a:headEnd type="none" w="med" len="med"/>
            <a:tailEnd type="none" w="med" len="med"/>
          </a:ln>
          <a:effectLst/>
          <a:extLst>
            <a:ext uri="{91240B29-F687-4F45-9708-019B960494DF}">
              <a14:hiddenLine xmlns:a14="http://schemas.microsoft.com/office/drawing/2010/main" w="9525" cap="rnd" cmpd="sng" algn="ctr">
                <a:solidFill>
                  <a:schemeClr val="tx2"/>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Trebuchet MS"/>
              <a:ea typeface="+mn-ea"/>
              <a:cs typeface="+mn-cs"/>
            </a:endParaRPr>
          </a:p>
        </p:txBody>
      </p:sp>
      <p:sp>
        <p:nvSpPr>
          <p:cNvPr id="31" name="NavigationIcon">
            <a:extLst>
              <a:ext uri="{FF2B5EF4-FFF2-40B4-BE49-F238E27FC236}">
                <a16:creationId xmlns:a16="http://schemas.microsoft.com/office/drawing/2014/main" id="{27B8F393-23FD-4F77-A745-2EA0B3C6004A}"/>
              </a:ext>
            </a:extLst>
          </p:cNvPr>
          <p:cNvSpPr>
            <a:spLocks noChangeAspect="1" noChangeArrowheads="1"/>
          </p:cNvSpPr>
          <p:nvPr>
            <p:custDataLst>
              <p:tags r:id="rId2"/>
            </p:custDataLst>
          </p:nvPr>
        </p:nvSpPr>
        <p:spPr bwMode="auto">
          <a:xfrm>
            <a:off x="11690544" y="132877"/>
            <a:ext cx="365760" cy="365760"/>
          </a:xfrm>
          <a:prstGeom prst="ellipse">
            <a:avLst/>
          </a:prstGeom>
          <a:solidFill>
            <a:schemeClr val="bg1"/>
          </a:solidFill>
          <a:ln>
            <a:noFill/>
          </a:ln>
        </p:spPr>
        <p:txBody>
          <a:bodyPr vert="horz" wrap="square" lIns="0" tIns="0" rIns="0" bIns="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295E7E"/>
                </a:solidFill>
                <a:effectLst/>
                <a:uLnTx/>
                <a:uFillTx/>
                <a:latin typeface="Trebuchet MS"/>
                <a:ea typeface="+mn-ea"/>
                <a:cs typeface="+mn-cs"/>
              </a:rPr>
              <a:t>1</a:t>
            </a:r>
          </a:p>
        </p:txBody>
      </p:sp>
    </p:spTree>
    <p:extLst>
      <p:ext uri="{BB962C8B-B14F-4D97-AF65-F5344CB8AC3E}">
        <p14:creationId xmlns:p14="http://schemas.microsoft.com/office/powerpoint/2010/main" val="20769400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A188B7CE-0A3F-462F-8F52-3A5612CE5C30}"/>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404" imgH="405" progId="TCLayout.ActiveDocument.1">
                  <p:embed/>
                </p:oleObj>
              </mc:Choice>
              <mc:Fallback>
                <p:oleObj name="think-cell Slide" r:id="rId5" imgW="404" imgH="405" progId="TCLayout.ActiveDocument.1">
                  <p:embed/>
                  <p:pic>
                    <p:nvPicPr>
                      <p:cNvPr id="6" name="Object 5" hidden="1">
                        <a:extLst>
                          <a:ext uri="{FF2B5EF4-FFF2-40B4-BE49-F238E27FC236}">
                            <a16:creationId xmlns:a16="http://schemas.microsoft.com/office/drawing/2014/main" id="{A188B7CE-0A3F-462F-8F52-3A5612CE5C30}"/>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Title 4">
            <a:extLst>
              <a:ext uri="{FF2B5EF4-FFF2-40B4-BE49-F238E27FC236}">
                <a16:creationId xmlns:a16="http://schemas.microsoft.com/office/drawing/2014/main" id="{86397428-4AF9-4D44-9736-DD355BB07243}"/>
              </a:ext>
            </a:extLst>
          </p:cNvPr>
          <p:cNvSpPr>
            <a:spLocks noGrp="1"/>
          </p:cNvSpPr>
          <p:nvPr>
            <p:ph type="title"/>
          </p:nvPr>
        </p:nvSpPr>
        <p:spPr>
          <a:xfrm>
            <a:off x="486010" y="2778717"/>
            <a:ext cx="3202042" cy="1314311"/>
          </a:xfrm>
        </p:spPr>
        <p:txBody>
          <a:bodyPr vert="horz"/>
          <a:lstStyle/>
          <a:p>
            <a:r>
              <a:rPr lang="en-US" sz="2800"/>
              <a:t>Models only add value when they are embedded in actual decision-making via a broad change effort</a:t>
            </a:r>
          </a:p>
        </p:txBody>
      </p:sp>
      <p:grpSp>
        <p:nvGrpSpPr>
          <p:cNvPr id="30" name="bcgIcons_Mountain peak ">
            <a:extLst>
              <a:ext uri="{FF2B5EF4-FFF2-40B4-BE49-F238E27FC236}">
                <a16:creationId xmlns:a16="http://schemas.microsoft.com/office/drawing/2014/main" id="{95E65D95-DD24-465F-B443-B20F52AFF911}"/>
              </a:ext>
            </a:extLst>
          </p:cNvPr>
          <p:cNvGrpSpPr>
            <a:grpSpLocks noChangeAspect="1"/>
          </p:cNvGrpSpPr>
          <p:nvPr/>
        </p:nvGrpSpPr>
        <p:grpSpPr>
          <a:xfrm>
            <a:off x="4721732" y="1108038"/>
            <a:ext cx="697492" cy="697492"/>
            <a:chOff x="5273675" y="2606675"/>
            <a:chExt cx="1644650" cy="1644650"/>
          </a:xfrm>
        </p:grpSpPr>
        <p:sp>
          <p:nvSpPr>
            <p:cNvPr id="31" name="AutoShape 3">
              <a:extLst>
                <a:ext uri="{FF2B5EF4-FFF2-40B4-BE49-F238E27FC236}">
                  <a16:creationId xmlns:a16="http://schemas.microsoft.com/office/drawing/2014/main" id="{79CDD21A-E73E-4C0A-B81F-C00869A90AF6}"/>
                </a:ext>
              </a:extLst>
            </p:cNvPr>
            <p:cNvSpPr>
              <a:spLocks noChangeAspect="1" noChangeArrowheads="1" noTextEdit="1"/>
            </p:cNvSpPr>
            <p:nvPr/>
          </p:nvSpPr>
          <p:spPr bwMode="auto">
            <a:xfrm>
              <a:off x="5273675" y="2606675"/>
              <a:ext cx="1644650" cy="1644650"/>
            </a:xfrm>
            <a:prstGeom prst="rect">
              <a:avLst/>
            </a:prstGeom>
            <a:noFill/>
            <a:ln>
              <a:noFill/>
            </a:ln>
            <a:extLst>
              <a:ext uri="{909E8E84-426E-40DD-AFC4-6F175D3DCCD1}">
                <a14:hiddenFill xmlns:a14="http://schemas.microsoft.com/office/drawing/2010/main">
                  <a:solidFill>
                    <a:srgbClr val="D4DF33"/>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a:ea typeface="+mn-ea"/>
                <a:cs typeface="+mn-cs"/>
              </a:endParaRPr>
            </a:p>
          </p:txBody>
        </p:sp>
        <p:grpSp>
          <p:nvGrpSpPr>
            <p:cNvPr id="32" name="Group 31">
              <a:extLst>
                <a:ext uri="{FF2B5EF4-FFF2-40B4-BE49-F238E27FC236}">
                  <a16:creationId xmlns:a16="http://schemas.microsoft.com/office/drawing/2014/main" id="{F119645C-7126-436B-B01D-093D1007BFB3}"/>
                </a:ext>
              </a:extLst>
            </p:cNvPr>
            <p:cNvGrpSpPr/>
            <p:nvPr/>
          </p:nvGrpSpPr>
          <p:grpSpPr>
            <a:xfrm>
              <a:off x="5443086" y="2924175"/>
              <a:ext cx="1305829" cy="1009650"/>
              <a:chOff x="5445551" y="2967038"/>
              <a:chExt cx="1305829" cy="1009650"/>
            </a:xfrm>
          </p:grpSpPr>
          <p:sp>
            <p:nvSpPr>
              <p:cNvPr id="33" name="Freeform 5">
                <a:extLst>
                  <a:ext uri="{FF2B5EF4-FFF2-40B4-BE49-F238E27FC236}">
                    <a16:creationId xmlns:a16="http://schemas.microsoft.com/office/drawing/2014/main" id="{F0D59F6D-65EA-4DB1-A1C0-D7234514B348}"/>
                  </a:ext>
                </a:extLst>
              </p:cNvPr>
              <p:cNvSpPr>
                <a:spLocks/>
              </p:cNvSpPr>
              <p:nvPr/>
            </p:nvSpPr>
            <p:spPr bwMode="auto">
              <a:xfrm>
                <a:off x="5445551" y="2967038"/>
                <a:ext cx="1305829" cy="1009650"/>
              </a:xfrm>
              <a:custGeom>
                <a:avLst/>
                <a:gdLst>
                  <a:gd name="connsiteX0" fmla="*/ 752057 w 1305829"/>
                  <a:gd name="connsiteY0" fmla="*/ 24218 h 1009650"/>
                  <a:gd name="connsiteX1" fmla="*/ 788431 w 1305829"/>
                  <a:gd name="connsiteY1" fmla="*/ 34246 h 1009650"/>
                  <a:gd name="connsiteX2" fmla="*/ 826851 w 1305829"/>
                  <a:gd name="connsiteY2" fmla="*/ 55733 h 1009650"/>
                  <a:gd name="connsiteX3" fmla="*/ 886614 w 1305829"/>
                  <a:gd name="connsiteY3" fmla="*/ 55733 h 1009650"/>
                  <a:gd name="connsiteX4" fmla="*/ 925034 w 1305829"/>
                  <a:gd name="connsiteY4" fmla="*/ 31381 h 1009650"/>
                  <a:gd name="connsiteX5" fmla="*/ 925745 w 1305829"/>
                  <a:gd name="connsiteY5" fmla="*/ 31381 h 1009650"/>
                  <a:gd name="connsiteX6" fmla="*/ 930726 w 1305829"/>
                  <a:gd name="connsiteY6" fmla="*/ 34962 h 1009650"/>
                  <a:gd name="connsiteX7" fmla="*/ 930726 w 1305829"/>
                  <a:gd name="connsiteY7" fmla="*/ 35678 h 1009650"/>
                  <a:gd name="connsiteX8" fmla="*/ 931437 w 1305829"/>
                  <a:gd name="connsiteY8" fmla="*/ 191820 h 1009650"/>
                  <a:gd name="connsiteX9" fmla="*/ 927880 w 1305829"/>
                  <a:gd name="connsiteY9" fmla="*/ 198982 h 1009650"/>
                  <a:gd name="connsiteX10" fmla="*/ 876654 w 1305829"/>
                  <a:gd name="connsiteY10" fmla="*/ 228348 h 1009650"/>
                  <a:gd name="connsiteX11" fmla="*/ 826851 w 1305829"/>
                  <a:gd name="connsiteY11" fmla="*/ 224051 h 1009650"/>
                  <a:gd name="connsiteX12" fmla="*/ 792700 w 1305829"/>
                  <a:gd name="connsiteY12" fmla="*/ 205429 h 1009650"/>
                  <a:gd name="connsiteX13" fmla="*/ 705900 w 1305829"/>
                  <a:gd name="connsiteY13" fmla="*/ 203996 h 1009650"/>
                  <a:gd name="connsiteX14" fmla="*/ 698074 w 1305829"/>
                  <a:gd name="connsiteY14" fmla="*/ 208294 h 1009650"/>
                  <a:gd name="connsiteX15" fmla="*/ 698074 w 1305829"/>
                  <a:gd name="connsiteY15" fmla="*/ 39976 h 1009650"/>
                  <a:gd name="connsiteX16" fmla="*/ 715150 w 1305829"/>
                  <a:gd name="connsiteY16" fmla="*/ 31381 h 1009650"/>
                  <a:gd name="connsiteX17" fmla="*/ 752057 w 1305829"/>
                  <a:gd name="connsiteY17" fmla="*/ 24218 h 1009650"/>
                  <a:gd name="connsiteX18" fmla="*/ 651404 w 1305829"/>
                  <a:gd name="connsiteY18" fmla="*/ 0 h 1009650"/>
                  <a:gd name="connsiteX19" fmla="*/ 666387 w 1305829"/>
                  <a:gd name="connsiteY19" fmla="*/ 14984 h 1009650"/>
                  <a:gd name="connsiteX20" fmla="*/ 666387 w 1305829"/>
                  <a:gd name="connsiteY20" fmla="*/ 376032 h 1009650"/>
                  <a:gd name="connsiteX21" fmla="*/ 682085 w 1305829"/>
                  <a:gd name="connsiteY21" fmla="*/ 380314 h 1009650"/>
                  <a:gd name="connsiteX22" fmla="*/ 697782 w 1305829"/>
                  <a:gd name="connsiteY22" fmla="*/ 388162 h 1009650"/>
                  <a:gd name="connsiteX23" fmla="*/ 723468 w 1305829"/>
                  <a:gd name="connsiteY23" fmla="*/ 413850 h 1009650"/>
                  <a:gd name="connsiteX24" fmla="*/ 868311 w 1305829"/>
                  <a:gd name="connsiteY24" fmla="*/ 663586 h 1009650"/>
                  <a:gd name="connsiteX25" fmla="*/ 901847 w 1305829"/>
                  <a:gd name="connsiteY25" fmla="*/ 618634 h 1009650"/>
                  <a:gd name="connsiteX26" fmla="*/ 966776 w 1305829"/>
                  <a:gd name="connsiteY26" fmla="*/ 587238 h 1009650"/>
                  <a:gd name="connsiteX27" fmla="*/ 1030279 w 1305829"/>
                  <a:gd name="connsiteY27" fmla="*/ 617920 h 1009650"/>
                  <a:gd name="connsiteX28" fmla="*/ 1285003 w 1305829"/>
                  <a:gd name="connsiteY28" fmla="*/ 944005 h 1009650"/>
                  <a:gd name="connsiteX29" fmla="*/ 1304268 w 1305829"/>
                  <a:gd name="connsiteY29" fmla="*/ 1009650 h 1009650"/>
                  <a:gd name="connsiteX30" fmla="*/ 1287857 w 1305829"/>
                  <a:gd name="connsiteY30" fmla="*/ 1009650 h 1009650"/>
                  <a:gd name="connsiteX31" fmla="*/ 1285805 w 1305829"/>
                  <a:gd name="connsiteY31" fmla="*/ 1009650 h 1009650"/>
                  <a:gd name="connsiteX32" fmla="*/ 1272160 w 1305829"/>
                  <a:gd name="connsiteY32" fmla="*/ 1009650 h 1009650"/>
                  <a:gd name="connsiteX33" fmla="*/ 1273587 w 1305829"/>
                  <a:gd name="connsiteY33" fmla="*/ 1004655 h 1009650"/>
                  <a:gd name="connsiteX34" fmla="*/ 1273587 w 1305829"/>
                  <a:gd name="connsiteY34" fmla="*/ 1001088 h 1009650"/>
                  <a:gd name="connsiteX35" fmla="*/ 1274300 w 1305829"/>
                  <a:gd name="connsiteY35" fmla="*/ 998234 h 1009650"/>
                  <a:gd name="connsiteX36" fmla="*/ 1274300 w 1305829"/>
                  <a:gd name="connsiteY36" fmla="*/ 994666 h 1009650"/>
                  <a:gd name="connsiteX37" fmla="*/ 1274300 w 1305829"/>
                  <a:gd name="connsiteY37" fmla="*/ 991098 h 1009650"/>
                  <a:gd name="connsiteX38" fmla="*/ 1260743 w 1305829"/>
                  <a:gd name="connsiteY38" fmla="*/ 965411 h 1009650"/>
                  <a:gd name="connsiteX39" fmla="*/ 1006019 w 1305829"/>
                  <a:gd name="connsiteY39" fmla="*/ 637186 h 1009650"/>
                  <a:gd name="connsiteX40" fmla="*/ 1002452 w 1305829"/>
                  <a:gd name="connsiteY40" fmla="*/ 633618 h 1009650"/>
                  <a:gd name="connsiteX41" fmla="*/ 1002452 w 1305829"/>
                  <a:gd name="connsiteY41" fmla="*/ 632904 h 1009650"/>
                  <a:gd name="connsiteX42" fmla="*/ 1000311 w 1305829"/>
                  <a:gd name="connsiteY42" fmla="*/ 631477 h 1009650"/>
                  <a:gd name="connsiteX43" fmla="*/ 983901 w 1305829"/>
                  <a:gd name="connsiteY43" fmla="*/ 621488 h 1009650"/>
                  <a:gd name="connsiteX44" fmla="*/ 966776 w 1305829"/>
                  <a:gd name="connsiteY44" fmla="*/ 618634 h 1009650"/>
                  <a:gd name="connsiteX45" fmla="*/ 927533 w 1305829"/>
                  <a:gd name="connsiteY45" fmla="*/ 637899 h 1009650"/>
                  <a:gd name="connsiteX46" fmla="*/ 918971 w 1305829"/>
                  <a:gd name="connsiteY46" fmla="*/ 649316 h 1009650"/>
                  <a:gd name="connsiteX47" fmla="*/ 865457 w 1305829"/>
                  <a:gd name="connsiteY47" fmla="*/ 719956 h 1009650"/>
                  <a:gd name="connsiteX48" fmla="*/ 809803 w 1305829"/>
                  <a:gd name="connsiteY48" fmla="*/ 625056 h 1009650"/>
                  <a:gd name="connsiteX49" fmla="*/ 697782 w 1305829"/>
                  <a:gd name="connsiteY49" fmla="*/ 432401 h 1009650"/>
                  <a:gd name="connsiteX50" fmla="*/ 696355 w 1305829"/>
                  <a:gd name="connsiteY50" fmla="*/ 429547 h 1009650"/>
                  <a:gd name="connsiteX51" fmla="*/ 682085 w 1305829"/>
                  <a:gd name="connsiteY51" fmla="*/ 415277 h 1009650"/>
                  <a:gd name="connsiteX52" fmla="*/ 681371 w 1305829"/>
                  <a:gd name="connsiteY52" fmla="*/ 414563 h 1009650"/>
                  <a:gd name="connsiteX53" fmla="*/ 666387 w 1305829"/>
                  <a:gd name="connsiteY53" fmla="*/ 408141 h 1009650"/>
                  <a:gd name="connsiteX54" fmla="*/ 654258 w 1305829"/>
                  <a:gd name="connsiteY54" fmla="*/ 406714 h 1009650"/>
                  <a:gd name="connsiteX55" fmla="*/ 636420 w 1305829"/>
                  <a:gd name="connsiteY55" fmla="*/ 409568 h 1009650"/>
                  <a:gd name="connsiteX56" fmla="*/ 620723 w 1305829"/>
                  <a:gd name="connsiteY56" fmla="*/ 418844 h 1009650"/>
                  <a:gd name="connsiteX57" fmla="*/ 615728 w 1305829"/>
                  <a:gd name="connsiteY57" fmla="*/ 424553 h 1009650"/>
                  <a:gd name="connsiteX58" fmla="*/ 609306 w 1305829"/>
                  <a:gd name="connsiteY58" fmla="*/ 433829 h 1009650"/>
                  <a:gd name="connsiteX59" fmla="*/ 605025 w 1305829"/>
                  <a:gd name="connsiteY59" fmla="*/ 444532 h 1009650"/>
                  <a:gd name="connsiteX60" fmla="*/ 494431 w 1305829"/>
                  <a:gd name="connsiteY60" fmla="*/ 690701 h 1009650"/>
                  <a:gd name="connsiteX61" fmla="*/ 477307 w 1305829"/>
                  <a:gd name="connsiteY61" fmla="*/ 728518 h 1009650"/>
                  <a:gd name="connsiteX62" fmla="*/ 469458 w 1305829"/>
                  <a:gd name="connsiteY62" fmla="*/ 724237 h 1009650"/>
                  <a:gd name="connsiteX63" fmla="*/ 410236 w 1305829"/>
                  <a:gd name="connsiteY63" fmla="*/ 686419 h 1009650"/>
                  <a:gd name="connsiteX64" fmla="*/ 409523 w 1305829"/>
                  <a:gd name="connsiteY64" fmla="*/ 686419 h 1009650"/>
                  <a:gd name="connsiteX65" fmla="*/ 400247 w 1305829"/>
                  <a:gd name="connsiteY65" fmla="*/ 681425 h 1009650"/>
                  <a:gd name="connsiteX66" fmla="*/ 382409 w 1305829"/>
                  <a:gd name="connsiteY66" fmla="*/ 678571 h 1009650"/>
                  <a:gd name="connsiteX67" fmla="*/ 348161 w 1305829"/>
                  <a:gd name="connsiteY67" fmla="*/ 691414 h 1009650"/>
                  <a:gd name="connsiteX68" fmla="*/ 70605 w 1305829"/>
                  <a:gd name="connsiteY68" fmla="*/ 941151 h 1009650"/>
                  <a:gd name="connsiteX69" fmla="*/ 45632 w 1305829"/>
                  <a:gd name="connsiteY69" fmla="*/ 963270 h 1009650"/>
                  <a:gd name="connsiteX70" fmla="*/ 31361 w 1305829"/>
                  <a:gd name="connsiteY70" fmla="*/ 998234 h 1009650"/>
                  <a:gd name="connsiteX71" fmla="*/ 33502 w 1305829"/>
                  <a:gd name="connsiteY71" fmla="*/ 1009650 h 1009650"/>
                  <a:gd name="connsiteX72" fmla="*/ 17091 w 1305829"/>
                  <a:gd name="connsiteY72" fmla="*/ 1009650 h 1009650"/>
                  <a:gd name="connsiteX73" fmla="*/ 1394 w 1305829"/>
                  <a:gd name="connsiteY73" fmla="*/ 1009650 h 1009650"/>
                  <a:gd name="connsiteX74" fmla="*/ 24940 w 1305829"/>
                  <a:gd name="connsiteY74" fmla="*/ 939724 h 1009650"/>
                  <a:gd name="connsiteX75" fmla="*/ 327469 w 1305829"/>
                  <a:gd name="connsiteY75" fmla="*/ 667868 h 1009650"/>
                  <a:gd name="connsiteX76" fmla="*/ 382409 w 1305829"/>
                  <a:gd name="connsiteY76" fmla="*/ 647175 h 1009650"/>
                  <a:gd name="connsiteX77" fmla="*/ 425934 w 1305829"/>
                  <a:gd name="connsiteY77" fmla="*/ 659305 h 1009650"/>
                  <a:gd name="connsiteX78" fmla="*/ 426647 w 1305829"/>
                  <a:gd name="connsiteY78" fmla="*/ 659305 h 1009650"/>
                  <a:gd name="connsiteX79" fmla="*/ 463036 w 1305829"/>
                  <a:gd name="connsiteY79" fmla="*/ 682852 h 1009650"/>
                  <a:gd name="connsiteX80" fmla="*/ 580766 w 1305829"/>
                  <a:gd name="connsiteY80" fmla="*/ 420985 h 1009650"/>
                  <a:gd name="connsiteX81" fmla="*/ 605025 w 1305829"/>
                  <a:gd name="connsiteY81" fmla="*/ 391017 h 1009650"/>
                  <a:gd name="connsiteX82" fmla="*/ 620723 w 1305829"/>
                  <a:gd name="connsiteY82" fmla="*/ 382454 h 1009650"/>
                  <a:gd name="connsiteX83" fmla="*/ 636420 w 1305829"/>
                  <a:gd name="connsiteY83" fmla="*/ 376746 h 1009650"/>
                  <a:gd name="connsiteX84" fmla="*/ 636420 w 1305829"/>
                  <a:gd name="connsiteY84" fmla="*/ 14984 h 1009650"/>
                  <a:gd name="connsiteX85" fmla="*/ 651404 w 1305829"/>
                  <a:gd name="connsiteY85" fmla="*/ 0 h 1009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1305829" h="1009650">
                    <a:moveTo>
                      <a:pt x="752057" y="24218"/>
                    </a:moveTo>
                    <a:cubicBezTo>
                      <a:pt x="764241" y="24756"/>
                      <a:pt x="776336" y="28158"/>
                      <a:pt x="788431" y="34246"/>
                    </a:cubicBezTo>
                    <a:cubicBezTo>
                      <a:pt x="801238" y="41408"/>
                      <a:pt x="814044" y="48571"/>
                      <a:pt x="826851" y="55733"/>
                    </a:cubicBezTo>
                    <a:cubicBezTo>
                      <a:pt x="846772" y="65761"/>
                      <a:pt x="866693" y="65761"/>
                      <a:pt x="886614" y="55733"/>
                    </a:cubicBezTo>
                    <a:cubicBezTo>
                      <a:pt x="900132" y="48571"/>
                      <a:pt x="912227" y="39976"/>
                      <a:pt x="925034" y="31381"/>
                    </a:cubicBezTo>
                    <a:cubicBezTo>
                      <a:pt x="925034" y="31381"/>
                      <a:pt x="925034" y="31381"/>
                      <a:pt x="925745" y="31381"/>
                    </a:cubicBezTo>
                    <a:cubicBezTo>
                      <a:pt x="927880" y="29948"/>
                      <a:pt x="930726" y="32097"/>
                      <a:pt x="930726" y="34962"/>
                    </a:cubicBezTo>
                    <a:cubicBezTo>
                      <a:pt x="930726" y="34962"/>
                      <a:pt x="930726" y="34962"/>
                      <a:pt x="930726" y="35678"/>
                    </a:cubicBezTo>
                    <a:cubicBezTo>
                      <a:pt x="930726" y="87964"/>
                      <a:pt x="930726" y="139534"/>
                      <a:pt x="931437" y="191820"/>
                    </a:cubicBezTo>
                    <a:cubicBezTo>
                      <a:pt x="931437" y="194685"/>
                      <a:pt x="930014" y="197550"/>
                      <a:pt x="927880" y="198982"/>
                    </a:cubicBezTo>
                    <a:cubicBezTo>
                      <a:pt x="912227" y="210442"/>
                      <a:pt x="895864" y="222618"/>
                      <a:pt x="876654" y="228348"/>
                    </a:cubicBezTo>
                    <a:cubicBezTo>
                      <a:pt x="859579" y="233362"/>
                      <a:pt x="843215" y="231930"/>
                      <a:pt x="826851" y="224051"/>
                    </a:cubicBezTo>
                    <a:cubicBezTo>
                      <a:pt x="815467" y="219037"/>
                      <a:pt x="803372" y="211875"/>
                      <a:pt x="792700" y="205429"/>
                    </a:cubicBezTo>
                    <a:cubicBezTo>
                      <a:pt x="764241" y="188239"/>
                      <a:pt x="735071" y="188955"/>
                      <a:pt x="705900" y="203996"/>
                    </a:cubicBezTo>
                    <a:cubicBezTo>
                      <a:pt x="703766" y="205429"/>
                      <a:pt x="700920" y="206861"/>
                      <a:pt x="698074" y="208294"/>
                    </a:cubicBezTo>
                    <a:cubicBezTo>
                      <a:pt x="698074" y="208294"/>
                      <a:pt x="698074" y="208294"/>
                      <a:pt x="698074" y="39976"/>
                    </a:cubicBezTo>
                    <a:cubicBezTo>
                      <a:pt x="704478" y="36395"/>
                      <a:pt x="711592" y="32813"/>
                      <a:pt x="715150" y="31381"/>
                    </a:cubicBezTo>
                    <a:cubicBezTo>
                      <a:pt x="727601" y="26009"/>
                      <a:pt x="739873" y="23681"/>
                      <a:pt x="752057" y="24218"/>
                    </a:cubicBezTo>
                    <a:close/>
                    <a:moveTo>
                      <a:pt x="651404" y="0"/>
                    </a:moveTo>
                    <a:cubicBezTo>
                      <a:pt x="659252" y="0"/>
                      <a:pt x="666387" y="6422"/>
                      <a:pt x="666387" y="14984"/>
                    </a:cubicBezTo>
                    <a:cubicBezTo>
                      <a:pt x="666387" y="14984"/>
                      <a:pt x="666387" y="79916"/>
                      <a:pt x="666387" y="376032"/>
                    </a:cubicBezTo>
                    <a:cubicBezTo>
                      <a:pt x="672096" y="376746"/>
                      <a:pt x="677090" y="378173"/>
                      <a:pt x="682085" y="380314"/>
                    </a:cubicBezTo>
                    <a:cubicBezTo>
                      <a:pt x="687793" y="382454"/>
                      <a:pt x="692787" y="384595"/>
                      <a:pt x="697782" y="388162"/>
                    </a:cubicBezTo>
                    <a:cubicBezTo>
                      <a:pt x="708485" y="394584"/>
                      <a:pt x="717047" y="403147"/>
                      <a:pt x="723468" y="413850"/>
                    </a:cubicBezTo>
                    <a:cubicBezTo>
                      <a:pt x="723468" y="413850"/>
                      <a:pt x="723468" y="413850"/>
                      <a:pt x="868311" y="663586"/>
                    </a:cubicBezTo>
                    <a:cubicBezTo>
                      <a:pt x="868311" y="663586"/>
                      <a:pt x="868311" y="663586"/>
                      <a:pt x="901847" y="618634"/>
                    </a:cubicBezTo>
                    <a:cubicBezTo>
                      <a:pt x="916830" y="599368"/>
                      <a:pt x="941090" y="587238"/>
                      <a:pt x="966776" y="587238"/>
                    </a:cubicBezTo>
                    <a:cubicBezTo>
                      <a:pt x="992463" y="587238"/>
                      <a:pt x="1015295" y="598655"/>
                      <a:pt x="1030279" y="617920"/>
                    </a:cubicBezTo>
                    <a:cubicBezTo>
                      <a:pt x="1030279" y="617920"/>
                      <a:pt x="1030279" y="617920"/>
                      <a:pt x="1285003" y="944005"/>
                    </a:cubicBezTo>
                    <a:cubicBezTo>
                      <a:pt x="1302127" y="961843"/>
                      <a:pt x="1309262" y="986104"/>
                      <a:pt x="1304268" y="1009650"/>
                    </a:cubicBezTo>
                    <a:cubicBezTo>
                      <a:pt x="1304268" y="1009650"/>
                      <a:pt x="1304268" y="1009650"/>
                      <a:pt x="1287857" y="1009650"/>
                    </a:cubicBezTo>
                    <a:cubicBezTo>
                      <a:pt x="1287857" y="1009650"/>
                      <a:pt x="1287857" y="1009650"/>
                      <a:pt x="1285805" y="1009650"/>
                    </a:cubicBezTo>
                    <a:lnTo>
                      <a:pt x="1272160" y="1009650"/>
                    </a:lnTo>
                    <a:cubicBezTo>
                      <a:pt x="1272160" y="1007510"/>
                      <a:pt x="1272873" y="1006082"/>
                      <a:pt x="1273587" y="1004655"/>
                    </a:cubicBezTo>
                    <a:cubicBezTo>
                      <a:pt x="1273587" y="1003228"/>
                      <a:pt x="1273587" y="1002515"/>
                      <a:pt x="1273587" y="1001088"/>
                    </a:cubicBezTo>
                    <a:cubicBezTo>
                      <a:pt x="1274300" y="1000374"/>
                      <a:pt x="1274300" y="998947"/>
                      <a:pt x="1274300" y="998234"/>
                    </a:cubicBezTo>
                    <a:cubicBezTo>
                      <a:pt x="1274300" y="996807"/>
                      <a:pt x="1274300" y="996093"/>
                      <a:pt x="1274300" y="994666"/>
                    </a:cubicBezTo>
                    <a:cubicBezTo>
                      <a:pt x="1274300" y="993239"/>
                      <a:pt x="1274300" y="992525"/>
                      <a:pt x="1274300" y="991098"/>
                    </a:cubicBezTo>
                    <a:cubicBezTo>
                      <a:pt x="1272873" y="981822"/>
                      <a:pt x="1268592" y="972546"/>
                      <a:pt x="1260743" y="965411"/>
                    </a:cubicBezTo>
                    <a:cubicBezTo>
                      <a:pt x="1260743" y="965411"/>
                      <a:pt x="1260743" y="965411"/>
                      <a:pt x="1006019" y="637186"/>
                    </a:cubicBezTo>
                    <a:cubicBezTo>
                      <a:pt x="1004592" y="635759"/>
                      <a:pt x="1003879" y="634331"/>
                      <a:pt x="1002452" y="633618"/>
                    </a:cubicBezTo>
                    <a:cubicBezTo>
                      <a:pt x="1002452" y="633618"/>
                      <a:pt x="1002452" y="632904"/>
                      <a:pt x="1002452" y="632904"/>
                    </a:cubicBezTo>
                    <a:cubicBezTo>
                      <a:pt x="1001738" y="632904"/>
                      <a:pt x="1001025" y="632191"/>
                      <a:pt x="1000311" y="631477"/>
                    </a:cubicBezTo>
                    <a:cubicBezTo>
                      <a:pt x="995317" y="627196"/>
                      <a:pt x="989609" y="623628"/>
                      <a:pt x="983901" y="621488"/>
                    </a:cubicBezTo>
                    <a:cubicBezTo>
                      <a:pt x="978192" y="620061"/>
                      <a:pt x="972484" y="618634"/>
                      <a:pt x="966776" y="618634"/>
                    </a:cubicBezTo>
                    <a:cubicBezTo>
                      <a:pt x="951079" y="618634"/>
                      <a:pt x="936095" y="625769"/>
                      <a:pt x="927533" y="637899"/>
                    </a:cubicBezTo>
                    <a:cubicBezTo>
                      <a:pt x="927533" y="637899"/>
                      <a:pt x="927533" y="637899"/>
                      <a:pt x="918971" y="649316"/>
                    </a:cubicBezTo>
                    <a:cubicBezTo>
                      <a:pt x="918971" y="649316"/>
                      <a:pt x="918971" y="649316"/>
                      <a:pt x="865457" y="719956"/>
                    </a:cubicBezTo>
                    <a:cubicBezTo>
                      <a:pt x="865457" y="719956"/>
                      <a:pt x="865457" y="719956"/>
                      <a:pt x="809803" y="625056"/>
                    </a:cubicBezTo>
                    <a:cubicBezTo>
                      <a:pt x="809803" y="625056"/>
                      <a:pt x="809803" y="625056"/>
                      <a:pt x="697782" y="432401"/>
                    </a:cubicBezTo>
                    <a:cubicBezTo>
                      <a:pt x="697782" y="432401"/>
                      <a:pt x="697782" y="432401"/>
                      <a:pt x="696355" y="429547"/>
                    </a:cubicBezTo>
                    <a:cubicBezTo>
                      <a:pt x="692787" y="423839"/>
                      <a:pt x="687793" y="418844"/>
                      <a:pt x="682085" y="415277"/>
                    </a:cubicBezTo>
                    <a:cubicBezTo>
                      <a:pt x="682085" y="414563"/>
                      <a:pt x="682085" y="414563"/>
                      <a:pt x="681371" y="414563"/>
                    </a:cubicBezTo>
                    <a:cubicBezTo>
                      <a:pt x="677090" y="411709"/>
                      <a:pt x="672096" y="409568"/>
                      <a:pt x="666387" y="408141"/>
                    </a:cubicBezTo>
                    <a:cubicBezTo>
                      <a:pt x="662820" y="407428"/>
                      <a:pt x="658539" y="406714"/>
                      <a:pt x="654258" y="406714"/>
                    </a:cubicBezTo>
                    <a:cubicBezTo>
                      <a:pt x="647836" y="406714"/>
                      <a:pt x="641415" y="407428"/>
                      <a:pt x="636420" y="409568"/>
                    </a:cubicBezTo>
                    <a:cubicBezTo>
                      <a:pt x="629998" y="411709"/>
                      <a:pt x="625004" y="415277"/>
                      <a:pt x="620723" y="418844"/>
                    </a:cubicBezTo>
                    <a:cubicBezTo>
                      <a:pt x="618582" y="420985"/>
                      <a:pt x="617155" y="422412"/>
                      <a:pt x="615728" y="424553"/>
                    </a:cubicBezTo>
                    <a:cubicBezTo>
                      <a:pt x="612874" y="427407"/>
                      <a:pt x="610733" y="430261"/>
                      <a:pt x="609306" y="433829"/>
                    </a:cubicBezTo>
                    <a:cubicBezTo>
                      <a:pt x="609306" y="433829"/>
                      <a:pt x="609306" y="433829"/>
                      <a:pt x="605025" y="444532"/>
                    </a:cubicBezTo>
                    <a:cubicBezTo>
                      <a:pt x="605025" y="444532"/>
                      <a:pt x="605025" y="444532"/>
                      <a:pt x="494431" y="690701"/>
                    </a:cubicBezTo>
                    <a:cubicBezTo>
                      <a:pt x="494431" y="690701"/>
                      <a:pt x="494431" y="690701"/>
                      <a:pt x="477307" y="728518"/>
                    </a:cubicBezTo>
                    <a:cubicBezTo>
                      <a:pt x="477307" y="728518"/>
                      <a:pt x="477307" y="728518"/>
                      <a:pt x="469458" y="724237"/>
                    </a:cubicBezTo>
                    <a:cubicBezTo>
                      <a:pt x="469458" y="724237"/>
                      <a:pt x="469458" y="724237"/>
                      <a:pt x="410236" y="686419"/>
                    </a:cubicBezTo>
                    <a:cubicBezTo>
                      <a:pt x="410236" y="686419"/>
                      <a:pt x="410236" y="686419"/>
                      <a:pt x="409523" y="686419"/>
                    </a:cubicBezTo>
                    <a:cubicBezTo>
                      <a:pt x="406669" y="684279"/>
                      <a:pt x="403815" y="682852"/>
                      <a:pt x="400247" y="681425"/>
                    </a:cubicBezTo>
                    <a:cubicBezTo>
                      <a:pt x="394539" y="679998"/>
                      <a:pt x="388831" y="678571"/>
                      <a:pt x="382409" y="678571"/>
                    </a:cubicBezTo>
                    <a:cubicBezTo>
                      <a:pt x="369566" y="678571"/>
                      <a:pt x="357437" y="682852"/>
                      <a:pt x="348161" y="691414"/>
                    </a:cubicBezTo>
                    <a:cubicBezTo>
                      <a:pt x="348161" y="691414"/>
                      <a:pt x="348161" y="691414"/>
                      <a:pt x="70605" y="941151"/>
                    </a:cubicBezTo>
                    <a:cubicBezTo>
                      <a:pt x="70605" y="941151"/>
                      <a:pt x="70605" y="941151"/>
                      <a:pt x="45632" y="963270"/>
                    </a:cubicBezTo>
                    <a:cubicBezTo>
                      <a:pt x="35642" y="972546"/>
                      <a:pt x="30648" y="985390"/>
                      <a:pt x="31361" y="998234"/>
                    </a:cubicBezTo>
                    <a:cubicBezTo>
                      <a:pt x="31361" y="1002515"/>
                      <a:pt x="32075" y="1006082"/>
                      <a:pt x="33502" y="1009650"/>
                    </a:cubicBezTo>
                    <a:cubicBezTo>
                      <a:pt x="33502" y="1009650"/>
                      <a:pt x="33502" y="1009650"/>
                      <a:pt x="17091" y="1009650"/>
                    </a:cubicBezTo>
                    <a:cubicBezTo>
                      <a:pt x="17091" y="1009650"/>
                      <a:pt x="17091" y="1009650"/>
                      <a:pt x="1394" y="1009650"/>
                    </a:cubicBezTo>
                    <a:cubicBezTo>
                      <a:pt x="-3601" y="984676"/>
                      <a:pt x="4961" y="958276"/>
                      <a:pt x="24940" y="939724"/>
                    </a:cubicBezTo>
                    <a:cubicBezTo>
                      <a:pt x="24940" y="939724"/>
                      <a:pt x="24940" y="939724"/>
                      <a:pt x="327469" y="667868"/>
                    </a:cubicBezTo>
                    <a:cubicBezTo>
                      <a:pt x="342453" y="654310"/>
                      <a:pt x="361718" y="647175"/>
                      <a:pt x="382409" y="647175"/>
                    </a:cubicBezTo>
                    <a:cubicBezTo>
                      <a:pt x="398107" y="647175"/>
                      <a:pt x="413091" y="651456"/>
                      <a:pt x="425934" y="659305"/>
                    </a:cubicBezTo>
                    <a:cubicBezTo>
                      <a:pt x="425934" y="659305"/>
                      <a:pt x="425934" y="659305"/>
                      <a:pt x="426647" y="659305"/>
                    </a:cubicBezTo>
                    <a:cubicBezTo>
                      <a:pt x="426647" y="659305"/>
                      <a:pt x="426647" y="659305"/>
                      <a:pt x="463036" y="682852"/>
                    </a:cubicBezTo>
                    <a:cubicBezTo>
                      <a:pt x="463036" y="682852"/>
                      <a:pt x="463036" y="682852"/>
                      <a:pt x="580766" y="420985"/>
                    </a:cubicBezTo>
                    <a:cubicBezTo>
                      <a:pt x="586474" y="408855"/>
                      <a:pt x="594323" y="398865"/>
                      <a:pt x="605025" y="391017"/>
                    </a:cubicBezTo>
                    <a:cubicBezTo>
                      <a:pt x="609306" y="387449"/>
                      <a:pt x="615015" y="384595"/>
                      <a:pt x="620723" y="382454"/>
                    </a:cubicBezTo>
                    <a:cubicBezTo>
                      <a:pt x="625717" y="380314"/>
                      <a:pt x="630712" y="378173"/>
                      <a:pt x="636420" y="376746"/>
                    </a:cubicBezTo>
                    <a:cubicBezTo>
                      <a:pt x="636420" y="303252"/>
                      <a:pt x="636420" y="189800"/>
                      <a:pt x="636420" y="14984"/>
                    </a:cubicBezTo>
                    <a:cubicBezTo>
                      <a:pt x="636420" y="6422"/>
                      <a:pt x="642842" y="0"/>
                      <a:pt x="651404"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a:ea typeface="+mn-ea"/>
                  <a:cs typeface="+mn-cs"/>
                </a:endParaRPr>
              </a:p>
            </p:txBody>
          </p:sp>
          <p:sp>
            <p:nvSpPr>
              <p:cNvPr id="34" name="Freeform 7">
                <a:extLst>
                  <a:ext uri="{FF2B5EF4-FFF2-40B4-BE49-F238E27FC236}">
                    <a16:creationId xmlns:a16="http://schemas.microsoft.com/office/drawing/2014/main" id="{E1F1338B-4470-444C-BFB5-2B15AD14370E}"/>
                  </a:ext>
                </a:extLst>
              </p:cNvPr>
              <p:cNvSpPr>
                <a:spLocks/>
              </p:cNvSpPr>
              <p:nvPr/>
            </p:nvSpPr>
            <p:spPr bwMode="auto">
              <a:xfrm>
                <a:off x="5502275" y="3405188"/>
                <a:ext cx="1192213" cy="571500"/>
              </a:xfrm>
              <a:custGeom>
                <a:avLst/>
                <a:gdLst>
                  <a:gd name="T0" fmla="*/ 1655 w 1670"/>
                  <a:gd name="T1" fmla="*/ 769 h 801"/>
                  <a:gd name="T2" fmla="*/ 1295 w 1670"/>
                  <a:gd name="T3" fmla="*/ 306 h 801"/>
                  <a:gd name="T4" fmla="*/ 1275 w 1670"/>
                  <a:gd name="T5" fmla="*/ 297 h 801"/>
                  <a:gd name="T6" fmla="*/ 1255 w 1670"/>
                  <a:gd name="T7" fmla="*/ 306 h 801"/>
                  <a:gd name="T8" fmla="*/ 1146 w 1670"/>
                  <a:gd name="T9" fmla="*/ 450 h 801"/>
                  <a:gd name="T10" fmla="*/ 1130 w 1670"/>
                  <a:gd name="T11" fmla="*/ 458 h 801"/>
                  <a:gd name="T12" fmla="*/ 1113 w 1670"/>
                  <a:gd name="T13" fmla="*/ 448 h 801"/>
                  <a:gd name="T14" fmla="*/ 898 w 1670"/>
                  <a:gd name="T15" fmla="*/ 80 h 801"/>
                  <a:gd name="T16" fmla="*/ 876 w 1670"/>
                  <a:gd name="T17" fmla="*/ 42 h 801"/>
                  <a:gd name="T18" fmla="*/ 858 w 1670"/>
                  <a:gd name="T19" fmla="*/ 11 h 801"/>
                  <a:gd name="T20" fmla="*/ 854 w 1670"/>
                  <a:gd name="T21" fmla="*/ 6 h 801"/>
                  <a:gd name="T22" fmla="*/ 837 w 1670"/>
                  <a:gd name="T23" fmla="*/ 0 h 801"/>
                  <a:gd name="T24" fmla="*/ 814 w 1670"/>
                  <a:gd name="T25" fmla="*/ 12 h 801"/>
                  <a:gd name="T26" fmla="*/ 812 w 1670"/>
                  <a:gd name="T27" fmla="*/ 18 h 801"/>
                  <a:gd name="T28" fmla="*/ 790 w 1670"/>
                  <a:gd name="T29" fmla="*/ 67 h 801"/>
                  <a:gd name="T30" fmla="*/ 768 w 1670"/>
                  <a:gd name="T31" fmla="*/ 116 h 801"/>
                  <a:gd name="T32" fmla="*/ 617 w 1670"/>
                  <a:gd name="T33" fmla="*/ 451 h 801"/>
                  <a:gd name="T34" fmla="*/ 599 w 1670"/>
                  <a:gd name="T35" fmla="*/ 463 h 801"/>
                  <a:gd name="T36" fmla="*/ 588 w 1670"/>
                  <a:gd name="T37" fmla="*/ 459 h 801"/>
                  <a:gd name="T38" fmla="*/ 471 w 1670"/>
                  <a:gd name="T39" fmla="*/ 385 h 801"/>
                  <a:gd name="T40" fmla="*/ 456 w 1670"/>
                  <a:gd name="T41" fmla="*/ 381 h 801"/>
                  <a:gd name="T42" fmla="*/ 437 w 1670"/>
                  <a:gd name="T43" fmla="*/ 388 h 801"/>
                  <a:gd name="T44" fmla="*/ 14 w 1670"/>
                  <a:gd name="T45" fmla="*/ 769 h 801"/>
                  <a:gd name="T46" fmla="*/ 32 w 1670"/>
                  <a:gd name="T47" fmla="*/ 801 h 801"/>
                  <a:gd name="T48" fmla="*/ 1637 w 1670"/>
                  <a:gd name="T49" fmla="*/ 801 h 801"/>
                  <a:gd name="T50" fmla="*/ 1655 w 1670"/>
                  <a:gd name="T51" fmla="*/ 769 h 8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70" h="801">
                    <a:moveTo>
                      <a:pt x="1655" y="769"/>
                    </a:moveTo>
                    <a:cubicBezTo>
                      <a:pt x="1295" y="306"/>
                      <a:pt x="1295" y="306"/>
                      <a:pt x="1295" y="306"/>
                    </a:cubicBezTo>
                    <a:cubicBezTo>
                      <a:pt x="1290" y="300"/>
                      <a:pt x="1283" y="297"/>
                      <a:pt x="1275" y="297"/>
                    </a:cubicBezTo>
                    <a:cubicBezTo>
                      <a:pt x="1267" y="297"/>
                      <a:pt x="1259" y="300"/>
                      <a:pt x="1255" y="306"/>
                    </a:cubicBezTo>
                    <a:cubicBezTo>
                      <a:pt x="1146" y="450"/>
                      <a:pt x="1146" y="450"/>
                      <a:pt x="1146" y="450"/>
                    </a:cubicBezTo>
                    <a:cubicBezTo>
                      <a:pt x="1142" y="456"/>
                      <a:pt x="1136" y="458"/>
                      <a:pt x="1130" y="458"/>
                    </a:cubicBezTo>
                    <a:cubicBezTo>
                      <a:pt x="1123" y="458"/>
                      <a:pt x="1117" y="455"/>
                      <a:pt x="1113" y="448"/>
                    </a:cubicBezTo>
                    <a:cubicBezTo>
                      <a:pt x="898" y="80"/>
                      <a:pt x="898" y="80"/>
                      <a:pt x="898" y="80"/>
                    </a:cubicBezTo>
                    <a:cubicBezTo>
                      <a:pt x="876" y="42"/>
                      <a:pt x="876" y="42"/>
                      <a:pt x="876" y="42"/>
                    </a:cubicBezTo>
                    <a:cubicBezTo>
                      <a:pt x="858" y="11"/>
                      <a:pt x="858" y="11"/>
                      <a:pt x="858" y="11"/>
                    </a:cubicBezTo>
                    <a:cubicBezTo>
                      <a:pt x="857" y="9"/>
                      <a:pt x="856" y="7"/>
                      <a:pt x="854" y="6"/>
                    </a:cubicBezTo>
                    <a:cubicBezTo>
                      <a:pt x="850" y="2"/>
                      <a:pt x="843" y="0"/>
                      <a:pt x="837" y="0"/>
                    </a:cubicBezTo>
                    <a:cubicBezTo>
                      <a:pt x="827" y="0"/>
                      <a:pt x="818" y="4"/>
                      <a:pt x="814" y="12"/>
                    </a:cubicBezTo>
                    <a:cubicBezTo>
                      <a:pt x="812" y="18"/>
                      <a:pt x="812" y="18"/>
                      <a:pt x="812" y="18"/>
                    </a:cubicBezTo>
                    <a:cubicBezTo>
                      <a:pt x="790" y="67"/>
                      <a:pt x="790" y="67"/>
                      <a:pt x="790" y="67"/>
                    </a:cubicBezTo>
                    <a:cubicBezTo>
                      <a:pt x="768" y="116"/>
                      <a:pt x="768" y="116"/>
                      <a:pt x="768" y="116"/>
                    </a:cubicBezTo>
                    <a:cubicBezTo>
                      <a:pt x="617" y="451"/>
                      <a:pt x="617" y="451"/>
                      <a:pt x="617" y="451"/>
                    </a:cubicBezTo>
                    <a:cubicBezTo>
                      <a:pt x="614" y="458"/>
                      <a:pt x="607" y="463"/>
                      <a:pt x="599" y="463"/>
                    </a:cubicBezTo>
                    <a:cubicBezTo>
                      <a:pt x="595" y="463"/>
                      <a:pt x="592" y="462"/>
                      <a:pt x="588" y="459"/>
                    </a:cubicBezTo>
                    <a:cubicBezTo>
                      <a:pt x="471" y="385"/>
                      <a:pt x="471" y="385"/>
                      <a:pt x="471" y="385"/>
                    </a:cubicBezTo>
                    <a:cubicBezTo>
                      <a:pt x="467" y="383"/>
                      <a:pt x="462" y="381"/>
                      <a:pt x="456" y="381"/>
                    </a:cubicBezTo>
                    <a:cubicBezTo>
                      <a:pt x="449" y="381"/>
                      <a:pt x="442" y="383"/>
                      <a:pt x="437" y="388"/>
                    </a:cubicBezTo>
                    <a:cubicBezTo>
                      <a:pt x="14" y="769"/>
                      <a:pt x="14" y="769"/>
                      <a:pt x="14" y="769"/>
                    </a:cubicBezTo>
                    <a:cubicBezTo>
                      <a:pt x="0" y="781"/>
                      <a:pt x="11" y="801"/>
                      <a:pt x="32" y="801"/>
                    </a:cubicBezTo>
                    <a:cubicBezTo>
                      <a:pt x="1637" y="801"/>
                      <a:pt x="1637" y="801"/>
                      <a:pt x="1637" y="801"/>
                    </a:cubicBezTo>
                    <a:cubicBezTo>
                      <a:pt x="1658" y="801"/>
                      <a:pt x="1670" y="780"/>
                      <a:pt x="1655" y="769"/>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a:ea typeface="+mn-ea"/>
                  <a:cs typeface="+mn-cs"/>
                </a:endParaRPr>
              </a:p>
            </p:txBody>
          </p:sp>
        </p:grpSp>
      </p:grpSp>
      <p:grpSp>
        <p:nvGrpSpPr>
          <p:cNvPr id="71" name="bcgIcons_Arrows Change 1 ">
            <a:extLst>
              <a:ext uri="{FF2B5EF4-FFF2-40B4-BE49-F238E27FC236}">
                <a16:creationId xmlns:a16="http://schemas.microsoft.com/office/drawing/2014/main" id="{530636DC-604C-48CC-95DD-FEBDBBB151AA}"/>
              </a:ext>
            </a:extLst>
          </p:cNvPr>
          <p:cNvGrpSpPr>
            <a:grpSpLocks noChangeAspect="1"/>
          </p:cNvGrpSpPr>
          <p:nvPr/>
        </p:nvGrpSpPr>
        <p:grpSpPr>
          <a:xfrm>
            <a:off x="4721732" y="2097582"/>
            <a:ext cx="697492" cy="697492"/>
            <a:chOff x="4234656" y="2600325"/>
            <a:chExt cx="1657350" cy="1657350"/>
          </a:xfrm>
        </p:grpSpPr>
        <p:sp>
          <p:nvSpPr>
            <p:cNvPr id="72" name="AutoShape 3">
              <a:extLst>
                <a:ext uri="{FF2B5EF4-FFF2-40B4-BE49-F238E27FC236}">
                  <a16:creationId xmlns:a16="http://schemas.microsoft.com/office/drawing/2014/main" id="{D4A6630F-3314-4FE7-9770-6478EFD8CC4D}"/>
                </a:ext>
              </a:extLst>
            </p:cNvPr>
            <p:cNvSpPr>
              <a:spLocks noChangeAspect="1" noChangeArrowheads="1" noTextEdit="1"/>
            </p:cNvSpPr>
            <p:nvPr/>
          </p:nvSpPr>
          <p:spPr bwMode="auto">
            <a:xfrm>
              <a:off x="4234656" y="2600325"/>
              <a:ext cx="1657350" cy="165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a:ea typeface="+mn-ea"/>
                <a:cs typeface="+mn-cs"/>
              </a:endParaRPr>
            </a:p>
          </p:txBody>
        </p:sp>
        <p:grpSp>
          <p:nvGrpSpPr>
            <p:cNvPr id="73" name="Group 72">
              <a:extLst>
                <a:ext uri="{FF2B5EF4-FFF2-40B4-BE49-F238E27FC236}">
                  <a16:creationId xmlns:a16="http://schemas.microsoft.com/office/drawing/2014/main" id="{27E29FEF-5268-432C-A5BF-D7E5F8AC640D}"/>
                </a:ext>
              </a:extLst>
            </p:cNvPr>
            <p:cNvGrpSpPr/>
            <p:nvPr/>
          </p:nvGrpSpPr>
          <p:grpSpPr>
            <a:xfrm>
              <a:off x="4404519" y="2772126"/>
              <a:ext cx="1316038" cy="1315687"/>
              <a:chOff x="4404519" y="2772126"/>
              <a:chExt cx="1316038" cy="1315687"/>
            </a:xfrm>
          </p:grpSpPr>
          <p:sp>
            <p:nvSpPr>
              <p:cNvPr id="74" name="Freeform 20">
                <a:extLst>
                  <a:ext uri="{FF2B5EF4-FFF2-40B4-BE49-F238E27FC236}">
                    <a16:creationId xmlns:a16="http://schemas.microsoft.com/office/drawing/2014/main" id="{306E553F-D1D0-47AC-BC45-C781DAA56110}"/>
                  </a:ext>
                </a:extLst>
              </p:cNvPr>
              <p:cNvSpPr>
                <a:spLocks/>
              </p:cNvSpPr>
              <p:nvPr/>
            </p:nvSpPr>
            <p:spPr bwMode="auto">
              <a:xfrm>
                <a:off x="4404519" y="2772126"/>
                <a:ext cx="1316038" cy="1082324"/>
              </a:xfrm>
              <a:custGeom>
                <a:avLst/>
                <a:gdLst>
                  <a:gd name="connsiteX0" fmla="*/ 589643 w 1316038"/>
                  <a:gd name="connsiteY0" fmla="*/ 764824 h 1082324"/>
                  <a:gd name="connsiteX1" fmla="*/ 631400 w 1316038"/>
                  <a:gd name="connsiteY1" fmla="*/ 875697 h 1082324"/>
                  <a:gd name="connsiteX2" fmla="*/ 635000 w 1316038"/>
                  <a:gd name="connsiteY2" fmla="*/ 880737 h 1082324"/>
                  <a:gd name="connsiteX3" fmla="*/ 554365 w 1316038"/>
                  <a:gd name="connsiteY3" fmla="*/ 968571 h 1082324"/>
                  <a:gd name="connsiteX4" fmla="*/ 233986 w 1316038"/>
                  <a:gd name="connsiteY4" fmla="*/ 1082324 h 1082324"/>
                  <a:gd name="connsiteX5" fmla="*/ 47517 w 1316038"/>
                  <a:gd name="connsiteY5" fmla="*/ 1082324 h 1082324"/>
                  <a:gd name="connsiteX6" fmla="*/ 0 w 1316038"/>
                  <a:gd name="connsiteY6" fmla="*/ 1033367 h 1082324"/>
                  <a:gd name="connsiteX7" fmla="*/ 47517 w 1316038"/>
                  <a:gd name="connsiteY7" fmla="*/ 984410 h 1082324"/>
                  <a:gd name="connsiteX8" fmla="*/ 233986 w 1316038"/>
                  <a:gd name="connsiteY8" fmla="*/ 984410 h 1082324"/>
                  <a:gd name="connsiteX9" fmla="*/ 494609 w 1316038"/>
                  <a:gd name="connsiteY9" fmla="*/ 892256 h 1082324"/>
                  <a:gd name="connsiteX10" fmla="*/ 589643 w 1316038"/>
                  <a:gd name="connsiteY10" fmla="*/ 764824 h 1082324"/>
                  <a:gd name="connsiteX11" fmla="*/ 1032056 w 1316038"/>
                  <a:gd name="connsiteY11" fmla="*/ 11 h 1082324"/>
                  <a:gd name="connsiteX12" fmla="*/ 1065767 w 1316038"/>
                  <a:gd name="connsiteY12" fmla="*/ 13586 h 1082324"/>
                  <a:gd name="connsiteX13" fmla="*/ 1301655 w 1316038"/>
                  <a:gd name="connsiteY13" fmla="*/ 245172 h 1082324"/>
                  <a:gd name="connsiteX14" fmla="*/ 1301655 w 1316038"/>
                  <a:gd name="connsiteY14" fmla="*/ 245891 h 1082324"/>
                  <a:gd name="connsiteX15" fmla="*/ 1303812 w 1316038"/>
                  <a:gd name="connsiteY15" fmla="*/ 248049 h 1082324"/>
                  <a:gd name="connsiteX16" fmla="*/ 1305251 w 1316038"/>
                  <a:gd name="connsiteY16" fmla="*/ 249487 h 1082324"/>
                  <a:gd name="connsiteX17" fmla="*/ 1306689 w 1316038"/>
                  <a:gd name="connsiteY17" fmla="*/ 251645 h 1082324"/>
                  <a:gd name="connsiteX18" fmla="*/ 1307408 w 1316038"/>
                  <a:gd name="connsiteY18" fmla="*/ 253083 h 1082324"/>
                  <a:gd name="connsiteX19" fmla="*/ 1309566 w 1316038"/>
                  <a:gd name="connsiteY19" fmla="*/ 256680 h 1082324"/>
                  <a:gd name="connsiteX20" fmla="*/ 1310285 w 1316038"/>
                  <a:gd name="connsiteY20" fmla="*/ 257399 h 1082324"/>
                  <a:gd name="connsiteX21" fmla="*/ 1316038 w 1316038"/>
                  <a:gd name="connsiteY21" fmla="*/ 281133 h 1082324"/>
                  <a:gd name="connsiteX22" fmla="*/ 1310285 w 1316038"/>
                  <a:gd name="connsiteY22" fmla="*/ 304147 h 1082324"/>
                  <a:gd name="connsiteX23" fmla="*/ 1309566 w 1316038"/>
                  <a:gd name="connsiteY23" fmla="*/ 305586 h 1082324"/>
                  <a:gd name="connsiteX24" fmla="*/ 1307408 w 1316038"/>
                  <a:gd name="connsiteY24" fmla="*/ 308463 h 1082324"/>
                  <a:gd name="connsiteX25" fmla="*/ 1306689 w 1316038"/>
                  <a:gd name="connsiteY25" fmla="*/ 309901 h 1082324"/>
                  <a:gd name="connsiteX26" fmla="*/ 1305251 w 1316038"/>
                  <a:gd name="connsiteY26" fmla="*/ 312059 h 1082324"/>
                  <a:gd name="connsiteX27" fmla="*/ 1303812 w 1316038"/>
                  <a:gd name="connsiteY27" fmla="*/ 313497 h 1082324"/>
                  <a:gd name="connsiteX28" fmla="*/ 1301655 w 1316038"/>
                  <a:gd name="connsiteY28" fmla="*/ 315655 h 1082324"/>
                  <a:gd name="connsiteX29" fmla="*/ 1301655 w 1316038"/>
                  <a:gd name="connsiteY29" fmla="*/ 316374 h 1082324"/>
                  <a:gd name="connsiteX30" fmla="*/ 1065767 w 1316038"/>
                  <a:gd name="connsiteY30" fmla="*/ 547960 h 1082324"/>
                  <a:gd name="connsiteX31" fmla="*/ 1032685 w 1316038"/>
                  <a:gd name="connsiteY31" fmla="*/ 561625 h 1082324"/>
                  <a:gd name="connsiteX32" fmla="*/ 998884 w 1316038"/>
                  <a:gd name="connsiteY32" fmla="*/ 546521 h 1082324"/>
                  <a:gd name="connsiteX33" fmla="*/ 1000323 w 1316038"/>
                  <a:gd name="connsiteY33" fmla="*/ 477477 h 1082324"/>
                  <a:gd name="connsiteX34" fmla="*/ 1150629 w 1316038"/>
                  <a:gd name="connsiteY34" fmla="*/ 330039 h 1082324"/>
                  <a:gd name="connsiteX35" fmla="*/ 1067205 w 1316038"/>
                  <a:gd name="connsiteY35" fmla="*/ 330039 h 1082324"/>
                  <a:gd name="connsiteX36" fmla="*/ 852174 w 1316038"/>
                  <a:gd name="connsiteY36" fmla="*/ 391172 h 1082324"/>
                  <a:gd name="connsiteX37" fmla="*/ 722723 w 1316038"/>
                  <a:gd name="connsiteY37" fmla="*/ 547241 h 1082324"/>
                  <a:gd name="connsiteX38" fmla="*/ 673100 w 1316038"/>
                  <a:gd name="connsiteY38" fmla="*/ 432886 h 1082324"/>
                  <a:gd name="connsiteX39" fmla="*/ 801832 w 1316038"/>
                  <a:gd name="connsiteY39" fmla="*/ 307743 h 1082324"/>
                  <a:gd name="connsiteX40" fmla="*/ 1067205 w 1316038"/>
                  <a:gd name="connsiteY40" fmla="*/ 232226 h 1082324"/>
                  <a:gd name="connsiteX41" fmla="*/ 1150629 w 1316038"/>
                  <a:gd name="connsiteY41" fmla="*/ 232226 h 1082324"/>
                  <a:gd name="connsiteX42" fmla="*/ 1000323 w 1316038"/>
                  <a:gd name="connsiteY42" fmla="*/ 84069 h 1082324"/>
                  <a:gd name="connsiteX43" fmla="*/ 998884 w 1316038"/>
                  <a:gd name="connsiteY43" fmla="*/ 15025 h 1082324"/>
                  <a:gd name="connsiteX44" fmla="*/ 1032056 w 1316038"/>
                  <a:gd name="connsiteY44" fmla="*/ 11 h 1082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316038" h="1082324">
                    <a:moveTo>
                      <a:pt x="589643" y="764824"/>
                    </a:moveTo>
                    <a:cubicBezTo>
                      <a:pt x="598283" y="803702"/>
                      <a:pt x="611962" y="841139"/>
                      <a:pt x="631400" y="875697"/>
                    </a:cubicBezTo>
                    <a:cubicBezTo>
                      <a:pt x="632840" y="877137"/>
                      <a:pt x="633560" y="879297"/>
                      <a:pt x="635000" y="880737"/>
                    </a:cubicBezTo>
                    <a:cubicBezTo>
                      <a:pt x="612682" y="913135"/>
                      <a:pt x="586043" y="941933"/>
                      <a:pt x="554365" y="968571"/>
                    </a:cubicBezTo>
                    <a:cubicBezTo>
                      <a:pt x="465811" y="1042007"/>
                      <a:pt x="352058" y="1082324"/>
                      <a:pt x="233986" y="1082324"/>
                    </a:cubicBezTo>
                    <a:cubicBezTo>
                      <a:pt x="233986" y="1082324"/>
                      <a:pt x="233986" y="1082324"/>
                      <a:pt x="47517" y="1082324"/>
                    </a:cubicBezTo>
                    <a:cubicBezTo>
                      <a:pt x="21599" y="1082324"/>
                      <a:pt x="0" y="1060726"/>
                      <a:pt x="0" y="1033367"/>
                    </a:cubicBezTo>
                    <a:cubicBezTo>
                      <a:pt x="0" y="1006729"/>
                      <a:pt x="21599" y="984410"/>
                      <a:pt x="47517" y="984410"/>
                    </a:cubicBezTo>
                    <a:cubicBezTo>
                      <a:pt x="47517" y="984410"/>
                      <a:pt x="47517" y="984410"/>
                      <a:pt x="233986" y="984410"/>
                    </a:cubicBezTo>
                    <a:cubicBezTo>
                      <a:pt x="330459" y="984410"/>
                      <a:pt x="423334" y="952012"/>
                      <a:pt x="494609" y="892256"/>
                    </a:cubicBezTo>
                    <a:cubicBezTo>
                      <a:pt x="539246" y="855538"/>
                      <a:pt x="570924" y="813061"/>
                      <a:pt x="589643" y="764824"/>
                    </a:cubicBezTo>
                    <a:close/>
                    <a:moveTo>
                      <a:pt x="1032056" y="11"/>
                    </a:moveTo>
                    <a:cubicBezTo>
                      <a:pt x="1044192" y="-258"/>
                      <a:pt x="1056418" y="4237"/>
                      <a:pt x="1065767" y="13586"/>
                    </a:cubicBezTo>
                    <a:cubicBezTo>
                      <a:pt x="1065767" y="13586"/>
                      <a:pt x="1065767" y="13586"/>
                      <a:pt x="1301655" y="245172"/>
                    </a:cubicBezTo>
                    <a:cubicBezTo>
                      <a:pt x="1301655" y="245891"/>
                      <a:pt x="1301655" y="245891"/>
                      <a:pt x="1301655" y="245891"/>
                    </a:cubicBezTo>
                    <a:cubicBezTo>
                      <a:pt x="1302374" y="246611"/>
                      <a:pt x="1303093" y="247330"/>
                      <a:pt x="1303812" y="248049"/>
                    </a:cubicBezTo>
                    <a:cubicBezTo>
                      <a:pt x="1303812" y="248768"/>
                      <a:pt x="1304531" y="248768"/>
                      <a:pt x="1305251" y="249487"/>
                    </a:cubicBezTo>
                    <a:cubicBezTo>
                      <a:pt x="1305251" y="250207"/>
                      <a:pt x="1305970" y="250926"/>
                      <a:pt x="1306689" y="251645"/>
                    </a:cubicBezTo>
                    <a:cubicBezTo>
                      <a:pt x="1306689" y="252364"/>
                      <a:pt x="1307408" y="253083"/>
                      <a:pt x="1307408" y="253083"/>
                    </a:cubicBezTo>
                    <a:cubicBezTo>
                      <a:pt x="1308127" y="254522"/>
                      <a:pt x="1308847" y="255241"/>
                      <a:pt x="1309566" y="256680"/>
                    </a:cubicBezTo>
                    <a:cubicBezTo>
                      <a:pt x="1309566" y="256680"/>
                      <a:pt x="1310285" y="256680"/>
                      <a:pt x="1310285" y="257399"/>
                    </a:cubicBezTo>
                    <a:cubicBezTo>
                      <a:pt x="1313881" y="264591"/>
                      <a:pt x="1316038" y="272502"/>
                      <a:pt x="1316038" y="281133"/>
                    </a:cubicBezTo>
                    <a:cubicBezTo>
                      <a:pt x="1316038" y="289763"/>
                      <a:pt x="1313881" y="297675"/>
                      <a:pt x="1310285" y="304147"/>
                    </a:cubicBezTo>
                    <a:cubicBezTo>
                      <a:pt x="1310285" y="304867"/>
                      <a:pt x="1309566" y="304867"/>
                      <a:pt x="1309566" y="305586"/>
                    </a:cubicBezTo>
                    <a:cubicBezTo>
                      <a:pt x="1308847" y="306305"/>
                      <a:pt x="1308127" y="307743"/>
                      <a:pt x="1307408" y="308463"/>
                    </a:cubicBezTo>
                    <a:cubicBezTo>
                      <a:pt x="1307408" y="309182"/>
                      <a:pt x="1306689" y="309182"/>
                      <a:pt x="1306689" y="309901"/>
                    </a:cubicBezTo>
                    <a:cubicBezTo>
                      <a:pt x="1305970" y="310620"/>
                      <a:pt x="1305251" y="311340"/>
                      <a:pt x="1305251" y="312059"/>
                    </a:cubicBezTo>
                    <a:cubicBezTo>
                      <a:pt x="1304531" y="312778"/>
                      <a:pt x="1303812" y="313497"/>
                      <a:pt x="1303812" y="313497"/>
                    </a:cubicBezTo>
                    <a:cubicBezTo>
                      <a:pt x="1303093" y="314216"/>
                      <a:pt x="1302374" y="314936"/>
                      <a:pt x="1301655" y="315655"/>
                    </a:cubicBezTo>
                    <a:cubicBezTo>
                      <a:pt x="1301655" y="315655"/>
                      <a:pt x="1301655" y="316374"/>
                      <a:pt x="1301655" y="316374"/>
                    </a:cubicBezTo>
                    <a:cubicBezTo>
                      <a:pt x="1301655" y="316374"/>
                      <a:pt x="1301655" y="316374"/>
                      <a:pt x="1065767" y="547960"/>
                    </a:cubicBezTo>
                    <a:cubicBezTo>
                      <a:pt x="1056418" y="557310"/>
                      <a:pt x="1044911" y="561625"/>
                      <a:pt x="1032685" y="561625"/>
                    </a:cubicBezTo>
                    <a:cubicBezTo>
                      <a:pt x="1020459" y="561625"/>
                      <a:pt x="1008233" y="556590"/>
                      <a:pt x="998884" y="546521"/>
                    </a:cubicBezTo>
                    <a:cubicBezTo>
                      <a:pt x="980905" y="527103"/>
                      <a:pt x="981624" y="496177"/>
                      <a:pt x="1000323" y="477477"/>
                    </a:cubicBezTo>
                    <a:cubicBezTo>
                      <a:pt x="1000323" y="477477"/>
                      <a:pt x="1000323" y="477477"/>
                      <a:pt x="1150629" y="330039"/>
                    </a:cubicBezTo>
                    <a:cubicBezTo>
                      <a:pt x="1150629" y="330039"/>
                      <a:pt x="1150629" y="330039"/>
                      <a:pt x="1067205" y="330039"/>
                    </a:cubicBezTo>
                    <a:cubicBezTo>
                      <a:pt x="989535" y="330039"/>
                      <a:pt x="914741" y="350896"/>
                      <a:pt x="852174" y="391172"/>
                    </a:cubicBezTo>
                    <a:cubicBezTo>
                      <a:pt x="787448" y="432167"/>
                      <a:pt x="744298" y="483950"/>
                      <a:pt x="722723" y="547241"/>
                    </a:cubicBezTo>
                    <a:cubicBezTo>
                      <a:pt x="711935" y="506246"/>
                      <a:pt x="695395" y="468127"/>
                      <a:pt x="673100" y="432886"/>
                    </a:cubicBezTo>
                    <a:cubicBezTo>
                      <a:pt x="704744" y="384699"/>
                      <a:pt x="747894" y="342266"/>
                      <a:pt x="801832" y="307743"/>
                    </a:cubicBezTo>
                    <a:cubicBezTo>
                      <a:pt x="880221" y="258118"/>
                      <a:pt x="971556" y="232226"/>
                      <a:pt x="1067205" y="232226"/>
                    </a:cubicBezTo>
                    <a:cubicBezTo>
                      <a:pt x="1067205" y="232226"/>
                      <a:pt x="1067205" y="232226"/>
                      <a:pt x="1150629" y="232226"/>
                    </a:cubicBezTo>
                    <a:cubicBezTo>
                      <a:pt x="1150629" y="232226"/>
                      <a:pt x="1150629" y="232226"/>
                      <a:pt x="1000323" y="84069"/>
                    </a:cubicBezTo>
                    <a:cubicBezTo>
                      <a:pt x="981624" y="65370"/>
                      <a:pt x="980905" y="34443"/>
                      <a:pt x="998884" y="15025"/>
                    </a:cubicBezTo>
                    <a:cubicBezTo>
                      <a:pt x="1007874" y="5316"/>
                      <a:pt x="1019920" y="281"/>
                      <a:pt x="1032056" y="11"/>
                    </a:cubicBez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a:ea typeface="+mn-ea"/>
                  <a:cs typeface="+mn-cs"/>
                </a:endParaRPr>
              </a:p>
            </p:txBody>
          </p:sp>
          <p:sp>
            <p:nvSpPr>
              <p:cNvPr id="75" name="Freeform 7">
                <a:extLst>
                  <a:ext uri="{FF2B5EF4-FFF2-40B4-BE49-F238E27FC236}">
                    <a16:creationId xmlns:a16="http://schemas.microsoft.com/office/drawing/2014/main" id="{1025B9BE-3A15-4AFC-B1F1-62F16B599458}"/>
                  </a:ext>
                </a:extLst>
              </p:cNvPr>
              <p:cNvSpPr>
                <a:spLocks/>
              </p:cNvSpPr>
              <p:nvPr/>
            </p:nvSpPr>
            <p:spPr bwMode="auto">
              <a:xfrm>
                <a:off x="4404519" y="3005138"/>
                <a:ext cx="1316038" cy="1082675"/>
              </a:xfrm>
              <a:custGeom>
                <a:avLst/>
                <a:gdLst>
                  <a:gd name="T0" fmla="*/ 1820 w 1828"/>
                  <a:gd name="T1" fmla="*/ 1082 h 1505"/>
                  <a:gd name="T2" fmla="*/ 1819 w 1828"/>
                  <a:gd name="T3" fmla="*/ 1080 h 1505"/>
                  <a:gd name="T4" fmla="*/ 1816 w 1828"/>
                  <a:gd name="T5" fmla="*/ 1076 h 1505"/>
                  <a:gd name="T6" fmla="*/ 1815 w 1828"/>
                  <a:gd name="T7" fmla="*/ 1074 h 1505"/>
                  <a:gd name="T8" fmla="*/ 1813 w 1828"/>
                  <a:gd name="T9" fmla="*/ 1071 h 1505"/>
                  <a:gd name="T10" fmla="*/ 1811 w 1828"/>
                  <a:gd name="T11" fmla="*/ 1069 h 1505"/>
                  <a:gd name="T12" fmla="*/ 1808 w 1828"/>
                  <a:gd name="T13" fmla="*/ 1066 h 1505"/>
                  <a:gd name="T14" fmla="*/ 1808 w 1828"/>
                  <a:gd name="T15" fmla="*/ 1065 h 1505"/>
                  <a:gd name="T16" fmla="*/ 1480 w 1828"/>
                  <a:gd name="T17" fmla="*/ 743 h 1505"/>
                  <a:gd name="T18" fmla="*/ 1434 w 1828"/>
                  <a:gd name="T19" fmla="*/ 724 h 1505"/>
                  <a:gd name="T20" fmla="*/ 1387 w 1828"/>
                  <a:gd name="T21" fmla="*/ 745 h 1505"/>
                  <a:gd name="T22" fmla="*/ 1389 w 1828"/>
                  <a:gd name="T23" fmla="*/ 841 h 1505"/>
                  <a:gd name="T24" fmla="*/ 1598 w 1828"/>
                  <a:gd name="T25" fmla="*/ 1046 h 1505"/>
                  <a:gd name="T26" fmla="*/ 1482 w 1828"/>
                  <a:gd name="T27" fmla="*/ 1046 h 1505"/>
                  <a:gd name="T28" fmla="*/ 1183 w 1828"/>
                  <a:gd name="T29" fmla="*/ 961 h 1505"/>
                  <a:gd name="T30" fmla="*/ 980 w 1828"/>
                  <a:gd name="T31" fmla="*/ 602 h 1505"/>
                  <a:gd name="T32" fmla="*/ 980 w 1828"/>
                  <a:gd name="T33" fmla="*/ 591 h 1505"/>
                  <a:gd name="T34" fmla="*/ 908 w 1828"/>
                  <a:gd name="T35" fmla="*/ 322 h 1505"/>
                  <a:gd name="T36" fmla="*/ 770 w 1828"/>
                  <a:gd name="T37" fmla="*/ 158 h 1505"/>
                  <a:gd name="T38" fmla="*/ 325 w 1828"/>
                  <a:gd name="T39" fmla="*/ 0 h 1505"/>
                  <a:gd name="T40" fmla="*/ 66 w 1828"/>
                  <a:gd name="T41" fmla="*/ 0 h 1505"/>
                  <a:gd name="T42" fmla="*/ 0 w 1828"/>
                  <a:gd name="T43" fmla="*/ 68 h 1505"/>
                  <a:gd name="T44" fmla="*/ 66 w 1828"/>
                  <a:gd name="T45" fmla="*/ 136 h 1505"/>
                  <a:gd name="T46" fmla="*/ 325 w 1828"/>
                  <a:gd name="T47" fmla="*/ 136 h 1505"/>
                  <a:gd name="T48" fmla="*/ 687 w 1828"/>
                  <a:gd name="T49" fmla="*/ 264 h 1505"/>
                  <a:gd name="T50" fmla="*/ 848 w 1828"/>
                  <a:gd name="T51" fmla="*/ 591 h 1505"/>
                  <a:gd name="T52" fmla="*/ 848 w 1828"/>
                  <a:gd name="T53" fmla="*/ 602 h 1505"/>
                  <a:gd name="T54" fmla="*/ 908 w 1828"/>
                  <a:gd name="T55" fmla="*/ 860 h 1505"/>
                  <a:gd name="T56" fmla="*/ 1113 w 1828"/>
                  <a:gd name="T57" fmla="*/ 1077 h 1505"/>
                  <a:gd name="T58" fmla="*/ 1482 w 1828"/>
                  <a:gd name="T59" fmla="*/ 1182 h 1505"/>
                  <a:gd name="T60" fmla="*/ 1598 w 1828"/>
                  <a:gd name="T61" fmla="*/ 1182 h 1505"/>
                  <a:gd name="T62" fmla="*/ 1389 w 1828"/>
                  <a:gd name="T63" fmla="*/ 1388 h 1505"/>
                  <a:gd name="T64" fmla="*/ 1387 w 1828"/>
                  <a:gd name="T65" fmla="*/ 1484 h 1505"/>
                  <a:gd name="T66" fmla="*/ 1434 w 1828"/>
                  <a:gd name="T67" fmla="*/ 1505 h 1505"/>
                  <a:gd name="T68" fmla="*/ 1480 w 1828"/>
                  <a:gd name="T69" fmla="*/ 1486 h 1505"/>
                  <a:gd name="T70" fmla="*/ 1808 w 1828"/>
                  <a:gd name="T71" fmla="*/ 1164 h 1505"/>
                  <a:gd name="T72" fmla="*/ 1808 w 1828"/>
                  <a:gd name="T73" fmla="*/ 1163 h 1505"/>
                  <a:gd name="T74" fmla="*/ 1811 w 1828"/>
                  <a:gd name="T75" fmla="*/ 1160 h 1505"/>
                  <a:gd name="T76" fmla="*/ 1813 w 1828"/>
                  <a:gd name="T77" fmla="*/ 1158 h 1505"/>
                  <a:gd name="T78" fmla="*/ 1815 w 1828"/>
                  <a:gd name="T79" fmla="*/ 1155 h 1505"/>
                  <a:gd name="T80" fmla="*/ 1816 w 1828"/>
                  <a:gd name="T81" fmla="*/ 1153 h 1505"/>
                  <a:gd name="T82" fmla="*/ 1819 w 1828"/>
                  <a:gd name="T83" fmla="*/ 1148 h 1505"/>
                  <a:gd name="T84" fmla="*/ 1820 w 1828"/>
                  <a:gd name="T85" fmla="*/ 1147 h 1505"/>
                  <a:gd name="T86" fmla="*/ 1828 w 1828"/>
                  <a:gd name="T87" fmla="*/ 1114 h 1505"/>
                  <a:gd name="T88" fmla="*/ 1820 w 1828"/>
                  <a:gd name="T89" fmla="*/ 1082 h 1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828" h="1505">
                    <a:moveTo>
                      <a:pt x="1820" y="1082"/>
                    </a:moveTo>
                    <a:cubicBezTo>
                      <a:pt x="1820" y="1081"/>
                      <a:pt x="1819" y="1081"/>
                      <a:pt x="1819" y="1080"/>
                    </a:cubicBezTo>
                    <a:cubicBezTo>
                      <a:pt x="1818" y="1079"/>
                      <a:pt x="1817" y="1077"/>
                      <a:pt x="1816" y="1076"/>
                    </a:cubicBezTo>
                    <a:cubicBezTo>
                      <a:pt x="1816" y="1075"/>
                      <a:pt x="1815" y="1075"/>
                      <a:pt x="1815" y="1074"/>
                    </a:cubicBezTo>
                    <a:cubicBezTo>
                      <a:pt x="1814" y="1073"/>
                      <a:pt x="1813" y="1072"/>
                      <a:pt x="1813" y="1071"/>
                    </a:cubicBezTo>
                    <a:cubicBezTo>
                      <a:pt x="1812" y="1070"/>
                      <a:pt x="1811" y="1069"/>
                      <a:pt x="1811" y="1069"/>
                    </a:cubicBezTo>
                    <a:cubicBezTo>
                      <a:pt x="1810" y="1068"/>
                      <a:pt x="1809" y="1067"/>
                      <a:pt x="1808" y="1066"/>
                    </a:cubicBezTo>
                    <a:cubicBezTo>
                      <a:pt x="1808" y="1066"/>
                      <a:pt x="1808" y="1065"/>
                      <a:pt x="1808" y="1065"/>
                    </a:cubicBezTo>
                    <a:cubicBezTo>
                      <a:pt x="1480" y="743"/>
                      <a:pt x="1480" y="743"/>
                      <a:pt x="1480" y="743"/>
                    </a:cubicBezTo>
                    <a:cubicBezTo>
                      <a:pt x="1467" y="730"/>
                      <a:pt x="1451" y="724"/>
                      <a:pt x="1434" y="724"/>
                    </a:cubicBezTo>
                    <a:cubicBezTo>
                      <a:pt x="1417" y="724"/>
                      <a:pt x="1400" y="731"/>
                      <a:pt x="1387" y="745"/>
                    </a:cubicBezTo>
                    <a:cubicBezTo>
                      <a:pt x="1362" y="772"/>
                      <a:pt x="1363" y="815"/>
                      <a:pt x="1389" y="841"/>
                    </a:cubicBezTo>
                    <a:cubicBezTo>
                      <a:pt x="1598" y="1046"/>
                      <a:pt x="1598" y="1046"/>
                      <a:pt x="1598" y="1046"/>
                    </a:cubicBezTo>
                    <a:cubicBezTo>
                      <a:pt x="1482" y="1046"/>
                      <a:pt x="1482" y="1046"/>
                      <a:pt x="1482" y="1046"/>
                    </a:cubicBezTo>
                    <a:cubicBezTo>
                      <a:pt x="1374" y="1046"/>
                      <a:pt x="1270" y="1017"/>
                      <a:pt x="1183" y="961"/>
                    </a:cubicBezTo>
                    <a:cubicBezTo>
                      <a:pt x="1048" y="876"/>
                      <a:pt x="980" y="755"/>
                      <a:pt x="980" y="602"/>
                    </a:cubicBezTo>
                    <a:cubicBezTo>
                      <a:pt x="980" y="598"/>
                      <a:pt x="980" y="595"/>
                      <a:pt x="980" y="591"/>
                    </a:cubicBezTo>
                    <a:cubicBezTo>
                      <a:pt x="978" y="493"/>
                      <a:pt x="954" y="403"/>
                      <a:pt x="908" y="322"/>
                    </a:cubicBezTo>
                    <a:cubicBezTo>
                      <a:pt x="874" y="261"/>
                      <a:pt x="828" y="206"/>
                      <a:pt x="770" y="158"/>
                    </a:cubicBezTo>
                    <a:cubicBezTo>
                      <a:pt x="647" y="56"/>
                      <a:pt x="489" y="0"/>
                      <a:pt x="325" y="0"/>
                    </a:cubicBezTo>
                    <a:cubicBezTo>
                      <a:pt x="66" y="0"/>
                      <a:pt x="66" y="0"/>
                      <a:pt x="66" y="0"/>
                    </a:cubicBezTo>
                    <a:cubicBezTo>
                      <a:pt x="30" y="0"/>
                      <a:pt x="0" y="30"/>
                      <a:pt x="0" y="68"/>
                    </a:cubicBezTo>
                    <a:cubicBezTo>
                      <a:pt x="0" y="105"/>
                      <a:pt x="30" y="136"/>
                      <a:pt x="66" y="136"/>
                    </a:cubicBezTo>
                    <a:cubicBezTo>
                      <a:pt x="325" y="136"/>
                      <a:pt x="325" y="136"/>
                      <a:pt x="325" y="136"/>
                    </a:cubicBezTo>
                    <a:cubicBezTo>
                      <a:pt x="459" y="136"/>
                      <a:pt x="588" y="181"/>
                      <a:pt x="687" y="264"/>
                    </a:cubicBezTo>
                    <a:cubicBezTo>
                      <a:pt x="791" y="350"/>
                      <a:pt x="845" y="460"/>
                      <a:pt x="848" y="591"/>
                    </a:cubicBezTo>
                    <a:cubicBezTo>
                      <a:pt x="848" y="595"/>
                      <a:pt x="848" y="598"/>
                      <a:pt x="848" y="602"/>
                    </a:cubicBezTo>
                    <a:cubicBezTo>
                      <a:pt x="848" y="697"/>
                      <a:pt x="869" y="783"/>
                      <a:pt x="908" y="860"/>
                    </a:cubicBezTo>
                    <a:cubicBezTo>
                      <a:pt x="953" y="945"/>
                      <a:pt x="1022" y="1019"/>
                      <a:pt x="1113" y="1077"/>
                    </a:cubicBezTo>
                    <a:cubicBezTo>
                      <a:pt x="1222" y="1146"/>
                      <a:pt x="1349" y="1182"/>
                      <a:pt x="1482" y="1182"/>
                    </a:cubicBezTo>
                    <a:cubicBezTo>
                      <a:pt x="1598" y="1182"/>
                      <a:pt x="1598" y="1182"/>
                      <a:pt x="1598" y="1182"/>
                    </a:cubicBezTo>
                    <a:cubicBezTo>
                      <a:pt x="1389" y="1388"/>
                      <a:pt x="1389" y="1388"/>
                      <a:pt x="1389" y="1388"/>
                    </a:cubicBezTo>
                    <a:cubicBezTo>
                      <a:pt x="1363" y="1414"/>
                      <a:pt x="1362" y="1457"/>
                      <a:pt x="1387" y="1484"/>
                    </a:cubicBezTo>
                    <a:cubicBezTo>
                      <a:pt x="1400" y="1498"/>
                      <a:pt x="1417" y="1505"/>
                      <a:pt x="1434" y="1505"/>
                    </a:cubicBezTo>
                    <a:cubicBezTo>
                      <a:pt x="1451" y="1505"/>
                      <a:pt x="1467" y="1499"/>
                      <a:pt x="1480" y="1486"/>
                    </a:cubicBezTo>
                    <a:cubicBezTo>
                      <a:pt x="1808" y="1164"/>
                      <a:pt x="1808" y="1164"/>
                      <a:pt x="1808" y="1164"/>
                    </a:cubicBezTo>
                    <a:cubicBezTo>
                      <a:pt x="1808" y="1163"/>
                      <a:pt x="1808" y="1163"/>
                      <a:pt x="1808" y="1163"/>
                    </a:cubicBezTo>
                    <a:cubicBezTo>
                      <a:pt x="1809" y="1162"/>
                      <a:pt x="1810" y="1161"/>
                      <a:pt x="1811" y="1160"/>
                    </a:cubicBezTo>
                    <a:cubicBezTo>
                      <a:pt x="1811" y="1159"/>
                      <a:pt x="1812" y="1159"/>
                      <a:pt x="1813" y="1158"/>
                    </a:cubicBezTo>
                    <a:cubicBezTo>
                      <a:pt x="1813" y="1157"/>
                      <a:pt x="1814" y="1156"/>
                      <a:pt x="1815" y="1155"/>
                    </a:cubicBezTo>
                    <a:cubicBezTo>
                      <a:pt x="1815" y="1154"/>
                      <a:pt x="1816" y="1153"/>
                      <a:pt x="1816" y="1153"/>
                    </a:cubicBezTo>
                    <a:cubicBezTo>
                      <a:pt x="1817" y="1151"/>
                      <a:pt x="1818" y="1150"/>
                      <a:pt x="1819" y="1148"/>
                    </a:cubicBezTo>
                    <a:cubicBezTo>
                      <a:pt x="1819" y="1148"/>
                      <a:pt x="1820" y="1148"/>
                      <a:pt x="1820" y="1147"/>
                    </a:cubicBezTo>
                    <a:cubicBezTo>
                      <a:pt x="1825" y="1137"/>
                      <a:pt x="1828" y="1126"/>
                      <a:pt x="1828" y="1114"/>
                    </a:cubicBezTo>
                    <a:cubicBezTo>
                      <a:pt x="1828" y="1102"/>
                      <a:pt x="1825" y="1091"/>
                      <a:pt x="1820" y="1082"/>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a:ea typeface="+mn-ea"/>
                  <a:cs typeface="+mn-cs"/>
                </a:endParaRPr>
              </a:p>
            </p:txBody>
          </p:sp>
        </p:grpSp>
      </p:grpSp>
      <p:grpSp>
        <p:nvGrpSpPr>
          <p:cNvPr id="76" name="bcgIcons_Big Data + Advanced Analytics ">
            <a:extLst>
              <a:ext uri="{FF2B5EF4-FFF2-40B4-BE49-F238E27FC236}">
                <a16:creationId xmlns:a16="http://schemas.microsoft.com/office/drawing/2014/main" id="{1E54DA4B-51CB-4183-BF11-4442F631222A}"/>
              </a:ext>
            </a:extLst>
          </p:cNvPr>
          <p:cNvGrpSpPr>
            <a:grpSpLocks noChangeAspect="1"/>
          </p:cNvGrpSpPr>
          <p:nvPr/>
        </p:nvGrpSpPr>
        <p:grpSpPr>
          <a:xfrm>
            <a:off x="4721732" y="3086803"/>
            <a:ext cx="697492" cy="698138"/>
            <a:chOff x="5273801" y="2606040"/>
            <a:chExt cx="1644396" cy="1645920"/>
          </a:xfrm>
        </p:grpSpPr>
        <p:sp>
          <p:nvSpPr>
            <p:cNvPr id="77" name="AutoShape 33">
              <a:extLst>
                <a:ext uri="{FF2B5EF4-FFF2-40B4-BE49-F238E27FC236}">
                  <a16:creationId xmlns:a16="http://schemas.microsoft.com/office/drawing/2014/main" id="{869A9AA7-8FAA-4F65-8451-4D23257B6730}"/>
                </a:ext>
              </a:extLst>
            </p:cNvPr>
            <p:cNvSpPr>
              <a:spLocks noChangeAspect="1" noChangeArrowheads="1" noTextEdit="1"/>
            </p:cNvSpPr>
            <p:nvPr/>
          </p:nvSpPr>
          <p:spPr bwMode="auto">
            <a:xfrm>
              <a:off x="5273801" y="2606040"/>
              <a:ext cx="1644396" cy="1645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a:ea typeface="+mn-ea"/>
                <a:cs typeface="+mn-cs"/>
              </a:endParaRPr>
            </a:p>
          </p:txBody>
        </p:sp>
        <p:grpSp>
          <p:nvGrpSpPr>
            <p:cNvPr id="78" name="Group 77">
              <a:extLst>
                <a:ext uri="{FF2B5EF4-FFF2-40B4-BE49-F238E27FC236}">
                  <a16:creationId xmlns:a16="http://schemas.microsoft.com/office/drawing/2014/main" id="{0EDBDBFE-E2CC-40A6-8072-EA5A7B63C85B}"/>
                </a:ext>
              </a:extLst>
            </p:cNvPr>
            <p:cNvGrpSpPr/>
            <p:nvPr/>
          </p:nvGrpSpPr>
          <p:grpSpPr>
            <a:xfrm>
              <a:off x="5445632" y="2775204"/>
              <a:ext cx="1301877" cy="1306068"/>
              <a:chOff x="5445632" y="2775204"/>
              <a:chExt cx="1301877" cy="1306068"/>
            </a:xfrm>
          </p:grpSpPr>
          <p:sp>
            <p:nvSpPr>
              <p:cNvPr id="79" name="Freeform 35">
                <a:extLst>
                  <a:ext uri="{FF2B5EF4-FFF2-40B4-BE49-F238E27FC236}">
                    <a16:creationId xmlns:a16="http://schemas.microsoft.com/office/drawing/2014/main" id="{6DD33341-E5DD-4A53-94A8-3DF8CEC5CE16}"/>
                  </a:ext>
                </a:extLst>
              </p:cNvPr>
              <p:cNvSpPr>
                <a:spLocks noEditPoints="1"/>
              </p:cNvSpPr>
              <p:nvPr/>
            </p:nvSpPr>
            <p:spPr bwMode="auto">
              <a:xfrm>
                <a:off x="5445632" y="2775204"/>
                <a:ext cx="1301877" cy="1306068"/>
              </a:xfrm>
              <a:custGeom>
                <a:avLst/>
                <a:gdLst>
                  <a:gd name="T0" fmla="*/ 236 w 1824"/>
                  <a:gd name="T1" fmla="*/ 118 h 1828"/>
                  <a:gd name="T2" fmla="*/ 118 w 1824"/>
                  <a:gd name="T3" fmla="*/ 191 h 1828"/>
                  <a:gd name="T4" fmla="*/ 414 w 1824"/>
                  <a:gd name="T5" fmla="*/ 22 h 1828"/>
                  <a:gd name="T6" fmla="*/ 458 w 1824"/>
                  <a:gd name="T7" fmla="*/ 22 h 1828"/>
                  <a:gd name="T8" fmla="*/ 753 w 1824"/>
                  <a:gd name="T9" fmla="*/ 0 h 1828"/>
                  <a:gd name="T10" fmla="*/ 680 w 1824"/>
                  <a:gd name="T11" fmla="*/ 118 h 1828"/>
                  <a:gd name="T12" fmla="*/ 1071 w 1824"/>
                  <a:gd name="T13" fmla="*/ 0 h 1828"/>
                  <a:gd name="T14" fmla="*/ 1093 w 1824"/>
                  <a:gd name="T15" fmla="*/ 213 h 1828"/>
                  <a:gd name="T16" fmla="*/ 1366 w 1824"/>
                  <a:gd name="T17" fmla="*/ 22 h 1828"/>
                  <a:gd name="T18" fmla="*/ 1410 w 1824"/>
                  <a:gd name="T19" fmla="*/ 22 h 1828"/>
                  <a:gd name="T20" fmla="*/ 1706 w 1824"/>
                  <a:gd name="T21" fmla="*/ 0 h 1828"/>
                  <a:gd name="T22" fmla="*/ 1632 w 1824"/>
                  <a:gd name="T23" fmla="*/ 118 h 1828"/>
                  <a:gd name="T24" fmla="*/ 118 w 1824"/>
                  <a:gd name="T25" fmla="*/ 319 h 1828"/>
                  <a:gd name="T26" fmla="*/ 140 w 1824"/>
                  <a:gd name="T27" fmla="*/ 532 h 1828"/>
                  <a:gd name="T28" fmla="*/ 953 w 1824"/>
                  <a:gd name="T29" fmla="*/ 436 h 1828"/>
                  <a:gd name="T30" fmla="*/ 1071 w 1824"/>
                  <a:gd name="T31" fmla="*/ 363 h 1828"/>
                  <a:gd name="T32" fmla="*/ 1071 w 1824"/>
                  <a:gd name="T33" fmla="*/ 363 h 1828"/>
                  <a:gd name="T34" fmla="*/ 1388 w 1824"/>
                  <a:gd name="T35" fmla="*/ 554 h 1828"/>
                  <a:gd name="T36" fmla="*/ 1706 w 1824"/>
                  <a:gd name="T37" fmla="*/ 554 h 1828"/>
                  <a:gd name="T38" fmla="*/ 1706 w 1824"/>
                  <a:gd name="T39" fmla="*/ 554 h 1828"/>
                  <a:gd name="T40" fmla="*/ 1780 w 1824"/>
                  <a:gd name="T41" fmla="*/ 436 h 1828"/>
                  <a:gd name="T42" fmla="*/ 118 w 1824"/>
                  <a:gd name="T43" fmla="*/ 637 h 1828"/>
                  <a:gd name="T44" fmla="*/ 44 w 1824"/>
                  <a:gd name="T45" fmla="*/ 755 h 1828"/>
                  <a:gd name="T46" fmla="*/ 1071 w 1824"/>
                  <a:gd name="T47" fmla="*/ 872 h 1828"/>
                  <a:gd name="T48" fmla="*/ 1071 w 1824"/>
                  <a:gd name="T49" fmla="*/ 872 h 1828"/>
                  <a:gd name="T50" fmla="*/ 1144 w 1824"/>
                  <a:gd name="T51" fmla="*/ 755 h 1828"/>
                  <a:gd name="T52" fmla="*/ 1388 w 1824"/>
                  <a:gd name="T53" fmla="*/ 637 h 1828"/>
                  <a:gd name="T54" fmla="*/ 1315 w 1824"/>
                  <a:gd name="T55" fmla="*/ 755 h 1828"/>
                  <a:gd name="T56" fmla="*/ 1706 w 1824"/>
                  <a:gd name="T57" fmla="*/ 637 h 1828"/>
                  <a:gd name="T58" fmla="*/ 1728 w 1824"/>
                  <a:gd name="T59" fmla="*/ 850 h 1828"/>
                  <a:gd name="T60" fmla="*/ 96 w 1824"/>
                  <a:gd name="T61" fmla="*/ 978 h 1828"/>
                  <a:gd name="T62" fmla="*/ 140 w 1824"/>
                  <a:gd name="T63" fmla="*/ 978 h 1828"/>
                  <a:gd name="T64" fmla="*/ 436 w 1824"/>
                  <a:gd name="T65" fmla="*/ 956 h 1828"/>
                  <a:gd name="T66" fmla="*/ 362 w 1824"/>
                  <a:gd name="T67" fmla="*/ 1073 h 1828"/>
                  <a:gd name="T68" fmla="*/ 753 w 1824"/>
                  <a:gd name="T69" fmla="*/ 956 h 1828"/>
                  <a:gd name="T70" fmla="*/ 775 w 1824"/>
                  <a:gd name="T71" fmla="*/ 1169 h 1828"/>
                  <a:gd name="T72" fmla="*/ 1049 w 1824"/>
                  <a:gd name="T73" fmla="*/ 978 h 1828"/>
                  <a:gd name="T74" fmla="*/ 1093 w 1824"/>
                  <a:gd name="T75" fmla="*/ 978 h 1828"/>
                  <a:gd name="T76" fmla="*/ 1388 w 1824"/>
                  <a:gd name="T77" fmla="*/ 956 h 1828"/>
                  <a:gd name="T78" fmla="*/ 1315 w 1824"/>
                  <a:gd name="T79" fmla="*/ 1073 h 1828"/>
                  <a:gd name="T80" fmla="*/ 1706 w 1824"/>
                  <a:gd name="T81" fmla="*/ 956 h 1828"/>
                  <a:gd name="T82" fmla="*/ 1728 w 1824"/>
                  <a:gd name="T83" fmla="*/ 1169 h 1828"/>
                  <a:gd name="T84" fmla="*/ 0 w 1824"/>
                  <a:gd name="T85" fmla="*/ 1392 h 1828"/>
                  <a:gd name="T86" fmla="*/ 118 w 1824"/>
                  <a:gd name="T87" fmla="*/ 1318 h 1828"/>
                  <a:gd name="T88" fmla="*/ 118 w 1824"/>
                  <a:gd name="T89" fmla="*/ 1318 h 1828"/>
                  <a:gd name="T90" fmla="*/ 436 w 1824"/>
                  <a:gd name="T91" fmla="*/ 1509 h 1828"/>
                  <a:gd name="T92" fmla="*/ 753 w 1824"/>
                  <a:gd name="T93" fmla="*/ 1509 h 1828"/>
                  <a:gd name="T94" fmla="*/ 753 w 1824"/>
                  <a:gd name="T95" fmla="*/ 1509 h 1828"/>
                  <a:gd name="T96" fmla="*/ 827 w 1824"/>
                  <a:gd name="T97" fmla="*/ 1392 h 1828"/>
                  <a:gd name="T98" fmla="*/ 1706 w 1824"/>
                  <a:gd name="T99" fmla="*/ 1274 h 1828"/>
                  <a:gd name="T100" fmla="*/ 1632 w 1824"/>
                  <a:gd name="T101" fmla="*/ 1392 h 1828"/>
                  <a:gd name="T102" fmla="*/ 118 w 1824"/>
                  <a:gd name="T103" fmla="*/ 1828 h 1828"/>
                  <a:gd name="T104" fmla="*/ 118 w 1824"/>
                  <a:gd name="T105" fmla="*/ 1828 h 1828"/>
                  <a:gd name="T106" fmla="*/ 192 w 1824"/>
                  <a:gd name="T107" fmla="*/ 1710 h 1828"/>
                  <a:gd name="T108" fmla="*/ 414 w 1824"/>
                  <a:gd name="T109" fmla="*/ 1806 h 1828"/>
                  <a:gd name="T110" fmla="*/ 436 w 1824"/>
                  <a:gd name="T111" fmla="*/ 1593 h 1828"/>
                  <a:gd name="T112" fmla="*/ 871 w 1824"/>
                  <a:gd name="T113" fmla="*/ 1710 h 1828"/>
                  <a:gd name="T114" fmla="*/ 753 w 1824"/>
                  <a:gd name="T115" fmla="*/ 1784 h 1828"/>
                  <a:gd name="T116" fmla="*/ 1588 w 1824"/>
                  <a:gd name="T117" fmla="*/ 1710 h 1828"/>
                  <a:gd name="T118" fmla="*/ 1706 w 1824"/>
                  <a:gd name="T119" fmla="*/ 1637 h 1828"/>
                  <a:gd name="T120" fmla="*/ 1706 w 1824"/>
                  <a:gd name="T121" fmla="*/ 1637 h 18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824" h="1828">
                    <a:moveTo>
                      <a:pt x="118" y="235"/>
                    </a:moveTo>
                    <a:cubicBezTo>
                      <a:pt x="53" y="235"/>
                      <a:pt x="0" y="183"/>
                      <a:pt x="0" y="118"/>
                    </a:cubicBezTo>
                    <a:cubicBezTo>
                      <a:pt x="0" y="53"/>
                      <a:pt x="53" y="0"/>
                      <a:pt x="118" y="0"/>
                    </a:cubicBezTo>
                    <a:cubicBezTo>
                      <a:pt x="183" y="0"/>
                      <a:pt x="236" y="53"/>
                      <a:pt x="236" y="118"/>
                    </a:cubicBezTo>
                    <a:cubicBezTo>
                      <a:pt x="236" y="183"/>
                      <a:pt x="183" y="235"/>
                      <a:pt x="118" y="235"/>
                    </a:cubicBezTo>
                    <a:close/>
                    <a:moveTo>
                      <a:pt x="118" y="44"/>
                    </a:moveTo>
                    <a:cubicBezTo>
                      <a:pt x="77" y="44"/>
                      <a:pt x="44" y="77"/>
                      <a:pt x="44" y="118"/>
                    </a:cubicBezTo>
                    <a:cubicBezTo>
                      <a:pt x="44" y="158"/>
                      <a:pt x="77" y="191"/>
                      <a:pt x="118" y="191"/>
                    </a:cubicBezTo>
                    <a:cubicBezTo>
                      <a:pt x="159" y="191"/>
                      <a:pt x="192" y="158"/>
                      <a:pt x="192" y="118"/>
                    </a:cubicBezTo>
                    <a:cubicBezTo>
                      <a:pt x="192" y="77"/>
                      <a:pt x="159" y="44"/>
                      <a:pt x="118" y="44"/>
                    </a:cubicBezTo>
                    <a:close/>
                    <a:moveTo>
                      <a:pt x="436" y="0"/>
                    </a:moveTo>
                    <a:cubicBezTo>
                      <a:pt x="424" y="0"/>
                      <a:pt x="414" y="10"/>
                      <a:pt x="414" y="22"/>
                    </a:cubicBezTo>
                    <a:cubicBezTo>
                      <a:pt x="414" y="213"/>
                      <a:pt x="414" y="213"/>
                      <a:pt x="414" y="213"/>
                    </a:cubicBezTo>
                    <a:cubicBezTo>
                      <a:pt x="414" y="225"/>
                      <a:pt x="424" y="235"/>
                      <a:pt x="436" y="235"/>
                    </a:cubicBezTo>
                    <a:cubicBezTo>
                      <a:pt x="448" y="235"/>
                      <a:pt x="458" y="225"/>
                      <a:pt x="458" y="213"/>
                    </a:cubicBezTo>
                    <a:cubicBezTo>
                      <a:pt x="458" y="22"/>
                      <a:pt x="458" y="22"/>
                      <a:pt x="458" y="22"/>
                    </a:cubicBezTo>
                    <a:cubicBezTo>
                      <a:pt x="458" y="10"/>
                      <a:pt x="448" y="0"/>
                      <a:pt x="436" y="0"/>
                    </a:cubicBezTo>
                    <a:close/>
                    <a:moveTo>
                      <a:pt x="753" y="235"/>
                    </a:moveTo>
                    <a:cubicBezTo>
                      <a:pt x="688" y="235"/>
                      <a:pt x="636" y="183"/>
                      <a:pt x="636" y="118"/>
                    </a:cubicBezTo>
                    <a:cubicBezTo>
                      <a:pt x="636" y="53"/>
                      <a:pt x="688" y="0"/>
                      <a:pt x="753" y="0"/>
                    </a:cubicBezTo>
                    <a:cubicBezTo>
                      <a:pt x="818" y="0"/>
                      <a:pt x="871" y="53"/>
                      <a:pt x="871" y="118"/>
                    </a:cubicBezTo>
                    <a:cubicBezTo>
                      <a:pt x="871" y="183"/>
                      <a:pt x="818" y="235"/>
                      <a:pt x="753" y="235"/>
                    </a:cubicBezTo>
                    <a:close/>
                    <a:moveTo>
                      <a:pt x="753" y="44"/>
                    </a:moveTo>
                    <a:cubicBezTo>
                      <a:pt x="713" y="44"/>
                      <a:pt x="680" y="77"/>
                      <a:pt x="680" y="118"/>
                    </a:cubicBezTo>
                    <a:cubicBezTo>
                      <a:pt x="680" y="158"/>
                      <a:pt x="713" y="191"/>
                      <a:pt x="753" y="191"/>
                    </a:cubicBezTo>
                    <a:cubicBezTo>
                      <a:pt x="794" y="191"/>
                      <a:pt x="827" y="158"/>
                      <a:pt x="827" y="118"/>
                    </a:cubicBezTo>
                    <a:cubicBezTo>
                      <a:pt x="827" y="77"/>
                      <a:pt x="794" y="44"/>
                      <a:pt x="753" y="44"/>
                    </a:cubicBezTo>
                    <a:close/>
                    <a:moveTo>
                      <a:pt x="1071" y="0"/>
                    </a:moveTo>
                    <a:cubicBezTo>
                      <a:pt x="1059" y="0"/>
                      <a:pt x="1049" y="10"/>
                      <a:pt x="1049" y="22"/>
                    </a:cubicBezTo>
                    <a:cubicBezTo>
                      <a:pt x="1049" y="213"/>
                      <a:pt x="1049" y="213"/>
                      <a:pt x="1049" y="213"/>
                    </a:cubicBezTo>
                    <a:cubicBezTo>
                      <a:pt x="1049" y="225"/>
                      <a:pt x="1059" y="235"/>
                      <a:pt x="1071" y="235"/>
                    </a:cubicBezTo>
                    <a:cubicBezTo>
                      <a:pt x="1083" y="235"/>
                      <a:pt x="1093" y="225"/>
                      <a:pt x="1093" y="213"/>
                    </a:cubicBezTo>
                    <a:cubicBezTo>
                      <a:pt x="1093" y="22"/>
                      <a:pt x="1093" y="22"/>
                      <a:pt x="1093" y="22"/>
                    </a:cubicBezTo>
                    <a:cubicBezTo>
                      <a:pt x="1093" y="10"/>
                      <a:pt x="1083" y="0"/>
                      <a:pt x="1071" y="0"/>
                    </a:cubicBezTo>
                    <a:close/>
                    <a:moveTo>
                      <a:pt x="1388" y="0"/>
                    </a:moveTo>
                    <a:cubicBezTo>
                      <a:pt x="1376" y="0"/>
                      <a:pt x="1366" y="10"/>
                      <a:pt x="1366" y="22"/>
                    </a:cubicBezTo>
                    <a:cubicBezTo>
                      <a:pt x="1366" y="213"/>
                      <a:pt x="1366" y="213"/>
                      <a:pt x="1366" y="213"/>
                    </a:cubicBezTo>
                    <a:cubicBezTo>
                      <a:pt x="1366" y="225"/>
                      <a:pt x="1376" y="235"/>
                      <a:pt x="1388" y="235"/>
                    </a:cubicBezTo>
                    <a:cubicBezTo>
                      <a:pt x="1400" y="235"/>
                      <a:pt x="1410" y="225"/>
                      <a:pt x="1410" y="213"/>
                    </a:cubicBezTo>
                    <a:cubicBezTo>
                      <a:pt x="1410" y="22"/>
                      <a:pt x="1410" y="22"/>
                      <a:pt x="1410" y="22"/>
                    </a:cubicBezTo>
                    <a:cubicBezTo>
                      <a:pt x="1410" y="10"/>
                      <a:pt x="1400" y="0"/>
                      <a:pt x="1388" y="0"/>
                    </a:cubicBezTo>
                    <a:close/>
                    <a:moveTo>
                      <a:pt x="1706" y="235"/>
                    </a:moveTo>
                    <a:cubicBezTo>
                      <a:pt x="1641" y="235"/>
                      <a:pt x="1588" y="183"/>
                      <a:pt x="1588" y="118"/>
                    </a:cubicBezTo>
                    <a:cubicBezTo>
                      <a:pt x="1588" y="53"/>
                      <a:pt x="1641" y="0"/>
                      <a:pt x="1706" y="0"/>
                    </a:cubicBezTo>
                    <a:cubicBezTo>
                      <a:pt x="1771" y="0"/>
                      <a:pt x="1824" y="53"/>
                      <a:pt x="1824" y="118"/>
                    </a:cubicBezTo>
                    <a:cubicBezTo>
                      <a:pt x="1824" y="183"/>
                      <a:pt x="1771" y="235"/>
                      <a:pt x="1706" y="235"/>
                    </a:cubicBezTo>
                    <a:close/>
                    <a:moveTo>
                      <a:pt x="1706" y="44"/>
                    </a:moveTo>
                    <a:cubicBezTo>
                      <a:pt x="1665" y="44"/>
                      <a:pt x="1632" y="77"/>
                      <a:pt x="1632" y="118"/>
                    </a:cubicBezTo>
                    <a:cubicBezTo>
                      <a:pt x="1632" y="158"/>
                      <a:pt x="1665" y="191"/>
                      <a:pt x="1706" y="191"/>
                    </a:cubicBezTo>
                    <a:cubicBezTo>
                      <a:pt x="1747" y="191"/>
                      <a:pt x="1780" y="158"/>
                      <a:pt x="1780" y="118"/>
                    </a:cubicBezTo>
                    <a:cubicBezTo>
                      <a:pt x="1780" y="77"/>
                      <a:pt x="1747" y="44"/>
                      <a:pt x="1706" y="44"/>
                    </a:cubicBezTo>
                    <a:close/>
                    <a:moveTo>
                      <a:pt x="118" y="319"/>
                    </a:moveTo>
                    <a:cubicBezTo>
                      <a:pt x="106" y="319"/>
                      <a:pt x="96" y="328"/>
                      <a:pt x="96" y="341"/>
                    </a:cubicBezTo>
                    <a:cubicBezTo>
                      <a:pt x="96" y="532"/>
                      <a:pt x="96" y="532"/>
                      <a:pt x="96" y="532"/>
                    </a:cubicBezTo>
                    <a:cubicBezTo>
                      <a:pt x="96" y="544"/>
                      <a:pt x="106" y="554"/>
                      <a:pt x="118" y="554"/>
                    </a:cubicBezTo>
                    <a:cubicBezTo>
                      <a:pt x="130" y="554"/>
                      <a:pt x="140" y="544"/>
                      <a:pt x="140" y="532"/>
                    </a:cubicBezTo>
                    <a:cubicBezTo>
                      <a:pt x="140" y="341"/>
                      <a:pt x="140" y="341"/>
                      <a:pt x="140" y="341"/>
                    </a:cubicBezTo>
                    <a:cubicBezTo>
                      <a:pt x="140" y="328"/>
                      <a:pt x="130" y="319"/>
                      <a:pt x="118" y="319"/>
                    </a:cubicBezTo>
                    <a:close/>
                    <a:moveTo>
                      <a:pt x="1071" y="554"/>
                    </a:moveTo>
                    <a:cubicBezTo>
                      <a:pt x="1006" y="554"/>
                      <a:pt x="953" y="501"/>
                      <a:pt x="953" y="436"/>
                    </a:cubicBezTo>
                    <a:cubicBezTo>
                      <a:pt x="953" y="371"/>
                      <a:pt x="1006" y="319"/>
                      <a:pt x="1071" y="319"/>
                    </a:cubicBezTo>
                    <a:cubicBezTo>
                      <a:pt x="1136" y="319"/>
                      <a:pt x="1188" y="371"/>
                      <a:pt x="1188" y="436"/>
                    </a:cubicBezTo>
                    <a:cubicBezTo>
                      <a:pt x="1188" y="501"/>
                      <a:pt x="1136" y="554"/>
                      <a:pt x="1071" y="554"/>
                    </a:cubicBezTo>
                    <a:close/>
                    <a:moveTo>
                      <a:pt x="1071" y="363"/>
                    </a:moveTo>
                    <a:cubicBezTo>
                      <a:pt x="1030" y="363"/>
                      <a:pt x="997" y="396"/>
                      <a:pt x="997" y="436"/>
                    </a:cubicBezTo>
                    <a:cubicBezTo>
                      <a:pt x="997" y="477"/>
                      <a:pt x="1030" y="510"/>
                      <a:pt x="1071" y="510"/>
                    </a:cubicBezTo>
                    <a:cubicBezTo>
                      <a:pt x="1111" y="510"/>
                      <a:pt x="1144" y="477"/>
                      <a:pt x="1144" y="436"/>
                    </a:cubicBezTo>
                    <a:cubicBezTo>
                      <a:pt x="1144" y="396"/>
                      <a:pt x="1111" y="363"/>
                      <a:pt x="1071" y="363"/>
                    </a:cubicBezTo>
                    <a:close/>
                    <a:moveTo>
                      <a:pt x="1388" y="319"/>
                    </a:moveTo>
                    <a:cubicBezTo>
                      <a:pt x="1376" y="319"/>
                      <a:pt x="1366" y="328"/>
                      <a:pt x="1366" y="341"/>
                    </a:cubicBezTo>
                    <a:cubicBezTo>
                      <a:pt x="1366" y="532"/>
                      <a:pt x="1366" y="532"/>
                      <a:pt x="1366" y="532"/>
                    </a:cubicBezTo>
                    <a:cubicBezTo>
                      <a:pt x="1366" y="544"/>
                      <a:pt x="1376" y="554"/>
                      <a:pt x="1388" y="554"/>
                    </a:cubicBezTo>
                    <a:cubicBezTo>
                      <a:pt x="1400" y="554"/>
                      <a:pt x="1410" y="544"/>
                      <a:pt x="1410" y="532"/>
                    </a:cubicBezTo>
                    <a:cubicBezTo>
                      <a:pt x="1410" y="341"/>
                      <a:pt x="1410" y="341"/>
                      <a:pt x="1410" y="341"/>
                    </a:cubicBezTo>
                    <a:cubicBezTo>
                      <a:pt x="1410" y="328"/>
                      <a:pt x="1400" y="319"/>
                      <a:pt x="1388" y="319"/>
                    </a:cubicBezTo>
                    <a:close/>
                    <a:moveTo>
                      <a:pt x="1706" y="554"/>
                    </a:moveTo>
                    <a:cubicBezTo>
                      <a:pt x="1641" y="554"/>
                      <a:pt x="1588" y="501"/>
                      <a:pt x="1588" y="436"/>
                    </a:cubicBezTo>
                    <a:cubicBezTo>
                      <a:pt x="1588" y="371"/>
                      <a:pt x="1641" y="319"/>
                      <a:pt x="1706" y="319"/>
                    </a:cubicBezTo>
                    <a:cubicBezTo>
                      <a:pt x="1771" y="319"/>
                      <a:pt x="1824" y="371"/>
                      <a:pt x="1824" y="436"/>
                    </a:cubicBezTo>
                    <a:cubicBezTo>
                      <a:pt x="1824" y="501"/>
                      <a:pt x="1771" y="554"/>
                      <a:pt x="1706" y="554"/>
                    </a:cubicBezTo>
                    <a:close/>
                    <a:moveTo>
                      <a:pt x="1706" y="363"/>
                    </a:moveTo>
                    <a:cubicBezTo>
                      <a:pt x="1665" y="363"/>
                      <a:pt x="1632" y="396"/>
                      <a:pt x="1632" y="436"/>
                    </a:cubicBezTo>
                    <a:cubicBezTo>
                      <a:pt x="1632" y="477"/>
                      <a:pt x="1665" y="510"/>
                      <a:pt x="1706" y="510"/>
                    </a:cubicBezTo>
                    <a:cubicBezTo>
                      <a:pt x="1747" y="510"/>
                      <a:pt x="1780" y="477"/>
                      <a:pt x="1780" y="436"/>
                    </a:cubicBezTo>
                    <a:cubicBezTo>
                      <a:pt x="1780" y="396"/>
                      <a:pt x="1747" y="363"/>
                      <a:pt x="1706" y="363"/>
                    </a:cubicBezTo>
                    <a:close/>
                    <a:moveTo>
                      <a:pt x="118" y="872"/>
                    </a:moveTo>
                    <a:cubicBezTo>
                      <a:pt x="53" y="872"/>
                      <a:pt x="0" y="820"/>
                      <a:pt x="0" y="755"/>
                    </a:cubicBezTo>
                    <a:cubicBezTo>
                      <a:pt x="0" y="690"/>
                      <a:pt x="53" y="637"/>
                      <a:pt x="118" y="637"/>
                    </a:cubicBezTo>
                    <a:cubicBezTo>
                      <a:pt x="183" y="637"/>
                      <a:pt x="236" y="690"/>
                      <a:pt x="236" y="755"/>
                    </a:cubicBezTo>
                    <a:cubicBezTo>
                      <a:pt x="236" y="820"/>
                      <a:pt x="183" y="872"/>
                      <a:pt x="118" y="872"/>
                    </a:cubicBezTo>
                    <a:close/>
                    <a:moveTo>
                      <a:pt x="118" y="681"/>
                    </a:moveTo>
                    <a:cubicBezTo>
                      <a:pt x="77" y="681"/>
                      <a:pt x="44" y="714"/>
                      <a:pt x="44" y="755"/>
                    </a:cubicBezTo>
                    <a:cubicBezTo>
                      <a:pt x="44" y="795"/>
                      <a:pt x="77" y="828"/>
                      <a:pt x="118" y="828"/>
                    </a:cubicBezTo>
                    <a:cubicBezTo>
                      <a:pt x="159" y="828"/>
                      <a:pt x="192" y="795"/>
                      <a:pt x="192" y="755"/>
                    </a:cubicBezTo>
                    <a:cubicBezTo>
                      <a:pt x="192" y="714"/>
                      <a:pt x="159" y="681"/>
                      <a:pt x="118" y="681"/>
                    </a:cubicBezTo>
                    <a:close/>
                    <a:moveTo>
                      <a:pt x="1071" y="872"/>
                    </a:moveTo>
                    <a:cubicBezTo>
                      <a:pt x="1006" y="872"/>
                      <a:pt x="953" y="820"/>
                      <a:pt x="953" y="755"/>
                    </a:cubicBezTo>
                    <a:cubicBezTo>
                      <a:pt x="953" y="690"/>
                      <a:pt x="1006" y="637"/>
                      <a:pt x="1071" y="637"/>
                    </a:cubicBezTo>
                    <a:cubicBezTo>
                      <a:pt x="1136" y="637"/>
                      <a:pt x="1188" y="690"/>
                      <a:pt x="1188" y="755"/>
                    </a:cubicBezTo>
                    <a:cubicBezTo>
                      <a:pt x="1188" y="820"/>
                      <a:pt x="1136" y="872"/>
                      <a:pt x="1071" y="872"/>
                    </a:cubicBezTo>
                    <a:close/>
                    <a:moveTo>
                      <a:pt x="1071" y="681"/>
                    </a:moveTo>
                    <a:cubicBezTo>
                      <a:pt x="1030" y="681"/>
                      <a:pt x="997" y="714"/>
                      <a:pt x="997" y="755"/>
                    </a:cubicBezTo>
                    <a:cubicBezTo>
                      <a:pt x="997" y="795"/>
                      <a:pt x="1030" y="828"/>
                      <a:pt x="1071" y="828"/>
                    </a:cubicBezTo>
                    <a:cubicBezTo>
                      <a:pt x="1111" y="828"/>
                      <a:pt x="1144" y="795"/>
                      <a:pt x="1144" y="755"/>
                    </a:cubicBezTo>
                    <a:cubicBezTo>
                      <a:pt x="1144" y="714"/>
                      <a:pt x="1111" y="681"/>
                      <a:pt x="1071" y="681"/>
                    </a:cubicBezTo>
                    <a:close/>
                    <a:moveTo>
                      <a:pt x="1388" y="872"/>
                    </a:moveTo>
                    <a:cubicBezTo>
                      <a:pt x="1323" y="872"/>
                      <a:pt x="1271" y="820"/>
                      <a:pt x="1271" y="755"/>
                    </a:cubicBezTo>
                    <a:cubicBezTo>
                      <a:pt x="1271" y="690"/>
                      <a:pt x="1323" y="637"/>
                      <a:pt x="1388" y="637"/>
                    </a:cubicBezTo>
                    <a:cubicBezTo>
                      <a:pt x="1453" y="637"/>
                      <a:pt x="1506" y="690"/>
                      <a:pt x="1506" y="755"/>
                    </a:cubicBezTo>
                    <a:cubicBezTo>
                      <a:pt x="1506" y="820"/>
                      <a:pt x="1453" y="872"/>
                      <a:pt x="1388" y="872"/>
                    </a:cubicBezTo>
                    <a:close/>
                    <a:moveTo>
                      <a:pt x="1388" y="681"/>
                    </a:moveTo>
                    <a:cubicBezTo>
                      <a:pt x="1348" y="681"/>
                      <a:pt x="1315" y="714"/>
                      <a:pt x="1315" y="755"/>
                    </a:cubicBezTo>
                    <a:cubicBezTo>
                      <a:pt x="1315" y="795"/>
                      <a:pt x="1348" y="828"/>
                      <a:pt x="1388" y="828"/>
                    </a:cubicBezTo>
                    <a:cubicBezTo>
                      <a:pt x="1429" y="828"/>
                      <a:pt x="1462" y="795"/>
                      <a:pt x="1462" y="755"/>
                    </a:cubicBezTo>
                    <a:cubicBezTo>
                      <a:pt x="1462" y="714"/>
                      <a:pt x="1429" y="681"/>
                      <a:pt x="1388" y="681"/>
                    </a:cubicBezTo>
                    <a:close/>
                    <a:moveTo>
                      <a:pt x="1706" y="637"/>
                    </a:moveTo>
                    <a:cubicBezTo>
                      <a:pt x="1694" y="637"/>
                      <a:pt x="1684" y="647"/>
                      <a:pt x="1684" y="659"/>
                    </a:cubicBezTo>
                    <a:cubicBezTo>
                      <a:pt x="1684" y="850"/>
                      <a:pt x="1684" y="850"/>
                      <a:pt x="1684" y="850"/>
                    </a:cubicBezTo>
                    <a:cubicBezTo>
                      <a:pt x="1684" y="863"/>
                      <a:pt x="1694" y="872"/>
                      <a:pt x="1706" y="872"/>
                    </a:cubicBezTo>
                    <a:cubicBezTo>
                      <a:pt x="1718" y="872"/>
                      <a:pt x="1728" y="863"/>
                      <a:pt x="1728" y="850"/>
                    </a:cubicBezTo>
                    <a:cubicBezTo>
                      <a:pt x="1728" y="659"/>
                      <a:pt x="1728" y="659"/>
                      <a:pt x="1728" y="659"/>
                    </a:cubicBezTo>
                    <a:cubicBezTo>
                      <a:pt x="1728" y="647"/>
                      <a:pt x="1718" y="637"/>
                      <a:pt x="1706" y="637"/>
                    </a:cubicBezTo>
                    <a:close/>
                    <a:moveTo>
                      <a:pt x="118" y="956"/>
                    </a:moveTo>
                    <a:cubicBezTo>
                      <a:pt x="106" y="956"/>
                      <a:pt x="96" y="965"/>
                      <a:pt x="96" y="978"/>
                    </a:cubicBezTo>
                    <a:cubicBezTo>
                      <a:pt x="96" y="1169"/>
                      <a:pt x="96" y="1169"/>
                      <a:pt x="96" y="1169"/>
                    </a:cubicBezTo>
                    <a:cubicBezTo>
                      <a:pt x="96" y="1181"/>
                      <a:pt x="106" y="1191"/>
                      <a:pt x="118" y="1191"/>
                    </a:cubicBezTo>
                    <a:cubicBezTo>
                      <a:pt x="130" y="1191"/>
                      <a:pt x="140" y="1181"/>
                      <a:pt x="140" y="1169"/>
                    </a:cubicBezTo>
                    <a:cubicBezTo>
                      <a:pt x="140" y="978"/>
                      <a:pt x="140" y="978"/>
                      <a:pt x="140" y="978"/>
                    </a:cubicBezTo>
                    <a:cubicBezTo>
                      <a:pt x="140" y="965"/>
                      <a:pt x="130" y="956"/>
                      <a:pt x="118" y="956"/>
                    </a:cubicBezTo>
                    <a:close/>
                    <a:moveTo>
                      <a:pt x="436" y="1191"/>
                    </a:moveTo>
                    <a:cubicBezTo>
                      <a:pt x="371" y="1191"/>
                      <a:pt x="318" y="1138"/>
                      <a:pt x="318" y="1073"/>
                    </a:cubicBezTo>
                    <a:cubicBezTo>
                      <a:pt x="318" y="1008"/>
                      <a:pt x="371" y="956"/>
                      <a:pt x="436" y="956"/>
                    </a:cubicBezTo>
                    <a:cubicBezTo>
                      <a:pt x="501" y="956"/>
                      <a:pt x="553" y="1008"/>
                      <a:pt x="553" y="1073"/>
                    </a:cubicBezTo>
                    <a:cubicBezTo>
                      <a:pt x="553" y="1138"/>
                      <a:pt x="501" y="1191"/>
                      <a:pt x="436" y="1191"/>
                    </a:cubicBezTo>
                    <a:close/>
                    <a:moveTo>
                      <a:pt x="436" y="1000"/>
                    </a:moveTo>
                    <a:cubicBezTo>
                      <a:pt x="395" y="1000"/>
                      <a:pt x="362" y="1033"/>
                      <a:pt x="362" y="1073"/>
                    </a:cubicBezTo>
                    <a:cubicBezTo>
                      <a:pt x="362" y="1114"/>
                      <a:pt x="395" y="1147"/>
                      <a:pt x="436" y="1147"/>
                    </a:cubicBezTo>
                    <a:cubicBezTo>
                      <a:pt x="476" y="1147"/>
                      <a:pt x="509" y="1114"/>
                      <a:pt x="509" y="1073"/>
                    </a:cubicBezTo>
                    <a:cubicBezTo>
                      <a:pt x="509" y="1033"/>
                      <a:pt x="476" y="1000"/>
                      <a:pt x="436" y="1000"/>
                    </a:cubicBezTo>
                    <a:close/>
                    <a:moveTo>
                      <a:pt x="753" y="956"/>
                    </a:moveTo>
                    <a:cubicBezTo>
                      <a:pt x="741" y="956"/>
                      <a:pt x="731" y="965"/>
                      <a:pt x="731" y="978"/>
                    </a:cubicBezTo>
                    <a:cubicBezTo>
                      <a:pt x="731" y="1169"/>
                      <a:pt x="731" y="1169"/>
                      <a:pt x="731" y="1169"/>
                    </a:cubicBezTo>
                    <a:cubicBezTo>
                      <a:pt x="731" y="1181"/>
                      <a:pt x="741" y="1191"/>
                      <a:pt x="753" y="1191"/>
                    </a:cubicBezTo>
                    <a:cubicBezTo>
                      <a:pt x="765" y="1191"/>
                      <a:pt x="775" y="1181"/>
                      <a:pt x="775" y="1169"/>
                    </a:cubicBezTo>
                    <a:cubicBezTo>
                      <a:pt x="775" y="978"/>
                      <a:pt x="775" y="978"/>
                      <a:pt x="775" y="978"/>
                    </a:cubicBezTo>
                    <a:cubicBezTo>
                      <a:pt x="775" y="965"/>
                      <a:pt x="765" y="956"/>
                      <a:pt x="753" y="956"/>
                    </a:cubicBezTo>
                    <a:close/>
                    <a:moveTo>
                      <a:pt x="1071" y="956"/>
                    </a:moveTo>
                    <a:cubicBezTo>
                      <a:pt x="1059" y="956"/>
                      <a:pt x="1049" y="965"/>
                      <a:pt x="1049" y="978"/>
                    </a:cubicBezTo>
                    <a:cubicBezTo>
                      <a:pt x="1049" y="1169"/>
                      <a:pt x="1049" y="1169"/>
                      <a:pt x="1049" y="1169"/>
                    </a:cubicBezTo>
                    <a:cubicBezTo>
                      <a:pt x="1049" y="1181"/>
                      <a:pt x="1059" y="1191"/>
                      <a:pt x="1071" y="1191"/>
                    </a:cubicBezTo>
                    <a:cubicBezTo>
                      <a:pt x="1083" y="1191"/>
                      <a:pt x="1093" y="1181"/>
                      <a:pt x="1093" y="1169"/>
                    </a:cubicBezTo>
                    <a:cubicBezTo>
                      <a:pt x="1093" y="978"/>
                      <a:pt x="1093" y="978"/>
                      <a:pt x="1093" y="978"/>
                    </a:cubicBezTo>
                    <a:cubicBezTo>
                      <a:pt x="1093" y="965"/>
                      <a:pt x="1083" y="956"/>
                      <a:pt x="1071" y="956"/>
                    </a:cubicBezTo>
                    <a:close/>
                    <a:moveTo>
                      <a:pt x="1388" y="1191"/>
                    </a:moveTo>
                    <a:cubicBezTo>
                      <a:pt x="1323" y="1191"/>
                      <a:pt x="1271" y="1138"/>
                      <a:pt x="1271" y="1073"/>
                    </a:cubicBezTo>
                    <a:cubicBezTo>
                      <a:pt x="1271" y="1008"/>
                      <a:pt x="1323" y="956"/>
                      <a:pt x="1388" y="956"/>
                    </a:cubicBezTo>
                    <a:cubicBezTo>
                      <a:pt x="1453" y="956"/>
                      <a:pt x="1506" y="1008"/>
                      <a:pt x="1506" y="1073"/>
                    </a:cubicBezTo>
                    <a:cubicBezTo>
                      <a:pt x="1506" y="1138"/>
                      <a:pt x="1453" y="1191"/>
                      <a:pt x="1388" y="1191"/>
                    </a:cubicBezTo>
                    <a:close/>
                    <a:moveTo>
                      <a:pt x="1388" y="1000"/>
                    </a:moveTo>
                    <a:cubicBezTo>
                      <a:pt x="1348" y="1000"/>
                      <a:pt x="1315" y="1033"/>
                      <a:pt x="1315" y="1073"/>
                    </a:cubicBezTo>
                    <a:cubicBezTo>
                      <a:pt x="1315" y="1114"/>
                      <a:pt x="1348" y="1147"/>
                      <a:pt x="1388" y="1147"/>
                    </a:cubicBezTo>
                    <a:cubicBezTo>
                      <a:pt x="1429" y="1147"/>
                      <a:pt x="1462" y="1114"/>
                      <a:pt x="1462" y="1073"/>
                    </a:cubicBezTo>
                    <a:cubicBezTo>
                      <a:pt x="1462" y="1033"/>
                      <a:pt x="1429" y="1000"/>
                      <a:pt x="1388" y="1000"/>
                    </a:cubicBezTo>
                    <a:close/>
                    <a:moveTo>
                      <a:pt x="1706" y="956"/>
                    </a:moveTo>
                    <a:cubicBezTo>
                      <a:pt x="1694" y="956"/>
                      <a:pt x="1684" y="965"/>
                      <a:pt x="1684" y="978"/>
                    </a:cubicBezTo>
                    <a:cubicBezTo>
                      <a:pt x="1684" y="1169"/>
                      <a:pt x="1684" y="1169"/>
                      <a:pt x="1684" y="1169"/>
                    </a:cubicBezTo>
                    <a:cubicBezTo>
                      <a:pt x="1684" y="1181"/>
                      <a:pt x="1694" y="1191"/>
                      <a:pt x="1706" y="1191"/>
                    </a:cubicBezTo>
                    <a:cubicBezTo>
                      <a:pt x="1718" y="1191"/>
                      <a:pt x="1728" y="1181"/>
                      <a:pt x="1728" y="1169"/>
                    </a:cubicBezTo>
                    <a:cubicBezTo>
                      <a:pt x="1728" y="978"/>
                      <a:pt x="1728" y="978"/>
                      <a:pt x="1728" y="978"/>
                    </a:cubicBezTo>
                    <a:cubicBezTo>
                      <a:pt x="1728" y="965"/>
                      <a:pt x="1718" y="956"/>
                      <a:pt x="1706" y="956"/>
                    </a:cubicBezTo>
                    <a:close/>
                    <a:moveTo>
                      <a:pt x="118" y="1509"/>
                    </a:moveTo>
                    <a:cubicBezTo>
                      <a:pt x="53" y="1509"/>
                      <a:pt x="0" y="1457"/>
                      <a:pt x="0" y="1392"/>
                    </a:cubicBezTo>
                    <a:cubicBezTo>
                      <a:pt x="0" y="1327"/>
                      <a:pt x="53" y="1274"/>
                      <a:pt x="118" y="1274"/>
                    </a:cubicBezTo>
                    <a:cubicBezTo>
                      <a:pt x="183" y="1274"/>
                      <a:pt x="236" y="1327"/>
                      <a:pt x="236" y="1392"/>
                    </a:cubicBezTo>
                    <a:cubicBezTo>
                      <a:pt x="236" y="1457"/>
                      <a:pt x="183" y="1509"/>
                      <a:pt x="118" y="1509"/>
                    </a:cubicBezTo>
                    <a:close/>
                    <a:moveTo>
                      <a:pt x="118" y="1318"/>
                    </a:moveTo>
                    <a:cubicBezTo>
                      <a:pt x="77" y="1318"/>
                      <a:pt x="44" y="1351"/>
                      <a:pt x="44" y="1392"/>
                    </a:cubicBezTo>
                    <a:cubicBezTo>
                      <a:pt x="44" y="1432"/>
                      <a:pt x="77" y="1465"/>
                      <a:pt x="118" y="1465"/>
                    </a:cubicBezTo>
                    <a:cubicBezTo>
                      <a:pt x="159" y="1465"/>
                      <a:pt x="192" y="1432"/>
                      <a:pt x="192" y="1392"/>
                    </a:cubicBezTo>
                    <a:cubicBezTo>
                      <a:pt x="192" y="1351"/>
                      <a:pt x="159" y="1318"/>
                      <a:pt x="118" y="1318"/>
                    </a:cubicBezTo>
                    <a:close/>
                    <a:moveTo>
                      <a:pt x="436" y="1274"/>
                    </a:moveTo>
                    <a:cubicBezTo>
                      <a:pt x="424" y="1274"/>
                      <a:pt x="414" y="1284"/>
                      <a:pt x="414" y="1296"/>
                    </a:cubicBezTo>
                    <a:cubicBezTo>
                      <a:pt x="414" y="1487"/>
                      <a:pt x="414" y="1487"/>
                      <a:pt x="414" y="1487"/>
                    </a:cubicBezTo>
                    <a:cubicBezTo>
                      <a:pt x="414" y="1500"/>
                      <a:pt x="424" y="1509"/>
                      <a:pt x="436" y="1509"/>
                    </a:cubicBezTo>
                    <a:cubicBezTo>
                      <a:pt x="448" y="1509"/>
                      <a:pt x="458" y="1500"/>
                      <a:pt x="458" y="1487"/>
                    </a:cubicBezTo>
                    <a:cubicBezTo>
                      <a:pt x="458" y="1296"/>
                      <a:pt x="458" y="1296"/>
                      <a:pt x="458" y="1296"/>
                    </a:cubicBezTo>
                    <a:cubicBezTo>
                      <a:pt x="458" y="1284"/>
                      <a:pt x="448" y="1274"/>
                      <a:pt x="436" y="1274"/>
                    </a:cubicBezTo>
                    <a:close/>
                    <a:moveTo>
                      <a:pt x="753" y="1509"/>
                    </a:moveTo>
                    <a:cubicBezTo>
                      <a:pt x="688" y="1509"/>
                      <a:pt x="636" y="1457"/>
                      <a:pt x="636" y="1392"/>
                    </a:cubicBezTo>
                    <a:cubicBezTo>
                      <a:pt x="636" y="1327"/>
                      <a:pt x="688" y="1274"/>
                      <a:pt x="753" y="1274"/>
                    </a:cubicBezTo>
                    <a:cubicBezTo>
                      <a:pt x="818" y="1274"/>
                      <a:pt x="871" y="1327"/>
                      <a:pt x="871" y="1392"/>
                    </a:cubicBezTo>
                    <a:cubicBezTo>
                      <a:pt x="871" y="1457"/>
                      <a:pt x="818" y="1509"/>
                      <a:pt x="753" y="1509"/>
                    </a:cubicBezTo>
                    <a:close/>
                    <a:moveTo>
                      <a:pt x="753" y="1318"/>
                    </a:moveTo>
                    <a:cubicBezTo>
                      <a:pt x="713" y="1318"/>
                      <a:pt x="680" y="1351"/>
                      <a:pt x="680" y="1392"/>
                    </a:cubicBezTo>
                    <a:cubicBezTo>
                      <a:pt x="680" y="1432"/>
                      <a:pt x="713" y="1465"/>
                      <a:pt x="753" y="1465"/>
                    </a:cubicBezTo>
                    <a:cubicBezTo>
                      <a:pt x="794" y="1465"/>
                      <a:pt x="827" y="1432"/>
                      <a:pt x="827" y="1392"/>
                    </a:cubicBezTo>
                    <a:cubicBezTo>
                      <a:pt x="827" y="1351"/>
                      <a:pt x="794" y="1318"/>
                      <a:pt x="753" y="1318"/>
                    </a:cubicBezTo>
                    <a:close/>
                    <a:moveTo>
                      <a:pt x="1706" y="1509"/>
                    </a:moveTo>
                    <a:cubicBezTo>
                      <a:pt x="1641" y="1509"/>
                      <a:pt x="1588" y="1457"/>
                      <a:pt x="1588" y="1392"/>
                    </a:cubicBezTo>
                    <a:cubicBezTo>
                      <a:pt x="1588" y="1327"/>
                      <a:pt x="1641" y="1274"/>
                      <a:pt x="1706" y="1274"/>
                    </a:cubicBezTo>
                    <a:cubicBezTo>
                      <a:pt x="1771" y="1274"/>
                      <a:pt x="1824" y="1327"/>
                      <a:pt x="1824" y="1392"/>
                    </a:cubicBezTo>
                    <a:cubicBezTo>
                      <a:pt x="1824" y="1457"/>
                      <a:pt x="1771" y="1509"/>
                      <a:pt x="1706" y="1509"/>
                    </a:cubicBezTo>
                    <a:close/>
                    <a:moveTo>
                      <a:pt x="1706" y="1318"/>
                    </a:moveTo>
                    <a:cubicBezTo>
                      <a:pt x="1665" y="1318"/>
                      <a:pt x="1632" y="1351"/>
                      <a:pt x="1632" y="1392"/>
                    </a:cubicBezTo>
                    <a:cubicBezTo>
                      <a:pt x="1632" y="1432"/>
                      <a:pt x="1665" y="1465"/>
                      <a:pt x="1706" y="1465"/>
                    </a:cubicBezTo>
                    <a:cubicBezTo>
                      <a:pt x="1747" y="1465"/>
                      <a:pt x="1780" y="1432"/>
                      <a:pt x="1780" y="1392"/>
                    </a:cubicBezTo>
                    <a:cubicBezTo>
                      <a:pt x="1780" y="1351"/>
                      <a:pt x="1747" y="1318"/>
                      <a:pt x="1706" y="1318"/>
                    </a:cubicBezTo>
                    <a:close/>
                    <a:moveTo>
                      <a:pt x="118" y="1828"/>
                    </a:moveTo>
                    <a:cubicBezTo>
                      <a:pt x="53" y="1828"/>
                      <a:pt x="0" y="1775"/>
                      <a:pt x="0" y="1710"/>
                    </a:cubicBezTo>
                    <a:cubicBezTo>
                      <a:pt x="0" y="1645"/>
                      <a:pt x="53" y="1593"/>
                      <a:pt x="118" y="1593"/>
                    </a:cubicBezTo>
                    <a:cubicBezTo>
                      <a:pt x="183" y="1593"/>
                      <a:pt x="236" y="1645"/>
                      <a:pt x="236" y="1710"/>
                    </a:cubicBezTo>
                    <a:cubicBezTo>
                      <a:pt x="236" y="1775"/>
                      <a:pt x="183" y="1828"/>
                      <a:pt x="118" y="1828"/>
                    </a:cubicBezTo>
                    <a:close/>
                    <a:moveTo>
                      <a:pt x="118" y="1637"/>
                    </a:moveTo>
                    <a:cubicBezTo>
                      <a:pt x="77" y="1637"/>
                      <a:pt x="44" y="1670"/>
                      <a:pt x="44" y="1710"/>
                    </a:cubicBezTo>
                    <a:cubicBezTo>
                      <a:pt x="44" y="1751"/>
                      <a:pt x="77" y="1784"/>
                      <a:pt x="118" y="1784"/>
                    </a:cubicBezTo>
                    <a:cubicBezTo>
                      <a:pt x="159" y="1784"/>
                      <a:pt x="192" y="1751"/>
                      <a:pt x="192" y="1710"/>
                    </a:cubicBezTo>
                    <a:cubicBezTo>
                      <a:pt x="192" y="1670"/>
                      <a:pt x="159" y="1637"/>
                      <a:pt x="118" y="1637"/>
                    </a:cubicBezTo>
                    <a:close/>
                    <a:moveTo>
                      <a:pt x="436" y="1593"/>
                    </a:moveTo>
                    <a:cubicBezTo>
                      <a:pt x="424" y="1593"/>
                      <a:pt x="414" y="1603"/>
                      <a:pt x="414" y="1615"/>
                    </a:cubicBezTo>
                    <a:cubicBezTo>
                      <a:pt x="414" y="1806"/>
                      <a:pt x="414" y="1806"/>
                      <a:pt x="414" y="1806"/>
                    </a:cubicBezTo>
                    <a:cubicBezTo>
                      <a:pt x="414" y="1818"/>
                      <a:pt x="424" y="1828"/>
                      <a:pt x="436" y="1828"/>
                    </a:cubicBezTo>
                    <a:cubicBezTo>
                      <a:pt x="448" y="1828"/>
                      <a:pt x="458" y="1818"/>
                      <a:pt x="458" y="1806"/>
                    </a:cubicBezTo>
                    <a:cubicBezTo>
                      <a:pt x="458" y="1615"/>
                      <a:pt x="458" y="1615"/>
                      <a:pt x="458" y="1615"/>
                    </a:cubicBezTo>
                    <a:cubicBezTo>
                      <a:pt x="458" y="1603"/>
                      <a:pt x="448" y="1593"/>
                      <a:pt x="436" y="1593"/>
                    </a:cubicBezTo>
                    <a:close/>
                    <a:moveTo>
                      <a:pt x="753" y="1828"/>
                    </a:moveTo>
                    <a:cubicBezTo>
                      <a:pt x="688" y="1828"/>
                      <a:pt x="636" y="1775"/>
                      <a:pt x="636" y="1710"/>
                    </a:cubicBezTo>
                    <a:cubicBezTo>
                      <a:pt x="636" y="1645"/>
                      <a:pt x="688" y="1593"/>
                      <a:pt x="753" y="1593"/>
                    </a:cubicBezTo>
                    <a:cubicBezTo>
                      <a:pt x="818" y="1593"/>
                      <a:pt x="871" y="1645"/>
                      <a:pt x="871" y="1710"/>
                    </a:cubicBezTo>
                    <a:cubicBezTo>
                      <a:pt x="871" y="1775"/>
                      <a:pt x="818" y="1828"/>
                      <a:pt x="753" y="1828"/>
                    </a:cubicBezTo>
                    <a:close/>
                    <a:moveTo>
                      <a:pt x="753" y="1637"/>
                    </a:moveTo>
                    <a:cubicBezTo>
                      <a:pt x="713" y="1637"/>
                      <a:pt x="680" y="1670"/>
                      <a:pt x="680" y="1710"/>
                    </a:cubicBezTo>
                    <a:cubicBezTo>
                      <a:pt x="680" y="1751"/>
                      <a:pt x="713" y="1784"/>
                      <a:pt x="753" y="1784"/>
                    </a:cubicBezTo>
                    <a:cubicBezTo>
                      <a:pt x="794" y="1784"/>
                      <a:pt x="827" y="1751"/>
                      <a:pt x="827" y="1710"/>
                    </a:cubicBezTo>
                    <a:cubicBezTo>
                      <a:pt x="827" y="1670"/>
                      <a:pt x="794" y="1637"/>
                      <a:pt x="753" y="1637"/>
                    </a:cubicBezTo>
                    <a:close/>
                    <a:moveTo>
                      <a:pt x="1706" y="1828"/>
                    </a:moveTo>
                    <a:cubicBezTo>
                      <a:pt x="1641" y="1828"/>
                      <a:pt x="1588" y="1775"/>
                      <a:pt x="1588" y="1710"/>
                    </a:cubicBezTo>
                    <a:cubicBezTo>
                      <a:pt x="1588" y="1645"/>
                      <a:pt x="1641" y="1593"/>
                      <a:pt x="1706" y="1593"/>
                    </a:cubicBezTo>
                    <a:cubicBezTo>
                      <a:pt x="1771" y="1593"/>
                      <a:pt x="1824" y="1645"/>
                      <a:pt x="1824" y="1710"/>
                    </a:cubicBezTo>
                    <a:cubicBezTo>
                      <a:pt x="1824" y="1775"/>
                      <a:pt x="1771" y="1828"/>
                      <a:pt x="1706" y="1828"/>
                    </a:cubicBezTo>
                    <a:close/>
                    <a:moveTo>
                      <a:pt x="1706" y="1637"/>
                    </a:moveTo>
                    <a:cubicBezTo>
                      <a:pt x="1665" y="1637"/>
                      <a:pt x="1632" y="1670"/>
                      <a:pt x="1632" y="1710"/>
                    </a:cubicBezTo>
                    <a:cubicBezTo>
                      <a:pt x="1632" y="1751"/>
                      <a:pt x="1665" y="1784"/>
                      <a:pt x="1706" y="1784"/>
                    </a:cubicBezTo>
                    <a:cubicBezTo>
                      <a:pt x="1747" y="1784"/>
                      <a:pt x="1780" y="1751"/>
                      <a:pt x="1780" y="1710"/>
                    </a:cubicBezTo>
                    <a:cubicBezTo>
                      <a:pt x="1780" y="1670"/>
                      <a:pt x="1747" y="1637"/>
                      <a:pt x="1706" y="1637"/>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a:ea typeface="+mn-ea"/>
                  <a:cs typeface="+mn-cs"/>
                </a:endParaRPr>
              </a:p>
            </p:txBody>
          </p:sp>
          <p:sp>
            <p:nvSpPr>
              <p:cNvPr id="80" name="Freeform 36">
                <a:extLst>
                  <a:ext uri="{FF2B5EF4-FFF2-40B4-BE49-F238E27FC236}">
                    <a16:creationId xmlns:a16="http://schemas.microsoft.com/office/drawing/2014/main" id="{205B5F29-FDB2-43DE-A365-D13B1D689CC1}"/>
                  </a:ext>
                </a:extLst>
              </p:cNvPr>
              <p:cNvSpPr>
                <a:spLocks noEditPoints="1"/>
              </p:cNvSpPr>
              <p:nvPr/>
            </p:nvSpPr>
            <p:spPr bwMode="auto">
              <a:xfrm>
                <a:off x="5666231" y="2983230"/>
                <a:ext cx="854583" cy="1092327"/>
              </a:xfrm>
              <a:custGeom>
                <a:avLst/>
                <a:gdLst>
                  <a:gd name="T0" fmla="*/ 511 w 1197"/>
                  <a:gd name="T1" fmla="*/ 220 h 1529"/>
                  <a:gd name="T2" fmla="*/ 473 w 1197"/>
                  <a:gd name="T3" fmla="*/ 132 h 1529"/>
                  <a:gd name="T4" fmla="*/ 388 w 1197"/>
                  <a:gd name="T5" fmla="*/ 18 h 1529"/>
                  <a:gd name="T6" fmla="*/ 259 w 1197"/>
                  <a:gd name="T7" fmla="*/ 31 h 1529"/>
                  <a:gd name="T8" fmla="*/ 168 w 1197"/>
                  <a:gd name="T9" fmla="*/ 17 h 1529"/>
                  <a:gd name="T10" fmla="*/ 117 w 1197"/>
                  <a:gd name="T11" fmla="*/ 94 h 1529"/>
                  <a:gd name="T12" fmla="*/ 19 w 1197"/>
                  <a:gd name="T13" fmla="*/ 179 h 1529"/>
                  <a:gd name="T14" fmla="*/ 42 w 1197"/>
                  <a:gd name="T15" fmla="*/ 320 h 1529"/>
                  <a:gd name="T16" fmla="*/ 80 w 1197"/>
                  <a:gd name="T17" fmla="*/ 409 h 1529"/>
                  <a:gd name="T18" fmla="*/ 160 w 1197"/>
                  <a:gd name="T19" fmla="*/ 524 h 1529"/>
                  <a:gd name="T20" fmla="*/ 298 w 1197"/>
                  <a:gd name="T21" fmla="*/ 513 h 1529"/>
                  <a:gd name="T22" fmla="*/ 386 w 1197"/>
                  <a:gd name="T23" fmla="*/ 528 h 1529"/>
                  <a:gd name="T24" fmla="*/ 436 w 1197"/>
                  <a:gd name="T25" fmla="*/ 453 h 1529"/>
                  <a:gd name="T26" fmla="*/ 538 w 1197"/>
                  <a:gd name="T27" fmla="*/ 359 h 1529"/>
                  <a:gd name="T28" fmla="*/ 325 w 1197"/>
                  <a:gd name="T29" fmla="*/ 384 h 1529"/>
                  <a:gd name="T30" fmla="*/ 229 w 1197"/>
                  <a:gd name="T31" fmla="*/ 161 h 1529"/>
                  <a:gd name="T32" fmla="*/ 325 w 1197"/>
                  <a:gd name="T33" fmla="*/ 384 h 1529"/>
                  <a:gd name="T34" fmla="*/ 1154 w 1197"/>
                  <a:gd name="T35" fmla="*/ 1204 h 1529"/>
                  <a:gd name="T36" fmla="*/ 1116 w 1197"/>
                  <a:gd name="T37" fmla="*/ 1116 h 1529"/>
                  <a:gd name="T38" fmla="*/ 1031 w 1197"/>
                  <a:gd name="T39" fmla="*/ 1003 h 1529"/>
                  <a:gd name="T40" fmla="*/ 902 w 1197"/>
                  <a:gd name="T41" fmla="*/ 1015 h 1529"/>
                  <a:gd name="T42" fmla="*/ 811 w 1197"/>
                  <a:gd name="T43" fmla="*/ 1001 h 1529"/>
                  <a:gd name="T44" fmla="*/ 760 w 1197"/>
                  <a:gd name="T45" fmla="*/ 1078 h 1529"/>
                  <a:gd name="T46" fmla="*/ 662 w 1197"/>
                  <a:gd name="T47" fmla="*/ 1164 h 1529"/>
                  <a:gd name="T48" fmla="*/ 685 w 1197"/>
                  <a:gd name="T49" fmla="*/ 1305 h 1529"/>
                  <a:gd name="T50" fmla="*/ 723 w 1197"/>
                  <a:gd name="T51" fmla="*/ 1393 h 1529"/>
                  <a:gd name="T52" fmla="*/ 803 w 1197"/>
                  <a:gd name="T53" fmla="*/ 1508 h 1529"/>
                  <a:gd name="T54" fmla="*/ 941 w 1197"/>
                  <a:gd name="T55" fmla="*/ 1498 h 1529"/>
                  <a:gd name="T56" fmla="*/ 1029 w 1197"/>
                  <a:gd name="T57" fmla="*/ 1512 h 1529"/>
                  <a:gd name="T58" fmla="*/ 1079 w 1197"/>
                  <a:gd name="T59" fmla="*/ 1438 h 1529"/>
                  <a:gd name="T60" fmla="*/ 1181 w 1197"/>
                  <a:gd name="T61" fmla="*/ 1343 h 1529"/>
                  <a:gd name="T62" fmla="*/ 968 w 1197"/>
                  <a:gd name="T63" fmla="*/ 1368 h 1529"/>
                  <a:gd name="T64" fmla="*/ 872 w 1197"/>
                  <a:gd name="T65" fmla="*/ 1145 h 1529"/>
                  <a:gd name="T66" fmla="*/ 968 w 1197"/>
                  <a:gd name="T67" fmla="*/ 1368 h 15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97" h="1529">
                    <a:moveTo>
                      <a:pt x="550" y="244"/>
                    </a:moveTo>
                    <a:cubicBezTo>
                      <a:pt x="511" y="220"/>
                      <a:pt x="511" y="220"/>
                      <a:pt x="511" y="220"/>
                    </a:cubicBezTo>
                    <a:cubicBezTo>
                      <a:pt x="508" y="205"/>
                      <a:pt x="503" y="191"/>
                      <a:pt x="497" y="176"/>
                    </a:cubicBezTo>
                    <a:cubicBezTo>
                      <a:pt x="491" y="161"/>
                      <a:pt x="482" y="146"/>
                      <a:pt x="473" y="132"/>
                    </a:cubicBezTo>
                    <a:cubicBezTo>
                      <a:pt x="482" y="87"/>
                      <a:pt x="482" y="87"/>
                      <a:pt x="482" y="87"/>
                    </a:cubicBezTo>
                    <a:cubicBezTo>
                      <a:pt x="456" y="58"/>
                      <a:pt x="423" y="34"/>
                      <a:pt x="388" y="18"/>
                    </a:cubicBezTo>
                    <a:cubicBezTo>
                      <a:pt x="348" y="41"/>
                      <a:pt x="348" y="41"/>
                      <a:pt x="348" y="41"/>
                    </a:cubicBezTo>
                    <a:cubicBezTo>
                      <a:pt x="319" y="32"/>
                      <a:pt x="289" y="29"/>
                      <a:pt x="259" y="31"/>
                    </a:cubicBezTo>
                    <a:cubicBezTo>
                      <a:pt x="225" y="0"/>
                      <a:pt x="225" y="0"/>
                      <a:pt x="225" y="0"/>
                    </a:cubicBezTo>
                    <a:cubicBezTo>
                      <a:pt x="206" y="4"/>
                      <a:pt x="187" y="9"/>
                      <a:pt x="168" y="17"/>
                    </a:cubicBezTo>
                    <a:cubicBezTo>
                      <a:pt x="150" y="25"/>
                      <a:pt x="132" y="35"/>
                      <a:pt x="117" y="46"/>
                    </a:cubicBezTo>
                    <a:cubicBezTo>
                      <a:pt x="117" y="94"/>
                      <a:pt x="117" y="94"/>
                      <a:pt x="117" y="94"/>
                    </a:cubicBezTo>
                    <a:cubicBezTo>
                      <a:pt x="94" y="115"/>
                      <a:pt x="75" y="138"/>
                      <a:pt x="62" y="165"/>
                    </a:cubicBezTo>
                    <a:cubicBezTo>
                      <a:pt x="19" y="179"/>
                      <a:pt x="19" y="179"/>
                      <a:pt x="19" y="179"/>
                    </a:cubicBezTo>
                    <a:cubicBezTo>
                      <a:pt x="5" y="216"/>
                      <a:pt x="0" y="256"/>
                      <a:pt x="3" y="297"/>
                    </a:cubicBezTo>
                    <a:cubicBezTo>
                      <a:pt x="42" y="320"/>
                      <a:pt x="42" y="320"/>
                      <a:pt x="42" y="320"/>
                    </a:cubicBezTo>
                    <a:cubicBezTo>
                      <a:pt x="45" y="336"/>
                      <a:pt x="50" y="352"/>
                      <a:pt x="58" y="368"/>
                    </a:cubicBezTo>
                    <a:cubicBezTo>
                      <a:pt x="64" y="382"/>
                      <a:pt x="71" y="396"/>
                      <a:pt x="80" y="409"/>
                    </a:cubicBezTo>
                    <a:cubicBezTo>
                      <a:pt x="69" y="453"/>
                      <a:pt x="69" y="453"/>
                      <a:pt x="69" y="453"/>
                    </a:cubicBezTo>
                    <a:cubicBezTo>
                      <a:pt x="95" y="484"/>
                      <a:pt x="126" y="507"/>
                      <a:pt x="160" y="524"/>
                    </a:cubicBezTo>
                    <a:cubicBezTo>
                      <a:pt x="199" y="501"/>
                      <a:pt x="199" y="501"/>
                      <a:pt x="199" y="501"/>
                    </a:cubicBezTo>
                    <a:cubicBezTo>
                      <a:pt x="231" y="512"/>
                      <a:pt x="264" y="516"/>
                      <a:pt x="298" y="513"/>
                    </a:cubicBezTo>
                    <a:cubicBezTo>
                      <a:pt x="333" y="545"/>
                      <a:pt x="333" y="545"/>
                      <a:pt x="333" y="545"/>
                    </a:cubicBezTo>
                    <a:cubicBezTo>
                      <a:pt x="350" y="540"/>
                      <a:pt x="368" y="535"/>
                      <a:pt x="386" y="528"/>
                    </a:cubicBezTo>
                    <a:cubicBezTo>
                      <a:pt x="403" y="520"/>
                      <a:pt x="420" y="510"/>
                      <a:pt x="436" y="499"/>
                    </a:cubicBezTo>
                    <a:cubicBezTo>
                      <a:pt x="436" y="453"/>
                      <a:pt x="436" y="453"/>
                      <a:pt x="436" y="453"/>
                    </a:cubicBezTo>
                    <a:cubicBezTo>
                      <a:pt x="461" y="430"/>
                      <a:pt x="481" y="402"/>
                      <a:pt x="495" y="372"/>
                    </a:cubicBezTo>
                    <a:cubicBezTo>
                      <a:pt x="538" y="359"/>
                      <a:pt x="538" y="359"/>
                      <a:pt x="538" y="359"/>
                    </a:cubicBezTo>
                    <a:cubicBezTo>
                      <a:pt x="550" y="322"/>
                      <a:pt x="554" y="283"/>
                      <a:pt x="550" y="244"/>
                    </a:cubicBezTo>
                    <a:close/>
                    <a:moveTo>
                      <a:pt x="325" y="384"/>
                    </a:moveTo>
                    <a:cubicBezTo>
                      <a:pt x="264" y="411"/>
                      <a:pt x="193" y="382"/>
                      <a:pt x="167" y="320"/>
                    </a:cubicBezTo>
                    <a:cubicBezTo>
                      <a:pt x="140" y="258"/>
                      <a:pt x="168" y="187"/>
                      <a:pt x="229" y="161"/>
                    </a:cubicBezTo>
                    <a:cubicBezTo>
                      <a:pt x="290" y="134"/>
                      <a:pt x="361" y="163"/>
                      <a:pt x="387" y="224"/>
                    </a:cubicBezTo>
                    <a:cubicBezTo>
                      <a:pt x="414" y="285"/>
                      <a:pt x="386" y="358"/>
                      <a:pt x="325" y="384"/>
                    </a:cubicBezTo>
                    <a:close/>
                    <a:moveTo>
                      <a:pt x="1193" y="1228"/>
                    </a:moveTo>
                    <a:cubicBezTo>
                      <a:pt x="1154" y="1204"/>
                      <a:pt x="1154" y="1204"/>
                      <a:pt x="1154" y="1204"/>
                    </a:cubicBezTo>
                    <a:cubicBezTo>
                      <a:pt x="1151" y="1190"/>
                      <a:pt x="1146" y="1175"/>
                      <a:pt x="1140" y="1160"/>
                    </a:cubicBezTo>
                    <a:cubicBezTo>
                      <a:pt x="1134" y="1145"/>
                      <a:pt x="1125" y="1130"/>
                      <a:pt x="1116" y="1116"/>
                    </a:cubicBezTo>
                    <a:cubicBezTo>
                      <a:pt x="1125" y="1072"/>
                      <a:pt x="1125" y="1072"/>
                      <a:pt x="1125" y="1072"/>
                    </a:cubicBezTo>
                    <a:cubicBezTo>
                      <a:pt x="1099" y="1042"/>
                      <a:pt x="1066" y="1018"/>
                      <a:pt x="1031" y="1003"/>
                    </a:cubicBezTo>
                    <a:cubicBezTo>
                      <a:pt x="991" y="1026"/>
                      <a:pt x="991" y="1026"/>
                      <a:pt x="991" y="1026"/>
                    </a:cubicBezTo>
                    <a:cubicBezTo>
                      <a:pt x="962" y="1016"/>
                      <a:pt x="932" y="1013"/>
                      <a:pt x="902" y="1015"/>
                    </a:cubicBezTo>
                    <a:cubicBezTo>
                      <a:pt x="868" y="984"/>
                      <a:pt x="868" y="984"/>
                      <a:pt x="868" y="984"/>
                    </a:cubicBezTo>
                    <a:cubicBezTo>
                      <a:pt x="849" y="988"/>
                      <a:pt x="830" y="993"/>
                      <a:pt x="811" y="1001"/>
                    </a:cubicBezTo>
                    <a:cubicBezTo>
                      <a:pt x="793" y="1010"/>
                      <a:pt x="775" y="1019"/>
                      <a:pt x="760" y="1031"/>
                    </a:cubicBezTo>
                    <a:cubicBezTo>
                      <a:pt x="760" y="1078"/>
                      <a:pt x="760" y="1078"/>
                      <a:pt x="760" y="1078"/>
                    </a:cubicBezTo>
                    <a:cubicBezTo>
                      <a:pt x="737" y="1099"/>
                      <a:pt x="718" y="1123"/>
                      <a:pt x="705" y="1150"/>
                    </a:cubicBezTo>
                    <a:cubicBezTo>
                      <a:pt x="662" y="1164"/>
                      <a:pt x="662" y="1164"/>
                      <a:pt x="662" y="1164"/>
                    </a:cubicBezTo>
                    <a:cubicBezTo>
                      <a:pt x="648" y="1201"/>
                      <a:pt x="643" y="1240"/>
                      <a:pt x="646" y="1282"/>
                    </a:cubicBezTo>
                    <a:cubicBezTo>
                      <a:pt x="685" y="1305"/>
                      <a:pt x="685" y="1305"/>
                      <a:pt x="685" y="1305"/>
                    </a:cubicBezTo>
                    <a:cubicBezTo>
                      <a:pt x="688" y="1320"/>
                      <a:pt x="693" y="1337"/>
                      <a:pt x="701" y="1352"/>
                    </a:cubicBezTo>
                    <a:cubicBezTo>
                      <a:pt x="707" y="1367"/>
                      <a:pt x="714" y="1381"/>
                      <a:pt x="723" y="1393"/>
                    </a:cubicBezTo>
                    <a:cubicBezTo>
                      <a:pt x="712" y="1438"/>
                      <a:pt x="712" y="1438"/>
                      <a:pt x="712" y="1438"/>
                    </a:cubicBezTo>
                    <a:cubicBezTo>
                      <a:pt x="738" y="1468"/>
                      <a:pt x="769" y="1491"/>
                      <a:pt x="803" y="1508"/>
                    </a:cubicBezTo>
                    <a:cubicBezTo>
                      <a:pt x="842" y="1485"/>
                      <a:pt x="842" y="1485"/>
                      <a:pt x="842" y="1485"/>
                    </a:cubicBezTo>
                    <a:cubicBezTo>
                      <a:pt x="874" y="1496"/>
                      <a:pt x="907" y="1500"/>
                      <a:pt x="941" y="1498"/>
                    </a:cubicBezTo>
                    <a:cubicBezTo>
                      <a:pt x="976" y="1529"/>
                      <a:pt x="976" y="1529"/>
                      <a:pt x="976" y="1529"/>
                    </a:cubicBezTo>
                    <a:cubicBezTo>
                      <a:pt x="993" y="1525"/>
                      <a:pt x="1011" y="1519"/>
                      <a:pt x="1029" y="1512"/>
                    </a:cubicBezTo>
                    <a:cubicBezTo>
                      <a:pt x="1046" y="1504"/>
                      <a:pt x="1063" y="1494"/>
                      <a:pt x="1079" y="1484"/>
                    </a:cubicBezTo>
                    <a:cubicBezTo>
                      <a:pt x="1079" y="1438"/>
                      <a:pt x="1079" y="1438"/>
                      <a:pt x="1079" y="1438"/>
                    </a:cubicBezTo>
                    <a:cubicBezTo>
                      <a:pt x="1104" y="1415"/>
                      <a:pt x="1124" y="1387"/>
                      <a:pt x="1138" y="1356"/>
                    </a:cubicBezTo>
                    <a:cubicBezTo>
                      <a:pt x="1181" y="1343"/>
                      <a:pt x="1181" y="1343"/>
                      <a:pt x="1181" y="1343"/>
                    </a:cubicBezTo>
                    <a:cubicBezTo>
                      <a:pt x="1193" y="1307"/>
                      <a:pt x="1197" y="1267"/>
                      <a:pt x="1193" y="1228"/>
                    </a:cubicBezTo>
                    <a:close/>
                    <a:moveTo>
                      <a:pt x="968" y="1368"/>
                    </a:moveTo>
                    <a:cubicBezTo>
                      <a:pt x="907" y="1395"/>
                      <a:pt x="836" y="1366"/>
                      <a:pt x="810" y="1305"/>
                    </a:cubicBezTo>
                    <a:cubicBezTo>
                      <a:pt x="783" y="1243"/>
                      <a:pt x="811" y="1171"/>
                      <a:pt x="872" y="1145"/>
                    </a:cubicBezTo>
                    <a:cubicBezTo>
                      <a:pt x="933" y="1118"/>
                      <a:pt x="1004" y="1147"/>
                      <a:pt x="1030" y="1208"/>
                    </a:cubicBezTo>
                    <a:cubicBezTo>
                      <a:pt x="1057" y="1270"/>
                      <a:pt x="1029" y="1342"/>
                      <a:pt x="968" y="1368"/>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a:ea typeface="+mn-ea"/>
                  <a:cs typeface="+mn-cs"/>
                </a:endParaRPr>
              </a:p>
            </p:txBody>
          </p:sp>
        </p:grpSp>
      </p:grpSp>
      <p:grpSp>
        <p:nvGrpSpPr>
          <p:cNvPr id="81" name="bcgIcons_Capitol Building ">
            <a:extLst>
              <a:ext uri="{FF2B5EF4-FFF2-40B4-BE49-F238E27FC236}">
                <a16:creationId xmlns:a16="http://schemas.microsoft.com/office/drawing/2014/main" id="{7141D9B0-D9BD-43B7-93E2-F9498548B971}"/>
              </a:ext>
            </a:extLst>
          </p:cNvPr>
          <p:cNvGrpSpPr>
            <a:grpSpLocks noChangeAspect="1"/>
          </p:cNvGrpSpPr>
          <p:nvPr/>
        </p:nvGrpSpPr>
        <p:grpSpPr>
          <a:xfrm>
            <a:off x="4721732" y="4076347"/>
            <a:ext cx="697492" cy="698138"/>
            <a:chOff x="5273799" y="2606040"/>
            <a:chExt cx="1644396" cy="1645920"/>
          </a:xfrm>
        </p:grpSpPr>
        <p:sp>
          <p:nvSpPr>
            <p:cNvPr id="82" name="AutoShape 8">
              <a:extLst>
                <a:ext uri="{FF2B5EF4-FFF2-40B4-BE49-F238E27FC236}">
                  <a16:creationId xmlns:a16="http://schemas.microsoft.com/office/drawing/2014/main" id="{A17F95A5-20A3-4CC6-8E57-8940C326C874}"/>
                </a:ext>
              </a:extLst>
            </p:cNvPr>
            <p:cNvSpPr>
              <a:spLocks noChangeAspect="1" noChangeArrowheads="1" noTextEdit="1"/>
            </p:cNvSpPr>
            <p:nvPr/>
          </p:nvSpPr>
          <p:spPr bwMode="auto">
            <a:xfrm>
              <a:off x="5273799" y="2606040"/>
              <a:ext cx="1644396" cy="1645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a:ea typeface="+mn-ea"/>
                <a:cs typeface="+mn-cs"/>
              </a:endParaRPr>
            </a:p>
          </p:txBody>
        </p:sp>
        <p:grpSp>
          <p:nvGrpSpPr>
            <p:cNvPr id="83" name="Group 82">
              <a:extLst>
                <a:ext uri="{FF2B5EF4-FFF2-40B4-BE49-F238E27FC236}">
                  <a16:creationId xmlns:a16="http://schemas.microsoft.com/office/drawing/2014/main" id="{66055C01-B9B4-45C8-A163-6B9BF8F799DC}"/>
                </a:ext>
              </a:extLst>
            </p:cNvPr>
            <p:cNvGrpSpPr/>
            <p:nvPr/>
          </p:nvGrpSpPr>
          <p:grpSpPr>
            <a:xfrm>
              <a:off x="5497065" y="2719578"/>
              <a:ext cx="1197864" cy="1361694"/>
              <a:chOff x="5497065" y="2719578"/>
              <a:chExt cx="1197864" cy="1361694"/>
            </a:xfrm>
          </p:grpSpPr>
          <p:sp>
            <p:nvSpPr>
              <p:cNvPr id="84" name="Freeform 10">
                <a:extLst>
                  <a:ext uri="{FF2B5EF4-FFF2-40B4-BE49-F238E27FC236}">
                    <a16:creationId xmlns:a16="http://schemas.microsoft.com/office/drawing/2014/main" id="{D73FAC9B-06F0-4374-AA20-E5C68E9B88BF}"/>
                  </a:ext>
                </a:extLst>
              </p:cNvPr>
              <p:cNvSpPr>
                <a:spLocks noEditPoints="1"/>
              </p:cNvSpPr>
              <p:nvPr/>
            </p:nvSpPr>
            <p:spPr bwMode="auto">
              <a:xfrm>
                <a:off x="5497065" y="3014091"/>
                <a:ext cx="1197864" cy="1067181"/>
              </a:xfrm>
              <a:custGeom>
                <a:avLst/>
                <a:gdLst>
                  <a:gd name="T0" fmla="*/ 1656 w 1678"/>
                  <a:gd name="T1" fmla="*/ 1332 h 1494"/>
                  <a:gd name="T2" fmla="*/ 1568 w 1678"/>
                  <a:gd name="T3" fmla="*/ 1332 h 1494"/>
                  <a:gd name="T4" fmla="*/ 1568 w 1678"/>
                  <a:gd name="T5" fmla="*/ 1288 h 1494"/>
                  <a:gd name="T6" fmla="*/ 1546 w 1678"/>
                  <a:gd name="T7" fmla="*/ 1266 h 1494"/>
                  <a:gd name="T8" fmla="*/ 132 w 1678"/>
                  <a:gd name="T9" fmla="*/ 1266 h 1494"/>
                  <a:gd name="T10" fmla="*/ 110 w 1678"/>
                  <a:gd name="T11" fmla="*/ 1288 h 1494"/>
                  <a:gd name="T12" fmla="*/ 110 w 1678"/>
                  <a:gd name="T13" fmla="*/ 1332 h 1494"/>
                  <a:gd name="T14" fmla="*/ 22 w 1678"/>
                  <a:gd name="T15" fmla="*/ 1332 h 1494"/>
                  <a:gd name="T16" fmla="*/ 0 w 1678"/>
                  <a:gd name="T17" fmla="*/ 1354 h 1494"/>
                  <a:gd name="T18" fmla="*/ 0 w 1678"/>
                  <a:gd name="T19" fmla="*/ 1472 h 1494"/>
                  <a:gd name="T20" fmla="*/ 22 w 1678"/>
                  <a:gd name="T21" fmla="*/ 1494 h 1494"/>
                  <a:gd name="T22" fmla="*/ 1656 w 1678"/>
                  <a:gd name="T23" fmla="*/ 1494 h 1494"/>
                  <a:gd name="T24" fmla="*/ 1678 w 1678"/>
                  <a:gd name="T25" fmla="*/ 1472 h 1494"/>
                  <a:gd name="T26" fmla="*/ 1678 w 1678"/>
                  <a:gd name="T27" fmla="*/ 1354 h 1494"/>
                  <a:gd name="T28" fmla="*/ 1656 w 1678"/>
                  <a:gd name="T29" fmla="*/ 1332 h 1494"/>
                  <a:gd name="T30" fmla="*/ 1645 w 1678"/>
                  <a:gd name="T31" fmla="*/ 375 h 1494"/>
                  <a:gd name="T32" fmla="*/ 1314 w 1678"/>
                  <a:gd name="T33" fmla="*/ 375 h 1494"/>
                  <a:gd name="T34" fmla="*/ 1147 w 1678"/>
                  <a:gd name="T35" fmla="*/ 109 h 1494"/>
                  <a:gd name="T36" fmla="*/ 839 w 1678"/>
                  <a:gd name="T37" fmla="*/ 0 h 1494"/>
                  <a:gd name="T38" fmla="*/ 532 w 1678"/>
                  <a:gd name="T39" fmla="*/ 108 h 1494"/>
                  <a:gd name="T40" fmla="*/ 364 w 1678"/>
                  <a:gd name="T41" fmla="*/ 375 h 1494"/>
                  <a:gd name="T42" fmla="*/ 33 w 1678"/>
                  <a:gd name="T43" fmla="*/ 375 h 1494"/>
                  <a:gd name="T44" fmla="*/ 11 w 1678"/>
                  <a:gd name="T45" fmla="*/ 397 h 1494"/>
                  <a:gd name="T46" fmla="*/ 11 w 1678"/>
                  <a:gd name="T47" fmla="*/ 528 h 1494"/>
                  <a:gd name="T48" fmla="*/ 33 w 1678"/>
                  <a:gd name="T49" fmla="*/ 550 h 1494"/>
                  <a:gd name="T50" fmla="*/ 1645 w 1678"/>
                  <a:gd name="T51" fmla="*/ 550 h 1494"/>
                  <a:gd name="T52" fmla="*/ 1667 w 1678"/>
                  <a:gd name="T53" fmla="*/ 528 h 1494"/>
                  <a:gd name="T54" fmla="*/ 1667 w 1678"/>
                  <a:gd name="T55" fmla="*/ 397 h 1494"/>
                  <a:gd name="T56" fmla="*/ 1645 w 1678"/>
                  <a:gd name="T57" fmla="*/ 375 h 1494"/>
                  <a:gd name="T58" fmla="*/ 839 w 1678"/>
                  <a:gd name="T59" fmla="*/ 44 h 1494"/>
                  <a:gd name="T60" fmla="*/ 1269 w 1678"/>
                  <a:gd name="T61" fmla="*/ 375 h 1494"/>
                  <a:gd name="T62" fmla="*/ 409 w 1678"/>
                  <a:gd name="T63" fmla="*/ 375 h 1494"/>
                  <a:gd name="T64" fmla="*/ 839 w 1678"/>
                  <a:gd name="T65" fmla="*/ 44 h 1494"/>
                  <a:gd name="T66" fmla="*/ 1623 w 1678"/>
                  <a:gd name="T67" fmla="*/ 506 h 1494"/>
                  <a:gd name="T68" fmla="*/ 55 w 1678"/>
                  <a:gd name="T69" fmla="*/ 506 h 1494"/>
                  <a:gd name="T70" fmla="*/ 55 w 1678"/>
                  <a:gd name="T71" fmla="*/ 419 h 1494"/>
                  <a:gd name="T72" fmla="*/ 1623 w 1678"/>
                  <a:gd name="T73" fmla="*/ 419 h 1494"/>
                  <a:gd name="T74" fmla="*/ 1623 w 1678"/>
                  <a:gd name="T75" fmla="*/ 506 h 1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78" h="1494">
                    <a:moveTo>
                      <a:pt x="1656" y="1332"/>
                    </a:moveTo>
                    <a:cubicBezTo>
                      <a:pt x="1568" y="1332"/>
                      <a:pt x="1568" y="1332"/>
                      <a:pt x="1568" y="1332"/>
                    </a:cubicBezTo>
                    <a:cubicBezTo>
                      <a:pt x="1568" y="1288"/>
                      <a:pt x="1568" y="1288"/>
                      <a:pt x="1568" y="1288"/>
                    </a:cubicBezTo>
                    <a:cubicBezTo>
                      <a:pt x="1568" y="1276"/>
                      <a:pt x="1558" y="1266"/>
                      <a:pt x="1546" y="1266"/>
                    </a:cubicBezTo>
                    <a:cubicBezTo>
                      <a:pt x="132" y="1266"/>
                      <a:pt x="132" y="1266"/>
                      <a:pt x="132" y="1266"/>
                    </a:cubicBezTo>
                    <a:cubicBezTo>
                      <a:pt x="120" y="1266"/>
                      <a:pt x="110" y="1276"/>
                      <a:pt x="110" y="1288"/>
                    </a:cubicBezTo>
                    <a:cubicBezTo>
                      <a:pt x="110" y="1332"/>
                      <a:pt x="110" y="1332"/>
                      <a:pt x="110" y="1332"/>
                    </a:cubicBezTo>
                    <a:cubicBezTo>
                      <a:pt x="22" y="1332"/>
                      <a:pt x="22" y="1332"/>
                      <a:pt x="22" y="1332"/>
                    </a:cubicBezTo>
                    <a:cubicBezTo>
                      <a:pt x="10" y="1332"/>
                      <a:pt x="0" y="1342"/>
                      <a:pt x="0" y="1354"/>
                    </a:cubicBezTo>
                    <a:cubicBezTo>
                      <a:pt x="0" y="1472"/>
                      <a:pt x="0" y="1472"/>
                      <a:pt x="0" y="1472"/>
                    </a:cubicBezTo>
                    <a:cubicBezTo>
                      <a:pt x="0" y="1484"/>
                      <a:pt x="10" y="1494"/>
                      <a:pt x="22" y="1494"/>
                    </a:cubicBezTo>
                    <a:cubicBezTo>
                      <a:pt x="1656" y="1494"/>
                      <a:pt x="1656" y="1494"/>
                      <a:pt x="1656" y="1494"/>
                    </a:cubicBezTo>
                    <a:cubicBezTo>
                      <a:pt x="1668" y="1494"/>
                      <a:pt x="1678" y="1484"/>
                      <a:pt x="1678" y="1472"/>
                    </a:cubicBezTo>
                    <a:cubicBezTo>
                      <a:pt x="1678" y="1354"/>
                      <a:pt x="1678" y="1354"/>
                      <a:pt x="1678" y="1354"/>
                    </a:cubicBezTo>
                    <a:cubicBezTo>
                      <a:pt x="1678" y="1342"/>
                      <a:pt x="1668" y="1332"/>
                      <a:pt x="1656" y="1332"/>
                    </a:cubicBezTo>
                    <a:close/>
                    <a:moveTo>
                      <a:pt x="1645" y="375"/>
                    </a:moveTo>
                    <a:cubicBezTo>
                      <a:pt x="1314" y="375"/>
                      <a:pt x="1314" y="375"/>
                      <a:pt x="1314" y="375"/>
                    </a:cubicBezTo>
                    <a:cubicBezTo>
                      <a:pt x="1289" y="271"/>
                      <a:pt x="1230" y="177"/>
                      <a:pt x="1147" y="109"/>
                    </a:cubicBezTo>
                    <a:cubicBezTo>
                      <a:pt x="1060" y="38"/>
                      <a:pt x="951" y="0"/>
                      <a:pt x="839" y="0"/>
                    </a:cubicBezTo>
                    <a:cubicBezTo>
                      <a:pt x="728" y="0"/>
                      <a:pt x="619" y="38"/>
                      <a:pt x="532" y="108"/>
                    </a:cubicBezTo>
                    <a:cubicBezTo>
                      <a:pt x="448" y="176"/>
                      <a:pt x="389" y="271"/>
                      <a:pt x="364" y="375"/>
                    </a:cubicBezTo>
                    <a:cubicBezTo>
                      <a:pt x="33" y="375"/>
                      <a:pt x="33" y="375"/>
                      <a:pt x="33" y="375"/>
                    </a:cubicBezTo>
                    <a:cubicBezTo>
                      <a:pt x="21" y="375"/>
                      <a:pt x="11" y="385"/>
                      <a:pt x="11" y="397"/>
                    </a:cubicBezTo>
                    <a:cubicBezTo>
                      <a:pt x="11" y="528"/>
                      <a:pt x="11" y="528"/>
                      <a:pt x="11" y="528"/>
                    </a:cubicBezTo>
                    <a:cubicBezTo>
                      <a:pt x="11" y="540"/>
                      <a:pt x="21" y="550"/>
                      <a:pt x="33" y="550"/>
                    </a:cubicBezTo>
                    <a:cubicBezTo>
                      <a:pt x="1645" y="550"/>
                      <a:pt x="1645" y="550"/>
                      <a:pt x="1645" y="550"/>
                    </a:cubicBezTo>
                    <a:cubicBezTo>
                      <a:pt x="1657" y="550"/>
                      <a:pt x="1667" y="540"/>
                      <a:pt x="1667" y="528"/>
                    </a:cubicBezTo>
                    <a:cubicBezTo>
                      <a:pt x="1667" y="397"/>
                      <a:pt x="1667" y="397"/>
                      <a:pt x="1667" y="397"/>
                    </a:cubicBezTo>
                    <a:cubicBezTo>
                      <a:pt x="1667" y="385"/>
                      <a:pt x="1657" y="375"/>
                      <a:pt x="1645" y="375"/>
                    </a:cubicBezTo>
                    <a:close/>
                    <a:moveTo>
                      <a:pt x="839" y="44"/>
                    </a:moveTo>
                    <a:cubicBezTo>
                      <a:pt x="1040" y="44"/>
                      <a:pt x="1218" y="182"/>
                      <a:pt x="1269" y="375"/>
                    </a:cubicBezTo>
                    <a:cubicBezTo>
                      <a:pt x="409" y="375"/>
                      <a:pt x="409" y="375"/>
                      <a:pt x="409" y="375"/>
                    </a:cubicBezTo>
                    <a:cubicBezTo>
                      <a:pt x="460" y="179"/>
                      <a:pt x="635" y="44"/>
                      <a:pt x="839" y="44"/>
                    </a:cubicBezTo>
                    <a:close/>
                    <a:moveTo>
                      <a:pt x="1623" y="506"/>
                    </a:moveTo>
                    <a:cubicBezTo>
                      <a:pt x="55" y="506"/>
                      <a:pt x="55" y="506"/>
                      <a:pt x="55" y="506"/>
                    </a:cubicBezTo>
                    <a:cubicBezTo>
                      <a:pt x="55" y="419"/>
                      <a:pt x="55" y="419"/>
                      <a:pt x="55" y="419"/>
                    </a:cubicBezTo>
                    <a:cubicBezTo>
                      <a:pt x="1623" y="419"/>
                      <a:pt x="1623" y="419"/>
                      <a:pt x="1623" y="419"/>
                    </a:cubicBezTo>
                    <a:lnTo>
                      <a:pt x="1623" y="506"/>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a:ea typeface="+mn-ea"/>
                  <a:cs typeface="+mn-cs"/>
                </a:endParaRPr>
              </a:p>
            </p:txBody>
          </p:sp>
          <p:sp>
            <p:nvSpPr>
              <p:cNvPr id="85" name="Freeform 11">
                <a:extLst>
                  <a:ext uri="{FF2B5EF4-FFF2-40B4-BE49-F238E27FC236}">
                    <a16:creationId xmlns:a16="http://schemas.microsoft.com/office/drawing/2014/main" id="{074E2451-2DC2-4720-AA93-E8940B82E0B7}"/>
                  </a:ext>
                </a:extLst>
              </p:cNvPr>
              <p:cNvSpPr>
                <a:spLocks noEditPoints="1"/>
              </p:cNvSpPr>
              <p:nvPr/>
            </p:nvSpPr>
            <p:spPr bwMode="auto">
              <a:xfrm>
                <a:off x="5594982" y="2719578"/>
                <a:ext cx="1002030" cy="1155954"/>
              </a:xfrm>
              <a:custGeom>
                <a:avLst/>
                <a:gdLst>
                  <a:gd name="T0" fmla="*/ 12 w 1404"/>
                  <a:gd name="T1" fmla="*/ 1032 h 1618"/>
                  <a:gd name="T2" fmla="*/ 105 w 1404"/>
                  <a:gd name="T3" fmla="*/ 1022 h 1618"/>
                  <a:gd name="T4" fmla="*/ 127 w 1404"/>
                  <a:gd name="T5" fmla="*/ 1608 h 1618"/>
                  <a:gd name="T6" fmla="*/ 10 w 1404"/>
                  <a:gd name="T7" fmla="*/ 1618 h 1618"/>
                  <a:gd name="T8" fmla="*/ 1031 w 1404"/>
                  <a:gd name="T9" fmla="*/ 1618 h 1618"/>
                  <a:gd name="T10" fmla="*/ 1149 w 1404"/>
                  <a:gd name="T11" fmla="*/ 1608 h 1618"/>
                  <a:gd name="T12" fmla="*/ 1127 w 1404"/>
                  <a:gd name="T13" fmla="*/ 1022 h 1618"/>
                  <a:gd name="T14" fmla="*/ 1033 w 1404"/>
                  <a:gd name="T15" fmla="*/ 1032 h 1618"/>
                  <a:gd name="T16" fmla="*/ 1031 w 1404"/>
                  <a:gd name="T17" fmla="*/ 1618 h 1618"/>
                  <a:gd name="T18" fmla="*/ 1394 w 1404"/>
                  <a:gd name="T19" fmla="*/ 1618 h 1618"/>
                  <a:gd name="T20" fmla="*/ 1392 w 1404"/>
                  <a:gd name="T21" fmla="*/ 1032 h 1618"/>
                  <a:gd name="T22" fmla="*/ 1299 w 1404"/>
                  <a:gd name="T23" fmla="*/ 1022 h 1618"/>
                  <a:gd name="T24" fmla="*/ 1277 w 1404"/>
                  <a:gd name="T25" fmla="*/ 1608 h 1618"/>
                  <a:gd name="T26" fmla="*/ 776 w 1404"/>
                  <a:gd name="T27" fmla="*/ 1618 h 1618"/>
                  <a:gd name="T28" fmla="*/ 894 w 1404"/>
                  <a:gd name="T29" fmla="*/ 1608 h 1618"/>
                  <a:gd name="T30" fmla="*/ 871 w 1404"/>
                  <a:gd name="T31" fmla="*/ 1022 h 1618"/>
                  <a:gd name="T32" fmla="*/ 778 w 1404"/>
                  <a:gd name="T33" fmla="*/ 1032 h 1618"/>
                  <a:gd name="T34" fmla="*/ 776 w 1404"/>
                  <a:gd name="T35" fmla="*/ 1618 h 1618"/>
                  <a:gd name="T36" fmla="*/ 628 w 1404"/>
                  <a:gd name="T37" fmla="*/ 1618 h 1618"/>
                  <a:gd name="T38" fmla="*/ 626 w 1404"/>
                  <a:gd name="T39" fmla="*/ 1032 h 1618"/>
                  <a:gd name="T40" fmla="*/ 533 w 1404"/>
                  <a:gd name="T41" fmla="*/ 1022 h 1618"/>
                  <a:gd name="T42" fmla="*/ 510 w 1404"/>
                  <a:gd name="T43" fmla="*/ 1608 h 1618"/>
                  <a:gd name="T44" fmla="*/ 265 w 1404"/>
                  <a:gd name="T45" fmla="*/ 1618 h 1618"/>
                  <a:gd name="T46" fmla="*/ 383 w 1404"/>
                  <a:gd name="T47" fmla="*/ 1608 h 1618"/>
                  <a:gd name="T48" fmla="*/ 361 w 1404"/>
                  <a:gd name="T49" fmla="*/ 1022 h 1618"/>
                  <a:gd name="T50" fmla="*/ 267 w 1404"/>
                  <a:gd name="T51" fmla="*/ 1032 h 1618"/>
                  <a:gd name="T52" fmla="*/ 265 w 1404"/>
                  <a:gd name="T53" fmla="*/ 1618 h 1618"/>
                  <a:gd name="T54" fmla="*/ 702 w 1404"/>
                  <a:gd name="T55" fmla="*/ 368 h 1618"/>
                  <a:gd name="T56" fmla="*/ 727 w 1404"/>
                  <a:gd name="T57" fmla="*/ 200 h 1618"/>
                  <a:gd name="T58" fmla="*/ 1036 w 1404"/>
                  <a:gd name="T59" fmla="*/ 193 h 1618"/>
                  <a:gd name="T60" fmla="*/ 959 w 1404"/>
                  <a:gd name="T61" fmla="*/ 101 h 1618"/>
                  <a:gd name="T62" fmla="*/ 1040 w 1404"/>
                  <a:gd name="T63" fmla="*/ 11 h 1618"/>
                  <a:gd name="T64" fmla="*/ 720 w 1404"/>
                  <a:gd name="T65" fmla="*/ 0 h 1618"/>
                  <a:gd name="T66" fmla="*/ 681 w 1404"/>
                  <a:gd name="T67" fmla="*/ 0 h 1618"/>
                  <a:gd name="T68" fmla="*/ 675 w 1404"/>
                  <a:gd name="T69" fmla="*/ 193 h 1618"/>
                  <a:gd name="T70" fmla="*/ 675 w 1404"/>
                  <a:gd name="T71" fmla="*/ 368 h 16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404" h="1618">
                    <a:moveTo>
                      <a:pt x="0" y="1608"/>
                    </a:moveTo>
                    <a:cubicBezTo>
                      <a:pt x="12" y="1032"/>
                      <a:pt x="12" y="1032"/>
                      <a:pt x="12" y="1032"/>
                    </a:cubicBezTo>
                    <a:cubicBezTo>
                      <a:pt x="12" y="1027"/>
                      <a:pt x="16" y="1022"/>
                      <a:pt x="22" y="1022"/>
                    </a:cubicBezTo>
                    <a:cubicBezTo>
                      <a:pt x="105" y="1022"/>
                      <a:pt x="105" y="1022"/>
                      <a:pt x="105" y="1022"/>
                    </a:cubicBezTo>
                    <a:cubicBezTo>
                      <a:pt x="111" y="1022"/>
                      <a:pt x="115" y="1027"/>
                      <a:pt x="115" y="1032"/>
                    </a:cubicBezTo>
                    <a:cubicBezTo>
                      <a:pt x="127" y="1608"/>
                      <a:pt x="127" y="1608"/>
                      <a:pt x="127" y="1608"/>
                    </a:cubicBezTo>
                    <a:cubicBezTo>
                      <a:pt x="127" y="1613"/>
                      <a:pt x="123" y="1618"/>
                      <a:pt x="117" y="1618"/>
                    </a:cubicBezTo>
                    <a:cubicBezTo>
                      <a:pt x="10" y="1618"/>
                      <a:pt x="10" y="1618"/>
                      <a:pt x="10" y="1618"/>
                    </a:cubicBezTo>
                    <a:cubicBezTo>
                      <a:pt x="4" y="1618"/>
                      <a:pt x="0" y="1613"/>
                      <a:pt x="0" y="1608"/>
                    </a:cubicBezTo>
                    <a:close/>
                    <a:moveTo>
                      <a:pt x="1031" y="1618"/>
                    </a:moveTo>
                    <a:cubicBezTo>
                      <a:pt x="1139" y="1618"/>
                      <a:pt x="1139" y="1618"/>
                      <a:pt x="1139" y="1618"/>
                    </a:cubicBezTo>
                    <a:cubicBezTo>
                      <a:pt x="1144" y="1618"/>
                      <a:pt x="1149" y="1613"/>
                      <a:pt x="1149" y="1608"/>
                    </a:cubicBezTo>
                    <a:cubicBezTo>
                      <a:pt x="1137" y="1032"/>
                      <a:pt x="1137" y="1032"/>
                      <a:pt x="1137" y="1032"/>
                    </a:cubicBezTo>
                    <a:cubicBezTo>
                      <a:pt x="1137" y="1027"/>
                      <a:pt x="1132" y="1022"/>
                      <a:pt x="1127" y="1022"/>
                    </a:cubicBezTo>
                    <a:cubicBezTo>
                      <a:pt x="1043" y="1022"/>
                      <a:pt x="1043" y="1022"/>
                      <a:pt x="1043" y="1022"/>
                    </a:cubicBezTo>
                    <a:cubicBezTo>
                      <a:pt x="1038" y="1022"/>
                      <a:pt x="1033" y="1027"/>
                      <a:pt x="1033" y="1032"/>
                    </a:cubicBezTo>
                    <a:cubicBezTo>
                      <a:pt x="1021" y="1608"/>
                      <a:pt x="1021" y="1608"/>
                      <a:pt x="1021" y="1608"/>
                    </a:cubicBezTo>
                    <a:cubicBezTo>
                      <a:pt x="1021" y="1613"/>
                      <a:pt x="1026" y="1618"/>
                      <a:pt x="1031" y="1618"/>
                    </a:cubicBezTo>
                    <a:close/>
                    <a:moveTo>
                      <a:pt x="1287" y="1618"/>
                    </a:moveTo>
                    <a:cubicBezTo>
                      <a:pt x="1394" y="1618"/>
                      <a:pt x="1394" y="1618"/>
                      <a:pt x="1394" y="1618"/>
                    </a:cubicBezTo>
                    <a:cubicBezTo>
                      <a:pt x="1400" y="1618"/>
                      <a:pt x="1404" y="1613"/>
                      <a:pt x="1404" y="1608"/>
                    </a:cubicBezTo>
                    <a:cubicBezTo>
                      <a:pt x="1392" y="1032"/>
                      <a:pt x="1392" y="1032"/>
                      <a:pt x="1392" y="1032"/>
                    </a:cubicBezTo>
                    <a:cubicBezTo>
                      <a:pt x="1392" y="1027"/>
                      <a:pt x="1388" y="1022"/>
                      <a:pt x="1382" y="1022"/>
                    </a:cubicBezTo>
                    <a:cubicBezTo>
                      <a:pt x="1299" y="1022"/>
                      <a:pt x="1299" y="1022"/>
                      <a:pt x="1299" y="1022"/>
                    </a:cubicBezTo>
                    <a:cubicBezTo>
                      <a:pt x="1293" y="1022"/>
                      <a:pt x="1289" y="1027"/>
                      <a:pt x="1289" y="1032"/>
                    </a:cubicBezTo>
                    <a:cubicBezTo>
                      <a:pt x="1277" y="1608"/>
                      <a:pt x="1277" y="1608"/>
                      <a:pt x="1277" y="1608"/>
                    </a:cubicBezTo>
                    <a:cubicBezTo>
                      <a:pt x="1277" y="1613"/>
                      <a:pt x="1281" y="1618"/>
                      <a:pt x="1287" y="1618"/>
                    </a:cubicBezTo>
                    <a:close/>
                    <a:moveTo>
                      <a:pt x="776" y="1618"/>
                    </a:moveTo>
                    <a:cubicBezTo>
                      <a:pt x="883" y="1618"/>
                      <a:pt x="883" y="1618"/>
                      <a:pt x="883" y="1618"/>
                    </a:cubicBezTo>
                    <a:cubicBezTo>
                      <a:pt x="889" y="1618"/>
                      <a:pt x="894" y="1613"/>
                      <a:pt x="894" y="1608"/>
                    </a:cubicBezTo>
                    <a:cubicBezTo>
                      <a:pt x="881" y="1032"/>
                      <a:pt x="881" y="1032"/>
                      <a:pt x="881" y="1032"/>
                    </a:cubicBezTo>
                    <a:cubicBezTo>
                      <a:pt x="881" y="1027"/>
                      <a:pt x="877" y="1022"/>
                      <a:pt x="871" y="1022"/>
                    </a:cubicBezTo>
                    <a:cubicBezTo>
                      <a:pt x="788" y="1022"/>
                      <a:pt x="788" y="1022"/>
                      <a:pt x="788" y="1022"/>
                    </a:cubicBezTo>
                    <a:cubicBezTo>
                      <a:pt x="782" y="1022"/>
                      <a:pt x="778" y="1027"/>
                      <a:pt x="778" y="1032"/>
                    </a:cubicBezTo>
                    <a:cubicBezTo>
                      <a:pt x="766" y="1608"/>
                      <a:pt x="766" y="1608"/>
                      <a:pt x="766" y="1608"/>
                    </a:cubicBezTo>
                    <a:cubicBezTo>
                      <a:pt x="766" y="1613"/>
                      <a:pt x="770" y="1618"/>
                      <a:pt x="776" y="1618"/>
                    </a:cubicBezTo>
                    <a:close/>
                    <a:moveTo>
                      <a:pt x="521" y="1618"/>
                    </a:moveTo>
                    <a:cubicBezTo>
                      <a:pt x="628" y="1618"/>
                      <a:pt x="628" y="1618"/>
                      <a:pt x="628" y="1618"/>
                    </a:cubicBezTo>
                    <a:cubicBezTo>
                      <a:pt x="634" y="1618"/>
                      <a:pt x="638" y="1613"/>
                      <a:pt x="638" y="1608"/>
                    </a:cubicBezTo>
                    <a:cubicBezTo>
                      <a:pt x="626" y="1032"/>
                      <a:pt x="626" y="1032"/>
                      <a:pt x="626" y="1032"/>
                    </a:cubicBezTo>
                    <a:cubicBezTo>
                      <a:pt x="626" y="1027"/>
                      <a:pt x="622" y="1022"/>
                      <a:pt x="616" y="1022"/>
                    </a:cubicBezTo>
                    <a:cubicBezTo>
                      <a:pt x="533" y="1022"/>
                      <a:pt x="533" y="1022"/>
                      <a:pt x="533" y="1022"/>
                    </a:cubicBezTo>
                    <a:cubicBezTo>
                      <a:pt x="527" y="1022"/>
                      <a:pt x="523" y="1027"/>
                      <a:pt x="523" y="1032"/>
                    </a:cubicBezTo>
                    <a:cubicBezTo>
                      <a:pt x="510" y="1608"/>
                      <a:pt x="510" y="1608"/>
                      <a:pt x="510" y="1608"/>
                    </a:cubicBezTo>
                    <a:cubicBezTo>
                      <a:pt x="510" y="1613"/>
                      <a:pt x="515" y="1618"/>
                      <a:pt x="521" y="1618"/>
                    </a:cubicBezTo>
                    <a:close/>
                    <a:moveTo>
                      <a:pt x="265" y="1618"/>
                    </a:moveTo>
                    <a:cubicBezTo>
                      <a:pt x="373" y="1618"/>
                      <a:pt x="373" y="1618"/>
                      <a:pt x="373" y="1618"/>
                    </a:cubicBezTo>
                    <a:cubicBezTo>
                      <a:pt x="378" y="1618"/>
                      <a:pt x="383" y="1613"/>
                      <a:pt x="383" y="1608"/>
                    </a:cubicBezTo>
                    <a:cubicBezTo>
                      <a:pt x="371" y="1032"/>
                      <a:pt x="371" y="1032"/>
                      <a:pt x="371" y="1032"/>
                    </a:cubicBezTo>
                    <a:cubicBezTo>
                      <a:pt x="371" y="1027"/>
                      <a:pt x="366" y="1022"/>
                      <a:pt x="361" y="1022"/>
                    </a:cubicBezTo>
                    <a:cubicBezTo>
                      <a:pt x="277" y="1022"/>
                      <a:pt x="277" y="1022"/>
                      <a:pt x="277" y="1022"/>
                    </a:cubicBezTo>
                    <a:cubicBezTo>
                      <a:pt x="272" y="1022"/>
                      <a:pt x="267" y="1027"/>
                      <a:pt x="267" y="1032"/>
                    </a:cubicBezTo>
                    <a:cubicBezTo>
                      <a:pt x="255" y="1608"/>
                      <a:pt x="255" y="1608"/>
                      <a:pt x="255" y="1608"/>
                    </a:cubicBezTo>
                    <a:cubicBezTo>
                      <a:pt x="255" y="1613"/>
                      <a:pt x="260" y="1618"/>
                      <a:pt x="265" y="1618"/>
                    </a:cubicBezTo>
                    <a:close/>
                    <a:moveTo>
                      <a:pt x="675" y="368"/>
                    </a:moveTo>
                    <a:cubicBezTo>
                      <a:pt x="684" y="368"/>
                      <a:pt x="693" y="368"/>
                      <a:pt x="702" y="368"/>
                    </a:cubicBezTo>
                    <a:cubicBezTo>
                      <a:pt x="710" y="368"/>
                      <a:pt x="718" y="368"/>
                      <a:pt x="727" y="368"/>
                    </a:cubicBezTo>
                    <a:cubicBezTo>
                      <a:pt x="727" y="200"/>
                      <a:pt x="727" y="200"/>
                      <a:pt x="727" y="200"/>
                    </a:cubicBezTo>
                    <a:cubicBezTo>
                      <a:pt x="727" y="196"/>
                      <a:pt x="730" y="193"/>
                      <a:pt x="733" y="193"/>
                    </a:cubicBezTo>
                    <a:cubicBezTo>
                      <a:pt x="1036" y="193"/>
                      <a:pt x="1036" y="193"/>
                      <a:pt x="1036" y="193"/>
                    </a:cubicBezTo>
                    <a:cubicBezTo>
                      <a:pt x="1042" y="193"/>
                      <a:pt x="1044" y="186"/>
                      <a:pt x="1040" y="182"/>
                    </a:cubicBezTo>
                    <a:cubicBezTo>
                      <a:pt x="959" y="101"/>
                      <a:pt x="959" y="101"/>
                      <a:pt x="959" y="101"/>
                    </a:cubicBezTo>
                    <a:cubicBezTo>
                      <a:pt x="957" y="99"/>
                      <a:pt x="957" y="95"/>
                      <a:pt x="959" y="92"/>
                    </a:cubicBezTo>
                    <a:cubicBezTo>
                      <a:pt x="1040" y="11"/>
                      <a:pt x="1040" y="11"/>
                      <a:pt x="1040" y="11"/>
                    </a:cubicBezTo>
                    <a:cubicBezTo>
                      <a:pt x="1044" y="7"/>
                      <a:pt x="1042" y="0"/>
                      <a:pt x="1036" y="0"/>
                    </a:cubicBezTo>
                    <a:cubicBezTo>
                      <a:pt x="720" y="0"/>
                      <a:pt x="720" y="0"/>
                      <a:pt x="720" y="0"/>
                    </a:cubicBezTo>
                    <a:cubicBezTo>
                      <a:pt x="681" y="0"/>
                      <a:pt x="681" y="0"/>
                      <a:pt x="681" y="0"/>
                    </a:cubicBezTo>
                    <a:cubicBezTo>
                      <a:pt x="681" y="0"/>
                      <a:pt x="681" y="0"/>
                      <a:pt x="681" y="0"/>
                    </a:cubicBezTo>
                    <a:cubicBezTo>
                      <a:pt x="678" y="0"/>
                      <a:pt x="675" y="3"/>
                      <a:pt x="675" y="7"/>
                    </a:cubicBezTo>
                    <a:cubicBezTo>
                      <a:pt x="675" y="193"/>
                      <a:pt x="675" y="193"/>
                      <a:pt x="675" y="193"/>
                    </a:cubicBezTo>
                    <a:cubicBezTo>
                      <a:pt x="675" y="193"/>
                      <a:pt x="675" y="193"/>
                      <a:pt x="675" y="193"/>
                    </a:cubicBezTo>
                    <a:lnTo>
                      <a:pt x="675" y="368"/>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a:ea typeface="+mn-ea"/>
                  <a:cs typeface="+mn-cs"/>
                </a:endParaRPr>
              </a:p>
            </p:txBody>
          </p:sp>
        </p:grpSp>
      </p:grpSp>
      <p:sp>
        <p:nvSpPr>
          <p:cNvPr id="35" name="TextBox 34">
            <a:extLst>
              <a:ext uri="{FF2B5EF4-FFF2-40B4-BE49-F238E27FC236}">
                <a16:creationId xmlns:a16="http://schemas.microsoft.com/office/drawing/2014/main" id="{9791F723-B4A4-459F-AD08-CEC060C34F64}"/>
              </a:ext>
            </a:extLst>
          </p:cNvPr>
          <p:cNvSpPr txBox="1"/>
          <p:nvPr/>
        </p:nvSpPr>
        <p:spPr>
          <a:xfrm>
            <a:off x="5670472" y="1197729"/>
            <a:ext cx="5636157" cy="51811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295E7E"/>
                </a:solidFill>
                <a:effectLst/>
                <a:uLnTx/>
                <a:uFillTx/>
                <a:latin typeface="Trebuchet MS"/>
                <a:ea typeface="+mn-ea"/>
                <a:cs typeface="+mn-cs"/>
              </a:rPr>
              <a:t>A clear vision </a:t>
            </a:r>
            <a:r>
              <a:rPr kumimoji="0" lang="en-US" sz="1800" b="0" i="0" u="none" strike="noStrike" kern="1200" cap="none" spc="0" normalizeH="0" baseline="0" noProof="0">
                <a:ln>
                  <a:noFill/>
                </a:ln>
                <a:solidFill>
                  <a:srgbClr val="000000"/>
                </a:solidFill>
                <a:effectLst/>
                <a:uLnTx/>
                <a:uFillTx/>
                <a:latin typeface="Trebuchet MS"/>
                <a:ea typeface="+mn-ea"/>
                <a:cs typeface="+mn-cs"/>
              </a:rPr>
              <a:t>that is understood by the </a:t>
            </a:r>
            <a:r>
              <a:rPr kumimoji="0" lang="en-US" sz="1800" b="0" i="0" u="none" strike="noStrike" kern="1200" cap="none" spc="0" normalizeH="0" baseline="0" noProof="0" err="1">
                <a:ln>
                  <a:noFill/>
                </a:ln>
                <a:solidFill>
                  <a:srgbClr val="000000"/>
                </a:solidFill>
                <a:effectLst/>
                <a:uLnTx/>
                <a:uFillTx/>
                <a:latin typeface="Trebuchet MS"/>
                <a:ea typeface="+mn-ea"/>
                <a:cs typeface="+mn-cs"/>
              </a:rPr>
              <a:t>organisation</a:t>
            </a:r>
            <a:r>
              <a:rPr kumimoji="0" lang="en-US" sz="1800" b="0" i="0" u="none" strike="noStrike" kern="1200" cap="none" spc="0" normalizeH="0" baseline="0" noProof="0">
                <a:ln>
                  <a:noFill/>
                </a:ln>
                <a:solidFill>
                  <a:srgbClr val="000000"/>
                </a:solidFill>
                <a:effectLst/>
                <a:uLnTx/>
                <a:uFillTx/>
                <a:latin typeface="Trebuchet MS"/>
                <a:ea typeface="+mn-ea"/>
                <a:cs typeface="+mn-cs"/>
              </a:rPr>
              <a:t> and is supported vocally from </a:t>
            </a:r>
            <a:r>
              <a:rPr kumimoji="0" lang="en-US" sz="1800" b="0" i="0" u="none" strike="noStrike" kern="1200" cap="none" spc="0" normalizeH="0" baseline="0" noProof="0">
                <a:ln>
                  <a:noFill/>
                </a:ln>
                <a:solidFill>
                  <a:srgbClr val="FF0000"/>
                </a:solidFill>
                <a:effectLst/>
                <a:uLnTx/>
                <a:uFillTx/>
                <a:latin typeface="Trebuchet MS"/>
                <a:ea typeface="+mn-ea"/>
                <a:cs typeface="+mn-cs"/>
              </a:rPr>
              <a:t>top of </a:t>
            </a:r>
            <a:r>
              <a:rPr kumimoji="0" lang="en-US" sz="1800" b="0" i="0" u="none" strike="noStrike" kern="1200" cap="none" spc="0" normalizeH="0" baseline="0" noProof="0">
                <a:ln>
                  <a:noFill/>
                </a:ln>
                <a:solidFill>
                  <a:srgbClr val="000000"/>
                </a:solidFill>
                <a:effectLst/>
                <a:uLnTx/>
                <a:uFillTx/>
                <a:latin typeface="Trebuchet MS"/>
                <a:ea typeface="+mn-ea"/>
                <a:cs typeface="+mn-cs"/>
              </a:rPr>
              <a:t>Head Office </a:t>
            </a:r>
          </a:p>
        </p:txBody>
      </p:sp>
      <p:sp>
        <p:nvSpPr>
          <p:cNvPr id="57" name="TextBox 56">
            <a:extLst>
              <a:ext uri="{FF2B5EF4-FFF2-40B4-BE49-F238E27FC236}">
                <a16:creationId xmlns:a16="http://schemas.microsoft.com/office/drawing/2014/main" id="{F3CC81DF-801D-4B3D-9ED9-300EEEEC163C}"/>
              </a:ext>
            </a:extLst>
          </p:cNvPr>
          <p:cNvSpPr txBox="1"/>
          <p:nvPr/>
        </p:nvSpPr>
        <p:spPr>
          <a:xfrm>
            <a:off x="5670472" y="2187273"/>
            <a:ext cx="5636157" cy="51811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295E7E"/>
                </a:solidFill>
                <a:effectLst/>
                <a:uLnTx/>
                <a:uFillTx/>
                <a:latin typeface="Trebuchet MS"/>
                <a:ea typeface="+mn-ea"/>
                <a:cs typeface="+mn-cs"/>
              </a:rPr>
              <a:t>A structured change </a:t>
            </a:r>
            <a:r>
              <a:rPr kumimoji="0" lang="en-US" sz="1800" b="1" i="0" u="none" strike="noStrike" kern="1200" cap="none" spc="0" normalizeH="0" baseline="0" noProof="0" err="1">
                <a:ln>
                  <a:noFill/>
                </a:ln>
                <a:solidFill>
                  <a:srgbClr val="295E7E"/>
                </a:solidFill>
                <a:effectLst/>
                <a:uLnTx/>
                <a:uFillTx/>
                <a:latin typeface="Trebuchet MS"/>
                <a:ea typeface="+mn-ea"/>
                <a:cs typeface="+mn-cs"/>
              </a:rPr>
              <a:t>programme</a:t>
            </a:r>
            <a:r>
              <a:rPr kumimoji="0" lang="en-US" sz="1800" b="1" i="0" u="none" strike="noStrike" kern="1200" cap="none" spc="0" normalizeH="0" baseline="0" noProof="0">
                <a:ln>
                  <a:noFill/>
                </a:ln>
                <a:solidFill>
                  <a:srgbClr val="295E7E"/>
                </a:solidFill>
                <a:effectLst/>
                <a:uLnTx/>
                <a:uFillTx/>
                <a:latin typeface="Trebuchet MS"/>
                <a:ea typeface="+mn-ea"/>
                <a:cs typeface="+mn-cs"/>
              </a:rPr>
              <a:t> </a:t>
            </a:r>
            <a:r>
              <a:rPr kumimoji="0" lang="en-US" sz="1800" b="0" i="0" u="none" strike="noStrike" kern="1200" cap="none" spc="0" normalizeH="0" baseline="0" noProof="0">
                <a:ln>
                  <a:noFill/>
                </a:ln>
                <a:solidFill>
                  <a:srgbClr val="000000"/>
                </a:solidFill>
                <a:effectLst/>
                <a:uLnTx/>
                <a:uFillTx/>
                <a:latin typeface="Trebuchet MS"/>
                <a:ea typeface="+mn-ea"/>
                <a:cs typeface="+mn-cs"/>
              </a:rPr>
              <a:t>focusing resources disproportionately on a limited set of priority areas</a:t>
            </a:r>
          </a:p>
        </p:txBody>
      </p:sp>
      <p:sp>
        <p:nvSpPr>
          <p:cNvPr id="63" name="TextBox 62">
            <a:extLst>
              <a:ext uri="{FF2B5EF4-FFF2-40B4-BE49-F238E27FC236}">
                <a16:creationId xmlns:a16="http://schemas.microsoft.com/office/drawing/2014/main" id="{F8710D64-7324-4D02-AD54-386A7F5E95C9}"/>
              </a:ext>
            </a:extLst>
          </p:cNvPr>
          <p:cNvSpPr txBox="1"/>
          <p:nvPr/>
        </p:nvSpPr>
        <p:spPr>
          <a:xfrm>
            <a:off x="5670472" y="3176817"/>
            <a:ext cx="5636157" cy="51811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295E7E"/>
                </a:solidFill>
                <a:effectLst/>
                <a:uLnTx/>
                <a:uFillTx/>
                <a:latin typeface="Trebuchet MS"/>
                <a:ea typeface="+mn-ea"/>
                <a:cs typeface="+mn-cs"/>
              </a:rPr>
              <a:t>A data strategy </a:t>
            </a:r>
            <a:r>
              <a:rPr kumimoji="0" lang="en-US" sz="1800" b="0" i="0" u="none" strike="noStrike" kern="1200" cap="none" spc="0" normalizeH="0" baseline="0" noProof="0">
                <a:ln>
                  <a:noFill/>
                </a:ln>
                <a:solidFill>
                  <a:srgbClr val="000000"/>
                </a:solidFill>
                <a:effectLst/>
                <a:uLnTx/>
                <a:uFillTx/>
                <a:latin typeface="Trebuchet MS"/>
                <a:ea typeface="+mn-ea"/>
                <a:cs typeface="+mn-cs"/>
              </a:rPr>
              <a:t>that proactively improves quality of information but</a:t>
            </a:r>
            <a:r>
              <a:rPr kumimoji="0" lang="en-US" sz="1800" b="0" i="0" u="none" strike="noStrike" kern="1200" cap="none" spc="0" normalizeH="0" baseline="0" noProof="0">
                <a:ln>
                  <a:noFill/>
                </a:ln>
                <a:solidFill>
                  <a:srgbClr val="FF0000"/>
                </a:solidFill>
                <a:effectLst/>
                <a:uLnTx/>
                <a:uFillTx/>
                <a:latin typeface="Trebuchet MS"/>
                <a:ea typeface="+mn-ea"/>
                <a:cs typeface="+mn-cs"/>
              </a:rPr>
              <a:t> still?</a:t>
            </a:r>
            <a:r>
              <a:rPr kumimoji="0" lang="en-US" sz="1800" b="0" i="0" u="none" strike="noStrike" kern="1200" cap="none" spc="0" normalizeH="0" baseline="0" noProof="0">
                <a:ln>
                  <a:noFill/>
                </a:ln>
                <a:solidFill>
                  <a:srgbClr val="000000"/>
                </a:solidFill>
                <a:effectLst/>
                <a:uLnTx/>
                <a:uFillTx/>
                <a:latin typeface="Trebuchet MS"/>
                <a:ea typeface="+mn-ea"/>
                <a:cs typeface="+mn-cs"/>
              </a:rPr>
              <a:t> leverages heuristics as needed</a:t>
            </a:r>
          </a:p>
        </p:txBody>
      </p:sp>
      <p:sp>
        <p:nvSpPr>
          <p:cNvPr id="69" name="TextBox 68">
            <a:extLst>
              <a:ext uri="{FF2B5EF4-FFF2-40B4-BE49-F238E27FC236}">
                <a16:creationId xmlns:a16="http://schemas.microsoft.com/office/drawing/2014/main" id="{7003F1BB-BD12-4FEB-9AFB-9EC80EB28B85}"/>
              </a:ext>
            </a:extLst>
          </p:cNvPr>
          <p:cNvSpPr txBox="1"/>
          <p:nvPr/>
        </p:nvSpPr>
        <p:spPr>
          <a:xfrm>
            <a:off x="5670472" y="4166361"/>
            <a:ext cx="5636157" cy="51811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295E7E"/>
                </a:solidFill>
                <a:effectLst/>
                <a:uLnTx/>
                <a:uFillTx/>
                <a:latin typeface="Trebuchet MS"/>
                <a:ea typeface="+mn-ea"/>
                <a:cs typeface="+mn-cs"/>
              </a:rPr>
              <a:t>A governance structure </a:t>
            </a:r>
            <a:r>
              <a:rPr kumimoji="0" lang="en-US" sz="1800" b="0" i="0" u="none" strike="noStrike" kern="1200" cap="none" spc="0" normalizeH="0" baseline="0" noProof="0">
                <a:ln>
                  <a:noFill/>
                </a:ln>
                <a:solidFill>
                  <a:srgbClr val="000000"/>
                </a:solidFill>
                <a:effectLst/>
                <a:uLnTx/>
                <a:uFillTx/>
                <a:latin typeface="Trebuchet MS"/>
                <a:ea typeface="+mn-ea"/>
                <a:cs typeface="+mn-cs"/>
              </a:rPr>
              <a:t>that empowers top-level leaders to make decisions &amp; </a:t>
            </a:r>
            <a:r>
              <a:rPr kumimoji="0" lang="en-US" sz="1800" b="0" i="0" u="none" strike="noStrike" kern="1200" cap="none" spc="0" normalizeH="0" baseline="0" noProof="0">
                <a:ln>
                  <a:noFill/>
                </a:ln>
                <a:solidFill>
                  <a:srgbClr val="FF0000"/>
                </a:solidFill>
                <a:effectLst/>
                <a:uLnTx/>
                <a:uFillTx/>
                <a:latin typeface="Trebuchet MS"/>
                <a:ea typeface="+mn-ea"/>
                <a:cs typeface="+mn-cs"/>
              </a:rPr>
              <a:t>cascade</a:t>
            </a:r>
            <a:r>
              <a:rPr kumimoji="0" lang="en-US" sz="1800" b="0" i="0" u="none" strike="noStrike" kern="1200" cap="none" spc="0" normalizeH="0" baseline="0" noProof="0">
                <a:ln>
                  <a:noFill/>
                </a:ln>
                <a:solidFill>
                  <a:srgbClr val="000000"/>
                </a:solidFill>
                <a:effectLst/>
                <a:uLnTx/>
                <a:uFillTx/>
                <a:latin typeface="Trebuchet MS"/>
                <a:ea typeface="+mn-ea"/>
                <a:cs typeface="+mn-cs"/>
              </a:rPr>
              <a:t> down the org</a:t>
            </a:r>
          </a:p>
        </p:txBody>
      </p:sp>
      <p:sp>
        <p:nvSpPr>
          <p:cNvPr id="41" name="TextBox 40">
            <a:extLst>
              <a:ext uri="{FF2B5EF4-FFF2-40B4-BE49-F238E27FC236}">
                <a16:creationId xmlns:a16="http://schemas.microsoft.com/office/drawing/2014/main" id="{9233FC53-B8B7-4420-A3E4-81899BDBFF80}"/>
              </a:ext>
            </a:extLst>
          </p:cNvPr>
          <p:cNvSpPr txBox="1"/>
          <p:nvPr/>
        </p:nvSpPr>
        <p:spPr>
          <a:xfrm>
            <a:off x="5670472" y="5141838"/>
            <a:ext cx="5636157" cy="51811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295E7E"/>
                </a:solidFill>
                <a:effectLst/>
                <a:uLnTx/>
                <a:uFillTx/>
                <a:latin typeface="Trebuchet MS"/>
                <a:ea typeface="+mn-ea"/>
                <a:cs typeface="+mn-cs"/>
              </a:rPr>
              <a:t>A common lexicon </a:t>
            </a:r>
            <a:r>
              <a:rPr kumimoji="0" lang="en-US" sz="1800" b="0" i="0" u="none" strike="noStrike" kern="1200" cap="none" spc="0" normalizeH="0" baseline="0" noProof="0">
                <a:ln>
                  <a:noFill/>
                </a:ln>
                <a:solidFill>
                  <a:srgbClr val="000000"/>
                </a:solidFill>
                <a:effectLst/>
                <a:uLnTx/>
                <a:uFillTx/>
                <a:latin typeface="Trebuchet MS"/>
                <a:ea typeface="+mn-ea"/>
                <a:cs typeface="+mn-cs"/>
              </a:rPr>
              <a:t>and currency across the scope of the relevant decision space</a:t>
            </a:r>
          </a:p>
        </p:txBody>
      </p:sp>
      <p:graphicFrame>
        <p:nvGraphicFramePr>
          <p:cNvPr id="67" name="Object 66" hidden="1">
            <a:extLst>
              <a:ext uri="{FF2B5EF4-FFF2-40B4-BE49-F238E27FC236}">
                <a16:creationId xmlns:a16="http://schemas.microsoft.com/office/drawing/2014/main" id="{4A10D20E-8A6D-486B-A060-97BE97352C57}"/>
              </a:ext>
            </a:extLst>
          </p:cNvPr>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7" imgW="360" imgH="360" progId="TCLayout.ActiveDocument.1">
                  <p:embed/>
                </p:oleObj>
              </mc:Choice>
              <mc:Fallback>
                <p:oleObj name="think-cell Slide" r:id="rId7" imgW="360" imgH="360" progId="TCLayout.ActiveDocument.1">
                  <p:embed/>
                  <p:pic>
                    <p:nvPicPr>
                      <p:cNvPr id="67" name="Object 66" hidden="1">
                        <a:extLst>
                          <a:ext uri="{FF2B5EF4-FFF2-40B4-BE49-F238E27FC236}">
                            <a16:creationId xmlns:a16="http://schemas.microsoft.com/office/drawing/2014/main" id="{4A10D20E-8A6D-486B-A060-97BE97352C5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68" name="bcgIcons_Connections ">
            <a:extLst>
              <a:ext uri="{FF2B5EF4-FFF2-40B4-BE49-F238E27FC236}">
                <a16:creationId xmlns:a16="http://schemas.microsoft.com/office/drawing/2014/main" id="{95CC6E73-C6C8-4E6B-BF11-B3F877B6822D}"/>
              </a:ext>
            </a:extLst>
          </p:cNvPr>
          <p:cNvGrpSpPr>
            <a:grpSpLocks noChangeAspect="1"/>
          </p:cNvGrpSpPr>
          <p:nvPr/>
        </p:nvGrpSpPr>
        <p:grpSpPr>
          <a:xfrm>
            <a:off x="4721732" y="5051824"/>
            <a:ext cx="698138" cy="698138"/>
            <a:chOff x="5292430" y="2613965"/>
            <a:chExt cx="1645920" cy="1645920"/>
          </a:xfrm>
        </p:grpSpPr>
        <p:sp>
          <p:nvSpPr>
            <p:cNvPr id="87" name="Rectangle 86">
              <a:extLst>
                <a:ext uri="{FF2B5EF4-FFF2-40B4-BE49-F238E27FC236}">
                  <a16:creationId xmlns:a16="http://schemas.microsoft.com/office/drawing/2014/main" id="{D237FE4D-13F6-4F59-8857-1FBA823ACD78}"/>
                </a:ext>
              </a:extLst>
            </p:cNvPr>
            <p:cNvSpPr/>
            <p:nvPr/>
          </p:nvSpPr>
          <p:spPr>
            <a:xfrm>
              <a:off x="5292430" y="2613965"/>
              <a:ext cx="1645920" cy="1645920"/>
            </a:xfrm>
            <a:prstGeom prst="rect">
              <a:avLst/>
            </a:prstGeom>
            <a:noFill/>
            <a:ln w="9525" cap="rnd">
              <a:noFill/>
              <a:prstDash val="sysDot"/>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100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Trebuchet MS"/>
                <a:ea typeface="+mn-ea"/>
                <a:cs typeface="+mn-cs"/>
              </a:endParaRPr>
            </a:p>
          </p:txBody>
        </p:sp>
        <p:grpSp>
          <p:nvGrpSpPr>
            <p:cNvPr id="88" name="Group 87">
              <a:extLst>
                <a:ext uri="{FF2B5EF4-FFF2-40B4-BE49-F238E27FC236}">
                  <a16:creationId xmlns:a16="http://schemas.microsoft.com/office/drawing/2014/main" id="{890070EB-ED4F-46B5-9573-66D2DF572208}"/>
                </a:ext>
              </a:extLst>
            </p:cNvPr>
            <p:cNvGrpSpPr/>
            <p:nvPr/>
          </p:nvGrpSpPr>
          <p:grpSpPr>
            <a:xfrm>
              <a:off x="5392149" y="2697974"/>
              <a:ext cx="1446482" cy="1477901"/>
              <a:chOff x="5392149" y="2697974"/>
              <a:chExt cx="1446482" cy="1477901"/>
            </a:xfrm>
          </p:grpSpPr>
          <p:sp>
            <p:nvSpPr>
              <p:cNvPr id="89" name="Freeform 10">
                <a:extLst>
                  <a:ext uri="{FF2B5EF4-FFF2-40B4-BE49-F238E27FC236}">
                    <a16:creationId xmlns:a16="http://schemas.microsoft.com/office/drawing/2014/main" id="{7DC8A2E9-6D6C-4B8B-B154-E5AF95A51338}"/>
                  </a:ext>
                </a:extLst>
              </p:cNvPr>
              <p:cNvSpPr>
                <a:spLocks noEditPoints="1"/>
              </p:cNvSpPr>
              <p:nvPr/>
            </p:nvSpPr>
            <p:spPr bwMode="auto">
              <a:xfrm>
                <a:off x="5392149" y="2697974"/>
                <a:ext cx="1446482" cy="1477901"/>
              </a:xfrm>
              <a:custGeom>
                <a:avLst/>
                <a:gdLst>
                  <a:gd name="T0" fmla="*/ 1519 w 1900"/>
                  <a:gd name="T1" fmla="*/ 1024 h 1943"/>
                  <a:gd name="T2" fmla="*/ 1900 w 1900"/>
                  <a:gd name="T3" fmla="*/ 1002 h 1943"/>
                  <a:gd name="T4" fmla="*/ 1519 w 1900"/>
                  <a:gd name="T5" fmla="*/ 980 h 1943"/>
                  <a:gd name="T6" fmla="*/ 1164 w 1900"/>
                  <a:gd name="T7" fmla="*/ 690 h 1943"/>
                  <a:gd name="T8" fmla="*/ 1356 w 1900"/>
                  <a:gd name="T9" fmla="*/ 354 h 1943"/>
                  <a:gd name="T10" fmla="*/ 1356 w 1900"/>
                  <a:gd name="T11" fmla="*/ 44 h 1943"/>
                  <a:gd name="T12" fmla="*/ 1274 w 1900"/>
                  <a:gd name="T13" fmla="*/ 330 h 1943"/>
                  <a:gd name="T14" fmla="*/ 1003 w 1900"/>
                  <a:gd name="T15" fmla="*/ 651 h 1943"/>
                  <a:gd name="T16" fmla="*/ 445 w 1900"/>
                  <a:gd name="T17" fmla="*/ 413 h 1943"/>
                  <a:gd name="T18" fmla="*/ 252 w 1900"/>
                  <a:gd name="T19" fmla="*/ 0 h 1943"/>
                  <a:gd name="T20" fmla="*/ 252 w 1900"/>
                  <a:gd name="T21" fmla="*/ 504 h 1943"/>
                  <a:gd name="T22" fmla="*/ 739 w 1900"/>
                  <a:gd name="T23" fmla="*/ 770 h 1943"/>
                  <a:gd name="T24" fmla="*/ 736 w 1900"/>
                  <a:gd name="T25" fmla="*/ 1230 h 1943"/>
                  <a:gd name="T26" fmla="*/ 359 w 1900"/>
                  <a:gd name="T27" fmla="*/ 1314 h 1943"/>
                  <a:gd name="T28" fmla="*/ 359 w 1900"/>
                  <a:gd name="T29" fmla="*/ 1943 h 1943"/>
                  <a:gd name="T30" fmla="*/ 599 w 1900"/>
                  <a:gd name="T31" fmla="*/ 1426 h 1943"/>
                  <a:gd name="T32" fmla="*/ 1003 w 1900"/>
                  <a:gd name="T33" fmla="*/ 1353 h 1943"/>
                  <a:gd name="T34" fmla="*/ 1343 w 1900"/>
                  <a:gd name="T35" fmla="*/ 1449 h 1943"/>
                  <a:gd name="T36" fmla="*/ 1519 w 1900"/>
                  <a:gd name="T37" fmla="*/ 1880 h 1943"/>
                  <a:gd name="T38" fmla="*/ 1519 w 1900"/>
                  <a:gd name="T39" fmla="*/ 1377 h 1943"/>
                  <a:gd name="T40" fmla="*/ 1242 w 1900"/>
                  <a:gd name="T41" fmla="*/ 1258 h 1943"/>
                  <a:gd name="T42" fmla="*/ 1563 w 1900"/>
                  <a:gd name="T43" fmla="*/ 980 h 1943"/>
                  <a:gd name="T44" fmla="*/ 1856 w 1900"/>
                  <a:gd name="T45" fmla="*/ 1002 h 1943"/>
                  <a:gd name="T46" fmla="*/ 1563 w 1900"/>
                  <a:gd name="T47" fmla="*/ 1024 h 1943"/>
                  <a:gd name="T48" fmla="*/ 1563 w 1900"/>
                  <a:gd name="T49" fmla="*/ 980 h 1943"/>
                  <a:gd name="T50" fmla="*/ 1356 w 1900"/>
                  <a:gd name="T51" fmla="*/ 88 h 1943"/>
                  <a:gd name="T52" fmla="*/ 1356 w 1900"/>
                  <a:gd name="T53" fmla="*/ 310 h 1943"/>
                  <a:gd name="T54" fmla="*/ 1292 w 1900"/>
                  <a:gd name="T55" fmla="*/ 289 h 1943"/>
                  <a:gd name="T56" fmla="*/ 252 w 1900"/>
                  <a:gd name="T57" fmla="*/ 460 h 1943"/>
                  <a:gd name="T58" fmla="*/ 252 w 1900"/>
                  <a:gd name="T59" fmla="*/ 44 h 1943"/>
                  <a:gd name="T60" fmla="*/ 414 w 1900"/>
                  <a:gd name="T61" fmla="*/ 382 h 1943"/>
                  <a:gd name="T62" fmla="*/ 252 w 1900"/>
                  <a:gd name="T63" fmla="*/ 460 h 1943"/>
                  <a:gd name="T64" fmla="*/ 359 w 1900"/>
                  <a:gd name="T65" fmla="*/ 1899 h 1943"/>
                  <a:gd name="T66" fmla="*/ 359 w 1900"/>
                  <a:gd name="T67" fmla="*/ 1358 h 1943"/>
                  <a:gd name="T68" fmla="*/ 567 w 1900"/>
                  <a:gd name="T69" fmla="*/ 1456 h 1943"/>
                  <a:gd name="T70" fmla="*/ 1405 w 1900"/>
                  <a:gd name="T71" fmla="*/ 1455 h 1943"/>
                  <a:gd name="T72" fmla="*/ 1727 w 1900"/>
                  <a:gd name="T73" fmla="*/ 1629 h 1943"/>
                  <a:gd name="T74" fmla="*/ 1311 w 1900"/>
                  <a:gd name="T75" fmla="*/ 1629 h 1943"/>
                  <a:gd name="T76" fmla="*/ 1405 w 1900"/>
                  <a:gd name="T77" fmla="*/ 1455 h 1943"/>
                  <a:gd name="T78" fmla="*/ 1180 w 1900"/>
                  <a:gd name="T79" fmla="*/ 1252 h 1943"/>
                  <a:gd name="T80" fmla="*/ 798 w 1900"/>
                  <a:gd name="T81" fmla="*/ 1231 h 1943"/>
                  <a:gd name="T82" fmla="*/ 695 w 1900"/>
                  <a:gd name="T83" fmla="*/ 1002 h 1943"/>
                  <a:gd name="T84" fmla="*/ 802 w 1900"/>
                  <a:gd name="T85" fmla="*/ 770 h 1943"/>
                  <a:gd name="T86" fmla="*/ 1106 w 1900"/>
                  <a:gd name="T87" fmla="*/ 713 h 1943"/>
                  <a:gd name="T88" fmla="*/ 1309 w 1900"/>
                  <a:gd name="T89" fmla="*/ 980 h 1943"/>
                  <a:gd name="T90" fmla="*/ 1309 w 1900"/>
                  <a:gd name="T91" fmla="*/ 1024 h 19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900" h="1943">
                    <a:moveTo>
                      <a:pt x="1353" y="1024"/>
                    </a:moveTo>
                    <a:cubicBezTo>
                      <a:pt x="1519" y="1024"/>
                      <a:pt x="1519" y="1024"/>
                      <a:pt x="1519" y="1024"/>
                    </a:cubicBezTo>
                    <a:cubicBezTo>
                      <a:pt x="1530" y="1119"/>
                      <a:pt x="1611" y="1193"/>
                      <a:pt x="1709" y="1193"/>
                    </a:cubicBezTo>
                    <a:cubicBezTo>
                      <a:pt x="1814" y="1193"/>
                      <a:pt x="1900" y="1107"/>
                      <a:pt x="1900" y="1002"/>
                    </a:cubicBezTo>
                    <a:cubicBezTo>
                      <a:pt x="1900" y="897"/>
                      <a:pt x="1814" y="811"/>
                      <a:pt x="1709" y="811"/>
                    </a:cubicBezTo>
                    <a:cubicBezTo>
                      <a:pt x="1611" y="811"/>
                      <a:pt x="1530" y="885"/>
                      <a:pt x="1519" y="980"/>
                    </a:cubicBezTo>
                    <a:cubicBezTo>
                      <a:pt x="1353" y="980"/>
                      <a:pt x="1353" y="980"/>
                      <a:pt x="1353" y="980"/>
                    </a:cubicBezTo>
                    <a:cubicBezTo>
                      <a:pt x="1345" y="854"/>
                      <a:pt x="1270" y="745"/>
                      <a:pt x="1164" y="690"/>
                    </a:cubicBezTo>
                    <a:cubicBezTo>
                      <a:pt x="1314" y="348"/>
                      <a:pt x="1314" y="348"/>
                      <a:pt x="1314" y="348"/>
                    </a:cubicBezTo>
                    <a:cubicBezTo>
                      <a:pt x="1327" y="352"/>
                      <a:pt x="1341" y="354"/>
                      <a:pt x="1356" y="354"/>
                    </a:cubicBezTo>
                    <a:cubicBezTo>
                      <a:pt x="1441" y="354"/>
                      <a:pt x="1511" y="284"/>
                      <a:pt x="1511" y="199"/>
                    </a:cubicBezTo>
                    <a:cubicBezTo>
                      <a:pt x="1511" y="113"/>
                      <a:pt x="1441" y="44"/>
                      <a:pt x="1356" y="44"/>
                    </a:cubicBezTo>
                    <a:cubicBezTo>
                      <a:pt x="1270" y="44"/>
                      <a:pt x="1201" y="113"/>
                      <a:pt x="1201" y="199"/>
                    </a:cubicBezTo>
                    <a:cubicBezTo>
                      <a:pt x="1201" y="254"/>
                      <a:pt x="1230" y="303"/>
                      <a:pt x="1274" y="330"/>
                    </a:cubicBezTo>
                    <a:cubicBezTo>
                      <a:pt x="1123" y="672"/>
                      <a:pt x="1123" y="672"/>
                      <a:pt x="1123" y="672"/>
                    </a:cubicBezTo>
                    <a:cubicBezTo>
                      <a:pt x="1086" y="659"/>
                      <a:pt x="1045" y="651"/>
                      <a:pt x="1003" y="651"/>
                    </a:cubicBezTo>
                    <a:cubicBezTo>
                      <a:pt x="914" y="651"/>
                      <a:pt x="832" y="684"/>
                      <a:pt x="770" y="739"/>
                    </a:cubicBezTo>
                    <a:cubicBezTo>
                      <a:pt x="445" y="413"/>
                      <a:pt x="445" y="413"/>
                      <a:pt x="445" y="413"/>
                    </a:cubicBezTo>
                    <a:cubicBezTo>
                      <a:pt x="482" y="370"/>
                      <a:pt x="504" y="313"/>
                      <a:pt x="504" y="252"/>
                    </a:cubicBezTo>
                    <a:cubicBezTo>
                      <a:pt x="504" y="113"/>
                      <a:pt x="391" y="0"/>
                      <a:pt x="252" y="0"/>
                    </a:cubicBezTo>
                    <a:cubicBezTo>
                      <a:pt x="113" y="0"/>
                      <a:pt x="0" y="113"/>
                      <a:pt x="0" y="252"/>
                    </a:cubicBezTo>
                    <a:cubicBezTo>
                      <a:pt x="0" y="391"/>
                      <a:pt x="113" y="504"/>
                      <a:pt x="252" y="504"/>
                    </a:cubicBezTo>
                    <a:cubicBezTo>
                      <a:pt x="314" y="504"/>
                      <a:pt x="370" y="481"/>
                      <a:pt x="414" y="445"/>
                    </a:cubicBezTo>
                    <a:cubicBezTo>
                      <a:pt x="739" y="770"/>
                      <a:pt x="739" y="770"/>
                      <a:pt x="739" y="770"/>
                    </a:cubicBezTo>
                    <a:cubicBezTo>
                      <a:pt x="685" y="832"/>
                      <a:pt x="651" y="913"/>
                      <a:pt x="651" y="1002"/>
                    </a:cubicBezTo>
                    <a:cubicBezTo>
                      <a:pt x="651" y="1089"/>
                      <a:pt x="683" y="1169"/>
                      <a:pt x="736" y="1230"/>
                    </a:cubicBezTo>
                    <a:cubicBezTo>
                      <a:pt x="568" y="1394"/>
                      <a:pt x="568" y="1394"/>
                      <a:pt x="568" y="1394"/>
                    </a:cubicBezTo>
                    <a:cubicBezTo>
                      <a:pt x="512" y="1345"/>
                      <a:pt x="439" y="1314"/>
                      <a:pt x="359" y="1314"/>
                    </a:cubicBezTo>
                    <a:cubicBezTo>
                      <a:pt x="186" y="1314"/>
                      <a:pt x="45" y="1455"/>
                      <a:pt x="45" y="1629"/>
                    </a:cubicBezTo>
                    <a:cubicBezTo>
                      <a:pt x="45" y="1802"/>
                      <a:pt x="186" y="1943"/>
                      <a:pt x="359" y="1943"/>
                    </a:cubicBezTo>
                    <a:cubicBezTo>
                      <a:pt x="532" y="1943"/>
                      <a:pt x="673" y="1802"/>
                      <a:pt x="673" y="1629"/>
                    </a:cubicBezTo>
                    <a:cubicBezTo>
                      <a:pt x="673" y="1551"/>
                      <a:pt x="645" y="1481"/>
                      <a:pt x="599" y="1426"/>
                    </a:cubicBezTo>
                    <a:cubicBezTo>
                      <a:pt x="767" y="1262"/>
                      <a:pt x="767" y="1262"/>
                      <a:pt x="767" y="1262"/>
                    </a:cubicBezTo>
                    <a:cubicBezTo>
                      <a:pt x="829" y="1319"/>
                      <a:pt x="912" y="1353"/>
                      <a:pt x="1003" y="1353"/>
                    </a:cubicBezTo>
                    <a:cubicBezTo>
                      <a:pt x="1079" y="1353"/>
                      <a:pt x="1151" y="1328"/>
                      <a:pt x="1208" y="1286"/>
                    </a:cubicBezTo>
                    <a:cubicBezTo>
                      <a:pt x="1343" y="1449"/>
                      <a:pt x="1343" y="1449"/>
                      <a:pt x="1343" y="1449"/>
                    </a:cubicBezTo>
                    <a:cubicBezTo>
                      <a:pt x="1296" y="1495"/>
                      <a:pt x="1267" y="1558"/>
                      <a:pt x="1267" y="1629"/>
                    </a:cubicBezTo>
                    <a:cubicBezTo>
                      <a:pt x="1267" y="1767"/>
                      <a:pt x="1380" y="1880"/>
                      <a:pt x="1519" y="1880"/>
                    </a:cubicBezTo>
                    <a:cubicBezTo>
                      <a:pt x="1658" y="1880"/>
                      <a:pt x="1771" y="1767"/>
                      <a:pt x="1771" y="1629"/>
                    </a:cubicBezTo>
                    <a:cubicBezTo>
                      <a:pt x="1771" y="1490"/>
                      <a:pt x="1658" y="1377"/>
                      <a:pt x="1519" y="1377"/>
                    </a:cubicBezTo>
                    <a:cubicBezTo>
                      <a:pt x="1466" y="1377"/>
                      <a:pt x="1417" y="1393"/>
                      <a:pt x="1377" y="1421"/>
                    </a:cubicBezTo>
                    <a:cubicBezTo>
                      <a:pt x="1242" y="1258"/>
                      <a:pt x="1242" y="1258"/>
                      <a:pt x="1242" y="1258"/>
                    </a:cubicBezTo>
                    <a:cubicBezTo>
                      <a:pt x="1306" y="1199"/>
                      <a:pt x="1347" y="1116"/>
                      <a:pt x="1353" y="1024"/>
                    </a:cubicBezTo>
                    <a:close/>
                    <a:moveTo>
                      <a:pt x="1563" y="980"/>
                    </a:moveTo>
                    <a:cubicBezTo>
                      <a:pt x="1574" y="909"/>
                      <a:pt x="1635" y="855"/>
                      <a:pt x="1709" y="855"/>
                    </a:cubicBezTo>
                    <a:cubicBezTo>
                      <a:pt x="1790" y="855"/>
                      <a:pt x="1856" y="921"/>
                      <a:pt x="1856" y="1002"/>
                    </a:cubicBezTo>
                    <a:cubicBezTo>
                      <a:pt x="1856" y="1083"/>
                      <a:pt x="1790" y="1149"/>
                      <a:pt x="1709" y="1149"/>
                    </a:cubicBezTo>
                    <a:cubicBezTo>
                      <a:pt x="1635" y="1149"/>
                      <a:pt x="1574" y="1095"/>
                      <a:pt x="1563" y="1024"/>
                    </a:cubicBezTo>
                    <a:cubicBezTo>
                      <a:pt x="1562" y="1017"/>
                      <a:pt x="1562" y="1009"/>
                      <a:pt x="1562" y="1002"/>
                    </a:cubicBezTo>
                    <a:cubicBezTo>
                      <a:pt x="1562" y="995"/>
                      <a:pt x="1562" y="987"/>
                      <a:pt x="1563" y="980"/>
                    </a:cubicBezTo>
                    <a:close/>
                    <a:moveTo>
                      <a:pt x="1245" y="199"/>
                    </a:moveTo>
                    <a:cubicBezTo>
                      <a:pt x="1245" y="138"/>
                      <a:pt x="1294" y="88"/>
                      <a:pt x="1356" y="88"/>
                    </a:cubicBezTo>
                    <a:cubicBezTo>
                      <a:pt x="1417" y="88"/>
                      <a:pt x="1467" y="138"/>
                      <a:pt x="1467" y="199"/>
                    </a:cubicBezTo>
                    <a:cubicBezTo>
                      <a:pt x="1467" y="260"/>
                      <a:pt x="1417" y="310"/>
                      <a:pt x="1356" y="310"/>
                    </a:cubicBezTo>
                    <a:cubicBezTo>
                      <a:pt x="1348" y="310"/>
                      <a:pt x="1340" y="309"/>
                      <a:pt x="1332" y="307"/>
                    </a:cubicBezTo>
                    <a:cubicBezTo>
                      <a:pt x="1317" y="304"/>
                      <a:pt x="1304" y="298"/>
                      <a:pt x="1292" y="289"/>
                    </a:cubicBezTo>
                    <a:cubicBezTo>
                      <a:pt x="1263" y="269"/>
                      <a:pt x="1245" y="236"/>
                      <a:pt x="1245" y="199"/>
                    </a:cubicBezTo>
                    <a:close/>
                    <a:moveTo>
                      <a:pt x="252" y="460"/>
                    </a:moveTo>
                    <a:cubicBezTo>
                      <a:pt x="138" y="460"/>
                      <a:pt x="44" y="367"/>
                      <a:pt x="44" y="252"/>
                    </a:cubicBezTo>
                    <a:cubicBezTo>
                      <a:pt x="44" y="137"/>
                      <a:pt x="138" y="44"/>
                      <a:pt x="252" y="44"/>
                    </a:cubicBezTo>
                    <a:cubicBezTo>
                      <a:pt x="367" y="44"/>
                      <a:pt x="460" y="137"/>
                      <a:pt x="460" y="252"/>
                    </a:cubicBezTo>
                    <a:cubicBezTo>
                      <a:pt x="460" y="301"/>
                      <a:pt x="443" y="347"/>
                      <a:pt x="414" y="382"/>
                    </a:cubicBezTo>
                    <a:cubicBezTo>
                      <a:pt x="405" y="394"/>
                      <a:pt x="394" y="404"/>
                      <a:pt x="383" y="413"/>
                    </a:cubicBezTo>
                    <a:cubicBezTo>
                      <a:pt x="347" y="442"/>
                      <a:pt x="302" y="460"/>
                      <a:pt x="252" y="460"/>
                    </a:cubicBezTo>
                    <a:close/>
                    <a:moveTo>
                      <a:pt x="629" y="1629"/>
                    </a:moveTo>
                    <a:cubicBezTo>
                      <a:pt x="629" y="1778"/>
                      <a:pt x="508" y="1899"/>
                      <a:pt x="359" y="1899"/>
                    </a:cubicBezTo>
                    <a:cubicBezTo>
                      <a:pt x="210" y="1899"/>
                      <a:pt x="89" y="1778"/>
                      <a:pt x="89" y="1629"/>
                    </a:cubicBezTo>
                    <a:cubicBezTo>
                      <a:pt x="89" y="1479"/>
                      <a:pt x="210" y="1358"/>
                      <a:pt x="359" y="1358"/>
                    </a:cubicBezTo>
                    <a:cubicBezTo>
                      <a:pt x="427" y="1358"/>
                      <a:pt x="489" y="1383"/>
                      <a:pt x="536" y="1425"/>
                    </a:cubicBezTo>
                    <a:cubicBezTo>
                      <a:pt x="547" y="1435"/>
                      <a:pt x="558" y="1445"/>
                      <a:pt x="567" y="1456"/>
                    </a:cubicBezTo>
                    <a:cubicBezTo>
                      <a:pt x="606" y="1503"/>
                      <a:pt x="629" y="1563"/>
                      <a:pt x="629" y="1629"/>
                    </a:cubicBezTo>
                    <a:close/>
                    <a:moveTo>
                      <a:pt x="1405" y="1455"/>
                    </a:moveTo>
                    <a:cubicBezTo>
                      <a:pt x="1437" y="1433"/>
                      <a:pt x="1477" y="1421"/>
                      <a:pt x="1519" y="1421"/>
                    </a:cubicBezTo>
                    <a:cubicBezTo>
                      <a:pt x="1634" y="1421"/>
                      <a:pt x="1727" y="1514"/>
                      <a:pt x="1727" y="1629"/>
                    </a:cubicBezTo>
                    <a:cubicBezTo>
                      <a:pt x="1727" y="1743"/>
                      <a:pt x="1634" y="1836"/>
                      <a:pt x="1519" y="1836"/>
                    </a:cubicBezTo>
                    <a:cubicBezTo>
                      <a:pt x="1404" y="1836"/>
                      <a:pt x="1311" y="1743"/>
                      <a:pt x="1311" y="1629"/>
                    </a:cubicBezTo>
                    <a:cubicBezTo>
                      <a:pt x="1311" y="1572"/>
                      <a:pt x="1334" y="1521"/>
                      <a:pt x="1371" y="1483"/>
                    </a:cubicBezTo>
                    <a:cubicBezTo>
                      <a:pt x="1381" y="1473"/>
                      <a:pt x="1392" y="1463"/>
                      <a:pt x="1405" y="1455"/>
                    </a:cubicBezTo>
                    <a:close/>
                    <a:moveTo>
                      <a:pt x="1214" y="1224"/>
                    </a:moveTo>
                    <a:cubicBezTo>
                      <a:pt x="1204" y="1234"/>
                      <a:pt x="1192" y="1244"/>
                      <a:pt x="1180" y="1252"/>
                    </a:cubicBezTo>
                    <a:cubicBezTo>
                      <a:pt x="1130" y="1288"/>
                      <a:pt x="1069" y="1309"/>
                      <a:pt x="1003" y="1309"/>
                    </a:cubicBezTo>
                    <a:cubicBezTo>
                      <a:pt x="924" y="1309"/>
                      <a:pt x="853" y="1280"/>
                      <a:pt x="798" y="1231"/>
                    </a:cubicBezTo>
                    <a:cubicBezTo>
                      <a:pt x="787" y="1222"/>
                      <a:pt x="777" y="1211"/>
                      <a:pt x="768" y="1200"/>
                    </a:cubicBezTo>
                    <a:cubicBezTo>
                      <a:pt x="723" y="1146"/>
                      <a:pt x="695" y="1077"/>
                      <a:pt x="695" y="1002"/>
                    </a:cubicBezTo>
                    <a:cubicBezTo>
                      <a:pt x="695" y="925"/>
                      <a:pt x="724" y="855"/>
                      <a:pt x="770" y="801"/>
                    </a:cubicBezTo>
                    <a:cubicBezTo>
                      <a:pt x="780" y="790"/>
                      <a:pt x="790" y="780"/>
                      <a:pt x="802" y="770"/>
                    </a:cubicBezTo>
                    <a:cubicBezTo>
                      <a:pt x="855" y="723"/>
                      <a:pt x="926" y="695"/>
                      <a:pt x="1003" y="695"/>
                    </a:cubicBezTo>
                    <a:cubicBezTo>
                      <a:pt x="1039" y="695"/>
                      <a:pt x="1073" y="701"/>
                      <a:pt x="1106" y="713"/>
                    </a:cubicBezTo>
                    <a:cubicBezTo>
                      <a:pt x="1120" y="718"/>
                      <a:pt x="1133" y="724"/>
                      <a:pt x="1146" y="730"/>
                    </a:cubicBezTo>
                    <a:cubicBezTo>
                      <a:pt x="1237" y="779"/>
                      <a:pt x="1301" y="872"/>
                      <a:pt x="1309" y="980"/>
                    </a:cubicBezTo>
                    <a:cubicBezTo>
                      <a:pt x="1309" y="987"/>
                      <a:pt x="1310" y="995"/>
                      <a:pt x="1310" y="1002"/>
                    </a:cubicBezTo>
                    <a:cubicBezTo>
                      <a:pt x="1310" y="1009"/>
                      <a:pt x="1309" y="1017"/>
                      <a:pt x="1309" y="1024"/>
                    </a:cubicBezTo>
                    <a:cubicBezTo>
                      <a:pt x="1303" y="1103"/>
                      <a:pt x="1268" y="1173"/>
                      <a:pt x="1214" y="1224"/>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a:ea typeface="+mn-ea"/>
                  <a:cs typeface="+mn-cs"/>
                </a:endParaRPr>
              </a:p>
            </p:txBody>
          </p:sp>
          <p:sp>
            <p:nvSpPr>
              <p:cNvPr id="90" name="Freeform 16">
                <a:extLst>
                  <a:ext uri="{FF2B5EF4-FFF2-40B4-BE49-F238E27FC236}">
                    <a16:creationId xmlns:a16="http://schemas.microsoft.com/office/drawing/2014/main" id="{E1E73E7A-474D-4086-A9D1-F08B546A4AD2}"/>
                  </a:ext>
                </a:extLst>
              </p:cNvPr>
              <p:cNvSpPr>
                <a:spLocks noChangeArrowheads="1"/>
              </p:cNvSpPr>
              <p:nvPr/>
            </p:nvSpPr>
            <p:spPr bwMode="auto">
              <a:xfrm>
                <a:off x="5459504" y="2764424"/>
                <a:ext cx="1312612" cy="1345000"/>
              </a:xfrm>
              <a:custGeom>
                <a:avLst/>
                <a:gdLst>
                  <a:gd name="connsiteX0" fmla="*/ 1089071 w 1312612"/>
                  <a:gd name="connsiteY0" fmla="*/ 1048073 h 1345000"/>
                  <a:gd name="connsiteX1" fmla="*/ 1214102 w 1312612"/>
                  <a:gd name="connsiteY1" fmla="*/ 1172563 h 1345000"/>
                  <a:gd name="connsiteX2" fmla="*/ 1089071 w 1312612"/>
                  <a:gd name="connsiteY2" fmla="*/ 1297053 h 1345000"/>
                  <a:gd name="connsiteX3" fmla="*/ 964040 w 1312612"/>
                  <a:gd name="connsiteY3" fmla="*/ 1172563 h 1345000"/>
                  <a:gd name="connsiteX4" fmla="*/ 1089071 w 1312612"/>
                  <a:gd name="connsiteY4" fmla="*/ 1048073 h 1345000"/>
                  <a:gd name="connsiteX5" fmla="*/ 205860 w 1312612"/>
                  <a:gd name="connsiteY5" fmla="*/ 1000128 h 1345000"/>
                  <a:gd name="connsiteX6" fmla="*/ 378041 w 1312612"/>
                  <a:gd name="connsiteY6" fmla="*/ 1172564 h 1345000"/>
                  <a:gd name="connsiteX7" fmla="*/ 205860 w 1312612"/>
                  <a:gd name="connsiteY7" fmla="*/ 1345000 h 1345000"/>
                  <a:gd name="connsiteX8" fmla="*/ 33679 w 1312612"/>
                  <a:gd name="connsiteY8" fmla="*/ 1172564 h 1345000"/>
                  <a:gd name="connsiteX9" fmla="*/ 205860 w 1312612"/>
                  <a:gd name="connsiteY9" fmla="*/ 1000128 h 1345000"/>
                  <a:gd name="connsiteX10" fmla="*/ 1233888 w 1312612"/>
                  <a:gd name="connsiteY10" fmla="*/ 617404 h 1345000"/>
                  <a:gd name="connsiteX11" fmla="*/ 1312612 w 1312612"/>
                  <a:gd name="connsiteY11" fmla="*/ 695631 h 1345000"/>
                  <a:gd name="connsiteX12" fmla="*/ 1233888 w 1312612"/>
                  <a:gd name="connsiteY12" fmla="*/ 773858 h 1345000"/>
                  <a:gd name="connsiteX13" fmla="*/ 1155164 w 1312612"/>
                  <a:gd name="connsiteY13" fmla="*/ 695631 h 1345000"/>
                  <a:gd name="connsiteX14" fmla="*/ 1233888 w 1312612"/>
                  <a:gd name="connsiteY14" fmla="*/ 617404 h 1345000"/>
                  <a:gd name="connsiteX15" fmla="*/ 695878 w 1312612"/>
                  <a:gd name="connsiteY15" fmla="*/ 495438 h 1345000"/>
                  <a:gd name="connsiteX16" fmla="*/ 896685 w 1312612"/>
                  <a:gd name="connsiteY16" fmla="*/ 695632 h 1345000"/>
                  <a:gd name="connsiteX17" fmla="*/ 695878 w 1312612"/>
                  <a:gd name="connsiteY17" fmla="*/ 895826 h 1345000"/>
                  <a:gd name="connsiteX18" fmla="*/ 495071 w 1312612"/>
                  <a:gd name="connsiteY18" fmla="*/ 695632 h 1345000"/>
                  <a:gd name="connsiteX19" fmla="*/ 695878 w 1312612"/>
                  <a:gd name="connsiteY19" fmla="*/ 495438 h 1345000"/>
                  <a:gd name="connsiteX20" fmla="*/ 965304 w 1312612"/>
                  <a:gd name="connsiteY20" fmla="*/ 33646 h 1345000"/>
                  <a:gd name="connsiteX21" fmla="*/ 1016243 w 1312612"/>
                  <a:gd name="connsiteY21" fmla="*/ 84536 h 1345000"/>
                  <a:gd name="connsiteX22" fmla="*/ 965304 w 1312612"/>
                  <a:gd name="connsiteY22" fmla="*/ 135426 h 1345000"/>
                  <a:gd name="connsiteX23" fmla="*/ 914365 w 1312612"/>
                  <a:gd name="connsiteY23" fmla="*/ 84536 h 1345000"/>
                  <a:gd name="connsiteX24" fmla="*/ 965304 w 1312612"/>
                  <a:gd name="connsiteY24" fmla="*/ 33646 h 1345000"/>
                  <a:gd name="connsiteX25" fmla="*/ 124610 w 1312612"/>
                  <a:gd name="connsiteY25" fmla="*/ 0 h 1345000"/>
                  <a:gd name="connsiteX26" fmla="*/ 249220 w 1312612"/>
                  <a:gd name="connsiteY26" fmla="*/ 124911 h 1345000"/>
                  <a:gd name="connsiteX27" fmla="*/ 124610 w 1312612"/>
                  <a:gd name="connsiteY27" fmla="*/ 249822 h 1345000"/>
                  <a:gd name="connsiteX28" fmla="*/ 0 w 1312612"/>
                  <a:gd name="connsiteY28" fmla="*/ 124911 h 1345000"/>
                  <a:gd name="connsiteX29" fmla="*/ 124610 w 1312612"/>
                  <a:gd name="connsiteY29" fmla="*/ 0 h 134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12612" h="1345000">
                    <a:moveTo>
                      <a:pt x="1089071" y="1048073"/>
                    </a:moveTo>
                    <a:cubicBezTo>
                      <a:pt x="1158124" y="1048073"/>
                      <a:pt x="1214102" y="1103809"/>
                      <a:pt x="1214102" y="1172563"/>
                    </a:cubicBezTo>
                    <a:cubicBezTo>
                      <a:pt x="1214102" y="1241317"/>
                      <a:pt x="1158124" y="1297053"/>
                      <a:pt x="1089071" y="1297053"/>
                    </a:cubicBezTo>
                    <a:cubicBezTo>
                      <a:pt x="1020018" y="1297053"/>
                      <a:pt x="964040" y="1241317"/>
                      <a:pt x="964040" y="1172563"/>
                    </a:cubicBezTo>
                    <a:cubicBezTo>
                      <a:pt x="964040" y="1103809"/>
                      <a:pt x="1020018" y="1048073"/>
                      <a:pt x="1089071" y="1048073"/>
                    </a:cubicBezTo>
                    <a:close/>
                    <a:moveTo>
                      <a:pt x="205860" y="1000128"/>
                    </a:moveTo>
                    <a:cubicBezTo>
                      <a:pt x="300953" y="1000128"/>
                      <a:pt x="378041" y="1077330"/>
                      <a:pt x="378041" y="1172564"/>
                    </a:cubicBezTo>
                    <a:cubicBezTo>
                      <a:pt x="378041" y="1267798"/>
                      <a:pt x="300953" y="1345000"/>
                      <a:pt x="205860" y="1345000"/>
                    </a:cubicBezTo>
                    <a:cubicBezTo>
                      <a:pt x="110767" y="1345000"/>
                      <a:pt x="33679" y="1267798"/>
                      <a:pt x="33679" y="1172564"/>
                    </a:cubicBezTo>
                    <a:cubicBezTo>
                      <a:pt x="33679" y="1077330"/>
                      <a:pt x="110767" y="1000128"/>
                      <a:pt x="205860" y="1000128"/>
                    </a:cubicBezTo>
                    <a:close/>
                    <a:moveTo>
                      <a:pt x="1233888" y="617404"/>
                    </a:moveTo>
                    <a:cubicBezTo>
                      <a:pt x="1277366" y="617404"/>
                      <a:pt x="1312612" y="652427"/>
                      <a:pt x="1312612" y="695631"/>
                    </a:cubicBezTo>
                    <a:cubicBezTo>
                      <a:pt x="1312612" y="738835"/>
                      <a:pt x="1277366" y="773858"/>
                      <a:pt x="1233888" y="773858"/>
                    </a:cubicBezTo>
                    <a:cubicBezTo>
                      <a:pt x="1190410" y="773858"/>
                      <a:pt x="1155164" y="738835"/>
                      <a:pt x="1155164" y="695631"/>
                    </a:cubicBezTo>
                    <a:cubicBezTo>
                      <a:pt x="1155164" y="652427"/>
                      <a:pt x="1190410" y="617404"/>
                      <a:pt x="1233888" y="617404"/>
                    </a:cubicBezTo>
                    <a:close/>
                    <a:moveTo>
                      <a:pt x="695878" y="495438"/>
                    </a:moveTo>
                    <a:cubicBezTo>
                      <a:pt x="806781" y="495438"/>
                      <a:pt x="896685" y="585068"/>
                      <a:pt x="896685" y="695632"/>
                    </a:cubicBezTo>
                    <a:cubicBezTo>
                      <a:pt x="896685" y="806196"/>
                      <a:pt x="806781" y="895826"/>
                      <a:pt x="695878" y="895826"/>
                    </a:cubicBezTo>
                    <a:cubicBezTo>
                      <a:pt x="584975" y="895826"/>
                      <a:pt x="495071" y="806196"/>
                      <a:pt x="495071" y="695632"/>
                    </a:cubicBezTo>
                    <a:cubicBezTo>
                      <a:pt x="495071" y="585068"/>
                      <a:pt x="584975" y="495438"/>
                      <a:pt x="695878" y="495438"/>
                    </a:cubicBezTo>
                    <a:close/>
                    <a:moveTo>
                      <a:pt x="965304" y="33646"/>
                    </a:moveTo>
                    <a:cubicBezTo>
                      <a:pt x="993437" y="33646"/>
                      <a:pt x="1016243" y="56430"/>
                      <a:pt x="1016243" y="84536"/>
                    </a:cubicBezTo>
                    <a:cubicBezTo>
                      <a:pt x="1016243" y="112642"/>
                      <a:pt x="993437" y="135426"/>
                      <a:pt x="965304" y="135426"/>
                    </a:cubicBezTo>
                    <a:cubicBezTo>
                      <a:pt x="937171" y="135426"/>
                      <a:pt x="914365" y="112642"/>
                      <a:pt x="914365" y="84536"/>
                    </a:cubicBezTo>
                    <a:cubicBezTo>
                      <a:pt x="914365" y="56430"/>
                      <a:pt x="937171" y="33646"/>
                      <a:pt x="965304" y="33646"/>
                    </a:cubicBezTo>
                    <a:close/>
                    <a:moveTo>
                      <a:pt x="124610" y="0"/>
                    </a:moveTo>
                    <a:cubicBezTo>
                      <a:pt x="193430" y="0"/>
                      <a:pt x="249220" y="55925"/>
                      <a:pt x="249220" y="124911"/>
                    </a:cubicBezTo>
                    <a:cubicBezTo>
                      <a:pt x="249220" y="193897"/>
                      <a:pt x="193430" y="249822"/>
                      <a:pt x="124610" y="249822"/>
                    </a:cubicBezTo>
                    <a:cubicBezTo>
                      <a:pt x="55790" y="249822"/>
                      <a:pt x="0" y="193897"/>
                      <a:pt x="0" y="124911"/>
                    </a:cubicBezTo>
                    <a:cubicBezTo>
                      <a:pt x="0" y="55925"/>
                      <a:pt x="55790" y="0"/>
                      <a:pt x="124610" y="0"/>
                    </a:cubicBezTo>
                    <a:close/>
                  </a:path>
                </a:pathLst>
              </a:custGeom>
              <a:solidFill>
                <a:schemeClr val="tx2"/>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a:ea typeface="+mn-ea"/>
                  <a:cs typeface="+mn-cs"/>
                </a:endParaRPr>
              </a:p>
            </p:txBody>
          </p:sp>
        </p:grpSp>
      </p:grpSp>
      <p:sp>
        <p:nvSpPr>
          <p:cNvPr id="36" name="NavigationTriangle">
            <a:extLst>
              <a:ext uri="{FF2B5EF4-FFF2-40B4-BE49-F238E27FC236}">
                <a16:creationId xmlns:a16="http://schemas.microsoft.com/office/drawing/2014/main" id="{0259DE68-DC04-4820-A997-F4BB91CEDFAB}"/>
              </a:ext>
            </a:extLst>
          </p:cNvPr>
          <p:cNvSpPr/>
          <p:nvPr/>
        </p:nvSpPr>
        <p:spPr>
          <a:xfrm rot="16200000">
            <a:off x="11116165" y="-21446"/>
            <a:ext cx="1054387" cy="1097280"/>
          </a:xfrm>
          <a:prstGeom prst="triangle">
            <a:avLst>
              <a:gd name="adj" fmla="val 100000"/>
            </a:avLst>
          </a:prstGeom>
          <a:solidFill>
            <a:schemeClr val="tx2"/>
          </a:solidFill>
          <a:ln w="9525" cap="rnd" cmpd="sng" algn="ctr">
            <a:noFill/>
            <a:prstDash val="solid"/>
            <a:round/>
            <a:headEnd type="none" w="med" len="med"/>
            <a:tailEnd type="none" w="med" len="med"/>
          </a:ln>
          <a:effectLst/>
          <a:extLst>
            <a:ext uri="{91240B29-F687-4F45-9708-019B960494DF}">
              <a14:hiddenLine xmlns:a14="http://schemas.microsoft.com/office/drawing/2010/main" w="9525" cap="rnd" cmpd="sng" algn="ctr">
                <a:solidFill>
                  <a:schemeClr val="tx2"/>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Trebuchet MS"/>
              <a:ea typeface="+mn-ea"/>
              <a:cs typeface="+mn-cs"/>
            </a:endParaRPr>
          </a:p>
        </p:txBody>
      </p:sp>
      <p:sp>
        <p:nvSpPr>
          <p:cNvPr id="37" name="NavigationIcon">
            <a:extLst>
              <a:ext uri="{FF2B5EF4-FFF2-40B4-BE49-F238E27FC236}">
                <a16:creationId xmlns:a16="http://schemas.microsoft.com/office/drawing/2014/main" id="{64097379-8E03-42E7-A158-C8A864BFE438}"/>
              </a:ext>
            </a:extLst>
          </p:cNvPr>
          <p:cNvSpPr>
            <a:spLocks noChangeAspect="1" noChangeArrowheads="1"/>
          </p:cNvSpPr>
          <p:nvPr>
            <p:custDataLst>
              <p:tags r:id="rId3"/>
            </p:custDataLst>
          </p:nvPr>
        </p:nvSpPr>
        <p:spPr bwMode="auto">
          <a:xfrm>
            <a:off x="11690544" y="132877"/>
            <a:ext cx="365760" cy="365760"/>
          </a:xfrm>
          <a:prstGeom prst="ellipse">
            <a:avLst/>
          </a:prstGeom>
          <a:solidFill>
            <a:schemeClr val="bg1"/>
          </a:solidFill>
          <a:ln>
            <a:noFill/>
          </a:ln>
        </p:spPr>
        <p:txBody>
          <a:bodyPr vert="horz" wrap="square" lIns="0" tIns="0" rIns="0" bIns="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295E7E"/>
                </a:solidFill>
                <a:effectLst/>
                <a:uLnTx/>
                <a:uFillTx/>
                <a:latin typeface="Trebuchet MS"/>
                <a:ea typeface="+mn-ea"/>
                <a:cs typeface="+mn-cs"/>
              </a:rPr>
              <a:t>2</a:t>
            </a:r>
          </a:p>
        </p:txBody>
      </p:sp>
    </p:spTree>
    <p:extLst>
      <p:ext uri="{BB962C8B-B14F-4D97-AF65-F5344CB8AC3E}">
        <p14:creationId xmlns:p14="http://schemas.microsoft.com/office/powerpoint/2010/main" val="134592267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AE0B337-474D-47A6-B1A3-EE115C53373A}"/>
              </a:ext>
            </a:extLst>
          </p:cNvPr>
          <p:cNvSpPr>
            <a:spLocks noGrp="1"/>
          </p:cNvSpPr>
          <p:nvPr>
            <p:ph type="sldNum" sz="quarter" idx="12"/>
          </p:nvPr>
        </p:nvSpPr>
        <p:spPr>
          <a:xfrm>
            <a:off x="9448800" y="6492875"/>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1F6EB8-9891-4050-938B-0703392E4F5D}" type="slidenum">
              <a:rPr kumimoji="0" lang="en-GB" sz="2400" b="1" i="0" u="none" strike="noStrike" kern="1200" cap="none" spc="0" normalizeH="0" baseline="0" noProof="0" smtClean="0">
                <a:ln>
                  <a:noFill/>
                </a:ln>
                <a:solidFill>
                  <a:prstClr val="black">
                    <a:lumMod val="95000"/>
                    <a:lumOff val="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2400" b="1" i="0" u="none" strike="noStrike" kern="1200" cap="none" spc="0" normalizeH="0" baseline="0" noProof="0">
              <a:ln>
                <a:noFill/>
              </a:ln>
              <a:solidFill>
                <a:prstClr val="black">
                  <a:lumMod val="95000"/>
                  <a:lumOff val="5000"/>
                </a:prstClr>
              </a:solidFill>
              <a:effectLst/>
              <a:uLnTx/>
              <a:uFillTx/>
              <a:latin typeface="Calibri" panose="020F0502020204030204"/>
              <a:ea typeface="+mn-ea"/>
              <a:cs typeface="+mn-cs"/>
            </a:endParaRPr>
          </a:p>
        </p:txBody>
      </p:sp>
      <p:sp>
        <p:nvSpPr>
          <p:cNvPr id="5" name="Title 4">
            <a:extLst>
              <a:ext uri="{FF2B5EF4-FFF2-40B4-BE49-F238E27FC236}">
                <a16:creationId xmlns:a16="http://schemas.microsoft.com/office/drawing/2014/main" id="{97A13663-7047-421D-B386-9B976D4D0DFC}"/>
              </a:ext>
            </a:extLst>
          </p:cNvPr>
          <p:cNvSpPr>
            <a:spLocks noGrp="1"/>
          </p:cNvSpPr>
          <p:nvPr>
            <p:ph type="ctrTitle"/>
          </p:nvPr>
        </p:nvSpPr>
        <p:spPr/>
        <p:txBody>
          <a:bodyPr>
            <a:normAutofit/>
          </a:bodyPr>
          <a:lstStyle/>
          <a:p>
            <a:r>
              <a:rPr lang="en-GB" dirty="0"/>
              <a:t>Team Defence Executive Team</a:t>
            </a:r>
          </a:p>
        </p:txBody>
      </p:sp>
      <p:sp>
        <p:nvSpPr>
          <p:cNvPr id="6" name="Subtitle 5">
            <a:extLst>
              <a:ext uri="{FF2B5EF4-FFF2-40B4-BE49-F238E27FC236}">
                <a16:creationId xmlns:a16="http://schemas.microsoft.com/office/drawing/2014/main" id="{B10B463C-2FA6-4B27-90E0-57D2F2AB1FAD}"/>
              </a:ext>
            </a:extLst>
          </p:cNvPr>
          <p:cNvSpPr>
            <a:spLocks noGrp="1"/>
          </p:cNvSpPr>
          <p:nvPr>
            <p:ph type="subTitle" idx="1"/>
          </p:nvPr>
        </p:nvSpPr>
        <p:spPr/>
        <p:txBody>
          <a:bodyPr/>
          <a:lstStyle/>
          <a:p>
            <a:r>
              <a:rPr lang="en-GB" b="1" dirty="0"/>
              <a:t>Welcome and Introductions</a:t>
            </a:r>
          </a:p>
          <a:p>
            <a:r>
              <a:rPr lang="en-GB" dirty="0"/>
              <a:t>Steve Lammiman</a:t>
            </a:r>
          </a:p>
        </p:txBody>
      </p:sp>
    </p:spTree>
    <p:extLst>
      <p:ext uri="{BB962C8B-B14F-4D97-AF65-F5344CB8AC3E}">
        <p14:creationId xmlns:p14="http://schemas.microsoft.com/office/powerpoint/2010/main" val="347434976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5" name="Object 64" hidden="1">
            <a:extLst>
              <a:ext uri="{FF2B5EF4-FFF2-40B4-BE49-F238E27FC236}">
                <a16:creationId xmlns:a16="http://schemas.microsoft.com/office/drawing/2014/main" id="{13BA0E9B-49F5-49F0-BAB1-EA4DADAFEBAC}"/>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6" progId="TCLayout.ActiveDocument.1">
                  <p:embed/>
                </p:oleObj>
              </mc:Choice>
              <mc:Fallback>
                <p:oleObj name="think-cell Slide" r:id="rId3" imgW="425" imgH="426" progId="TCLayout.ActiveDocument.1">
                  <p:embed/>
                  <p:pic>
                    <p:nvPicPr>
                      <p:cNvPr id="65" name="Object 64" hidden="1">
                        <a:extLst>
                          <a:ext uri="{FF2B5EF4-FFF2-40B4-BE49-F238E27FC236}">
                            <a16:creationId xmlns:a16="http://schemas.microsoft.com/office/drawing/2014/main" id="{13BA0E9B-49F5-49F0-BAB1-EA4DADAFEBA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71" name="TextBox 70">
            <a:extLst>
              <a:ext uri="{FF2B5EF4-FFF2-40B4-BE49-F238E27FC236}">
                <a16:creationId xmlns:a16="http://schemas.microsoft.com/office/drawing/2014/main" id="{9C8FA2C0-E643-4D3C-AECE-5116EBCE280D}"/>
              </a:ext>
            </a:extLst>
          </p:cNvPr>
          <p:cNvSpPr txBox="1"/>
          <p:nvPr/>
        </p:nvSpPr>
        <p:spPr>
          <a:xfrm>
            <a:off x="5925246" y="3951603"/>
            <a:ext cx="5308600" cy="492443"/>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1" i="1" u="sng" strike="noStrike" kern="1200" cap="none" spc="0" normalizeH="0" baseline="0" noProof="0" dirty="0">
              <a:ln>
                <a:noFill/>
              </a:ln>
              <a:solidFill>
                <a:srgbClr val="000000"/>
              </a:solidFill>
              <a:effectLst/>
              <a:uLnTx/>
              <a:uFillTx/>
              <a:latin typeface="Trebuchet MS"/>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000000"/>
              </a:solidFill>
              <a:effectLst/>
              <a:uLnTx/>
              <a:uFillTx/>
              <a:latin typeface="Trebuchet MS"/>
              <a:ea typeface="+mn-ea"/>
              <a:cs typeface="+mn-cs"/>
            </a:endParaRPr>
          </a:p>
        </p:txBody>
      </p:sp>
      <p:sp>
        <p:nvSpPr>
          <p:cNvPr id="36" name="TextBox 35">
            <a:extLst>
              <a:ext uri="{FF2B5EF4-FFF2-40B4-BE49-F238E27FC236}">
                <a16:creationId xmlns:a16="http://schemas.microsoft.com/office/drawing/2014/main" id="{CDE082E3-ADBD-4FD9-AB36-0B0F82E8E435}"/>
              </a:ext>
            </a:extLst>
          </p:cNvPr>
          <p:cNvSpPr txBox="1"/>
          <p:nvPr/>
        </p:nvSpPr>
        <p:spPr>
          <a:xfrm>
            <a:off x="334121" y="3231682"/>
            <a:ext cx="4523506" cy="430887"/>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C000"/>
                </a:solidFill>
                <a:effectLst/>
                <a:uLnTx/>
                <a:uFillTx/>
                <a:latin typeface="Trebuchet MS"/>
                <a:ea typeface="+mn-ea"/>
                <a:cs typeface="+mn-cs"/>
              </a:rPr>
              <a:t>In-flight programmes</a:t>
            </a:r>
            <a:endParaRPr kumimoji="0" lang="en-GB" sz="2800" b="0" i="0" u="none" strike="noStrike" kern="1200" cap="none" spc="0" normalizeH="0" baseline="0" noProof="0" dirty="0">
              <a:ln>
                <a:noFill/>
              </a:ln>
              <a:solidFill>
                <a:srgbClr val="FFC000"/>
              </a:solidFill>
              <a:effectLst/>
              <a:uLnTx/>
              <a:uFillTx/>
              <a:latin typeface="Trebuchet MS"/>
              <a:ea typeface="+mn-ea"/>
              <a:cs typeface="+mn-cs"/>
            </a:endParaRPr>
          </a:p>
        </p:txBody>
      </p:sp>
      <p:sp>
        <p:nvSpPr>
          <p:cNvPr id="9" name="TextBox 8">
            <a:extLst>
              <a:ext uri="{FF2B5EF4-FFF2-40B4-BE49-F238E27FC236}">
                <a16:creationId xmlns:a16="http://schemas.microsoft.com/office/drawing/2014/main" id="{9ACDEEC1-469D-47A4-925C-A9BD2E45C070}"/>
              </a:ext>
            </a:extLst>
          </p:cNvPr>
          <p:cNvSpPr txBox="1"/>
          <p:nvPr/>
        </p:nvSpPr>
        <p:spPr>
          <a:xfrm>
            <a:off x="5800724" y="1406009"/>
            <a:ext cx="5661721" cy="4062651"/>
          </a:xfrm>
          <a:prstGeom prst="rect">
            <a:avLst/>
          </a:prstGeom>
          <a:noFill/>
          <a:ln w="9525" cap="rnd" cmpd="sng" algn="ctr">
            <a:noFill/>
            <a:prstDash val="solid"/>
            <a:round/>
          </a:ln>
          <a:effectLst/>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srgbClr val="000000"/>
              </a:solidFill>
              <a:effectLst/>
              <a:uLnTx/>
              <a:uFillTx/>
              <a:latin typeface="Trebuchet MS"/>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0000"/>
                </a:solidFill>
                <a:effectLst/>
                <a:uLnTx/>
                <a:uFillTx/>
                <a:latin typeface="Trebuchet MS"/>
                <a:ea typeface="+mn-ea"/>
                <a:cs typeface="+mn-cs"/>
              </a:rPr>
              <a:t>Mapping metrics/targets, capturing best practice, addressing coherence across programmes, identifying impediments and understanding the data </a:t>
            </a:r>
            <a:r>
              <a:rPr kumimoji="0" lang="en-GB" sz="2400" b="0" i="0" u="none" strike="noStrike" kern="1200" cap="none" spc="0" normalizeH="0" baseline="0" noProof="0">
                <a:ln>
                  <a:noFill/>
                </a:ln>
                <a:solidFill>
                  <a:srgbClr val="FF0000"/>
                </a:solidFill>
                <a:effectLst/>
                <a:uLnTx/>
                <a:uFillTx/>
                <a:latin typeface="Trebuchet MS"/>
                <a:ea typeface="+mn-ea"/>
                <a:cs typeface="+mn-cs"/>
              </a:rPr>
              <a:t>analytic/decision </a:t>
            </a:r>
            <a:r>
              <a:rPr kumimoji="0" lang="en-GB" sz="2400" b="0" i="0" u="none" strike="noStrike" kern="1200" cap="none" spc="0" normalizeH="0" baseline="0" noProof="0" dirty="0">
                <a:ln>
                  <a:noFill/>
                </a:ln>
                <a:solidFill>
                  <a:srgbClr val="000000"/>
                </a:solidFill>
                <a:effectLst/>
                <a:uLnTx/>
                <a:uFillTx/>
                <a:latin typeface="Trebuchet MS"/>
                <a:ea typeface="+mn-ea"/>
                <a:cs typeface="+mn-cs"/>
              </a:rPr>
              <a:t>support tool requirement.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000000"/>
              </a:solidFill>
              <a:effectLst/>
              <a:uLnTx/>
              <a:uFillTx/>
              <a:latin typeface="Trebuchet MS"/>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0000"/>
                </a:solidFill>
                <a:effectLst/>
                <a:uLnTx/>
                <a:uFillTx/>
                <a:latin typeface="Trebuchet MS"/>
                <a:ea typeface="+mn-ea"/>
                <a:cs typeface="+mn-cs"/>
              </a:rPr>
              <a:t>Identify and record the answer(s) to the ‘if only’ question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solidFill>
              <a:effectLst/>
              <a:uLnTx/>
              <a:uFillTx/>
              <a:latin typeface="Trebuchet MS"/>
              <a:ea typeface="+mn-ea"/>
              <a:cs typeface="+mn-cs"/>
            </a:endParaRPr>
          </a:p>
        </p:txBody>
      </p:sp>
    </p:spTree>
    <p:extLst>
      <p:ext uri="{BB962C8B-B14F-4D97-AF65-F5344CB8AC3E}">
        <p14:creationId xmlns:p14="http://schemas.microsoft.com/office/powerpoint/2010/main" val="211371804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5" name="Object 64" hidden="1">
            <a:extLst>
              <a:ext uri="{FF2B5EF4-FFF2-40B4-BE49-F238E27FC236}">
                <a16:creationId xmlns:a16="http://schemas.microsoft.com/office/drawing/2014/main" id="{13BA0E9B-49F5-49F0-BAB1-EA4DADAFEBAC}"/>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6" progId="TCLayout.ActiveDocument.1">
                  <p:embed/>
                </p:oleObj>
              </mc:Choice>
              <mc:Fallback>
                <p:oleObj name="think-cell Slide" r:id="rId3" imgW="425" imgH="426" progId="TCLayout.ActiveDocument.1">
                  <p:embed/>
                  <p:pic>
                    <p:nvPicPr>
                      <p:cNvPr id="65" name="Object 64" hidden="1">
                        <a:extLst>
                          <a:ext uri="{FF2B5EF4-FFF2-40B4-BE49-F238E27FC236}">
                            <a16:creationId xmlns:a16="http://schemas.microsoft.com/office/drawing/2014/main" id="{13BA0E9B-49F5-49F0-BAB1-EA4DADAFEBA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3" name="Rectangle 42">
            <a:extLst>
              <a:ext uri="{FF2B5EF4-FFF2-40B4-BE49-F238E27FC236}">
                <a16:creationId xmlns:a16="http://schemas.microsoft.com/office/drawing/2014/main" id="{BCBBF006-0290-C8BA-B0D5-36648B6495BE}"/>
              </a:ext>
            </a:extLst>
          </p:cNvPr>
          <p:cNvSpPr/>
          <p:nvPr/>
        </p:nvSpPr>
        <p:spPr>
          <a:xfrm>
            <a:off x="5851831" y="3032813"/>
            <a:ext cx="5982899" cy="785322"/>
          </a:xfrm>
          <a:prstGeom prst="rect">
            <a:avLst/>
          </a:prstGeom>
          <a:solidFill>
            <a:schemeClr val="bg2">
              <a:alpha val="47000"/>
            </a:schemeClr>
          </a:solidFill>
          <a:ln w="9525" cap="rnd" cmpd="sng" algn="ctr">
            <a:noFill/>
            <a:prstDash val="sysDot"/>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0000"/>
                </a:solidFill>
                <a:effectLst/>
                <a:uLnTx/>
                <a:uFillTx/>
                <a:latin typeface="Trebuchet MS"/>
                <a:ea typeface="+mn-ea"/>
                <a:cs typeface="+mn-cs"/>
              </a:rPr>
              <a:t>Focused analysis against specific capabilities to determine: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000000"/>
              </a:solidFill>
              <a:effectLst/>
              <a:uLnTx/>
              <a:uFillTx/>
              <a:latin typeface="Trebuchet MS"/>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en-GB" sz="2400" b="0" i="0" u="none" strike="noStrike" kern="1200" cap="none" spc="0" normalizeH="0" baseline="0" noProof="0" dirty="0">
                <a:ln>
                  <a:noFill/>
                </a:ln>
                <a:solidFill>
                  <a:srgbClr val="000000"/>
                </a:solidFill>
                <a:effectLst/>
                <a:uLnTx/>
                <a:uFillTx/>
                <a:latin typeface="Trebuchet MS"/>
                <a:ea typeface="+mn-ea"/>
                <a:cs typeface="+mn-cs"/>
              </a:rPr>
              <a:t>How much more can be delivered from within existing resource envelope</a:t>
            </a: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en-GB" sz="2400" b="0" i="0" u="none" strike="noStrike" kern="1200" cap="none" spc="0" normalizeH="0" baseline="0" noProof="0" dirty="0">
                <a:ln>
                  <a:noFill/>
                </a:ln>
                <a:solidFill>
                  <a:srgbClr val="000000"/>
                </a:solidFill>
                <a:effectLst/>
                <a:uLnTx/>
                <a:uFillTx/>
                <a:latin typeface="Trebuchet MS"/>
                <a:ea typeface="+mn-ea"/>
                <a:cs typeface="+mn-cs"/>
              </a:rPr>
              <a:t>What further resources are required to increase outputs</a:t>
            </a:r>
          </a:p>
        </p:txBody>
      </p:sp>
      <p:sp>
        <p:nvSpPr>
          <p:cNvPr id="36" name="TextBox 35">
            <a:extLst>
              <a:ext uri="{FF2B5EF4-FFF2-40B4-BE49-F238E27FC236}">
                <a16:creationId xmlns:a16="http://schemas.microsoft.com/office/drawing/2014/main" id="{CDE082E3-ADBD-4FD9-AB36-0B0F82E8E435}"/>
              </a:ext>
            </a:extLst>
          </p:cNvPr>
          <p:cNvSpPr txBox="1"/>
          <p:nvPr/>
        </p:nvSpPr>
        <p:spPr>
          <a:xfrm>
            <a:off x="357270" y="3210031"/>
            <a:ext cx="4523506" cy="430887"/>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C000"/>
                </a:solidFill>
                <a:effectLst/>
                <a:uLnTx/>
                <a:uFillTx/>
                <a:latin typeface="Trebuchet MS"/>
                <a:ea typeface="+mn-ea"/>
                <a:cs typeface="+mn-cs"/>
              </a:rPr>
              <a:t>Capability deep-dives</a:t>
            </a:r>
            <a:endParaRPr kumimoji="0" lang="en-GB" sz="2800" b="0" i="0" u="none" strike="noStrike" kern="1200" cap="none" spc="0" normalizeH="0" baseline="0" noProof="0" dirty="0">
              <a:ln>
                <a:noFill/>
              </a:ln>
              <a:solidFill>
                <a:srgbClr val="FFC000"/>
              </a:solidFill>
              <a:effectLst/>
              <a:uLnTx/>
              <a:uFillTx/>
              <a:latin typeface="Trebuchet MS"/>
              <a:ea typeface="+mn-ea"/>
              <a:cs typeface="+mn-cs"/>
            </a:endParaRPr>
          </a:p>
        </p:txBody>
      </p:sp>
    </p:spTree>
    <p:extLst>
      <p:ext uri="{BB962C8B-B14F-4D97-AF65-F5344CB8AC3E}">
        <p14:creationId xmlns:p14="http://schemas.microsoft.com/office/powerpoint/2010/main" val="179470513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4B7157-D7BD-47A2-840F-3AC88284C217}"/>
              </a:ext>
            </a:extLst>
          </p:cNvPr>
          <p:cNvSpPr>
            <a:spLocks noGrp="1"/>
          </p:cNvSpPr>
          <p:nvPr>
            <p:ph type="title"/>
          </p:nvPr>
        </p:nvSpPr>
        <p:spPr>
          <a:xfrm>
            <a:off x="447675" y="18255"/>
            <a:ext cx="10515600" cy="1325563"/>
          </a:xfrm>
        </p:spPr>
        <p:txBody>
          <a:bodyPr/>
          <a:lstStyle/>
          <a:p>
            <a:pPr algn="ctr"/>
            <a:r>
              <a:rPr lang="en-GB" b="1" dirty="0"/>
              <a:t>Capability Deep Dives - Purpose</a:t>
            </a:r>
            <a:endParaRPr lang="en-GB" b="1" dirty="0">
              <a:ea typeface="Calibri Light"/>
              <a:cs typeface="Calibri Light"/>
            </a:endParaRPr>
          </a:p>
        </p:txBody>
      </p:sp>
      <p:sp>
        <p:nvSpPr>
          <p:cNvPr id="3" name="Content Placeholder 2">
            <a:extLst>
              <a:ext uri="{FF2B5EF4-FFF2-40B4-BE49-F238E27FC236}">
                <a16:creationId xmlns:a16="http://schemas.microsoft.com/office/drawing/2014/main" id="{49C597C0-4AF5-4879-B629-3C8590895D0A}"/>
              </a:ext>
            </a:extLst>
          </p:cNvPr>
          <p:cNvSpPr>
            <a:spLocks noGrp="1"/>
          </p:cNvSpPr>
          <p:nvPr>
            <p:ph idx="1"/>
          </p:nvPr>
        </p:nvSpPr>
        <p:spPr>
          <a:xfrm>
            <a:off x="552450" y="1253330"/>
            <a:ext cx="10515600" cy="5471319"/>
          </a:xfrm>
        </p:spPr>
        <p:txBody>
          <a:bodyPr vert="horz" lIns="91440" tIns="45720" rIns="91440" bIns="45720" rtlCol="0" anchor="t">
            <a:normAutofit/>
          </a:bodyPr>
          <a:lstStyle/>
          <a:p>
            <a:pPr marL="0" indent="0">
              <a:buNone/>
            </a:pPr>
            <a:r>
              <a:rPr lang="en-GB" sz="2400" dirty="0"/>
              <a:t>To provide illustrative examples of actions to deliver the intent of IDO</a:t>
            </a:r>
            <a:endParaRPr lang="en-GB" sz="2400" dirty="0">
              <a:ea typeface="Calibri"/>
              <a:cs typeface="Calibri"/>
            </a:endParaRPr>
          </a:p>
          <a:p>
            <a:pPr lvl="1"/>
            <a:r>
              <a:rPr lang="en-GB" dirty="0"/>
              <a:t>Each Deep Dive will:</a:t>
            </a:r>
            <a:endParaRPr lang="en-GB" dirty="0">
              <a:ea typeface="Calibri"/>
              <a:cs typeface="Calibri"/>
            </a:endParaRPr>
          </a:p>
          <a:p>
            <a:pPr lvl="2"/>
            <a:r>
              <a:rPr lang="en-GB" sz="2400" dirty="0"/>
              <a:t>Quantify the demand and assess the achieved level of supply</a:t>
            </a:r>
            <a:endParaRPr lang="en-GB" sz="2400" dirty="0">
              <a:ea typeface="Calibri"/>
              <a:cs typeface="Calibri"/>
            </a:endParaRPr>
          </a:p>
          <a:p>
            <a:pPr lvl="2"/>
            <a:r>
              <a:rPr lang="en-GB" sz="2400" dirty="0"/>
              <a:t>Quantify the demand – supply shortfall</a:t>
            </a:r>
            <a:endParaRPr lang="en-GB" sz="2400" dirty="0">
              <a:ea typeface="Calibri"/>
              <a:cs typeface="Calibri"/>
            </a:endParaRPr>
          </a:p>
          <a:p>
            <a:pPr lvl="2"/>
            <a:r>
              <a:rPr lang="en-GB" sz="2400" dirty="0"/>
              <a:t>Codify the root-causes of the main losses of supply</a:t>
            </a:r>
            <a:endParaRPr lang="en-GB" sz="2400" dirty="0">
              <a:ea typeface="Calibri"/>
              <a:cs typeface="Calibri"/>
            </a:endParaRPr>
          </a:p>
          <a:p>
            <a:pPr lvl="2"/>
            <a:r>
              <a:rPr lang="en-GB" sz="2400" dirty="0"/>
              <a:t>Propose actions to increase supply</a:t>
            </a:r>
            <a:endParaRPr lang="en-GB" sz="2400" dirty="0">
              <a:ea typeface="Calibri"/>
              <a:cs typeface="Calibri"/>
            </a:endParaRPr>
          </a:p>
          <a:p>
            <a:pPr lvl="1"/>
            <a:r>
              <a:rPr lang="en-GB" dirty="0"/>
              <a:t>All Deep Dives will:</a:t>
            </a:r>
            <a:endParaRPr lang="en-GB" dirty="0">
              <a:ea typeface="Calibri"/>
              <a:cs typeface="Calibri"/>
            </a:endParaRPr>
          </a:p>
          <a:p>
            <a:pPr lvl="2"/>
            <a:r>
              <a:rPr lang="en-GB" sz="2400" dirty="0"/>
              <a:t>Use a common approach </a:t>
            </a:r>
            <a:endParaRPr lang="en-GB" sz="2400" dirty="0">
              <a:ea typeface="Calibri"/>
              <a:cs typeface="Calibri"/>
            </a:endParaRPr>
          </a:p>
          <a:p>
            <a:pPr lvl="2"/>
            <a:r>
              <a:rPr lang="en-GB" sz="2400" dirty="0"/>
              <a:t>Focus on the Eqpt, People and Logistic (and Infra where possible) DLODs</a:t>
            </a:r>
            <a:endParaRPr lang="en-GB" sz="2400" dirty="0">
              <a:ea typeface="Calibri"/>
              <a:cs typeface="Calibri"/>
            </a:endParaRPr>
          </a:p>
          <a:p>
            <a:pPr lvl="2"/>
            <a:r>
              <a:rPr lang="en-GB" sz="2400" dirty="0"/>
              <a:t>Highlight relevant DLOD investments and adjustments</a:t>
            </a:r>
          </a:p>
          <a:p>
            <a:pPr lvl="1"/>
            <a:r>
              <a:rPr lang="en-GB" dirty="0">
                <a:ea typeface="Calibri"/>
                <a:cs typeface="Calibri"/>
              </a:rPr>
              <a:t>Timeline</a:t>
            </a:r>
          </a:p>
          <a:p>
            <a:pPr lvl="2"/>
            <a:r>
              <a:rPr lang="en-GB" sz="2400" dirty="0">
                <a:ea typeface="Calibri"/>
                <a:cs typeface="Calibri"/>
              </a:rPr>
              <a:t>Instructions issued </a:t>
            </a:r>
            <a:r>
              <a:rPr lang="en-GB" sz="2400" b="1" dirty="0">
                <a:ea typeface="Calibri"/>
                <a:cs typeface="Calibri"/>
              </a:rPr>
              <a:t>28 Sep</a:t>
            </a:r>
            <a:r>
              <a:rPr lang="en-GB" sz="2400" dirty="0">
                <a:ea typeface="Calibri"/>
                <a:cs typeface="Calibri"/>
              </a:rPr>
              <a:t>, Deep Dives </a:t>
            </a:r>
            <a:r>
              <a:rPr lang="en-GB" sz="2400" b="1" dirty="0">
                <a:ea typeface="Calibri"/>
                <a:cs typeface="Calibri"/>
              </a:rPr>
              <a:t>10-21 Oct</a:t>
            </a:r>
            <a:r>
              <a:rPr lang="en-GB" sz="2400" dirty="0">
                <a:ea typeface="Calibri"/>
                <a:cs typeface="Calibri"/>
              </a:rPr>
              <a:t>, Findings reported </a:t>
            </a:r>
            <a:r>
              <a:rPr lang="en-GB" sz="2400" b="1" dirty="0">
                <a:ea typeface="Calibri"/>
                <a:cs typeface="Calibri"/>
              </a:rPr>
              <a:t>1 Nov</a:t>
            </a:r>
            <a:r>
              <a:rPr lang="en-GB" sz="2400" dirty="0">
                <a:ea typeface="Calibri"/>
                <a:cs typeface="Calibri"/>
              </a:rPr>
              <a:t>.</a:t>
            </a:r>
          </a:p>
        </p:txBody>
      </p:sp>
    </p:spTree>
    <p:extLst>
      <p:ext uri="{BB962C8B-B14F-4D97-AF65-F5344CB8AC3E}">
        <p14:creationId xmlns:p14="http://schemas.microsoft.com/office/powerpoint/2010/main" val="257849186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8CADF98-843C-4531-8928-A4816D933E35}"/>
              </a:ext>
            </a:extLst>
          </p:cNvPr>
          <p:cNvSpPr txBox="1">
            <a:spLocks/>
          </p:cNvSpPr>
          <p:nvPr/>
        </p:nvSpPr>
        <p:spPr>
          <a:xfrm>
            <a:off x="838200" y="254524"/>
            <a:ext cx="10515600" cy="100317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4400" b="1" i="0" u="none" strike="noStrike" kern="1200" cap="none" spc="0" normalizeH="0" baseline="0" noProof="0" dirty="0">
                <a:ln>
                  <a:noFill/>
                </a:ln>
                <a:solidFill>
                  <a:srgbClr val="000000"/>
                </a:solidFill>
                <a:effectLst/>
                <a:uLnTx/>
                <a:uFillTx/>
                <a:latin typeface="Arial"/>
                <a:ea typeface="+mj-ea"/>
                <a:cs typeface="Arial"/>
              </a:rPr>
              <a:t>Capability Deep Dives</a:t>
            </a:r>
          </a:p>
        </p:txBody>
      </p:sp>
      <p:sp>
        <p:nvSpPr>
          <p:cNvPr id="2" name="TextBox 1">
            <a:extLst>
              <a:ext uri="{FF2B5EF4-FFF2-40B4-BE49-F238E27FC236}">
                <a16:creationId xmlns:a16="http://schemas.microsoft.com/office/drawing/2014/main" id="{B684D862-840B-4774-A0AC-C103E5CC43D8}"/>
              </a:ext>
            </a:extLst>
          </p:cNvPr>
          <p:cNvSpPr txBox="1"/>
          <p:nvPr/>
        </p:nvSpPr>
        <p:spPr>
          <a:xfrm>
            <a:off x="5720760" y="1678450"/>
            <a:ext cx="5508893" cy="22467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0000"/>
                </a:solidFill>
                <a:effectLst/>
                <a:uLnTx/>
                <a:uFillTx/>
                <a:latin typeface="Arial"/>
                <a:ea typeface="+mn-ea"/>
                <a:cs typeface="Arial"/>
              </a:rPr>
              <a:t>Enabling the Integrated Force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0000"/>
                </a:solidFill>
                <a:effectLst/>
                <a:uLnTx/>
                <a:uFillTx/>
                <a:latin typeface="Arial"/>
                <a:ea typeface="+mn-ea"/>
                <a:cs typeface="Arial"/>
              </a:rPr>
              <a:t>Global Command and Control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0000"/>
                </a:solidFill>
                <a:effectLst/>
                <a:uLnTx/>
                <a:uFillTx/>
                <a:latin typeface="Arial"/>
                <a:ea typeface="+mn-ea"/>
                <a:cs typeface="Arial"/>
              </a:rPr>
              <a:t>Deployed Medical Support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0000"/>
                </a:solidFill>
                <a:effectLst/>
                <a:uLnTx/>
                <a:uFillTx/>
                <a:latin typeface="Arial"/>
                <a:ea typeface="+mn-ea"/>
                <a:cs typeface="Arial"/>
              </a:rPr>
              <a:t>Strategic Lift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0000"/>
                </a:solidFill>
                <a:effectLst/>
                <a:uLnTx/>
                <a:uFillTx/>
                <a:latin typeface="Arial"/>
                <a:ea typeface="+mn-ea"/>
                <a:cs typeface="Arial"/>
              </a:rPr>
              <a:t>Strategic Base</a:t>
            </a:r>
          </a:p>
        </p:txBody>
      </p:sp>
      <p:sp>
        <p:nvSpPr>
          <p:cNvPr id="3" name="Slide Number Placeholder 2">
            <a:extLst>
              <a:ext uri="{FF2B5EF4-FFF2-40B4-BE49-F238E27FC236}">
                <a16:creationId xmlns:a16="http://schemas.microsoft.com/office/drawing/2014/main" id="{4BEAC972-97E4-430D-BC2E-393C01E87F26}"/>
              </a:ext>
            </a:extLst>
          </p:cNvPr>
          <p:cNvSpPr>
            <a:spLocks noGrp="1"/>
          </p:cNvSpPr>
          <p:nvPr>
            <p:ph type="sldNum" sz="quarter" idx="4294967295"/>
          </p:nvPr>
        </p:nvSpPr>
        <p:spPr>
          <a:xfrm>
            <a:off x="94488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E6BDAF9-125F-42F4-AEC6-A9FCC95B138D}" type="slidenum">
              <a:rPr kumimoji="0" lang="en-GB" sz="1800" b="0" i="0" u="none" strike="noStrike" kern="1200" cap="none" spc="0" normalizeH="0" baseline="0" noProof="0" smtClean="0">
                <a:ln>
                  <a:noFill/>
                </a:ln>
                <a:solidFill>
                  <a:srgbClr val="000000"/>
                </a:solidFill>
                <a:effectLst/>
                <a:uLnTx/>
                <a:uFillTx/>
                <a:latin typeface="Arial"/>
                <a:ea typeface="+mn-ea"/>
                <a:cs typeface="Arial"/>
              </a:rPr>
              <a:pPr marL="0" marR="0" lvl="0" indent="0" algn="l" defTabSz="914400" rtl="0" eaLnBrk="1" fontAlgn="auto" latinLnBrk="0" hangingPunct="1">
                <a:lnSpc>
                  <a:spcPct val="100000"/>
                </a:lnSpc>
                <a:spcBef>
                  <a:spcPts val="0"/>
                </a:spcBef>
                <a:spcAft>
                  <a:spcPts val="0"/>
                </a:spcAft>
                <a:buClrTx/>
                <a:buSzTx/>
                <a:buFontTx/>
                <a:buNone/>
                <a:tabLst/>
                <a:defRPr/>
              </a:pPr>
              <a:t>33</a:t>
            </a:fld>
            <a:endParaRPr kumimoji="0" lang="en-GB" sz="1800" b="0" i="0" u="none" strike="noStrike" kern="1200" cap="none" spc="0" normalizeH="0" baseline="0" noProof="0">
              <a:ln>
                <a:noFill/>
              </a:ln>
              <a:solidFill>
                <a:srgbClr val="000000"/>
              </a:solidFill>
              <a:effectLst/>
              <a:uLnTx/>
              <a:uFillTx/>
              <a:latin typeface="Arial"/>
              <a:ea typeface="+mn-ea"/>
              <a:cs typeface="Arial"/>
            </a:endParaRPr>
          </a:p>
        </p:txBody>
      </p:sp>
      <p:sp>
        <p:nvSpPr>
          <p:cNvPr id="4" name="TextBox 3">
            <a:extLst>
              <a:ext uri="{FF2B5EF4-FFF2-40B4-BE49-F238E27FC236}">
                <a16:creationId xmlns:a16="http://schemas.microsoft.com/office/drawing/2014/main" id="{E5E724C1-372F-4B56-914C-EE7BFAE2DCB8}"/>
              </a:ext>
            </a:extLst>
          </p:cNvPr>
          <p:cNvSpPr txBox="1"/>
          <p:nvPr/>
        </p:nvSpPr>
        <p:spPr>
          <a:xfrm>
            <a:off x="838200" y="1684962"/>
            <a:ext cx="2500901" cy="22467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0000"/>
                </a:solidFill>
                <a:effectLst/>
                <a:uLnTx/>
                <a:uFillTx/>
                <a:latin typeface="Arial"/>
                <a:ea typeface="+mn-ea"/>
                <a:cs typeface="Arial"/>
              </a:rPr>
              <a:t>Maritime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0000"/>
                </a:solidFill>
                <a:effectLst/>
                <a:uLnTx/>
                <a:uFillTx/>
                <a:latin typeface="Arial"/>
                <a:ea typeface="+mn-ea"/>
                <a:cs typeface="Arial"/>
              </a:rPr>
              <a:t>Type 45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0000"/>
                </a:solidFill>
                <a:effectLst/>
                <a:uLnTx/>
                <a:uFillTx/>
                <a:latin typeface="Arial"/>
                <a:ea typeface="+mn-ea"/>
                <a:cs typeface="Arial"/>
              </a:rPr>
              <a:t>Astute SSN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0000"/>
                </a:solidFill>
                <a:effectLst/>
                <a:uLnTx/>
                <a:uFillTx/>
                <a:latin typeface="Arial"/>
                <a:ea typeface="+mn-ea"/>
                <a:cs typeface="Arial"/>
              </a:rPr>
              <a:t>Merlin Mk 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0000"/>
                </a:solidFill>
                <a:effectLst/>
                <a:uLnTx/>
                <a:uFillTx/>
                <a:latin typeface="Arial"/>
                <a:ea typeface="+mn-ea"/>
                <a:cs typeface="Arial"/>
              </a:rPr>
              <a:t>Merlin Mk 4</a:t>
            </a:r>
          </a:p>
        </p:txBody>
      </p:sp>
      <p:sp>
        <p:nvSpPr>
          <p:cNvPr id="6" name="TextBox 5">
            <a:extLst>
              <a:ext uri="{FF2B5EF4-FFF2-40B4-BE49-F238E27FC236}">
                <a16:creationId xmlns:a16="http://schemas.microsoft.com/office/drawing/2014/main" id="{BEEF86EF-02E3-46FC-9641-BDDDAA2AA60F}"/>
              </a:ext>
            </a:extLst>
          </p:cNvPr>
          <p:cNvSpPr txBox="1"/>
          <p:nvPr/>
        </p:nvSpPr>
        <p:spPr>
          <a:xfrm>
            <a:off x="838200" y="4265097"/>
            <a:ext cx="2500901"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0000"/>
                </a:solidFill>
                <a:effectLst/>
                <a:uLnTx/>
                <a:uFillTx/>
                <a:latin typeface="Arial"/>
                <a:ea typeface="+mn-ea"/>
                <a:cs typeface="Arial"/>
              </a:rPr>
              <a:t>Air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0000"/>
                </a:solidFill>
                <a:effectLst/>
                <a:uLnTx/>
                <a:uFillTx/>
                <a:latin typeface="Arial"/>
                <a:ea typeface="+mn-ea"/>
                <a:cs typeface="Arial"/>
              </a:rPr>
              <a:t>Typhoon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0000"/>
                </a:solidFill>
                <a:effectLst/>
                <a:uLnTx/>
                <a:uFillTx/>
                <a:latin typeface="Arial"/>
                <a:ea typeface="+mn-ea"/>
                <a:cs typeface="Arial"/>
              </a:rPr>
              <a:t>F35B</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0000"/>
                </a:solidFill>
                <a:effectLst/>
                <a:uLnTx/>
                <a:uFillTx/>
                <a:latin typeface="Arial"/>
                <a:ea typeface="+mn-ea"/>
                <a:cs typeface="Arial"/>
              </a:rPr>
              <a:t>A400M</a:t>
            </a:r>
          </a:p>
        </p:txBody>
      </p:sp>
      <p:sp>
        <p:nvSpPr>
          <p:cNvPr id="7" name="TextBox 6">
            <a:extLst>
              <a:ext uri="{FF2B5EF4-FFF2-40B4-BE49-F238E27FC236}">
                <a16:creationId xmlns:a16="http://schemas.microsoft.com/office/drawing/2014/main" id="{5C37FF9E-432B-4FB6-B570-1E0F0264D4F3}"/>
              </a:ext>
            </a:extLst>
          </p:cNvPr>
          <p:cNvSpPr txBox="1"/>
          <p:nvPr/>
        </p:nvSpPr>
        <p:spPr>
          <a:xfrm>
            <a:off x="5804901" y="4265097"/>
            <a:ext cx="5025024" cy="166199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0000"/>
                </a:solidFill>
                <a:effectLst/>
                <a:uLnTx/>
                <a:uFillTx/>
                <a:latin typeface="Arial"/>
                <a:ea typeface="+mn-ea"/>
                <a:cs typeface="Arial"/>
              </a:rPr>
              <a:t>Land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0000"/>
                </a:solidFill>
                <a:effectLst/>
                <a:uLnTx/>
                <a:uFillTx/>
                <a:latin typeface="Arial"/>
                <a:ea typeface="+mn-ea"/>
                <a:cs typeface="Arial"/>
              </a:rPr>
              <a:t>Armd</a:t>
            </a:r>
            <a:r>
              <a:rPr kumimoji="0" lang="en-GB" sz="2800" b="0" i="0" u="none" strike="noStrike" kern="1200" cap="none" spc="0" normalizeH="0" baseline="0" noProof="0" dirty="0">
                <a:ln>
                  <a:noFill/>
                </a:ln>
                <a:solidFill>
                  <a:srgbClr val="000000"/>
                </a:solidFill>
                <a:effectLst/>
                <a:uLnTx/>
                <a:uFillTx/>
                <a:latin typeface="Arial"/>
                <a:ea typeface="+mn-ea"/>
                <a:cs typeface="Arial"/>
              </a:rPr>
              <a:t> Brigade Combat Team: Challenger 2/3, Warrior/Ajax</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a:ea typeface="+mn-ea"/>
              <a:cs typeface="Arial"/>
            </a:endParaRPr>
          </a:p>
        </p:txBody>
      </p:sp>
    </p:spTree>
    <p:extLst>
      <p:ext uri="{BB962C8B-B14F-4D97-AF65-F5344CB8AC3E}">
        <p14:creationId xmlns:p14="http://schemas.microsoft.com/office/powerpoint/2010/main" val="1468709395"/>
      </p:ext>
    </p:extLst>
  </p:cSld>
  <p:clrMapOvr>
    <a:overrideClrMapping bg1="lt1" tx1="dk1" bg2="lt2" tx2="dk2" accent1="accent1" accent2="accent2" accent3="accent3" accent4="accent4" accent5="accent5" accent6="accent6" hlink="hlink" folHlink="folHlink"/>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EFE059D-47F0-494F-893F-4091A9599786}"/>
              </a:ext>
            </a:extLst>
          </p:cNvPr>
          <p:cNvSpPr>
            <a:spLocks noGrp="1"/>
          </p:cNvSpPr>
          <p:nvPr>
            <p:ph idx="1"/>
          </p:nvPr>
        </p:nvSpPr>
        <p:spPr>
          <a:xfrm>
            <a:off x="295067" y="863349"/>
            <a:ext cx="11185132" cy="5252662"/>
          </a:xfrm>
        </p:spPr>
        <p:txBody>
          <a:bodyPr>
            <a:normAutofit fontScale="77500" lnSpcReduction="20000"/>
          </a:bodyPr>
          <a:lstStyle/>
          <a:p>
            <a:pPr>
              <a:lnSpc>
                <a:spcPct val="120000"/>
              </a:lnSpc>
            </a:pPr>
            <a:r>
              <a:rPr lang="en-GB" dirty="0">
                <a:latin typeface="Calibri" panose="020F0502020204030204" pitchFamily="34" charset="0"/>
                <a:cs typeface="Calibri" panose="020F0502020204030204" pitchFamily="34" charset="0"/>
              </a:rPr>
              <a:t>Require greater clarity in the output demand signal via refresh of Defence Planning Assumptions.</a:t>
            </a:r>
          </a:p>
          <a:p>
            <a:pPr>
              <a:lnSpc>
                <a:spcPct val="120000"/>
              </a:lnSpc>
            </a:pPr>
            <a:r>
              <a:rPr lang="en-GB" dirty="0">
                <a:latin typeface="Calibri" panose="020F0502020204030204" pitchFamily="34" charset="0"/>
                <a:cs typeface="Calibri" panose="020F0502020204030204" pitchFamily="34" charset="0"/>
              </a:rPr>
              <a:t>Readiness definition endorsed by COS provides conceptual baseline. </a:t>
            </a:r>
          </a:p>
          <a:p>
            <a:pPr>
              <a:lnSpc>
                <a:spcPct val="120000"/>
              </a:lnSpc>
            </a:pPr>
            <a:r>
              <a:rPr lang="en-GB" dirty="0">
                <a:latin typeface="Calibri" panose="020F0502020204030204" pitchFamily="34" charset="0"/>
                <a:cs typeface="Calibri" panose="020F0502020204030204" pitchFamily="34" charset="0"/>
              </a:rPr>
              <a:t>Need to understand interdependencies between TLBs needed to deliver Force Elements @ Readiness and an integrated, resilient and enabled force.</a:t>
            </a:r>
          </a:p>
          <a:p>
            <a:pPr>
              <a:lnSpc>
                <a:spcPct val="120000"/>
              </a:lnSpc>
            </a:pPr>
            <a:r>
              <a:rPr lang="en-GB" dirty="0">
                <a:latin typeface="Calibri" panose="020F0502020204030204" pitchFamily="34" charset="0"/>
                <a:cs typeface="Calibri" panose="020F0502020204030204" pitchFamily="34" charset="0"/>
              </a:rPr>
              <a:t>Data-driven decision making underpins delivery of increased outputs which will change the requirement for data quality, curation and analytics (link to DX4D).</a:t>
            </a:r>
          </a:p>
          <a:p>
            <a:pPr>
              <a:lnSpc>
                <a:spcPct val="120000"/>
              </a:lnSpc>
            </a:pPr>
            <a:r>
              <a:rPr lang="en-GB" dirty="0">
                <a:latin typeface="Calibri" panose="020F0502020204030204" pitchFamily="34" charset="0"/>
                <a:cs typeface="Calibri" panose="020F0502020204030204" pitchFamily="34" charset="0"/>
              </a:rPr>
              <a:t>Adopting Cost of Unavailability model(s) has potential to provide evidence to support BoI decision making at all levels and would change the way Defence makes corporate level decisions, enabled by strong root cause analysis and senior, empowered governance.</a:t>
            </a:r>
          </a:p>
          <a:p>
            <a:pPr>
              <a:lnSpc>
                <a:spcPct val="120000"/>
              </a:lnSpc>
            </a:pPr>
            <a:r>
              <a:rPr lang="en-GB" dirty="0">
                <a:latin typeface="Calibri" panose="020F0502020204030204" pitchFamily="34" charset="0"/>
                <a:cs typeface="Calibri" panose="020F0502020204030204" pitchFamily="34" charset="0"/>
              </a:rPr>
              <a:t>Capability Deep Dives provide an opportunity to identify the steps needed to drive up outputs for key capabilities and generate evidence to inform wider Dept planning; but ambition will need tempering and expectations managed; focus on what really matters and tailor the approach. View as a first step in an iterative process.</a:t>
            </a:r>
          </a:p>
        </p:txBody>
      </p:sp>
      <p:sp>
        <p:nvSpPr>
          <p:cNvPr id="4" name="Title 1">
            <a:extLst>
              <a:ext uri="{FF2B5EF4-FFF2-40B4-BE49-F238E27FC236}">
                <a16:creationId xmlns:a16="http://schemas.microsoft.com/office/drawing/2014/main" id="{58D1C497-4878-4132-AEF6-BB5117582BDE}"/>
              </a:ext>
            </a:extLst>
          </p:cNvPr>
          <p:cNvSpPr txBox="1">
            <a:spLocks/>
          </p:cNvSpPr>
          <p:nvPr/>
        </p:nvSpPr>
        <p:spPr>
          <a:xfrm>
            <a:off x="838200" y="-19362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4400" b="1" i="0" u="none" strike="noStrike" kern="120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t>Summary</a:t>
            </a:r>
          </a:p>
        </p:txBody>
      </p:sp>
    </p:spTree>
    <p:extLst>
      <p:ext uri="{BB962C8B-B14F-4D97-AF65-F5344CB8AC3E}">
        <p14:creationId xmlns:p14="http://schemas.microsoft.com/office/powerpoint/2010/main" val="250684817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6170063" y="2105177"/>
            <a:ext cx="5230119" cy="1466966"/>
          </a:xfrm>
        </p:spPr>
        <p:txBody>
          <a:bodyPr vert="horz" lIns="91440" tIns="45720" rIns="91440" bIns="45720" rtlCol="0" anchor="t">
            <a:normAutofit fontScale="25000" lnSpcReduction="20000"/>
          </a:bodyPr>
          <a:lstStyle/>
          <a:p>
            <a:pPr algn="ctr"/>
            <a:endParaRPr lang="en-GB" sz="8000" kern="0" dirty="0"/>
          </a:p>
          <a:p>
            <a:pPr algn="ctr"/>
            <a:r>
              <a:rPr lang="en-GB" sz="9600" kern="0" dirty="0">
                <a:latin typeface="Arial"/>
                <a:cs typeface="Arial"/>
              </a:rPr>
              <a:t>INCREASING DEFENCE OUTPUTS</a:t>
            </a:r>
          </a:p>
          <a:p>
            <a:pPr algn="ctr"/>
            <a:r>
              <a:rPr lang="en-GB" sz="9600" kern="0" dirty="0">
                <a:latin typeface="Arial"/>
                <a:cs typeface="Arial"/>
              </a:rPr>
              <a:t> STUDY</a:t>
            </a:r>
          </a:p>
          <a:p>
            <a:pPr algn="ctr"/>
            <a:endParaRPr lang="en-GB" sz="9600" kern="0" dirty="0"/>
          </a:p>
          <a:p>
            <a:pPr algn="ctr"/>
            <a:r>
              <a:rPr lang="en-GB" sz="9600" kern="0" dirty="0">
                <a:latin typeface="Arial"/>
                <a:cs typeface="Arial"/>
              </a:rPr>
              <a:t>Brief to TDI Away Day</a:t>
            </a:r>
          </a:p>
          <a:p>
            <a:pPr algn="ctr"/>
            <a:r>
              <a:rPr lang="en-GB" sz="9600" kern="0">
                <a:latin typeface="Arial"/>
                <a:cs typeface="Arial"/>
              </a:rPr>
              <a:t> 28 </a:t>
            </a:r>
            <a:r>
              <a:rPr lang="en-GB" sz="9600" kern="0" dirty="0">
                <a:latin typeface="Arial"/>
                <a:cs typeface="Arial"/>
              </a:rPr>
              <a:t>Sep 22</a:t>
            </a:r>
          </a:p>
          <a:p>
            <a:pPr algn="ctr"/>
            <a:endParaRPr lang="en-GB" sz="3600" kern="0" dirty="0"/>
          </a:p>
        </p:txBody>
      </p:sp>
      <p:sp>
        <p:nvSpPr>
          <p:cNvPr id="7" name="Rectangle: Rounded Corners 6">
            <a:extLst>
              <a:ext uri="{FF2B5EF4-FFF2-40B4-BE49-F238E27FC236}">
                <a16:creationId xmlns:a16="http://schemas.microsoft.com/office/drawing/2014/main" id="{BC4CF238-DB92-42A8-9DE9-E587FA9E42DA}"/>
              </a:ext>
            </a:extLst>
          </p:cNvPr>
          <p:cNvSpPr/>
          <p:nvPr/>
        </p:nvSpPr>
        <p:spPr>
          <a:xfrm>
            <a:off x="2750633" y="4640040"/>
            <a:ext cx="7500988" cy="1632458"/>
          </a:xfrm>
          <a:prstGeom prst="roundRect">
            <a:avLst/>
          </a:prstGeom>
          <a:solidFill>
            <a:srgbClr val="58263C"/>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0" cap="none" spc="0" normalizeH="0" baseline="0" noProof="0" dirty="0">
                <a:ln>
                  <a:noFill/>
                </a:ln>
                <a:solidFill>
                  <a:prstClr val="white"/>
                </a:solidFill>
                <a:effectLst/>
                <a:uLnTx/>
                <a:uFillTx/>
                <a:latin typeface="Calibri" panose="020F0502020204030204"/>
                <a:ea typeface="+mn-ea"/>
                <a:cs typeface="+mn-cs"/>
              </a:rPr>
              <a:t>Context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0" cap="none" spc="0" normalizeH="0" baseline="0" noProof="0" dirty="0">
                <a:ln>
                  <a:noFill/>
                </a:ln>
                <a:solidFill>
                  <a:prstClr val="white"/>
                </a:solidFill>
                <a:effectLst/>
                <a:uLnTx/>
                <a:uFillTx/>
                <a:latin typeface="Calibri" panose="020F0502020204030204"/>
                <a:ea typeface="+mn-ea"/>
                <a:cs typeface="+mn-cs"/>
              </a:rPr>
              <a:t>Demand signal and De</a:t>
            </a:r>
            <a:r>
              <a:rPr kumimoji="0" lang="en-GB" sz="1800" b="0" i="0" u="none" strike="noStrike" kern="0" cap="none" spc="0" normalizeH="0" baseline="0" noProof="0" dirty="0" err="1">
                <a:ln>
                  <a:noFill/>
                </a:ln>
                <a:solidFill>
                  <a:prstClr val="white"/>
                </a:solidFill>
                <a:effectLst/>
                <a:uLnTx/>
                <a:uFillTx/>
                <a:latin typeface="Calibri" panose="020F0502020204030204"/>
                <a:ea typeface="+mn-ea"/>
                <a:cs typeface="+mn-cs"/>
              </a:rPr>
              <a:t>finition</a:t>
            </a:r>
            <a:endParaRPr kumimoji="0" lang="en-GB" sz="1800" b="0" i="0" u="none" strike="noStrike" kern="0" cap="none" spc="0" normalizeH="0" baseline="0" noProof="0" dirty="0">
              <a:ln>
                <a:noFill/>
              </a:ln>
              <a:solidFill>
                <a:prstClr val="white"/>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0" cap="none" spc="0" normalizeH="0" baseline="0" noProof="0" dirty="0">
                <a:ln>
                  <a:noFill/>
                </a:ln>
                <a:solidFill>
                  <a:prstClr val="white"/>
                </a:solidFill>
                <a:effectLst/>
                <a:uLnTx/>
                <a:uFillTx/>
                <a:latin typeface="Calibri" panose="020F0502020204030204"/>
                <a:ea typeface="+mn-ea"/>
                <a:cs typeface="+mn-cs"/>
              </a:rPr>
              <a:t>Cost of Unavailability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0" cap="none" spc="0" normalizeH="0" baseline="0" noProof="0" dirty="0">
                <a:ln>
                  <a:noFill/>
                </a:ln>
                <a:solidFill>
                  <a:prstClr val="white"/>
                </a:solidFill>
                <a:effectLst/>
                <a:uLnTx/>
                <a:uFillTx/>
                <a:latin typeface="Calibri" panose="020F0502020204030204"/>
                <a:ea typeface="+mn-ea"/>
                <a:cs typeface="+mn-cs"/>
              </a:rPr>
              <a:t>Capability Deep-Dives</a:t>
            </a:r>
          </a:p>
        </p:txBody>
      </p:sp>
      <p:sp>
        <p:nvSpPr>
          <p:cNvPr id="8" name="TextBox 7">
            <a:extLst>
              <a:ext uri="{FF2B5EF4-FFF2-40B4-BE49-F238E27FC236}">
                <a16:creationId xmlns:a16="http://schemas.microsoft.com/office/drawing/2014/main" id="{DB0D0B67-16C7-421C-9932-4D4DE171D00F}"/>
              </a:ext>
            </a:extLst>
          </p:cNvPr>
          <p:cNvSpPr txBox="1"/>
          <p:nvPr/>
        </p:nvSpPr>
        <p:spPr>
          <a:xfrm>
            <a:off x="2468838" y="3665306"/>
            <a:ext cx="5655860" cy="461665"/>
          </a:xfrm>
          <a:prstGeom prst="rect">
            <a:avLst/>
          </a:prstGeom>
          <a:noFill/>
        </p:spPr>
        <p:txBody>
          <a:bodyPr wrap="square" lIns="91440" tIns="45720" rIns="91440" bIns="45720" rtlCol="0" anchor="t">
            <a:spAutoFit/>
          </a:bodyPr>
          <a:lstStyle/>
          <a:p>
            <a:pPr marL="628650" marR="0" lvl="1"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GB" sz="1200" b="1" i="0" u="none" strike="noStrike" kern="1200" cap="none" spc="0" normalizeH="0" baseline="0" noProof="0" dirty="0">
              <a:ln>
                <a:noFill/>
              </a:ln>
              <a:solidFill>
                <a:prstClr val="white"/>
              </a:solidFill>
              <a:effectLst/>
              <a:uLnTx/>
              <a:uFillTx/>
              <a:latin typeface="Arial" charset="0"/>
              <a:ea typeface="+mn-ea"/>
              <a:cs typeface="Arial" charset="0"/>
            </a:endParaRPr>
          </a:p>
          <a:p>
            <a:pPr marL="457200" marR="0" lvl="1" indent="0" algn="l" defTabSz="914400" rtl="0" eaLnBrk="1" fontAlgn="base" latinLnBrk="0" hangingPunct="1">
              <a:lnSpc>
                <a:spcPct val="100000"/>
              </a:lnSpc>
              <a:spcBef>
                <a:spcPct val="0"/>
              </a:spcBef>
              <a:spcAft>
                <a:spcPct val="0"/>
              </a:spcAft>
              <a:buClrTx/>
              <a:buSzTx/>
              <a:buFontTx/>
              <a:buNone/>
              <a:tabLst/>
              <a:defRPr/>
            </a:pPr>
            <a:endParaRPr kumimoji="0" lang="en-GB" sz="1200" b="1" i="0" u="none" strike="noStrike" kern="1200" cap="none" spc="0" normalizeH="0" baseline="0" noProof="0" dirty="0">
              <a:ln>
                <a:noFill/>
              </a:ln>
              <a:solidFill>
                <a:prstClr val="white"/>
              </a:solidFill>
              <a:effectLst/>
              <a:uLnTx/>
              <a:uFillTx/>
              <a:latin typeface="Arial" charset="0"/>
              <a:ea typeface="+mn-ea"/>
              <a:cs typeface="Arial" charset="0"/>
            </a:endParaRPr>
          </a:p>
        </p:txBody>
      </p:sp>
    </p:spTree>
    <p:extLst>
      <p:ext uri="{BB962C8B-B14F-4D97-AF65-F5344CB8AC3E}">
        <p14:creationId xmlns:p14="http://schemas.microsoft.com/office/powerpoint/2010/main" val="63567368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CC63904-485F-4F3C-BED0-F1A9F49CD106}"/>
              </a:ext>
            </a:extLst>
          </p:cNvPr>
          <p:cNvSpPr>
            <a:spLocks noGrp="1"/>
          </p:cNvSpPr>
          <p:nvPr>
            <p:ph idx="1"/>
          </p:nvPr>
        </p:nvSpPr>
        <p:spPr>
          <a:xfrm>
            <a:off x="228601" y="871126"/>
            <a:ext cx="11658600" cy="4351338"/>
          </a:xfrm>
        </p:spPr>
        <p:txBody>
          <a:bodyPr vert="horz" lIns="91440" tIns="45720" rIns="91440" bIns="45720" rtlCol="0" anchor="t">
            <a:noAutofit/>
          </a:bodyPr>
          <a:lstStyle/>
          <a:p>
            <a:r>
              <a:rPr lang="en-GB" dirty="0"/>
              <a:t>CDS challenge to increase outputs to reflect greater productivity and return on investment</a:t>
            </a:r>
          </a:p>
          <a:p>
            <a:pPr lvl="1"/>
            <a:r>
              <a:rPr lang="en-GB" sz="2800" dirty="0"/>
              <a:t>Part of strategic narrative in context of IR refresh, 3% GDP debate and credibility of Defence to be an efficient and streamlined org.</a:t>
            </a:r>
            <a:endParaRPr lang="en-GB" sz="2800" dirty="0">
              <a:cs typeface="Calibri"/>
            </a:endParaRPr>
          </a:p>
          <a:p>
            <a:pPr lvl="1"/>
            <a:r>
              <a:rPr lang="en-GB" sz="2800" dirty="0"/>
              <a:t>FE@R taken as primary output of Defence.</a:t>
            </a:r>
            <a:endParaRPr lang="en-GB" sz="2800" i="1" dirty="0"/>
          </a:p>
          <a:p>
            <a:pPr lvl="1"/>
            <a:r>
              <a:rPr lang="en-GB" sz="2800" i="1" dirty="0"/>
              <a:t>Operate and transition to Warfight </a:t>
            </a:r>
            <a:r>
              <a:rPr lang="en-GB" sz="2800" dirty="0"/>
              <a:t>– c</a:t>
            </a:r>
            <a:r>
              <a:rPr lang="en-GB" sz="2800" i="1" dirty="0"/>
              <a:t>ontingency in use.</a:t>
            </a:r>
            <a:endParaRPr lang="en-GB" sz="2800" i="1" dirty="0">
              <a:cs typeface="Calibri"/>
            </a:endParaRPr>
          </a:p>
          <a:p>
            <a:pPr lvl="1"/>
            <a:r>
              <a:rPr lang="en-GB" sz="2800" dirty="0"/>
              <a:t>Greater availability / capability / sustainability within existing resource envelope; determine the blockers and impediments; then identify where further investment would deliver greatest effect.</a:t>
            </a:r>
          </a:p>
          <a:p>
            <a:pPr lvl="2"/>
            <a:r>
              <a:rPr lang="en-GB" sz="2400" dirty="0"/>
              <a:t>So very much in the Mobilise space</a:t>
            </a:r>
            <a:r>
              <a:rPr lang="en-GB" sz="2400" dirty="0">
                <a:solidFill>
                  <a:srgbClr val="FF0000"/>
                </a:solidFill>
              </a:rPr>
              <a:t>,</a:t>
            </a:r>
            <a:r>
              <a:rPr lang="en-GB" sz="2400" dirty="0"/>
              <a:t> vice Modernise</a:t>
            </a:r>
            <a:endParaRPr lang="en-GB" sz="2400" dirty="0">
              <a:cs typeface="Calibri"/>
            </a:endParaRPr>
          </a:p>
          <a:p>
            <a:pPr lvl="1"/>
            <a:r>
              <a:rPr lang="en-GB" sz="2800" dirty="0"/>
              <a:t>Co-sponsored by MilCap / CDLS / DCE DE&amp;S; sits under a wider Head Office Capability Choices paper. </a:t>
            </a:r>
          </a:p>
          <a:p>
            <a:pPr marL="457200" lvl="1" indent="0">
              <a:buNone/>
            </a:pPr>
            <a:endParaRPr lang="en-GB" sz="2800" dirty="0"/>
          </a:p>
          <a:p>
            <a:pPr marL="457200" lvl="1" indent="0">
              <a:buNone/>
            </a:pPr>
            <a:endParaRPr lang="en-GB" sz="2800" dirty="0"/>
          </a:p>
        </p:txBody>
      </p:sp>
      <p:sp>
        <p:nvSpPr>
          <p:cNvPr id="6" name="Title 1">
            <a:extLst>
              <a:ext uri="{FF2B5EF4-FFF2-40B4-BE49-F238E27FC236}">
                <a16:creationId xmlns:a16="http://schemas.microsoft.com/office/drawing/2014/main" id="{9F23DDA8-D4BA-4BDB-877B-2FC43154DB0B}"/>
              </a:ext>
            </a:extLst>
          </p:cNvPr>
          <p:cNvSpPr txBox="1">
            <a:spLocks/>
          </p:cNvSpPr>
          <p:nvPr/>
        </p:nvSpPr>
        <p:spPr>
          <a:xfrm>
            <a:off x="838200" y="-17757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Calibri" panose="020F0502020204030204"/>
                <a:ea typeface="+mj-ea"/>
                <a:cs typeface="+mj-cs"/>
              </a:rPr>
              <a:t>Increasing Defence Outputs</a:t>
            </a:r>
          </a:p>
        </p:txBody>
      </p:sp>
      <p:sp>
        <p:nvSpPr>
          <p:cNvPr id="2" name="Slide Number Placeholder 1">
            <a:extLst>
              <a:ext uri="{FF2B5EF4-FFF2-40B4-BE49-F238E27FC236}">
                <a16:creationId xmlns:a16="http://schemas.microsoft.com/office/drawing/2014/main" id="{FE9A2A14-18CA-5CE9-90ED-1B1F0D95686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E80BD3-0721-4152-8C4D-3BC17C064A07}"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6131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5" name="Object 64" hidden="1">
            <a:extLst>
              <a:ext uri="{FF2B5EF4-FFF2-40B4-BE49-F238E27FC236}">
                <a16:creationId xmlns:a16="http://schemas.microsoft.com/office/drawing/2014/main" id="{13BA0E9B-49F5-49F0-BAB1-EA4DADAFEBAC}"/>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6" progId="TCLayout.ActiveDocument.1">
                  <p:embed/>
                </p:oleObj>
              </mc:Choice>
              <mc:Fallback>
                <p:oleObj name="think-cell Slide" r:id="rId3" imgW="425" imgH="426" progId="TCLayout.ActiveDocument.1">
                  <p:embed/>
                  <p:pic>
                    <p:nvPicPr>
                      <p:cNvPr id="65" name="Object 64" hidden="1">
                        <a:extLst>
                          <a:ext uri="{FF2B5EF4-FFF2-40B4-BE49-F238E27FC236}">
                            <a16:creationId xmlns:a16="http://schemas.microsoft.com/office/drawing/2014/main" id="{13BA0E9B-49F5-49F0-BAB1-EA4DADAFEBA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3" name="Rectangle 42">
            <a:extLst>
              <a:ext uri="{FF2B5EF4-FFF2-40B4-BE49-F238E27FC236}">
                <a16:creationId xmlns:a16="http://schemas.microsoft.com/office/drawing/2014/main" id="{BCBBF006-0290-C8BA-B0D5-36648B6495BE}"/>
              </a:ext>
            </a:extLst>
          </p:cNvPr>
          <p:cNvSpPr/>
          <p:nvPr/>
        </p:nvSpPr>
        <p:spPr>
          <a:xfrm>
            <a:off x="5549933" y="2737965"/>
            <a:ext cx="5982899" cy="785322"/>
          </a:xfrm>
          <a:prstGeom prst="rect">
            <a:avLst/>
          </a:prstGeom>
          <a:solidFill>
            <a:schemeClr val="bg2">
              <a:alpha val="47000"/>
            </a:schemeClr>
          </a:solidFill>
          <a:ln w="9525" cap="rnd" cmpd="sng" algn="ctr">
            <a:noFill/>
            <a:prstDash val="sysDot"/>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FFFFFF"/>
              </a:solidFill>
              <a:effectLst/>
              <a:uLnTx/>
              <a:uFillTx/>
              <a:latin typeface="Trebuchet MS"/>
              <a:ea typeface="+mn-ea"/>
              <a:cs typeface="+mn-cs"/>
            </a:endParaRPr>
          </a:p>
        </p:txBody>
      </p:sp>
      <p:cxnSp>
        <p:nvCxnSpPr>
          <p:cNvPr id="37" name="Straight Connector 36">
            <a:extLst>
              <a:ext uri="{FF2B5EF4-FFF2-40B4-BE49-F238E27FC236}">
                <a16:creationId xmlns:a16="http://schemas.microsoft.com/office/drawing/2014/main" id="{355FB418-1E14-DEE3-1689-F21165D8BC9A}"/>
              </a:ext>
            </a:extLst>
          </p:cNvPr>
          <p:cNvCxnSpPr/>
          <p:nvPr/>
        </p:nvCxnSpPr>
        <p:spPr>
          <a:xfrm>
            <a:off x="5848892" y="1124147"/>
            <a:ext cx="0" cy="4730071"/>
          </a:xfrm>
          <a:prstGeom prst="line">
            <a:avLst/>
          </a:prstGeom>
          <a:ln w="38100" cap="rnd">
            <a:solidFill>
              <a:schemeClr val="tx2"/>
            </a:solidFill>
            <a:prstDash val="solid"/>
            <a:round/>
            <a:tailEnd type="none"/>
          </a:ln>
        </p:spPr>
        <p:style>
          <a:lnRef idx="1">
            <a:schemeClr val="accent1"/>
          </a:lnRef>
          <a:fillRef idx="0">
            <a:schemeClr val="accent1"/>
          </a:fillRef>
          <a:effectRef idx="0">
            <a:schemeClr val="accent1"/>
          </a:effectRef>
          <a:fontRef idx="minor">
            <a:schemeClr val="tx1"/>
          </a:fontRef>
        </p:style>
      </p:cxnSp>
      <p:sp>
        <p:nvSpPr>
          <p:cNvPr id="64" name="TextBox 63">
            <a:extLst>
              <a:ext uri="{FF2B5EF4-FFF2-40B4-BE49-F238E27FC236}">
                <a16:creationId xmlns:a16="http://schemas.microsoft.com/office/drawing/2014/main" id="{D0BF2C8F-6A84-43FB-8E16-F9F34B157A7A}"/>
              </a:ext>
            </a:extLst>
          </p:cNvPr>
          <p:cNvSpPr txBox="1"/>
          <p:nvPr/>
        </p:nvSpPr>
        <p:spPr>
          <a:xfrm>
            <a:off x="6197279" y="1416439"/>
            <a:ext cx="5366069" cy="492443"/>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295E7E"/>
                </a:solidFill>
                <a:effectLst/>
                <a:uLnTx/>
                <a:uFillTx/>
                <a:latin typeface="Trebuchet MS"/>
                <a:ea typeface="+mn-ea"/>
                <a:cs typeface="+mn-cs"/>
              </a:rPr>
              <a:t>Policy:</a:t>
            </a:r>
            <a:r>
              <a:rPr kumimoji="0" lang="en-GB" sz="1600" b="0" i="0" u="none" strike="noStrike" kern="1200" cap="none" spc="0" normalizeH="0" baseline="0" noProof="0" dirty="0">
                <a:ln>
                  <a:noFill/>
                </a:ln>
                <a:solidFill>
                  <a:srgbClr val="000000"/>
                </a:solidFill>
                <a:effectLst/>
                <a:uLnTx/>
                <a:uFillTx/>
                <a:latin typeface="Trebuchet MS"/>
                <a:ea typeface="+mn-ea"/>
                <a:cs typeface="+mn-cs"/>
              </a:rPr>
              <a:t> Improving clarity on definitions, outputs, measuring readiness, </a:t>
            </a:r>
            <a:r>
              <a:rPr kumimoji="0" lang="en-GB" sz="1600" b="0" i="0" u="none" strike="noStrike" kern="1200" cap="none" spc="0" normalizeH="0" baseline="0" noProof="0" dirty="0">
                <a:ln>
                  <a:noFill/>
                </a:ln>
                <a:solidFill>
                  <a:srgbClr val="1D1C1D"/>
                </a:solidFill>
                <a:effectLst/>
                <a:uLnTx/>
                <a:uFillTx/>
                <a:latin typeface="Trebuchet MS"/>
                <a:ea typeface="+mn-ea"/>
                <a:cs typeface="+mn-cs"/>
              </a:rPr>
              <a:t>force sensing &amp; attribution</a:t>
            </a:r>
            <a:endParaRPr kumimoji="0" lang="en-GB" sz="1600" b="0" i="0" u="none" strike="noStrike" kern="1200" cap="none" spc="0" normalizeH="0" baseline="0" noProof="0" dirty="0">
              <a:ln>
                <a:noFill/>
              </a:ln>
              <a:solidFill>
                <a:srgbClr val="000000"/>
              </a:solidFill>
              <a:effectLst/>
              <a:uLnTx/>
              <a:uFillTx/>
              <a:latin typeface="Trebuchet MS"/>
              <a:ea typeface="+mn-ea"/>
              <a:cs typeface="+mn-cs"/>
            </a:endParaRPr>
          </a:p>
        </p:txBody>
      </p:sp>
      <p:sp>
        <p:nvSpPr>
          <p:cNvPr id="66" name="TextBox 65">
            <a:extLst>
              <a:ext uri="{FF2B5EF4-FFF2-40B4-BE49-F238E27FC236}">
                <a16:creationId xmlns:a16="http://schemas.microsoft.com/office/drawing/2014/main" id="{F2EFA286-BAEF-4745-B410-C99B54B1C182}"/>
              </a:ext>
            </a:extLst>
          </p:cNvPr>
          <p:cNvSpPr txBox="1"/>
          <p:nvPr/>
        </p:nvSpPr>
        <p:spPr>
          <a:xfrm>
            <a:off x="6197279" y="4337648"/>
            <a:ext cx="5366069" cy="492443"/>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295E7E"/>
                </a:solidFill>
                <a:effectLst/>
                <a:uLnTx/>
                <a:uFillTx/>
                <a:latin typeface="Trebuchet MS"/>
                <a:ea typeface="+mn-ea"/>
                <a:cs typeface="+mn-cs"/>
              </a:rPr>
              <a:t>Performance Framework:</a:t>
            </a:r>
            <a:r>
              <a:rPr kumimoji="0" lang="en-GB" sz="1600" b="0" i="0" u="none" strike="noStrike" kern="1200" cap="none" spc="0" normalizeH="0" baseline="0" noProof="0" dirty="0">
                <a:ln>
                  <a:noFill/>
                </a:ln>
                <a:solidFill>
                  <a:srgbClr val="000000"/>
                </a:solidFill>
                <a:effectLst/>
                <a:uLnTx/>
                <a:uFillTx/>
                <a:latin typeface="Trebuchet MS"/>
                <a:ea typeface="+mn-ea"/>
                <a:cs typeface="+mn-cs"/>
              </a:rPr>
              <a:t> Designing a cross-Defence Output Performance Framework</a:t>
            </a:r>
          </a:p>
        </p:txBody>
      </p:sp>
      <p:sp>
        <p:nvSpPr>
          <p:cNvPr id="71" name="TextBox 70">
            <a:extLst>
              <a:ext uri="{FF2B5EF4-FFF2-40B4-BE49-F238E27FC236}">
                <a16:creationId xmlns:a16="http://schemas.microsoft.com/office/drawing/2014/main" id="{9C8FA2C0-E643-4D3C-AECE-5116EBCE280D}"/>
              </a:ext>
            </a:extLst>
          </p:cNvPr>
          <p:cNvSpPr txBox="1"/>
          <p:nvPr/>
        </p:nvSpPr>
        <p:spPr>
          <a:xfrm>
            <a:off x="6197279" y="2018319"/>
            <a:ext cx="5366069" cy="738664"/>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295E7E"/>
                </a:solidFill>
                <a:effectLst/>
                <a:uLnTx/>
                <a:uFillTx/>
                <a:latin typeface="Trebuchet MS"/>
                <a:ea typeface="+mn-ea"/>
                <a:cs typeface="+mn-cs"/>
              </a:rPr>
              <a:t>In-flight programmes:</a:t>
            </a:r>
            <a:r>
              <a:rPr kumimoji="0" lang="en-GB" sz="1600" b="0" i="0" u="none" strike="noStrike" kern="1200" cap="none" spc="0" normalizeH="0" baseline="0" noProof="0" dirty="0">
                <a:ln>
                  <a:noFill/>
                </a:ln>
                <a:solidFill>
                  <a:srgbClr val="000000"/>
                </a:solidFill>
                <a:effectLst/>
                <a:uLnTx/>
                <a:uFillTx/>
                <a:latin typeface="Trebuchet MS"/>
                <a:ea typeface="+mn-ea"/>
                <a:cs typeface="+mn-cs"/>
              </a:rPr>
              <a:t> Mapping metrics/targets, capturing best practice, addressing coherence</a:t>
            </a:r>
            <a:r>
              <a:rPr kumimoji="0" lang="en-GB" sz="1600" b="0" i="0" u="none" strike="noStrike" kern="1200" cap="none" spc="0" normalizeH="0" baseline="0" noProof="0" dirty="0">
                <a:ln>
                  <a:noFill/>
                </a:ln>
                <a:solidFill>
                  <a:srgbClr val="1D1C1D"/>
                </a:solidFill>
                <a:effectLst/>
                <a:uLnTx/>
                <a:uFillTx/>
                <a:latin typeface="Trebuchet MS"/>
                <a:ea typeface="+mn-ea"/>
                <a:cs typeface="+mn-cs"/>
              </a:rPr>
              <a:t>&amp; impediments</a:t>
            </a:r>
            <a:r>
              <a:rPr kumimoji="0" lang="en-GB" sz="1600" b="0" i="0" u="none" strike="noStrike" kern="1200" cap="none" spc="0" normalizeH="0" baseline="0" noProof="0" dirty="0">
                <a:ln>
                  <a:noFill/>
                </a:ln>
                <a:solidFill>
                  <a:srgbClr val="000000"/>
                </a:solidFill>
                <a:effectLst/>
                <a:uLnTx/>
                <a:uFillTx/>
                <a:latin typeface="Trebuchet MS"/>
                <a:ea typeface="+mn-ea"/>
                <a:cs typeface="+mn-cs"/>
              </a:rPr>
              <a:t>, data analytics</a:t>
            </a:r>
          </a:p>
        </p:txBody>
      </p:sp>
      <p:sp>
        <p:nvSpPr>
          <p:cNvPr id="72" name="TextBox 71">
            <a:extLst>
              <a:ext uri="{FF2B5EF4-FFF2-40B4-BE49-F238E27FC236}">
                <a16:creationId xmlns:a16="http://schemas.microsoft.com/office/drawing/2014/main" id="{DB499B60-7D97-4026-85AF-B554BC70FC9B}"/>
              </a:ext>
            </a:extLst>
          </p:cNvPr>
          <p:cNvSpPr txBox="1"/>
          <p:nvPr/>
        </p:nvSpPr>
        <p:spPr>
          <a:xfrm>
            <a:off x="6197279" y="2860540"/>
            <a:ext cx="5366069" cy="492443"/>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295E7E"/>
                </a:solidFill>
                <a:effectLst/>
                <a:uLnTx/>
                <a:uFillTx/>
                <a:latin typeface="Trebuchet MS"/>
                <a:ea typeface="+mn-ea"/>
                <a:cs typeface="+mn-cs"/>
              </a:rPr>
              <a:t>Cost of Unavailability:</a:t>
            </a:r>
            <a:r>
              <a:rPr kumimoji="0" lang="en-GB" sz="1600" b="0" i="0" u="none" strike="noStrike" kern="1200" cap="none" spc="0" normalizeH="0" baseline="0" noProof="0" dirty="0">
                <a:ln>
                  <a:noFill/>
                </a:ln>
                <a:solidFill>
                  <a:srgbClr val="000000"/>
                </a:solidFill>
                <a:effectLst/>
                <a:uLnTx/>
                <a:uFillTx/>
                <a:latin typeface="Trebuchet MS"/>
                <a:ea typeface="+mn-ea"/>
                <a:cs typeface="+mn-cs"/>
              </a:rPr>
              <a:t> Exploratory work to understand value and applicability of a CoU model to Defence</a:t>
            </a:r>
          </a:p>
        </p:txBody>
      </p:sp>
      <p:sp>
        <p:nvSpPr>
          <p:cNvPr id="73" name="TextBox 72">
            <a:extLst>
              <a:ext uri="{FF2B5EF4-FFF2-40B4-BE49-F238E27FC236}">
                <a16:creationId xmlns:a16="http://schemas.microsoft.com/office/drawing/2014/main" id="{8ADA313C-1CB8-4653-91BD-7A6B8A0DE38F}"/>
              </a:ext>
            </a:extLst>
          </p:cNvPr>
          <p:cNvSpPr txBox="1"/>
          <p:nvPr/>
        </p:nvSpPr>
        <p:spPr>
          <a:xfrm>
            <a:off x="6197279" y="3456542"/>
            <a:ext cx="5366069" cy="738664"/>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295E7E"/>
                </a:solidFill>
                <a:effectLst/>
                <a:uLnTx/>
                <a:uFillTx/>
                <a:latin typeface="Trebuchet MS"/>
                <a:ea typeface="+mn-ea"/>
                <a:cs typeface="+mn-cs"/>
              </a:rPr>
              <a:t>Capability deep-dives:</a:t>
            </a:r>
            <a:r>
              <a:rPr kumimoji="0" lang="en-GB" sz="1600" b="0" i="0" u="none" strike="noStrike" kern="1200" cap="none" spc="0" normalizeH="0" baseline="0" noProof="0" dirty="0">
                <a:ln>
                  <a:noFill/>
                </a:ln>
                <a:solidFill>
                  <a:srgbClr val="000000"/>
                </a:solidFill>
                <a:effectLst/>
                <a:uLnTx/>
                <a:uFillTx/>
                <a:latin typeface="Trebuchet MS"/>
                <a:ea typeface="+mn-ea"/>
                <a:cs typeface="+mn-cs"/>
              </a:rPr>
              <a:t> Focused analysis against specific capabilities to determine resources required to increase outputs</a:t>
            </a:r>
          </a:p>
        </p:txBody>
      </p:sp>
      <p:sp>
        <p:nvSpPr>
          <p:cNvPr id="74" name="TextBox 73">
            <a:extLst>
              <a:ext uri="{FF2B5EF4-FFF2-40B4-BE49-F238E27FC236}">
                <a16:creationId xmlns:a16="http://schemas.microsoft.com/office/drawing/2014/main" id="{1E0DC89C-00C3-47A9-88BD-54B0B8C12858}"/>
              </a:ext>
            </a:extLst>
          </p:cNvPr>
          <p:cNvSpPr txBox="1"/>
          <p:nvPr/>
        </p:nvSpPr>
        <p:spPr>
          <a:xfrm>
            <a:off x="6197279" y="5011994"/>
            <a:ext cx="5366069" cy="492443"/>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295E7E"/>
                </a:solidFill>
                <a:effectLst/>
                <a:uLnTx/>
                <a:uFillTx/>
                <a:latin typeface="Trebuchet MS"/>
                <a:ea typeface="+mn-ea"/>
                <a:cs typeface="+mn-cs"/>
              </a:rPr>
              <a:t>Benchmarks:</a:t>
            </a:r>
            <a:r>
              <a:rPr kumimoji="0" lang="en-GB" sz="1600" b="0" i="0" u="none" strike="noStrike" kern="1200" cap="none" spc="0" normalizeH="0" baseline="0" noProof="0" dirty="0">
                <a:ln>
                  <a:noFill/>
                </a:ln>
                <a:solidFill>
                  <a:srgbClr val="000000"/>
                </a:solidFill>
                <a:effectLst/>
                <a:uLnTx/>
                <a:uFillTx/>
                <a:latin typeface="Trebuchet MS"/>
                <a:ea typeface="+mn-ea"/>
                <a:cs typeface="+mn-cs"/>
              </a:rPr>
              <a:t> Process and performance benchmarks to support broader work programme</a:t>
            </a:r>
          </a:p>
        </p:txBody>
      </p:sp>
      <p:sp>
        <p:nvSpPr>
          <p:cNvPr id="75" name="TextBox 74">
            <a:extLst>
              <a:ext uri="{FF2B5EF4-FFF2-40B4-BE49-F238E27FC236}">
                <a16:creationId xmlns:a16="http://schemas.microsoft.com/office/drawing/2014/main" id="{9C7920C6-5A10-4AC0-A1B5-29307CE0B2DA}"/>
              </a:ext>
            </a:extLst>
          </p:cNvPr>
          <p:cNvSpPr txBox="1"/>
          <p:nvPr/>
        </p:nvSpPr>
        <p:spPr>
          <a:xfrm>
            <a:off x="6197279" y="5731107"/>
            <a:ext cx="5366069" cy="492443"/>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295E7E"/>
                </a:solidFill>
                <a:effectLst/>
                <a:uLnTx/>
                <a:uFillTx/>
                <a:latin typeface="Trebuchet MS"/>
                <a:ea typeface="+mn-ea"/>
                <a:cs typeface="+mn-cs"/>
              </a:rPr>
              <a:t>Acquisition:</a:t>
            </a:r>
            <a:r>
              <a:rPr kumimoji="0" lang="en-GB" sz="1600" b="0" i="0" u="none" strike="noStrike" kern="1200" cap="none" spc="0" normalizeH="0" baseline="0" noProof="0" dirty="0">
                <a:ln>
                  <a:noFill/>
                </a:ln>
                <a:solidFill>
                  <a:srgbClr val="000000"/>
                </a:solidFill>
                <a:effectLst/>
                <a:uLnTx/>
                <a:uFillTx/>
                <a:latin typeface="Trebuchet MS"/>
                <a:ea typeface="+mn-ea"/>
                <a:cs typeface="+mn-cs"/>
              </a:rPr>
              <a:t> Capturing key insights and findings from 1-6 and integrating into acquisition model</a:t>
            </a:r>
          </a:p>
        </p:txBody>
      </p:sp>
      <p:sp>
        <p:nvSpPr>
          <p:cNvPr id="36" name="TextBox 35">
            <a:extLst>
              <a:ext uri="{FF2B5EF4-FFF2-40B4-BE49-F238E27FC236}">
                <a16:creationId xmlns:a16="http://schemas.microsoft.com/office/drawing/2014/main" id="{CDE082E3-ADBD-4FD9-AB36-0B0F82E8E435}"/>
              </a:ext>
            </a:extLst>
          </p:cNvPr>
          <p:cNvSpPr txBox="1"/>
          <p:nvPr/>
        </p:nvSpPr>
        <p:spPr>
          <a:xfrm>
            <a:off x="357270" y="1964995"/>
            <a:ext cx="4523506" cy="301621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FFC000"/>
                </a:solidFill>
                <a:effectLst/>
                <a:uLnTx/>
                <a:uFillTx/>
                <a:latin typeface="Trebuchet MS"/>
                <a:ea typeface="+mn-ea"/>
                <a:cs typeface="+mn-cs"/>
              </a:rPr>
              <a:t>Increasing Defence Outputs: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srgbClr val="FFC000"/>
              </a:solidFill>
              <a:effectLst/>
              <a:uLnTx/>
              <a:uFillTx/>
              <a:latin typeface="Trebuchet MS"/>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FFC000"/>
                </a:solidFill>
                <a:effectLst/>
                <a:uLnTx/>
                <a:uFillTx/>
                <a:latin typeface="Trebuchet MS"/>
                <a:ea typeface="+mn-ea"/>
                <a:cs typeface="+mn-cs"/>
              </a:rPr>
              <a:t>Set the conditions for Defence to deliver increased levels of output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FFC000"/>
                </a:solidFill>
                <a:effectLst/>
                <a:uLnTx/>
                <a:uFillTx/>
                <a:latin typeface="Trebuchet MS"/>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19" name="Oval 18">
            <a:extLst>
              <a:ext uri="{FF2B5EF4-FFF2-40B4-BE49-F238E27FC236}">
                <a16:creationId xmlns:a16="http://schemas.microsoft.com/office/drawing/2014/main" id="{7A7343D5-8B36-89A6-C154-95F76A8B5BB7}"/>
              </a:ext>
            </a:extLst>
          </p:cNvPr>
          <p:cNvSpPr/>
          <p:nvPr/>
        </p:nvSpPr>
        <p:spPr>
          <a:xfrm>
            <a:off x="5599811" y="1413579"/>
            <a:ext cx="498162" cy="498162"/>
          </a:xfrm>
          <a:prstGeom prst="ellipse">
            <a:avLst/>
          </a:prstGeom>
          <a:gradFill flip="none" rotWithShape="1">
            <a:gsLst>
              <a:gs pos="22000">
                <a:schemeClr val="accent3"/>
              </a:gs>
              <a:gs pos="100000">
                <a:schemeClr val="tx2"/>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lstStyle/>
          <a:p>
            <a:pPr marL="0" marR="0" lvl="0" indent="0" algn="ctr" defTabSz="914400" rtl="0" eaLnBrk="1" fontAlgn="auto" latinLnBrk="0" hangingPunct="1">
              <a:lnSpc>
                <a:spcPct val="95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Trebuchet MS"/>
              <a:ea typeface="+mn-ea"/>
              <a:cs typeface="+mn-cs"/>
            </a:endParaRPr>
          </a:p>
        </p:txBody>
      </p:sp>
      <p:sp>
        <p:nvSpPr>
          <p:cNvPr id="21" name="Oval 20">
            <a:extLst>
              <a:ext uri="{FF2B5EF4-FFF2-40B4-BE49-F238E27FC236}">
                <a16:creationId xmlns:a16="http://schemas.microsoft.com/office/drawing/2014/main" id="{F50359D1-658D-F72E-8678-94E34E13F835}"/>
              </a:ext>
            </a:extLst>
          </p:cNvPr>
          <p:cNvSpPr/>
          <p:nvPr/>
        </p:nvSpPr>
        <p:spPr>
          <a:xfrm>
            <a:off x="5599811" y="2132690"/>
            <a:ext cx="498162" cy="498162"/>
          </a:xfrm>
          <a:prstGeom prst="ellipse">
            <a:avLst/>
          </a:prstGeom>
          <a:gradFill flip="none" rotWithShape="1">
            <a:gsLst>
              <a:gs pos="22000">
                <a:schemeClr val="accent3"/>
              </a:gs>
              <a:gs pos="100000">
                <a:schemeClr val="tx2"/>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lstStyle/>
          <a:p>
            <a:pPr marL="0" marR="0" lvl="0" indent="0" algn="ctr" defTabSz="914400" rtl="0" eaLnBrk="1" fontAlgn="auto" latinLnBrk="0" hangingPunct="1">
              <a:lnSpc>
                <a:spcPct val="95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Trebuchet MS"/>
              <a:ea typeface="+mn-ea"/>
              <a:cs typeface="+mn-cs"/>
            </a:endParaRPr>
          </a:p>
        </p:txBody>
      </p:sp>
      <p:sp>
        <p:nvSpPr>
          <p:cNvPr id="22" name="Oval 21">
            <a:extLst>
              <a:ext uri="{FF2B5EF4-FFF2-40B4-BE49-F238E27FC236}">
                <a16:creationId xmlns:a16="http://schemas.microsoft.com/office/drawing/2014/main" id="{8E9644DA-1FD4-F741-B98B-AFCE1A090E55}"/>
              </a:ext>
            </a:extLst>
          </p:cNvPr>
          <p:cNvSpPr/>
          <p:nvPr/>
        </p:nvSpPr>
        <p:spPr>
          <a:xfrm>
            <a:off x="5599811" y="2851801"/>
            <a:ext cx="498162" cy="498162"/>
          </a:xfrm>
          <a:prstGeom prst="ellipse">
            <a:avLst/>
          </a:prstGeom>
          <a:gradFill flip="none" rotWithShape="1">
            <a:gsLst>
              <a:gs pos="22000">
                <a:schemeClr val="accent3"/>
              </a:gs>
              <a:gs pos="100000">
                <a:schemeClr val="tx2"/>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lstStyle/>
          <a:p>
            <a:pPr marL="0" marR="0" lvl="0" indent="0" algn="ctr" defTabSz="914400" rtl="0" eaLnBrk="1" fontAlgn="auto" latinLnBrk="0" hangingPunct="1">
              <a:lnSpc>
                <a:spcPct val="95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Trebuchet MS"/>
              <a:ea typeface="+mn-ea"/>
              <a:cs typeface="+mn-cs"/>
            </a:endParaRPr>
          </a:p>
        </p:txBody>
      </p:sp>
      <p:sp>
        <p:nvSpPr>
          <p:cNvPr id="23" name="Oval 22">
            <a:extLst>
              <a:ext uri="{FF2B5EF4-FFF2-40B4-BE49-F238E27FC236}">
                <a16:creationId xmlns:a16="http://schemas.microsoft.com/office/drawing/2014/main" id="{22F348A8-2D31-C3B1-B6A5-9A0836E51A39}"/>
              </a:ext>
            </a:extLst>
          </p:cNvPr>
          <p:cNvSpPr/>
          <p:nvPr/>
        </p:nvSpPr>
        <p:spPr>
          <a:xfrm>
            <a:off x="5599811" y="3570912"/>
            <a:ext cx="498162" cy="498162"/>
          </a:xfrm>
          <a:prstGeom prst="ellipse">
            <a:avLst/>
          </a:prstGeom>
          <a:gradFill flip="none" rotWithShape="1">
            <a:gsLst>
              <a:gs pos="22000">
                <a:schemeClr val="accent3"/>
              </a:gs>
              <a:gs pos="100000">
                <a:schemeClr val="tx2"/>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lstStyle/>
          <a:p>
            <a:pPr marL="0" marR="0" lvl="0" indent="0" algn="ctr" defTabSz="914400" rtl="0" eaLnBrk="1" fontAlgn="auto" latinLnBrk="0" hangingPunct="1">
              <a:lnSpc>
                <a:spcPct val="95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Trebuchet MS"/>
              <a:ea typeface="+mn-ea"/>
              <a:cs typeface="+mn-cs"/>
            </a:endParaRPr>
          </a:p>
        </p:txBody>
      </p:sp>
      <p:sp>
        <p:nvSpPr>
          <p:cNvPr id="24" name="Oval 23">
            <a:extLst>
              <a:ext uri="{FF2B5EF4-FFF2-40B4-BE49-F238E27FC236}">
                <a16:creationId xmlns:a16="http://schemas.microsoft.com/office/drawing/2014/main" id="{1F6D067B-1BEB-2F45-1292-BC62F1BE5D2A}"/>
              </a:ext>
            </a:extLst>
          </p:cNvPr>
          <p:cNvSpPr/>
          <p:nvPr/>
        </p:nvSpPr>
        <p:spPr>
          <a:xfrm>
            <a:off x="5599811" y="4290023"/>
            <a:ext cx="498162" cy="498162"/>
          </a:xfrm>
          <a:prstGeom prst="ellipse">
            <a:avLst/>
          </a:prstGeom>
          <a:gradFill flip="none" rotWithShape="1">
            <a:gsLst>
              <a:gs pos="22000">
                <a:schemeClr val="accent3"/>
              </a:gs>
              <a:gs pos="100000">
                <a:schemeClr val="tx2"/>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lstStyle/>
          <a:p>
            <a:pPr marL="0" marR="0" lvl="0" indent="0" algn="ctr" defTabSz="914400" rtl="0" eaLnBrk="1" fontAlgn="auto" latinLnBrk="0" hangingPunct="1">
              <a:lnSpc>
                <a:spcPct val="95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Trebuchet MS"/>
              <a:ea typeface="+mn-ea"/>
              <a:cs typeface="+mn-cs"/>
            </a:endParaRPr>
          </a:p>
        </p:txBody>
      </p:sp>
      <p:sp>
        <p:nvSpPr>
          <p:cNvPr id="25" name="Oval 24">
            <a:extLst>
              <a:ext uri="{FF2B5EF4-FFF2-40B4-BE49-F238E27FC236}">
                <a16:creationId xmlns:a16="http://schemas.microsoft.com/office/drawing/2014/main" id="{A1458905-79C7-DA91-2048-B7F4FD1F165A}"/>
              </a:ext>
            </a:extLst>
          </p:cNvPr>
          <p:cNvSpPr/>
          <p:nvPr/>
        </p:nvSpPr>
        <p:spPr>
          <a:xfrm>
            <a:off x="5599811" y="5009134"/>
            <a:ext cx="498162" cy="498162"/>
          </a:xfrm>
          <a:prstGeom prst="ellipse">
            <a:avLst/>
          </a:prstGeom>
          <a:gradFill flip="none" rotWithShape="1">
            <a:gsLst>
              <a:gs pos="22000">
                <a:schemeClr val="accent3"/>
              </a:gs>
              <a:gs pos="100000">
                <a:schemeClr val="tx2"/>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lstStyle/>
          <a:p>
            <a:pPr marL="0" marR="0" lvl="0" indent="0" algn="ctr" defTabSz="914400" rtl="0" eaLnBrk="1" fontAlgn="auto" latinLnBrk="0" hangingPunct="1">
              <a:lnSpc>
                <a:spcPct val="95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Trebuchet MS"/>
              <a:ea typeface="+mn-ea"/>
              <a:cs typeface="+mn-cs"/>
            </a:endParaRPr>
          </a:p>
        </p:txBody>
      </p:sp>
      <p:sp>
        <p:nvSpPr>
          <p:cNvPr id="26" name="Oval 25">
            <a:extLst>
              <a:ext uri="{FF2B5EF4-FFF2-40B4-BE49-F238E27FC236}">
                <a16:creationId xmlns:a16="http://schemas.microsoft.com/office/drawing/2014/main" id="{27E59D0F-BD77-C988-C285-08389A3FB5E0}"/>
              </a:ext>
            </a:extLst>
          </p:cNvPr>
          <p:cNvSpPr/>
          <p:nvPr/>
        </p:nvSpPr>
        <p:spPr>
          <a:xfrm>
            <a:off x="5599811" y="5728248"/>
            <a:ext cx="498162" cy="498162"/>
          </a:xfrm>
          <a:prstGeom prst="ellipse">
            <a:avLst/>
          </a:prstGeom>
          <a:gradFill flip="none" rotWithShape="1">
            <a:gsLst>
              <a:gs pos="22000">
                <a:schemeClr val="accent3"/>
              </a:gs>
              <a:gs pos="100000">
                <a:schemeClr val="tx2"/>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lstStyle/>
          <a:p>
            <a:pPr marL="0" marR="0" lvl="0" indent="0" algn="ctr" defTabSz="914400" rtl="0" eaLnBrk="1" fontAlgn="auto" latinLnBrk="0" hangingPunct="1">
              <a:lnSpc>
                <a:spcPct val="95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Trebuchet MS"/>
              <a:ea typeface="+mn-ea"/>
              <a:cs typeface="+mn-cs"/>
            </a:endParaRPr>
          </a:p>
        </p:txBody>
      </p:sp>
      <p:sp>
        <p:nvSpPr>
          <p:cNvPr id="55" name="Oval 20">
            <a:extLst>
              <a:ext uri="{FF2B5EF4-FFF2-40B4-BE49-F238E27FC236}">
                <a16:creationId xmlns:a16="http://schemas.microsoft.com/office/drawing/2014/main" id="{B77132C2-AD9B-4346-895F-2C3E07BC1A03}"/>
              </a:ext>
            </a:extLst>
          </p:cNvPr>
          <p:cNvSpPr>
            <a:spLocks noChangeAspect="1" noChangeArrowheads="1"/>
          </p:cNvSpPr>
          <p:nvPr/>
        </p:nvSpPr>
        <p:spPr bwMode="auto">
          <a:xfrm>
            <a:off x="5647436" y="1461204"/>
            <a:ext cx="402912" cy="402912"/>
          </a:xfrm>
          <a:prstGeom prst="ellipse">
            <a:avLst/>
          </a:prstGeom>
          <a:solidFill>
            <a:srgbClr val="FFFFFF"/>
          </a:solidFill>
          <a:ln>
            <a:noFill/>
          </a:ln>
        </p:spPr>
        <p:txBody>
          <a:bodyPr vert="horz" wrap="square" lIns="0" tIns="0" rIns="0" bIns="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295E7E"/>
                </a:solidFill>
                <a:effectLst/>
                <a:uLnTx/>
                <a:uFillTx/>
                <a:latin typeface="Trebuchet MS" panose="020B0603020202020204" pitchFamily="34" charset="0"/>
                <a:ea typeface="+mn-ea"/>
                <a:cs typeface="+mn-cs"/>
              </a:rPr>
              <a:t>1</a:t>
            </a:r>
          </a:p>
        </p:txBody>
      </p:sp>
      <p:sp>
        <p:nvSpPr>
          <p:cNvPr id="56" name="Oval 20">
            <a:extLst>
              <a:ext uri="{FF2B5EF4-FFF2-40B4-BE49-F238E27FC236}">
                <a16:creationId xmlns:a16="http://schemas.microsoft.com/office/drawing/2014/main" id="{AF034329-F152-4489-8B11-C3CFD6A7BF48}"/>
              </a:ext>
            </a:extLst>
          </p:cNvPr>
          <p:cNvSpPr>
            <a:spLocks noChangeAspect="1" noChangeArrowheads="1"/>
          </p:cNvSpPr>
          <p:nvPr/>
        </p:nvSpPr>
        <p:spPr bwMode="auto">
          <a:xfrm>
            <a:off x="5647436" y="2180315"/>
            <a:ext cx="402912" cy="402912"/>
          </a:xfrm>
          <a:prstGeom prst="ellipse">
            <a:avLst/>
          </a:prstGeom>
          <a:solidFill>
            <a:srgbClr val="FFFFFF"/>
          </a:solidFill>
          <a:ln>
            <a:noFill/>
          </a:ln>
        </p:spPr>
        <p:txBody>
          <a:bodyPr vert="horz" wrap="square" lIns="0" tIns="0" rIns="0" bIns="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295E7E"/>
                </a:solidFill>
                <a:effectLst/>
                <a:uLnTx/>
                <a:uFillTx/>
                <a:latin typeface="Trebuchet MS" panose="020B0603020202020204" pitchFamily="34" charset="0"/>
                <a:ea typeface="+mn-ea"/>
                <a:cs typeface="+mn-cs"/>
              </a:rPr>
              <a:t>2</a:t>
            </a:r>
          </a:p>
        </p:txBody>
      </p:sp>
      <p:sp>
        <p:nvSpPr>
          <p:cNvPr id="57" name="Oval 20">
            <a:extLst>
              <a:ext uri="{FF2B5EF4-FFF2-40B4-BE49-F238E27FC236}">
                <a16:creationId xmlns:a16="http://schemas.microsoft.com/office/drawing/2014/main" id="{20408707-3096-4166-B8B1-EB28F69B6CB7}"/>
              </a:ext>
            </a:extLst>
          </p:cNvPr>
          <p:cNvSpPr>
            <a:spLocks noChangeAspect="1" noChangeArrowheads="1"/>
          </p:cNvSpPr>
          <p:nvPr/>
        </p:nvSpPr>
        <p:spPr bwMode="auto">
          <a:xfrm>
            <a:off x="5647436" y="2899426"/>
            <a:ext cx="402912" cy="402912"/>
          </a:xfrm>
          <a:prstGeom prst="ellipse">
            <a:avLst/>
          </a:prstGeom>
          <a:solidFill>
            <a:srgbClr val="FFFFFF"/>
          </a:solidFill>
          <a:ln>
            <a:noFill/>
          </a:ln>
        </p:spPr>
        <p:txBody>
          <a:bodyPr vert="horz" wrap="square" lIns="0" tIns="0" rIns="0" bIns="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295E7E"/>
                </a:solidFill>
                <a:effectLst/>
                <a:uLnTx/>
                <a:uFillTx/>
                <a:latin typeface="Trebuchet MS" panose="020B0603020202020204" pitchFamily="34" charset="0"/>
                <a:ea typeface="+mn-ea"/>
                <a:cs typeface="+mn-cs"/>
              </a:rPr>
              <a:t>3</a:t>
            </a:r>
          </a:p>
        </p:txBody>
      </p:sp>
      <p:sp>
        <p:nvSpPr>
          <p:cNvPr id="59" name="Oval 20">
            <a:extLst>
              <a:ext uri="{FF2B5EF4-FFF2-40B4-BE49-F238E27FC236}">
                <a16:creationId xmlns:a16="http://schemas.microsoft.com/office/drawing/2014/main" id="{11FEEB60-993E-4EB8-A131-731118EA3757}"/>
              </a:ext>
            </a:extLst>
          </p:cNvPr>
          <p:cNvSpPr>
            <a:spLocks noChangeAspect="1" noChangeArrowheads="1"/>
          </p:cNvSpPr>
          <p:nvPr/>
        </p:nvSpPr>
        <p:spPr bwMode="auto">
          <a:xfrm>
            <a:off x="5647436" y="3618537"/>
            <a:ext cx="402912" cy="402912"/>
          </a:xfrm>
          <a:prstGeom prst="ellipse">
            <a:avLst/>
          </a:prstGeom>
          <a:solidFill>
            <a:srgbClr val="FFFFFF"/>
          </a:solidFill>
          <a:ln>
            <a:noFill/>
          </a:ln>
        </p:spPr>
        <p:txBody>
          <a:bodyPr vert="horz" wrap="square" lIns="0" tIns="0" rIns="0" bIns="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295E7E"/>
                </a:solidFill>
                <a:effectLst/>
                <a:uLnTx/>
                <a:uFillTx/>
                <a:latin typeface="Trebuchet MS" panose="020B0603020202020204" pitchFamily="34" charset="0"/>
                <a:ea typeface="+mn-ea"/>
                <a:cs typeface="+mn-cs"/>
              </a:rPr>
              <a:t>4</a:t>
            </a:r>
          </a:p>
        </p:txBody>
      </p:sp>
      <p:sp>
        <p:nvSpPr>
          <p:cNvPr id="60" name="Oval 20">
            <a:extLst>
              <a:ext uri="{FF2B5EF4-FFF2-40B4-BE49-F238E27FC236}">
                <a16:creationId xmlns:a16="http://schemas.microsoft.com/office/drawing/2014/main" id="{3CF35174-D9B2-40F1-96E9-7AB235B0443F}"/>
              </a:ext>
            </a:extLst>
          </p:cNvPr>
          <p:cNvSpPr>
            <a:spLocks noChangeAspect="1" noChangeArrowheads="1"/>
          </p:cNvSpPr>
          <p:nvPr/>
        </p:nvSpPr>
        <p:spPr bwMode="auto">
          <a:xfrm>
            <a:off x="5647436" y="4337648"/>
            <a:ext cx="402912" cy="402912"/>
          </a:xfrm>
          <a:prstGeom prst="ellipse">
            <a:avLst/>
          </a:prstGeom>
          <a:solidFill>
            <a:srgbClr val="FFFFFF"/>
          </a:solidFill>
          <a:ln>
            <a:noFill/>
          </a:ln>
        </p:spPr>
        <p:txBody>
          <a:bodyPr vert="horz" wrap="square" lIns="0" tIns="0" rIns="0" bIns="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295E7E"/>
                </a:solidFill>
                <a:effectLst/>
                <a:uLnTx/>
                <a:uFillTx/>
                <a:latin typeface="Trebuchet MS" panose="020B0603020202020204" pitchFamily="34" charset="0"/>
                <a:ea typeface="+mn-ea"/>
                <a:cs typeface="+mn-cs"/>
              </a:rPr>
              <a:t>5</a:t>
            </a:r>
          </a:p>
        </p:txBody>
      </p:sp>
      <p:sp>
        <p:nvSpPr>
          <p:cNvPr id="62" name="Oval 20">
            <a:extLst>
              <a:ext uri="{FF2B5EF4-FFF2-40B4-BE49-F238E27FC236}">
                <a16:creationId xmlns:a16="http://schemas.microsoft.com/office/drawing/2014/main" id="{3B07B440-EBA7-4AC8-855A-B823CD50CF91}"/>
              </a:ext>
            </a:extLst>
          </p:cNvPr>
          <p:cNvSpPr>
            <a:spLocks noChangeAspect="1" noChangeArrowheads="1"/>
          </p:cNvSpPr>
          <p:nvPr/>
        </p:nvSpPr>
        <p:spPr bwMode="auto">
          <a:xfrm>
            <a:off x="5647436" y="5056760"/>
            <a:ext cx="402912" cy="402912"/>
          </a:xfrm>
          <a:prstGeom prst="ellipse">
            <a:avLst/>
          </a:prstGeom>
          <a:solidFill>
            <a:srgbClr val="FFFFFF"/>
          </a:solidFill>
          <a:ln>
            <a:noFill/>
          </a:ln>
        </p:spPr>
        <p:txBody>
          <a:bodyPr vert="horz" wrap="square" lIns="0" tIns="0" rIns="0" bIns="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295E7E"/>
                </a:solidFill>
                <a:effectLst/>
                <a:uLnTx/>
                <a:uFillTx/>
                <a:latin typeface="Trebuchet MS" panose="020B0603020202020204" pitchFamily="34" charset="0"/>
                <a:ea typeface="+mn-ea"/>
                <a:cs typeface="+mn-cs"/>
              </a:rPr>
              <a:t>6</a:t>
            </a:r>
          </a:p>
        </p:txBody>
      </p:sp>
      <p:sp>
        <p:nvSpPr>
          <p:cNvPr id="63" name="Oval 20">
            <a:extLst>
              <a:ext uri="{FF2B5EF4-FFF2-40B4-BE49-F238E27FC236}">
                <a16:creationId xmlns:a16="http://schemas.microsoft.com/office/drawing/2014/main" id="{D26146E0-4817-4C6E-9C95-2243668882E5}"/>
              </a:ext>
            </a:extLst>
          </p:cNvPr>
          <p:cNvSpPr>
            <a:spLocks noChangeAspect="1" noChangeArrowheads="1"/>
          </p:cNvSpPr>
          <p:nvPr/>
        </p:nvSpPr>
        <p:spPr bwMode="auto">
          <a:xfrm>
            <a:off x="5647436" y="5775873"/>
            <a:ext cx="402912" cy="402912"/>
          </a:xfrm>
          <a:prstGeom prst="ellipse">
            <a:avLst/>
          </a:prstGeom>
          <a:solidFill>
            <a:srgbClr val="FFFFFF"/>
          </a:solidFill>
          <a:ln>
            <a:noFill/>
          </a:ln>
        </p:spPr>
        <p:txBody>
          <a:bodyPr vert="horz" wrap="square" lIns="0" tIns="0" rIns="0" bIns="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295E7E"/>
                </a:solidFill>
                <a:effectLst/>
                <a:uLnTx/>
                <a:uFillTx/>
                <a:latin typeface="Trebuchet MS" panose="020B0603020202020204" pitchFamily="34" charset="0"/>
                <a:ea typeface="+mn-ea"/>
                <a:cs typeface="+mn-cs"/>
              </a:rPr>
              <a:t>7</a:t>
            </a:r>
          </a:p>
        </p:txBody>
      </p:sp>
      <p:cxnSp>
        <p:nvCxnSpPr>
          <p:cNvPr id="45" name="Straight Connector 44">
            <a:extLst>
              <a:ext uri="{FF2B5EF4-FFF2-40B4-BE49-F238E27FC236}">
                <a16:creationId xmlns:a16="http://schemas.microsoft.com/office/drawing/2014/main" id="{EAC90E10-6F76-4DE8-8DBF-0174E5210218}"/>
              </a:ext>
            </a:extLst>
          </p:cNvPr>
          <p:cNvCxnSpPr/>
          <p:nvPr/>
        </p:nvCxnSpPr>
        <p:spPr>
          <a:xfrm>
            <a:off x="5831920" y="851417"/>
            <a:ext cx="5308600" cy="0"/>
          </a:xfrm>
          <a:prstGeom prst="line">
            <a:avLst/>
          </a:prstGeom>
          <a:ln w="9525" cap="rnd" cmpd="sng" algn="ctr">
            <a:solidFill>
              <a:schemeClr val="tx2"/>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6" name="ee4pHeader1">
            <a:extLst>
              <a:ext uri="{FF2B5EF4-FFF2-40B4-BE49-F238E27FC236}">
                <a16:creationId xmlns:a16="http://schemas.microsoft.com/office/drawing/2014/main" id="{E8086587-C250-4223-AC70-6C111B79D9AB}"/>
              </a:ext>
            </a:extLst>
          </p:cNvPr>
          <p:cNvSpPr txBox="1"/>
          <p:nvPr/>
        </p:nvSpPr>
        <p:spPr>
          <a:xfrm>
            <a:off x="5831920" y="86142"/>
            <a:ext cx="5897018" cy="658368"/>
          </a:xfrm>
          <a:prstGeom prst="rect">
            <a:avLst/>
          </a:prstGeom>
          <a:noFill/>
          <a:ln cap="rnd">
            <a:noFill/>
          </a:ln>
        </p:spPr>
        <p:txBody>
          <a:bodyPr vert="horz" wrap="square" lIns="0" tIns="0" rIns="0" bIns="0" rtlCol="0" anchor="b" anchorCtr="0">
            <a:noAutofit/>
          </a:bodyPr>
          <a:lstStyle/>
          <a:p>
            <a:pPr marL="0" marR="0" lvl="3"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95E7E">
                    <a:lumMod val="100000"/>
                  </a:srgbClr>
                </a:solidFill>
                <a:effectLst/>
                <a:uLnTx/>
                <a:uFillTx/>
                <a:latin typeface="Trebuchet MS" panose="020B0603020202020204" pitchFamily="34" charset="0"/>
                <a:ea typeface="+mn-ea"/>
                <a:cs typeface="+mn-cs"/>
              </a:rPr>
              <a:t>Increasing Defence Outputs Study has 7 themes</a:t>
            </a:r>
          </a:p>
        </p:txBody>
      </p:sp>
    </p:spTree>
    <p:extLst>
      <p:ext uri="{BB962C8B-B14F-4D97-AF65-F5344CB8AC3E}">
        <p14:creationId xmlns:p14="http://schemas.microsoft.com/office/powerpoint/2010/main" val="72072299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5" name="Object 64" hidden="1">
            <a:extLst>
              <a:ext uri="{FF2B5EF4-FFF2-40B4-BE49-F238E27FC236}">
                <a16:creationId xmlns:a16="http://schemas.microsoft.com/office/drawing/2014/main" id="{13BA0E9B-49F5-49F0-BAB1-EA4DADAFEBAC}"/>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6" progId="TCLayout.ActiveDocument.1">
                  <p:embed/>
                </p:oleObj>
              </mc:Choice>
              <mc:Fallback>
                <p:oleObj name="think-cell Slide" r:id="rId3" imgW="425" imgH="426" progId="TCLayout.ActiveDocument.1">
                  <p:embed/>
                  <p:pic>
                    <p:nvPicPr>
                      <p:cNvPr id="65" name="Object 64" hidden="1">
                        <a:extLst>
                          <a:ext uri="{FF2B5EF4-FFF2-40B4-BE49-F238E27FC236}">
                            <a16:creationId xmlns:a16="http://schemas.microsoft.com/office/drawing/2014/main" id="{13BA0E9B-49F5-49F0-BAB1-EA4DADAFEBA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6" name="TextBox 35">
            <a:extLst>
              <a:ext uri="{FF2B5EF4-FFF2-40B4-BE49-F238E27FC236}">
                <a16:creationId xmlns:a16="http://schemas.microsoft.com/office/drawing/2014/main" id="{CDE082E3-ADBD-4FD9-AB36-0B0F82E8E435}"/>
              </a:ext>
            </a:extLst>
          </p:cNvPr>
          <p:cNvSpPr txBox="1"/>
          <p:nvPr/>
        </p:nvSpPr>
        <p:spPr>
          <a:xfrm>
            <a:off x="357270" y="3257655"/>
            <a:ext cx="4523506" cy="430887"/>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C000"/>
                </a:solidFill>
                <a:effectLst/>
                <a:uLnTx/>
                <a:uFillTx/>
                <a:latin typeface="Trebuchet MS"/>
                <a:ea typeface="+mn-ea"/>
                <a:cs typeface="+mn-cs"/>
              </a:rPr>
              <a:t>Policy</a:t>
            </a:r>
            <a:endParaRPr kumimoji="0" lang="en-GB" sz="2800" b="0" i="0" u="none" strike="noStrike" kern="1200" cap="none" spc="0" normalizeH="0" baseline="0" noProof="0" dirty="0">
              <a:ln>
                <a:noFill/>
              </a:ln>
              <a:solidFill>
                <a:srgbClr val="FFC000"/>
              </a:solidFill>
              <a:effectLst/>
              <a:uLnTx/>
              <a:uFillTx/>
              <a:latin typeface="Trebuchet MS"/>
              <a:ea typeface="+mn-ea"/>
              <a:cs typeface="+mn-cs"/>
            </a:endParaRPr>
          </a:p>
        </p:txBody>
      </p:sp>
      <p:sp>
        <p:nvSpPr>
          <p:cNvPr id="2" name="TextBox 1">
            <a:extLst>
              <a:ext uri="{FF2B5EF4-FFF2-40B4-BE49-F238E27FC236}">
                <a16:creationId xmlns:a16="http://schemas.microsoft.com/office/drawing/2014/main" id="{88CB0533-7013-4FBA-A978-4C405980FD0B}"/>
              </a:ext>
            </a:extLst>
          </p:cNvPr>
          <p:cNvSpPr txBox="1"/>
          <p:nvPr/>
        </p:nvSpPr>
        <p:spPr>
          <a:xfrm>
            <a:off x="5920033" y="1005624"/>
            <a:ext cx="5712643" cy="4826524"/>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0000"/>
                </a:solidFill>
                <a:effectLst/>
                <a:uLnTx/>
                <a:uFillTx/>
                <a:latin typeface="Trebuchet MS"/>
                <a:ea typeface="+mn-ea"/>
                <a:cs typeface="+mn-cs"/>
              </a:rPr>
              <a:t>Improving clarity on definitions, outputs, measuring readiness, force sensing &amp; attribution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srgbClr val="000000"/>
              </a:solidFill>
              <a:effectLst/>
              <a:uLnTx/>
              <a:uFillTx/>
              <a:latin typeface="Trebuchet MS"/>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srgbClr val="000000"/>
                </a:solidFill>
                <a:effectLst/>
                <a:uLnTx/>
                <a:uFillTx/>
                <a:latin typeface="Trebuchet MS"/>
                <a:ea typeface="+mn-ea"/>
                <a:cs typeface="+mn-cs"/>
              </a:rPr>
              <a:t>Ready for What; Ready for When; What Needs to be Ready?</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srgbClr val="000000"/>
                </a:solidFill>
                <a:effectLst/>
                <a:uLnTx/>
                <a:uFillTx/>
                <a:latin typeface="Trebuchet MS"/>
                <a:ea typeface="+mn-ea"/>
                <a:cs typeface="+mn-cs"/>
              </a:rPr>
              <a:t>Refresh of Defence Planning Assumptions to reflect changes since the IR</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srgbClr val="000000"/>
                </a:solidFill>
                <a:effectLst/>
                <a:uLnTx/>
                <a:uFillTx/>
                <a:latin typeface="Trebuchet MS"/>
                <a:ea typeface="+mn-ea"/>
                <a:cs typeface="+mn-cs"/>
              </a:rPr>
              <a:t>Defining Readiness and Availability</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srgbClr val="000000"/>
                </a:solidFill>
                <a:effectLst/>
                <a:uLnTx/>
                <a:uFillTx/>
                <a:latin typeface="Trebuchet MS"/>
                <a:ea typeface="+mn-ea"/>
                <a:cs typeface="+mn-cs"/>
              </a:rPr>
              <a:t>How do we measure readiness and digitize the process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srgbClr val="000000"/>
              </a:solidFill>
              <a:effectLst/>
              <a:uLnTx/>
              <a:uFillTx/>
              <a:latin typeface="Trebuchet MS"/>
              <a:ea typeface="+mn-ea"/>
              <a:cs typeface="+mn-cs"/>
            </a:endParaRPr>
          </a:p>
        </p:txBody>
      </p:sp>
    </p:spTree>
    <p:extLst>
      <p:ext uri="{BB962C8B-B14F-4D97-AF65-F5344CB8AC3E}">
        <p14:creationId xmlns:p14="http://schemas.microsoft.com/office/powerpoint/2010/main" val="264683683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B3AE9A-BC28-4B90-BF0C-5F4F41B1BC63}"/>
              </a:ext>
            </a:extLst>
          </p:cNvPr>
          <p:cNvSpPr>
            <a:spLocks noGrp="1"/>
          </p:cNvSpPr>
          <p:nvPr>
            <p:ph type="title"/>
          </p:nvPr>
        </p:nvSpPr>
        <p:spPr>
          <a:xfrm>
            <a:off x="3094992" y="128602"/>
            <a:ext cx="5998840" cy="865973"/>
          </a:xfrm>
          <a:noFill/>
        </p:spPr>
        <p:txBody>
          <a:bodyPr vert="horz" lIns="91440" tIns="45720" rIns="91440" bIns="45720" rtlCol="0" anchor="b">
            <a:normAutofit/>
          </a:bodyPr>
          <a:lstStyle/>
          <a:p>
            <a:pPr algn="ctr"/>
            <a:r>
              <a:rPr lang="en-US" sz="5200" b="1"/>
              <a:t>Readiness =</a:t>
            </a:r>
          </a:p>
        </p:txBody>
      </p:sp>
      <p:pic>
        <p:nvPicPr>
          <p:cNvPr id="4" name="Picture 3">
            <a:extLst>
              <a:ext uri="{FF2B5EF4-FFF2-40B4-BE49-F238E27FC236}">
                <a16:creationId xmlns:a16="http://schemas.microsoft.com/office/drawing/2014/main" id="{0AE8E963-0B20-45EE-9D73-FC03F85DE38E}"/>
              </a:ext>
            </a:extLst>
          </p:cNvPr>
          <p:cNvPicPr>
            <a:picLocks noChangeAspect="1"/>
          </p:cNvPicPr>
          <p:nvPr/>
        </p:nvPicPr>
        <p:blipFill rotWithShape="1">
          <a:blip r:embed="rId2"/>
          <a:srcRect l="9302" t="55963" r="15823" b="24026"/>
          <a:stretch/>
        </p:blipFill>
        <p:spPr>
          <a:xfrm>
            <a:off x="9170713" y="3211281"/>
            <a:ext cx="1225826" cy="245388"/>
          </a:xfrm>
          <a:prstGeom prst="rect">
            <a:avLst/>
          </a:prstGeom>
        </p:spPr>
      </p:pic>
      <p:pic>
        <p:nvPicPr>
          <p:cNvPr id="14" name="Picture 13">
            <a:extLst>
              <a:ext uri="{FF2B5EF4-FFF2-40B4-BE49-F238E27FC236}">
                <a16:creationId xmlns:a16="http://schemas.microsoft.com/office/drawing/2014/main" id="{4E1CEF53-3E53-40DE-A617-5DF6BF50CC45}"/>
              </a:ext>
            </a:extLst>
          </p:cNvPr>
          <p:cNvPicPr>
            <a:picLocks noChangeAspect="1"/>
          </p:cNvPicPr>
          <p:nvPr/>
        </p:nvPicPr>
        <p:blipFill rotWithShape="1">
          <a:blip r:embed="rId2"/>
          <a:srcRect l="9302" t="55963" r="15823" b="24026"/>
          <a:stretch/>
        </p:blipFill>
        <p:spPr>
          <a:xfrm>
            <a:off x="9170714" y="905286"/>
            <a:ext cx="1225826" cy="245388"/>
          </a:xfrm>
          <a:prstGeom prst="rect">
            <a:avLst/>
          </a:prstGeom>
        </p:spPr>
      </p:pic>
      <p:pic>
        <p:nvPicPr>
          <p:cNvPr id="15" name="Picture 14">
            <a:extLst>
              <a:ext uri="{FF2B5EF4-FFF2-40B4-BE49-F238E27FC236}">
                <a16:creationId xmlns:a16="http://schemas.microsoft.com/office/drawing/2014/main" id="{80609AC6-DEBB-40BF-B00F-E609BC86D10D}"/>
              </a:ext>
            </a:extLst>
          </p:cNvPr>
          <p:cNvPicPr>
            <a:picLocks noChangeAspect="1"/>
          </p:cNvPicPr>
          <p:nvPr/>
        </p:nvPicPr>
        <p:blipFill rotWithShape="1">
          <a:blip r:embed="rId2"/>
          <a:srcRect l="9302" t="55963" r="15823" b="24026"/>
          <a:stretch/>
        </p:blipFill>
        <p:spPr>
          <a:xfrm>
            <a:off x="9170713" y="1675758"/>
            <a:ext cx="1225826" cy="245388"/>
          </a:xfrm>
          <a:prstGeom prst="rect">
            <a:avLst/>
          </a:prstGeom>
        </p:spPr>
      </p:pic>
      <p:pic>
        <p:nvPicPr>
          <p:cNvPr id="16" name="Picture 15">
            <a:extLst>
              <a:ext uri="{FF2B5EF4-FFF2-40B4-BE49-F238E27FC236}">
                <a16:creationId xmlns:a16="http://schemas.microsoft.com/office/drawing/2014/main" id="{2F438DA8-3140-4F0B-962A-7F5BB7A3F207}"/>
              </a:ext>
            </a:extLst>
          </p:cNvPr>
          <p:cNvPicPr>
            <a:picLocks noChangeAspect="1"/>
          </p:cNvPicPr>
          <p:nvPr/>
        </p:nvPicPr>
        <p:blipFill rotWithShape="1">
          <a:blip r:embed="rId2"/>
          <a:srcRect l="9302" t="55963" r="15823" b="24026"/>
          <a:stretch/>
        </p:blipFill>
        <p:spPr>
          <a:xfrm>
            <a:off x="9170713" y="1288717"/>
            <a:ext cx="1225826" cy="245388"/>
          </a:xfrm>
          <a:prstGeom prst="rect">
            <a:avLst/>
          </a:prstGeom>
        </p:spPr>
      </p:pic>
      <p:pic>
        <p:nvPicPr>
          <p:cNvPr id="20" name="Picture 19">
            <a:extLst>
              <a:ext uri="{FF2B5EF4-FFF2-40B4-BE49-F238E27FC236}">
                <a16:creationId xmlns:a16="http://schemas.microsoft.com/office/drawing/2014/main" id="{5091CC2B-D8DF-4A87-9DE2-BF36F3EE834B}"/>
              </a:ext>
            </a:extLst>
          </p:cNvPr>
          <p:cNvPicPr>
            <a:picLocks noChangeAspect="1"/>
          </p:cNvPicPr>
          <p:nvPr/>
        </p:nvPicPr>
        <p:blipFill rotWithShape="1">
          <a:blip r:embed="rId2"/>
          <a:srcRect l="9302" t="55963" r="15823" b="24026"/>
          <a:stretch/>
        </p:blipFill>
        <p:spPr>
          <a:xfrm>
            <a:off x="10477223" y="889917"/>
            <a:ext cx="1225826" cy="245388"/>
          </a:xfrm>
          <a:prstGeom prst="rect">
            <a:avLst/>
          </a:prstGeom>
        </p:spPr>
      </p:pic>
      <p:pic>
        <p:nvPicPr>
          <p:cNvPr id="21" name="Picture 20">
            <a:extLst>
              <a:ext uri="{FF2B5EF4-FFF2-40B4-BE49-F238E27FC236}">
                <a16:creationId xmlns:a16="http://schemas.microsoft.com/office/drawing/2014/main" id="{95FF3E90-5B4F-477A-8E10-26AC04AA191D}"/>
              </a:ext>
            </a:extLst>
          </p:cNvPr>
          <p:cNvPicPr>
            <a:picLocks noChangeAspect="1"/>
          </p:cNvPicPr>
          <p:nvPr/>
        </p:nvPicPr>
        <p:blipFill rotWithShape="1">
          <a:blip r:embed="rId2"/>
          <a:srcRect l="9302" t="55963" r="15823" b="24026"/>
          <a:stretch/>
        </p:blipFill>
        <p:spPr>
          <a:xfrm>
            <a:off x="10477222" y="1660389"/>
            <a:ext cx="1225826" cy="245388"/>
          </a:xfrm>
          <a:prstGeom prst="rect">
            <a:avLst/>
          </a:prstGeom>
        </p:spPr>
      </p:pic>
      <p:pic>
        <p:nvPicPr>
          <p:cNvPr id="22" name="Picture 21">
            <a:extLst>
              <a:ext uri="{FF2B5EF4-FFF2-40B4-BE49-F238E27FC236}">
                <a16:creationId xmlns:a16="http://schemas.microsoft.com/office/drawing/2014/main" id="{03A46C92-47A7-4025-A540-29B1EE4BCF3A}"/>
              </a:ext>
            </a:extLst>
          </p:cNvPr>
          <p:cNvPicPr>
            <a:picLocks noChangeAspect="1"/>
          </p:cNvPicPr>
          <p:nvPr/>
        </p:nvPicPr>
        <p:blipFill rotWithShape="1">
          <a:blip r:embed="rId2"/>
          <a:srcRect l="9302" t="55963" r="15823" b="24026"/>
          <a:stretch/>
        </p:blipFill>
        <p:spPr>
          <a:xfrm>
            <a:off x="10477222" y="1273348"/>
            <a:ext cx="1225826" cy="245388"/>
          </a:xfrm>
          <a:prstGeom prst="rect">
            <a:avLst/>
          </a:prstGeom>
        </p:spPr>
      </p:pic>
      <p:pic>
        <p:nvPicPr>
          <p:cNvPr id="24" name="Picture 2" descr="Lockheed Martin F-35 Lightning II Royal Air Force RAF Pin Badge . | eBay">
            <a:extLst>
              <a:ext uri="{FF2B5EF4-FFF2-40B4-BE49-F238E27FC236}">
                <a16:creationId xmlns:a16="http://schemas.microsoft.com/office/drawing/2014/main" id="{BEE09CC7-FE88-4E95-90C6-11C27698154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271" t="5346" r="7894" b="5249"/>
          <a:stretch/>
        </p:blipFill>
        <p:spPr bwMode="auto">
          <a:xfrm>
            <a:off x="2107920" y="2752381"/>
            <a:ext cx="495483" cy="684692"/>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Lockheed Martin F-35 Lightning II Royal Air Force RAF Pin Badge . | eBay">
            <a:extLst>
              <a:ext uri="{FF2B5EF4-FFF2-40B4-BE49-F238E27FC236}">
                <a16:creationId xmlns:a16="http://schemas.microsoft.com/office/drawing/2014/main" id="{833A3A30-F2D8-40D7-BE03-D79B5D490CD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271" t="5346" r="7894" b="5249"/>
          <a:stretch/>
        </p:blipFill>
        <p:spPr bwMode="auto">
          <a:xfrm>
            <a:off x="562300" y="2774007"/>
            <a:ext cx="495483" cy="684692"/>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Lockheed Martin F-35 Lightning II Royal Air Force RAF Pin Badge . | eBay">
            <a:extLst>
              <a:ext uri="{FF2B5EF4-FFF2-40B4-BE49-F238E27FC236}">
                <a16:creationId xmlns:a16="http://schemas.microsoft.com/office/drawing/2014/main" id="{0AF960A0-1553-4E79-B7C8-922B2F13B24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271" t="5346" r="7894" b="5249"/>
          <a:stretch/>
        </p:blipFill>
        <p:spPr bwMode="auto">
          <a:xfrm>
            <a:off x="567444" y="1198228"/>
            <a:ext cx="495483" cy="68469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Lockheed Martin F-35 Lightning II Royal Air Force RAF Pin Badge . | eBay">
            <a:extLst>
              <a:ext uri="{FF2B5EF4-FFF2-40B4-BE49-F238E27FC236}">
                <a16:creationId xmlns:a16="http://schemas.microsoft.com/office/drawing/2014/main" id="{A92A1913-F7C3-4738-BC7C-5AA5039D825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271" t="5346" r="7894" b="5249"/>
          <a:stretch/>
        </p:blipFill>
        <p:spPr bwMode="auto">
          <a:xfrm>
            <a:off x="1337682" y="1198228"/>
            <a:ext cx="495483" cy="684692"/>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Lockheed Martin F-35 Lightning II Royal Air Force RAF Pin Badge . | eBay">
            <a:extLst>
              <a:ext uri="{FF2B5EF4-FFF2-40B4-BE49-F238E27FC236}">
                <a16:creationId xmlns:a16="http://schemas.microsoft.com/office/drawing/2014/main" id="{2C9F4C69-ECAF-47CA-B2B8-3692EFB4CA7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271" t="5346" r="7894" b="5249"/>
          <a:stretch/>
        </p:blipFill>
        <p:spPr bwMode="auto">
          <a:xfrm>
            <a:off x="2107920" y="1198228"/>
            <a:ext cx="495483" cy="684692"/>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Lockheed Martin F-35 Lightning II Royal Air Force RAF Pin Badge . | eBay">
            <a:extLst>
              <a:ext uri="{FF2B5EF4-FFF2-40B4-BE49-F238E27FC236}">
                <a16:creationId xmlns:a16="http://schemas.microsoft.com/office/drawing/2014/main" id="{85E301E8-99C9-4A45-8AC8-3077EC5A156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271" t="5346" r="7894" b="5249"/>
          <a:stretch/>
        </p:blipFill>
        <p:spPr bwMode="auto">
          <a:xfrm>
            <a:off x="1335110" y="2774007"/>
            <a:ext cx="495483" cy="684692"/>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Lockheed Martin F-35 Lightning II Royal Air Force RAF Pin Badge . | eBay">
            <a:extLst>
              <a:ext uri="{FF2B5EF4-FFF2-40B4-BE49-F238E27FC236}">
                <a16:creationId xmlns:a16="http://schemas.microsoft.com/office/drawing/2014/main" id="{E199E8B6-102A-47A0-AEA6-63F56656315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271" t="5346" r="7894" b="5249"/>
          <a:stretch/>
        </p:blipFill>
        <p:spPr bwMode="auto">
          <a:xfrm>
            <a:off x="567444" y="1992768"/>
            <a:ext cx="495483" cy="684692"/>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Lockheed Martin F-35 Lightning II Royal Air Force RAF Pin Badge . | eBay">
            <a:extLst>
              <a:ext uri="{FF2B5EF4-FFF2-40B4-BE49-F238E27FC236}">
                <a16:creationId xmlns:a16="http://schemas.microsoft.com/office/drawing/2014/main" id="{A356596E-F93D-4957-B4A7-84C329FC9DA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271" t="5346" r="7894" b="5249"/>
          <a:stretch/>
        </p:blipFill>
        <p:spPr bwMode="auto">
          <a:xfrm>
            <a:off x="1337682" y="1992768"/>
            <a:ext cx="495483" cy="684692"/>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Lockheed Martin F-35 Lightning II Royal Air Force RAF Pin Badge . | eBay">
            <a:extLst>
              <a:ext uri="{FF2B5EF4-FFF2-40B4-BE49-F238E27FC236}">
                <a16:creationId xmlns:a16="http://schemas.microsoft.com/office/drawing/2014/main" id="{26F5D50C-A161-44FD-8182-3D183345D69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271" t="5346" r="7894" b="5249"/>
          <a:stretch/>
        </p:blipFill>
        <p:spPr bwMode="auto">
          <a:xfrm>
            <a:off x="2107920" y="1992768"/>
            <a:ext cx="495483" cy="684692"/>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35">
            <a:extLst>
              <a:ext uri="{FF2B5EF4-FFF2-40B4-BE49-F238E27FC236}">
                <a16:creationId xmlns:a16="http://schemas.microsoft.com/office/drawing/2014/main" id="{7DAF5373-DF60-4C56-B5A0-19F692035BC2}"/>
              </a:ext>
            </a:extLst>
          </p:cNvPr>
          <p:cNvPicPr>
            <a:picLocks noChangeAspect="1"/>
          </p:cNvPicPr>
          <p:nvPr/>
        </p:nvPicPr>
        <p:blipFill rotWithShape="1">
          <a:blip r:embed="rId2"/>
          <a:srcRect l="9302" t="55963" r="15823" b="24026"/>
          <a:stretch/>
        </p:blipFill>
        <p:spPr>
          <a:xfrm>
            <a:off x="10477223" y="3211281"/>
            <a:ext cx="1225826" cy="245388"/>
          </a:xfrm>
          <a:prstGeom prst="rect">
            <a:avLst/>
          </a:prstGeom>
        </p:spPr>
      </p:pic>
      <p:pic>
        <p:nvPicPr>
          <p:cNvPr id="39" name="Picture 38">
            <a:extLst>
              <a:ext uri="{FF2B5EF4-FFF2-40B4-BE49-F238E27FC236}">
                <a16:creationId xmlns:a16="http://schemas.microsoft.com/office/drawing/2014/main" id="{15E7C77B-AA73-47D4-8E6D-DB4C6F5CE955}"/>
              </a:ext>
            </a:extLst>
          </p:cNvPr>
          <p:cNvPicPr>
            <a:picLocks noChangeAspect="1"/>
          </p:cNvPicPr>
          <p:nvPr/>
        </p:nvPicPr>
        <p:blipFill rotWithShape="1">
          <a:blip r:embed="rId2"/>
          <a:srcRect l="9302" t="55963" r="15823" b="24026"/>
          <a:stretch/>
        </p:blipFill>
        <p:spPr>
          <a:xfrm>
            <a:off x="9170714" y="2070916"/>
            <a:ext cx="1225826" cy="245388"/>
          </a:xfrm>
          <a:prstGeom prst="rect">
            <a:avLst/>
          </a:prstGeom>
        </p:spPr>
      </p:pic>
      <p:pic>
        <p:nvPicPr>
          <p:cNvPr id="40" name="Picture 39">
            <a:extLst>
              <a:ext uri="{FF2B5EF4-FFF2-40B4-BE49-F238E27FC236}">
                <a16:creationId xmlns:a16="http://schemas.microsoft.com/office/drawing/2014/main" id="{803B0AD1-BFCF-49C5-9B9F-0C11F7F75997}"/>
              </a:ext>
            </a:extLst>
          </p:cNvPr>
          <p:cNvPicPr>
            <a:picLocks noChangeAspect="1"/>
          </p:cNvPicPr>
          <p:nvPr/>
        </p:nvPicPr>
        <p:blipFill rotWithShape="1">
          <a:blip r:embed="rId2"/>
          <a:srcRect l="9302" t="55963" r="15823" b="24026"/>
          <a:stretch/>
        </p:blipFill>
        <p:spPr>
          <a:xfrm>
            <a:off x="9170713" y="2841388"/>
            <a:ext cx="1225826" cy="245388"/>
          </a:xfrm>
          <a:prstGeom prst="rect">
            <a:avLst/>
          </a:prstGeom>
        </p:spPr>
      </p:pic>
      <p:pic>
        <p:nvPicPr>
          <p:cNvPr id="41" name="Picture 40">
            <a:extLst>
              <a:ext uri="{FF2B5EF4-FFF2-40B4-BE49-F238E27FC236}">
                <a16:creationId xmlns:a16="http://schemas.microsoft.com/office/drawing/2014/main" id="{2279365D-A890-42AC-BA5C-EC4CBCFBB41E}"/>
              </a:ext>
            </a:extLst>
          </p:cNvPr>
          <p:cNvPicPr>
            <a:picLocks noChangeAspect="1"/>
          </p:cNvPicPr>
          <p:nvPr/>
        </p:nvPicPr>
        <p:blipFill rotWithShape="1">
          <a:blip r:embed="rId2"/>
          <a:srcRect l="9302" t="55963" r="15823" b="24026"/>
          <a:stretch/>
        </p:blipFill>
        <p:spPr>
          <a:xfrm>
            <a:off x="9170713" y="2454347"/>
            <a:ext cx="1225826" cy="245388"/>
          </a:xfrm>
          <a:prstGeom prst="rect">
            <a:avLst/>
          </a:prstGeom>
        </p:spPr>
      </p:pic>
      <p:pic>
        <p:nvPicPr>
          <p:cNvPr id="42" name="Picture 41">
            <a:extLst>
              <a:ext uri="{FF2B5EF4-FFF2-40B4-BE49-F238E27FC236}">
                <a16:creationId xmlns:a16="http://schemas.microsoft.com/office/drawing/2014/main" id="{4CA8DD01-2460-4625-925F-EBF255E0361F}"/>
              </a:ext>
            </a:extLst>
          </p:cNvPr>
          <p:cNvPicPr>
            <a:picLocks noChangeAspect="1"/>
          </p:cNvPicPr>
          <p:nvPr/>
        </p:nvPicPr>
        <p:blipFill rotWithShape="1">
          <a:blip r:embed="rId2"/>
          <a:srcRect l="9302" t="55963" r="15823" b="24026"/>
          <a:stretch/>
        </p:blipFill>
        <p:spPr>
          <a:xfrm>
            <a:off x="10477223" y="2055547"/>
            <a:ext cx="1225826" cy="245388"/>
          </a:xfrm>
          <a:prstGeom prst="rect">
            <a:avLst/>
          </a:prstGeom>
        </p:spPr>
      </p:pic>
      <p:pic>
        <p:nvPicPr>
          <p:cNvPr id="43" name="Picture 42">
            <a:extLst>
              <a:ext uri="{FF2B5EF4-FFF2-40B4-BE49-F238E27FC236}">
                <a16:creationId xmlns:a16="http://schemas.microsoft.com/office/drawing/2014/main" id="{306CCFA0-C96F-4ABD-BFB7-C44F83873DBD}"/>
              </a:ext>
            </a:extLst>
          </p:cNvPr>
          <p:cNvPicPr>
            <a:picLocks noChangeAspect="1"/>
          </p:cNvPicPr>
          <p:nvPr/>
        </p:nvPicPr>
        <p:blipFill rotWithShape="1">
          <a:blip r:embed="rId2"/>
          <a:srcRect l="9302" t="55963" r="15823" b="24026"/>
          <a:stretch/>
        </p:blipFill>
        <p:spPr>
          <a:xfrm>
            <a:off x="10477222" y="2826019"/>
            <a:ext cx="1225826" cy="245388"/>
          </a:xfrm>
          <a:prstGeom prst="rect">
            <a:avLst/>
          </a:prstGeom>
        </p:spPr>
      </p:pic>
      <p:pic>
        <p:nvPicPr>
          <p:cNvPr id="44" name="Picture 43">
            <a:extLst>
              <a:ext uri="{FF2B5EF4-FFF2-40B4-BE49-F238E27FC236}">
                <a16:creationId xmlns:a16="http://schemas.microsoft.com/office/drawing/2014/main" id="{7BF9E6D9-5B39-4589-94F4-09089D28B77B}"/>
              </a:ext>
            </a:extLst>
          </p:cNvPr>
          <p:cNvPicPr>
            <a:picLocks noChangeAspect="1"/>
          </p:cNvPicPr>
          <p:nvPr/>
        </p:nvPicPr>
        <p:blipFill rotWithShape="1">
          <a:blip r:embed="rId2"/>
          <a:srcRect l="9302" t="55963" r="15823" b="24026"/>
          <a:stretch/>
        </p:blipFill>
        <p:spPr>
          <a:xfrm>
            <a:off x="10477222" y="2438978"/>
            <a:ext cx="1225826" cy="245388"/>
          </a:xfrm>
          <a:prstGeom prst="rect">
            <a:avLst/>
          </a:prstGeom>
        </p:spPr>
      </p:pic>
      <p:pic>
        <p:nvPicPr>
          <p:cNvPr id="1030" name="Picture 6" descr="F-35 Capabilities | Lockheed Martin">
            <a:extLst>
              <a:ext uri="{FF2B5EF4-FFF2-40B4-BE49-F238E27FC236}">
                <a16:creationId xmlns:a16="http://schemas.microsoft.com/office/drawing/2014/main" id="{AEB9D613-638C-44B5-8375-9E9B18CB83A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4963" b="12224"/>
          <a:stretch/>
        </p:blipFill>
        <p:spPr bwMode="auto">
          <a:xfrm>
            <a:off x="4334912" y="1005807"/>
            <a:ext cx="3535281" cy="214511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5E98DBDA-8CF2-4D8A-A25E-8352B82AE807}"/>
              </a:ext>
            </a:extLst>
          </p:cNvPr>
          <p:cNvSpPr/>
          <p:nvPr/>
        </p:nvSpPr>
        <p:spPr>
          <a:xfrm>
            <a:off x="498378" y="2752381"/>
            <a:ext cx="2230803" cy="755208"/>
          </a:xfrm>
          <a:prstGeom prst="rect">
            <a:avLst/>
          </a:prstGeom>
          <a:solidFill>
            <a:schemeClr val="accent1">
              <a:lumMod val="40000"/>
              <a:lumOff val="60000"/>
              <a:alpha val="3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2543E682-160E-4082-AA2B-02A11929FE53}"/>
              </a:ext>
            </a:extLst>
          </p:cNvPr>
          <p:cNvSpPr txBox="1"/>
          <p:nvPr/>
        </p:nvSpPr>
        <p:spPr>
          <a:xfrm>
            <a:off x="441465" y="2763583"/>
            <a:ext cx="230241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a:ln>
                  <a:noFill/>
                </a:ln>
                <a:solidFill>
                  <a:srgbClr val="FF0000"/>
                </a:solidFill>
                <a:effectLst/>
                <a:uLnTx/>
                <a:uFillTx/>
                <a:latin typeface="Calibri" panose="020F0502020204030204"/>
                <a:ea typeface="+mn-ea"/>
                <a:cs typeface="+mn-cs"/>
              </a:rPr>
              <a:t>X   </a:t>
            </a:r>
            <a:r>
              <a:rPr kumimoji="0" lang="en-GB" sz="4400" b="1" i="0" u="none" strike="noStrike" kern="1200" cap="none" spc="0" normalizeH="0" baseline="0" noProof="0" err="1">
                <a:ln>
                  <a:noFill/>
                </a:ln>
                <a:solidFill>
                  <a:srgbClr val="FF0000"/>
                </a:solidFill>
                <a:effectLst/>
                <a:uLnTx/>
                <a:uFillTx/>
                <a:latin typeface="Calibri" panose="020F0502020204030204"/>
                <a:ea typeface="+mn-ea"/>
                <a:cs typeface="+mn-cs"/>
              </a:rPr>
              <a:t>X</a:t>
            </a:r>
            <a:r>
              <a:rPr kumimoji="0" lang="en-GB" sz="4400" b="1" i="0" u="none" strike="noStrike" kern="1200" cap="none" spc="0" normalizeH="0" baseline="0" noProof="0">
                <a:ln>
                  <a:noFill/>
                </a:ln>
                <a:solidFill>
                  <a:srgbClr val="FF0000"/>
                </a:solidFill>
                <a:effectLst/>
                <a:uLnTx/>
                <a:uFillTx/>
                <a:latin typeface="Calibri" panose="020F0502020204030204"/>
                <a:ea typeface="+mn-ea"/>
                <a:cs typeface="+mn-cs"/>
              </a:rPr>
              <a:t>    </a:t>
            </a:r>
            <a:r>
              <a:rPr kumimoji="0" lang="en-GB" sz="4400" b="1" i="0" u="none" strike="noStrike" kern="1200" cap="none" spc="0" normalizeH="0" baseline="0" noProof="0" err="1">
                <a:ln>
                  <a:noFill/>
                </a:ln>
                <a:solidFill>
                  <a:srgbClr val="FF0000"/>
                </a:solidFill>
                <a:effectLst/>
                <a:uLnTx/>
                <a:uFillTx/>
                <a:latin typeface="Calibri" panose="020F0502020204030204"/>
                <a:ea typeface="+mn-ea"/>
                <a:cs typeface="+mn-cs"/>
              </a:rPr>
              <a:t>X</a:t>
            </a:r>
            <a:endParaRPr kumimoji="0" lang="en-GB" sz="4400" b="1"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BF49CE25-9DEC-4E8B-9815-93E00F577350}"/>
              </a:ext>
            </a:extLst>
          </p:cNvPr>
          <p:cNvSpPr txBox="1"/>
          <p:nvPr/>
        </p:nvSpPr>
        <p:spPr>
          <a:xfrm>
            <a:off x="3540691" y="3656527"/>
            <a:ext cx="716437"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45" name="TextBox 44">
            <a:extLst>
              <a:ext uri="{FF2B5EF4-FFF2-40B4-BE49-F238E27FC236}">
                <a16:creationId xmlns:a16="http://schemas.microsoft.com/office/drawing/2014/main" id="{4DD472B4-D411-406A-B195-1B78E3BC1697}"/>
              </a:ext>
            </a:extLst>
          </p:cNvPr>
          <p:cNvSpPr txBox="1"/>
          <p:nvPr/>
        </p:nvSpPr>
        <p:spPr>
          <a:xfrm>
            <a:off x="7978643" y="3656527"/>
            <a:ext cx="716437"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8" name="Slide Number Placeholder 7">
            <a:extLst>
              <a:ext uri="{FF2B5EF4-FFF2-40B4-BE49-F238E27FC236}">
                <a16:creationId xmlns:a16="http://schemas.microsoft.com/office/drawing/2014/main" id="{754EC081-8E6C-48F7-B466-4EBA4DF66811}"/>
              </a:ext>
            </a:extLst>
          </p:cNvPr>
          <p:cNvSpPr>
            <a:spLocks noGrp="1"/>
          </p:cNvSpPr>
          <p:nvPr>
            <p:ph type="sldNum" sz="quarter" idx="12"/>
          </p:nvPr>
        </p:nvSpPr>
        <p:spPr>
          <a:xfrm>
            <a:off x="9024939" y="6377729"/>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13BF2E-F17D-4EE9-B585-968342D8D92B}"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graphicFrame>
        <p:nvGraphicFramePr>
          <p:cNvPr id="9" name="Table 9">
            <a:extLst>
              <a:ext uri="{FF2B5EF4-FFF2-40B4-BE49-F238E27FC236}">
                <a16:creationId xmlns:a16="http://schemas.microsoft.com/office/drawing/2014/main" id="{22716E1D-18F0-4AF6-8F88-0C3C513404D5}"/>
              </a:ext>
            </a:extLst>
          </p:cNvPr>
          <p:cNvGraphicFramePr>
            <a:graphicFrameLocks noGrp="1"/>
          </p:cNvGraphicFramePr>
          <p:nvPr/>
        </p:nvGraphicFramePr>
        <p:xfrm>
          <a:off x="723803" y="3656527"/>
          <a:ext cx="2048385" cy="2199640"/>
        </p:xfrm>
        <a:graphic>
          <a:graphicData uri="http://schemas.openxmlformats.org/drawingml/2006/table">
            <a:tbl>
              <a:tblPr firstRow="1" bandRow="1">
                <a:tableStyleId>{5940675A-B579-460E-94D1-54222C63F5DA}</a:tableStyleId>
              </a:tblPr>
              <a:tblGrid>
                <a:gridCol w="2048385">
                  <a:extLst>
                    <a:ext uri="{9D8B030D-6E8A-4147-A177-3AD203B41FA5}">
                      <a16:colId xmlns:a16="http://schemas.microsoft.com/office/drawing/2014/main" val="3292006527"/>
                    </a:ext>
                  </a:extLst>
                </a:gridCol>
              </a:tblGrid>
              <a:tr h="370840">
                <a:tc>
                  <a:txBody>
                    <a:bodyPr/>
                    <a:lstStyle/>
                    <a:p>
                      <a:pPr algn="ctr"/>
                      <a:r>
                        <a:rPr lang="en-US" sz="1800" b="1"/>
                        <a:t>Availability</a:t>
                      </a:r>
                      <a:endParaRPr lang="en-GB"/>
                    </a:p>
                  </a:txBody>
                  <a:tcPr>
                    <a:solidFill>
                      <a:schemeClr val="bg1">
                        <a:lumMod val="85000"/>
                      </a:schemeClr>
                    </a:solidFill>
                  </a:tcPr>
                </a:tc>
                <a:extLst>
                  <a:ext uri="{0D108BD9-81ED-4DB2-BD59-A6C34878D82A}">
                    <a16:rowId xmlns:a16="http://schemas.microsoft.com/office/drawing/2014/main" val="402640622"/>
                  </a:ext>
                </a:extLst>
              </a:tr>
              <a:tr h="370840">
                <a:tc>
                  <a:txBody>
                    <a:bodyPr/>
                    <a:lstStyle/>
                    <a:p>
                      <a:pPr algn="ctr"/>
                      <a:r>
                        <a:rPr lang="en-US" sz="1800" b="0"/>
                        <a:t>Assets</a:t>
                      </a:r>
                    </a:p>
                    <a:p>
                      <a:pPr algn="ctr"/>
                      <a:r>
                        <a:rPr lang="en-US" sz="1800" b="0"/>
                        <a:t>Preparedness</a:t>
                      </a:r>
                      <a:endParaRPr lang="en-GB" b="0"/>
                    </a:p>
                  </a:txBody>
                  <a:tcPr/>
                </a:tc>
                <a:extLst>
                  <a:ext uri="{0D108BD9-81ED-4DB2-BD59-A6C34878D82A}">
                    <a16:rowId xmlns:a16="http://schemas.microsoft.com/office/drawing/2014/main" val="1848811561"/>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a:t>Platform Numbers</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a:t>Workforce</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a:t>Reliability</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a:t>Repairability</a:t>
                      </a:r>
                      <a:endParaRPr lang="en-GB" b="0"/>
                    </a:p>
                  </a:txBody>
                  <a:tcPr/>
                </a:tc>
                <a:extLst>
                  <a:ext uri="{0D108BD9-81ED-4DB2-BD59-A6C34878D82A}">
                    <a16:rowId xmlns:a16="http://schemas.microsoft.com/office/drawing/2014/main" val="3196828455"/>
                  </a:ext>
                </a:extLst>
              </a:tr>
            </a:tbl>
          </a:graphicData>
        </a:graphic>
      </p:graphicFrame>
      <p:graphicFrame>
        <p:nvGraphicFramePr>
          <p:cNvPr id="46" name="Table 9">
            <a:extLst>
              <a:ext uri="{FF2B5EF4-FFF2-40B4-BE49-F238E27FC236}">
                <a16:creationId xmlns:a16="http://schemas.microsoft.com/office/drawing/2014/main" id="{9C9FDE5F-C4C1-49A4-9CC4-E429F503A436}"/>
              </a:ext>
            </a:extLst>
          </p:cNvPr>
          <p:cNvGraphicFramePr>
            <a:graphicFrameLocks noGrp="1"/>
          </p:cNvGraphicFramePr>
          <p:nvPr/>
        </p:nvGraphicFramePr>
        <p:xfrm>
          <a:off x="5087468" y="3537692"/>
          <a:ext cx="2048385" cy="3022600"/>
        </p:xfrm>
        <a:graphic>
          <a:graphicData uri="http://schemas.openxmlformats.org/drawingml/2006/table">
            <a:tbl>
              <a:tblPr firstRow="1" bandRow="1">
                <a:tableStyleId>{5940675A-B579-460E-94D1-54222C63F5DA}</a:tableStyleId>
              </a:tblPr>
              <a:tblGrid>
                <a:gridCol w="2048385">
                  <a:extLst>
                    <a:ext uri="{9D8B030D-6E8A-4147-A177-3AD203B41FA5}">
                      <a16:colId xmlns:a16="http://schemas.microsoft.com/office/drawing/2014/main" val="3292006527"/>
                    </a:ext>
                  </a:extLst>
                </a:gridCol>
              </a:tblGrid>
              <a:tr h="370840">
                <a:tc>
                  <a:txBody>
                    <a:bodyPr/>
                    <a:lstStyle/>
                    <a:p>
                      <a:pPr algn="ctr"/>
                      <a:r>
                        <a:rPr lang="en-US" sz="1800" b="1"/>
                        <a:t>Capability</a:t>
                      </a:r>
                      <a:endParaRPr lang="en-GB"/>
                    </a:p>
                  </a:txBody>
                  <a:tcPr>
                    <a:solidFill>
                      <a:schemeClr val="bg1">
                        <a:lumMod val="85000"/>
                      </a:schemeClr>
                    </a:solidFill>
                  </a:tcPr>
                </a:tc>
                <a:extLst>
                  <a:ext uri="{0D108BD9-81ED-4DB2-BD59-A6C34878D82A}">
                    <a16:rowId xmlns:a16="http://schemas.microsoft.com/office/drawing/2014/main" val="402640622"/>
                  </a:ext>
                </a:extLst>
              </a:tr>
              <a:tr h="370840">
                <a:tc>
                  <a:txBody>
                    <a:bodyPr/>
                    <a:lstStyle/>
                    <a:p>
                      <a:pPr algn="ctr"/>
                      <a:r>
                        <a:rPr lang="en-US" sz="1800" b="0"/>
                        <a:t>Lethality</a:t>
                      </a:r>
                    </a:p>
                    <a:p>
                      <a:pPr algn="ctr"/>
                      <a:r>
                        <a:rPr lang="en-US" sz="1800" b="0"/>
                        <a:t>Survivability</a:t>
                      </a:r>
                      <a:endParaRPr lang="en-GB" b="0"/>
                    </a:p>
                  </a:txBody>
                  <a:tcPr/>
                </a:tc>
                <a:extLst>
                  <a:ext uri="{0D108BD9-81ED-4DB2-BD59-A6C34878D82A}">
                    <a16:rowId xmlns:a16="http://schemas.microsoft.com/office/drawing/2014/main" val="1848811561"/>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a:solidFill>
                            <a:schemeClr val="tx1"/>
                          </a:solidFill>
                        </a:rPr>
                        <a:t>Deployability</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a:solidFill>
                            <a:schemeClr val="tx1"/>
                          </a:solidFill>
                        </a:rPr>
                        <a:t>Weapon Systems</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a:solidFill>
                            <a:schemeClr val="tx1"/>
                          </a:solidFill>
                        </a:rPr>
                        <a:t>Supply Chain</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a:solidFill>
                            <a:schemeClr val="tx1"/>
                          </a:solidFill>
                        </a:rPr>
                        <a:t>C5I</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a:solidFill>
                            <a:schemeClr val="tx1"/>
                          </a:solidFill>
                        </a:rPr>
                        <a:t>Force Protection</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a:solidFill>
                            <a:schemeClr val="tx1"/>
                          </a:solidFill>
                        </a:rPr>
                        <a:t>Integration</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a:solidFill>
                            <a:schemeClr val="tx1"/>
                          </a:solidFill>
                        </a:rPr>
                        <a:t>Training </a:t>
                      </a:r>
                    </a:p>
                  </a:txBody>
                  <a:tcPr/>
                </a:tc>
                <a:extLst>
                  <a:ext uri="{0D108BD9-81ED-4DB2-BD59-A6C34878D82A}">
                    <a16:rowId xmlns:a16="http://schemas.microsoft.com/office/drawing/2014/main" val="3196828455"/>
                  </a:ext>
                </a:extLst>
              </a:tr>
            </a:tbl>
          </a:graphicData>
        </a:graphic>
      </p:graphicFrame>
      <p:graphicFrame>
        <p:nvGraphicFramePr>
          <p:cNvPr id="51" name="Table 9">
            <a:extLst>
              <a:ext uri="{FF2B5EF4-FFF2-40B4-BE49-F238E27FC236}">
                <a16:creationId xmlns:a16="http://schemas.microsoft.com/office/drawing/2014/main" id="{330C2ADE-520A-44CF-AF72-B20460566592}"/>
              </a:ext>
            </a:extLst>
          </p:cNvPr>
          <p:cNvGraphicFramePr>
            <a:graphicFrameLocks noGrp="1"/>
          </p:cNvGraphicFramePr>
          <p:nvPr/>
        </p:nvGraphicFramePr>
        <p:xfrm>
          <a:off x="9537871" y="3656527"/>
          <a:ext cx="2048385" cy="3022600"/>
        </p:xfrm>
        <a:graphic>
          <a:graphicData uri="http://schemas.openxmlformats.org/drawingml/2006/table">
            <a:tbl>
              <a:tblPr firstRow="1" bandRow="1">
                <a:tableStyleId>{5940675A-B579-460E-94D1-54222C63F5DA}</a:tableStyleId>
              </a:tblPr>
              <a:tblGrid>
                <a:gridCol w="2048385">
                  <a:extLst>
                    <a:ext uri="{9D8B030D-6E8A-4147-A177-3AD203B41FA5}">
                      <a16:colId xmlns:a16="http://schemas.microsoft.com/office/drawing/2014/main" val="3292006527"/>
                    </a:ext>
                  </a:extLst>
                </a:gridCol>
              </a:tblGrid>
              <a:tr h="370840">
                <a:tc>
                  <a:txBody>
                    <a:bodyPr/>
                    <a:lstStyle/>
                    <a:p>
                      <a:pPr algn="ctr"/>
                      <a:r>
                        <a:rPr lang="en-US" sz="1800" b="1"/>
                        <a:t>Sustainability</a:t>
                      </a:r>
                      <a:endParaRPr lang="en-GB"/>
                    </a:p>
                  </a:txBody>
                  <a:tcPr>
                    <a:solidFill>
                      <a:schemeClr val="bg1">
                        <a:lumMod val="85000"/>
                      </a:schemeClr>
                    </a:solidFill>
                  </a:tcPr>
                </a:tc>
                <a:extLst>
                  <a:ext uri="{0D108BD9-81ED-4DB2-BD59-A6C34878D82A}">
                    <a16:rowId xmlns:a16="http://schemas.microsoft.com/office/drawing/2014/main" val="402640622"/>
                  </a:ext>
                </a:extLst>
              </a:tr>
              <a:tr h="370840">
                <a:tc>
                  <a:txBody>
                    <a:bodyPr/>
                    <a:lstStyle/>
                    <a:p>
                      <a:pPr algn="ctr"/>
                      <a:r>
                        <a:rPr lang="en-US" sz="1800" b="0"/>
                        <a:t>Intensity</a:t>
                      </a:r>
                    </a:p>
                    <a:p>
                      <a:pPr algn="ctr"/>
                      <a:r>
                        <a:rPr lang="en-US" sz="1800" b="0"/>
                        <a:t>Endurance</a:t>
                      </a:r>
                    </a:p>
                  </a:txBody>
                  <a:tcPr/>
                </a:tc>
                <a:extLst>
                  <a:ext uri="{0D108BD9-81ED-4DB2-BD59-A6C34878D82A}">
                    <a16:rowId xmlns:a16="http://schemas.microsoft.com/office/drawing/2014/main" val="1848811561"/>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a:t>Workforce</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a:solidFill>
                            <a:schemeClr val="tx1"/>
                          </a:solidFill>
                        </a:rPr>
                        <a:t>Enablement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a:t>Munitions</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a:t>Eqpt Spt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a:t>Inventory</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a:t>Strategic Base</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err="1"/>
                        <a:t>Defence</a:t>
                      </a:r>
                      <a:r>
                        <a:rPr lang="en-US" sz="1800" b="0"/>
                        <a:t> Industry</a:t>
                      </a:r>
                      <a:endParaRPr lang="en-GB" b="0"/>
                    </a:p>
                  </a:txBody>
                  <a:tcPr/>
                </a:tc>
                <a:extLst>
                  <a:ext uri="{0D108BD9-81ED-4DB2-BD59-A6C34878D82A}">
                    <a16:rowId xmlns:a16="http://schemas.microsoft.com/office/drawing/2014/main" val="3196828455"/>
                  </a:ext>
                </a:extLst>
              </a:tr>
            </a:tbl>
          </a:graphicData>
        </a:graphic>
      </p:graphicFrame>
    </p:spTree>
    <p:extLst>
      <p:ext uri="{BB962C8B-B14F-4D97-AF65-F5344CB8AC3E}">
        <p14:creationId xmlns:p14="http://schemas.microsoft.com/office/powerpoint/2010/main" val="41195192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AE0B337-474D-47A6-B1A3-EE115C53373A}"/>
              </a:ext>
            </a:extLst>
          </p:cNvPr>
          <p:cNvSpPr>
            <a:spLocks noGrp="1"/>
          </p:cNvSpPr>
          <p:nvPr>
            <p:ph type="sldNum" sz="quarter" idx="12"/>
          </p:nvPr>
        </p:nvSpPr>
        <p:spPr>
          <a:xfrm>
            <a:off x="9448800" y="6492875"/>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1F6EB8-9891-4050-938B-0703392E4F5D}" type="slidenum">
              <a:rPr kumimoji="0" lang="en-GB" sz="2400" b="1" i="0" u="none" strike="noStrike" kern="1200" cap="none" spc="0" normalizeH="0" baseline="0" noProof="0" smtClean="0">
                <a:ln>
                  <a:noFill/>
                </a:ln>
                <a:solidFill>
                  <a:prstClr val="black">
                    <a:lumMod val="95000"/>
                    <a:lumOff val="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2400" b="1" i="0" u="none" strike="noStrike" kern="1200" cap="none" spc="0" normalizeH="0" baseline="0" noProof="0">
              <a:ln>
                <a:noFill/>
              </a:ln>
              <a:solidFill>
                <a:prstClr val="black">
                  <a:lumMod val="95000"/>
                  <a:lumOff val="5000"/>
                </a:prstClr>
              </a:solidFill>
              <a:effectLst/>
              <a:uLnTx/>
              <a:uFillTx/>
              <a:latin typeface="Calibri" panose="020F0502020204030204"/>
              <a:ea typeface="+mn-ea"/>
              <a:cs typeface="+mn-cs"/>
            </a:endParaRPr>
          </a:p>
        </p:txBody>
      </p:sp>
      <p:sp>
        <p:nvSpPr>
          <p:cNvPr id="5" name="Title 4">
            <a:extLst>
              <a:ext uri="{FF2B5EF4-FFF2-40B4-BE49-F238E27FC236}">
                <a16:creationId xmlns:a16="http://schemas.microsoft.com/office/drawing/2014/main" id="{97A13663-7047-421D-B386-9B976D4D0DFC}"/>
              </a:ext>
            </a:extLst>
          </p:cNvPr>
          <p:cNvSpPr>
            <a:spLocks noGrp="1"/>
          </p:cNvSpPr>
          <p:nvPr>
            <p:ph type="ctrTitle"/>
          </p:nvPr>
        </p:nvSpPr>
        <p:spPr/>
        <p:txBody>
          <a:bodyPr>
            <a:normAutofit/>
          </a:bodyPr>
          <a:lstStyle/>
          <a:p>
            <a:r>
              <a:rPr lang="en-GB" dirty="0"/>
              <a:t>Team Defence Executive Team</a:t>
            </a:r>
          </a:p>
        </p:txBody>
      </p:sp>
      <p:sp>
        <p:nvSpPr>
          <p:cNvPr id="6" name="Subtitle 5">
            <a:extLst>
              <a:ext uri="{FF2B5EF4-FFF2-40B4-BE49-F238E27FC236}">
                <a16:creationId xmlns:a16="http://schemas.microsoft.com/office/drawing/2014/main" id="{B10B463C-2FA6-4B27-90E0-57D2F2AB1FAD}"/>
              </a:ext>
            </a:extLst>
          </p:cNvPr>
          <p:cNvSpPr>
            <a:spLocks noGrp="1"/>
          </p:cNvSpPr>
          <p:nvPr>
            <p:ph type="subTitle" idx="1"/>
          </p:nvPr>
        </p:nvSpPr>
        <p:spPr/>
        <p:txBody>
          <a:bodyPr/>
          <a:lstStyle/>
          <a:p>
            <a:r>
              <a:rPr lang="en-GB" b="1" dirty="0"/>
              <a:t>MOD Update</a:t>
            </a:r>
          </a:p>
          <a:p>
            <a:pPr marL="0" marR="0" lvl="0" indent="0" defTabSz="914400" rtl="0" eaLnBrk="1" fontAlgn="auto" latinLnBrk="0" hangingPunct="1">
              <a:lnSpc>
                <a:spcPct val="107000"/>
              </a:lnSpc>
              <a:spcBef>
                <a:spcPts val="0"/>
              </a:spcBef>
              <a:spcAft>
                <a:spcPts val="0"/>
              </a:spcAft>
              <a:buClrTx/>
              <a:buSzTx/>
              <a:buFontTx/>
              <a:buNone/>
              <a:tabLst/>
              <a:defRPr/>
            </a:pPr>
            <a:r>
              <a:rPr lang="en-GB" sz="2400" dirty="0">
                <a:effectLst/>
                <a:latin typeface="Calibri" panose="020F0502020204030204" pitchFamily="34" charset="0"/>
                <a:ea typeface="Calibri" panose="020F0502020204030204" pitchFamily="34" charset="0"/>
                <a:cs typeface="Times New Roman" panose="02020603050405020304" pitchFamily="18" charset="0"/>
              </a:rPr>
              <a:t>Ed Cole/Dave Hawken</a:t>
            </a:r>
          </a:p>
        </p:txBody>
      </p:sp>
    </p:spTree>
    <p:extLst>
      <p:ext uri="{BB962C8B-B14F-4D97-AF65-F5344CB8AC3E}">
        <p14:creationId xmlns:p14="http://schemas.microsoft.com/office/powerpoint/2010/main" val="83698216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1646B60E-EE9C-488B-8484-173D59F6716F}"/>
              </a:ext>
            </a:extLst>
          </p:cNvPr>
          <p:cNvSpPr txBox="1"/>
          <p:nvPr/>
        </p:nvSpPr>
        <p:spPr>
          <a:xfrm>
            <a:off x="2651109" y="1176758"/>
            <a:ext cx="1915183" cy="369332"/>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Readiness State</a:t>
            </a: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Calibri"/>
            </a:endParaRPr>
          </a:p>
        </p:txBody>
      </p:sp>
      <p:sp>
        <p:nvSpPr>
          <p:cNvPr id="11" name="TextBox 10">
            <a:extLst>
              <a:ext uri="{FF2B5EF4-FFF2-40B4-BE49-F238E27FC236}">
                <a16:creationId xmlns:a16="http://schemas.microsoft.com/office/drawing/2014/main" id="{B197B14C-DF85-4168-8AE8-F6B7867EF145}"/>
              </a:ext>
            </a:extLst>
          </p:cNvPr>
          <p:cNvSpPr txBox="1"/>
          <p:nvPr/>
        </p:nvSpPr>
        <p:spPr>
          <a:xfrm>
            <a:off x="584663" y="10269"/>
            <a:ext cx="11033202" cy="1323439"/>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a:ln>
                  <a:noFill/>
                </a:ln>
                <a:solidFill>
                  <a:prstClr val="black"/>
                </a:solidFill>
                <a:effectLst/>
                <a:uLnTx/>
                <a:uFillTx/>
                <a:latin typeface="Calibri" panose="020F0502020204030204"/>
                <a:ea typeface="+mn-ea"/>
                <a:cs typeface="+mn-cs"/>
              </a:rPr>
              <a:t>Ready for What, Ready for When, What needs to be Ready?</a:t>
            </a:r>
          </a:p>
        </p:txBody>
      </p:sp>
      <p:cxnSp>
        <p:nvCxnSpPr>
          <p:cNvPr id="3" name="Straight Arrow Connector 2">
            <a:extLst>
              <a:ext uri="{FF2B5EF4-FFF2-40B4-BE49-F238E27FC236}">
                <a16:creationId xmlns:a16="http://schemas.microsoft.com/office/drawing/2014/main" id="{78163D2F-C928-4DFD-82FD-C5FB9803D760}"/>
              </a:ext>
            </a:extLst>
          </p:cNvPr>
          <p:cNvCxnSpPr>
            <a:cxnSpLocks/>
          </p:cNvCxnSpPr>
          <p:nvPr/>
        </p:nvCxnSpPr>
        <p:spPr>
          <a:xfrm flipH="1" flipV="1">
            <a:off x="3613214" y="1665594"/>
            <a:ext cx="8878" cy="343315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25E80957-E104-4521-AD59-CA05FC4535B2}"/>
              </a:ext>
            </a:extLst>
          </p:cNvPr>
          <p:cNvCxnSpPr>
            <a:cxnSpLocks/>
          </p:cNvCxnSpPr>
          <p:nvPr/>
        </p:nvCxnSpPr>
        <p:spPr>
          <a:xfrm flipV="1">
            <a:off x="3622091" y="2890423"/>
            <a:ext cx="5218978" cy="218745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7982371C-6B67-47E4-B4F5-5271CBEAAC54}"/>
              </a:ext>
            </a:extLst>
          </p:cNvPr>
          <p:cNvCxnSpPr>
            <a:cxnSpLocks/>
          </p:cNvCxnSpPr>
          <p:nvPr/>
        </p:nvCxnSpPr>
        <p:spPr>
          <a:xfrm>
            <a:off x="3622092" y="5098748"/>
            <a:ext cx="4216895" cy="132102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12" name="Table 12">
            <a:extLst>
              <a:ext uri="{FF2B5EF4-FFF2-40B4-BE49-F238E27FC236}">
                <a16:creationId xmlns:a16="http://schemas.microsoft.com/office/drawing/2014/main" id="{7D2398DC-A86E-4F7A-85B6-B23EBB457C2D}"/>
              </a:ext>
            </a:extLst>
          </p:cNvPr>
          <p:cNvGraphicFramePr>
            <a:graphicFrameLocks noGrp="1"/>
          </p:cNvGraphicFramePr>
          <p:nvPr/>
        </p:nvGraphicFramePr>
        <p:xfrm>
          <a:off x="3099238" y="1743430"/>
          <a:ext cx="513976" cy="3337560"/>
        </p:xfrm>
        <a:graphic>
          <a:graphicData uri="http://schemas.openxmlformats.org/drawingml/2006/table">
            <a:tbl>
              <a:tblPr firstRow="1" bandRow="1">
                <a:tableStyleId>{5940675A-B579-460E-94D1-54222C63F5DA}</a:tableStyleId>
              </a:tblPr>
              <a:tblGrid>
                <a:gridCol w="513976">
                  <a:extLst>
                    <a:ext uri="{9D8B030D-6E8A-4147-A177-3AD203B41FA5}">
                      <a16:colId xmlns:a16="http://schemas.microsoft.com/office/drawing/2014/main" val="337692175"/>
                    </a:ext>
                  </a:extLst>
                </a:gridCol>
              </a:tblGrid>
              <a:tr h="370840">
                <a:tc>
                  <a:txBody>
                    <a:bodyPr/>
                    <a:lstStyle/>
                    <a:p>
                      <a:pPr algn="ctr"/>
                      <a:r>
                        <a:rPr lang="en-GB" sz="1800"/>
                        <a:t>R0</a:t>
                      </a:r>
                    </a:p>
                  </a:txBody>
                  <a:tcPr>
                    <a:lnL w="12700" cmpd="sng">
                      <a:noFill/>
                    </a:lnL>
                    <a:lnR w="12700" cmpd="sng">
                      <a:noFill/>
                    </a:lnR>
                    <a:lnT w="12700" cmpd="sng">
                      <a:noFill/>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88059993"/>
                  </a:ext>
                </a:extLst>
              </a:tr>
              <a:tr h="370840">
                <a:tc>
                  <a:txBody>
                    <a:bodyPr/>
                    <a:lstStyle/>
                    <a:p>
                      <a:pPr algn="ctr"/>
                      <a:r>
                        <a:rPr lang="en-GB" sz="1800"/>
                        <a:t>R1</a:t>
                      </a:r>
                    </a:p>
                  </a:txBody>
                  <a:tcPr>
                    <a:lnL w="12700" cmpd="sng">
                      <a:noFill/>
                    </a:lnL>
                    <a:lnR w="12700" cmpd="sng">
                      <a:noFill/>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50713275"/>
                  </a:ext>
                </a:extLst>
              </a:tr>
              <a:tr h="370840">
                <a:tc>
                  <a:txBody>
                    <a:bodyPr/>
                    <a:lstStyle/>
                    <a:p>
                      <a:pPr algn="ctr"/>
                      <a:r>
                        <a:rPr lang="en-GB" sz="1800"/>
                        <a:t>R2</a:t>
                      </a:r>
                    </a:p>
                  </a:txBody>
                  <a:tcPr>
                    <a:lnL w="12700" cmpd="sng">
                      <a:noFill/>
                    </a:lnL>
                    <a:lnR w="12700" cmpd="sng">
                      <a:noFill/>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00501867"/>
                  </a:ext>
                </a:extLst>
              </a:tr>
              <a:tr h="370840">
                <a:tc>
                  <a:txBody>
                    <a:bodyPr/>
                    <a:lstStyle/>
                    <a:p>
                      <a:pPr algn="ctr"/>
                      <a:r>
                        <a:rPr lang="en-GB" sz="1800"/>
                        <a:t>R3</a:t>
                      </a:r>
                    </a:p>
                  </a:txBody>
                  <a:tcPr>
                    <a:lnL w="12700" cmpd="sng">
                      <a:noFill/>
                    </a:lnL>
                    <a:lnR w="12700" cmpd="sng">
                      <a:noFill/>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8551473"/>
                  </a:ext>
                </a:extLst>
              </a:tr>
              <a:tr h="370840">
                <a:tc>
                  <a:txBody>
                    <a:bodyPr/>
                    <a:lstStyle/>
                    <a:p>
                      <a:pPr algn="ctr"/>
                      <a:r>
                        <a:rPr lang="en-GB" sz="1800"/>
                        <a:t>R4</a:t>
                      </a:r>
                    </a:p>
                  </a:txBody>
                  <a:tcPr>
                    <a:lnL w="12700" cmpd="sng">
                      <a:noFill/>
                    </a:lnL>
                    <a:lnR w="12700" cmpd="sng">
                      <a:noFill/>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85726718"/>
                  </a:ext>
                </a:extLst>
              </a:tr>
              <a:tr h="370840">
                <a:tc>
                  <a:txBody>
                    <a:bodyPr/>
                    <a:lstStyle/>
                    <a:p>
                      <a:pPr algn="ctr"/>
                      <a:r>
                        <a:rPr lang="en-GB" sz="1800"/>
                        <a:t>R5</a:t>
                      </a:r>
                    </a:p>
                  </a:txBody>
                  <a:tcPr>
                    <a:lnL w="12700" cmpd="sng">
                      <a:noFill/>
                    </a:lnL>
                    <a:lnR w="12700" cmpd="sng">
                      <a:noFill/>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58418513"/>
                  </a:ext>
                </a:extLst>
              </a:tr>
              <a:tr h="370840">
                <a:tc>
                  <a:txBody>
                    <a:bodyPr/>
                    <a:lstStyle/>
                    <a:p>
                      <a:pPr algn="ctr"/>
                      <a:r>
                        <a:rPr lang="en-GB" sz="1800"/>
                        <a:t>R6</a:t>
                      </a:r>
                    </a:p>
                  </a:txBody>
                  <a:tcPr>
                    <a:lnL w="12700" cmpd="sng">
                      <a:noFill/>
                    </a:lnL>
                    <a:lnR w="12700" cmpd="sng">
                      <a:noFill/>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93631268"/>
                  </a:ext>
                </a:extLst>
              </a:tr>
              <a:tr h="370840">
                <a:tc>
                  <a:txBody>
                    <a:bodyPr/>
                    <a:lstStyle/>
                    <a:p>
                      <a:pPr algn="ctr"/>
                      <a:r>
                        <a:rPr lang="en-GB" sz="1800"/>
                        <a:t>R7</a:t>
                      </a:r>
                    </a:p>
                  </a:txBody>
                  <a:tcPr>
                    <a:lnL w="12700" cmpd="sng">
                      <a:noFill/>
                    </a:lnL>
                    <a:lnR w="12700" cmpd="sng">
                      <a:noFill/>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14633834"/>
                  </a:ext>
                </a:extLst>
              </a:tr>
              <a:tr h="370840">
                <a:tc>
                  <a:txBody>
                    <a:bodyPr/>
                    <a:lstStyle/>
                    <a:p>
                      <a:pPr algn="ctr"/>
                      <a:r>
                        <a:rPr lang="en-GB" sz="1800"/>
                        <a:t>R8</a:t>
                      </a:r>
                    </a:p>
                  </a:txBody>
                  <a:tcPr>
                    <a:lnL w="12700" cmpd="sng">
                      <a:noFill/>
                    </a:lnL>
                    <a:lnR w="12700" cmpd="sng">
                      <a:noFill/>
                    </a:lnR>
                    <a:lnT w="12700" cap="flat" cmpd="sng" algn="ctr">
                      <a:solidFill>
                        <a:schemeClr val="tx1"/>
                      </a:solidFill>
                      <a:prstDash val="sysDash"/>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45094871"/>
                  </a:ext>
                </a:extLst>
              </a:tr>
            </a:tbl>
          </a:graphicData>
        </a:graphic>
      </p:graphicFrame>
      <p:cxnSp>
        <p:nvCxnSpPr>
          <p:cNvPr id="23" name="Straight Connector 22">
            <a:extLst>
              <a:ext uri="{FF2B5EF4-FFF2-40B4-BE49-F238E27FC236}">
                <a16:creationId xmlns:a16="http://schemas.microsoft.com/office/drawing/2014/main" id="{98F2DD5E-4514-462A-8A3C-5E3728B6DDEA}"/>
              </a:ext>
            </a:extLst>
          </p:cNvPr>
          <p:cNvCxnSpPr>
            <a:cxnSpLocks/>
          </p:cNvCxnSpPr>
          <p:nvPr/>
        </p:nvCxnSpPr>
        <p:spPr>
          <a:xfrm flipH="1" flipV="1">
            <a:off x="7313083" y="2742637"/>
            <a:ext cx="1313227" cy="236447"/>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810887AD-AA91-4C58-9F8E-A17262699123}"/>
              </a:ext>
            </a:extLst>
          </p:cNvPr>
          <p:cNvSpPr txBox="1"/>
          <p:nvPr/>
        </p:nvSpPr>
        <p:spPr>
          <a:xfrm rot="629833">
            <a:off x="6661175" y="2883115"/>
            <a:ext cx="1329129"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Calibri" panose="020F0502020204030204"/>
                <a:ea typeface="+mn-ea"/>
                <a:cs typeface="+mn-cs"/>
              </a:rPr>
              <a:t>WARFIGHT</a:t>
            </a: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Rectangle 4">
            <a:extLst>
              <a:ext uri="{FF2B5EF4-FFF2-40B4-BE49-F238E27FC236}">
                <a16:creationId xmlns:a16="http://schemas.microsoft.com/office/drawing/2014/main" id="{1904098B-C294-4FC1-9EC4-FE1EB8E53DD5}"/>
              </a:ext>
            </a:extLst>
          </p:cNvPr>
          <p:cNvSpPr/>
          <p:nvPr/>
        </p:nvSpPr>
        <p:spPr>
          <a:xfrm>
            <a:off x="8975371" y="1094273"/>
            <a:ext cx="3065968" cy="2245639"/>
          </a:xfrm>
          <a:prstGeom prst="roundRect">
            <a:avLst/>
          </a:prstGeom>
          <a:solidFill>
            <a:schemeClr val="bg1">
              <a:lumMod val="85000"/>
            </a:schemeClr>
          </a:solidFill>
          <a:ln>
            <a:noFill/>
          </a:ln>
        </p:spPr>
        <p:style>
          <a:lnRef idx="2">
            <a:schemeClr val="dk1"/>
          </a:lnRef>
          <a:fillRef idx="1">
            <a:schemeClr val="lt1"/>
          </a:fillRef>
          <a:effectRef idx="0">
            <a:schemeClr val="dk1"/>
          </a:effectRef>
          <a:fontRef idx="minor">
            <a:schemeClr val="dk1"/>
          </a:fontRef>
        </p:style>
        <p:txBody>
          <a:bodyPr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rPr>
              <a:t>CAPABILITY.  </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T</a:t>
            </a:r>
            <a:r>
              <a:rPr kumimoji="0" lang="en-GB" sz="1200" b="0" i="0" u="none" strike="noStrike" kern="1200" cap="none" spc="0" normalizeH="0" baseline="0" noProof="0" dirty="0">
                <a:ln>
                  <a:noFill/>
                </a:ln>
                <a:solidFill>
                  <a:srgbClr val="323130"/>
                </a:solidFill>
                <a:effectLst/>
                <a:uLnTx/>
                <a:uFillTx/>
                <a:latin typeface="Calibri" panose="020F0502020204030204"/>
                <a:ea typeface="Calibri" panose="020F0502020204030204" pitchFamily="34" charset="0"/>
                <a:cs typeface="+mn-cs"/>
              </a:rPr>
              <a:t>he ability to achieve a </a:t>
            </a:r>
            <a:r>
              <a:rPr kumimoji="0" lang="en-GB" sz="12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mn-cs"/>
              </a:rPr>
              <a:t>desired operational outcome or effect, and is </a:t>
            </a:r>
            <a:r>
              <a:rPr kumimoji="0" lang="en-GB" sz="1200" b="1"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mn-cs"/>
              </a:rPr>
              <a:t>relative to the threat</a:t>
            </a:r>
            <a:r>
              <a:rPr kumimoji="0" lang="en-GB" sz="12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mn-cs"/>
              </a:rPr>
              <a:t>, physical environment and the contributions of coalition partners. The combination of equipment, trained personnel, integrated networks and support.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323130"/>
              </a:solidFill>
              <a:effectLst/>
              <a:uLnTx/>
              <a:uFillTx/>
              <a:latin typeface="Calibri" panose="020F0502020204030204"/>
              <a:ea typeface="Calibri" panose="020F0502020204030204" pitchFamily="34" charset="0"/>
              <a:cs typeface="+mn-cs"/>
            </a:endParaRPr>
          </a:p>
          <a:p>
            <a:pPr marL="0" marR="0" lvl="0" indent="0" algn="l" defTabSz="914400" rtl="0" eaLnBrk="1" fontAlgn="auto" latinLnBrk="0" hangingPunct="1">
              <a:lnSpc>
                <a:spcPts val="1680"/>
              </a:lnSpc>
              <a:spcBef>
                <a:spcPts val="0"/>
              </a:spcBef>
              <a:spcAft>
                <a:spcPts val="1680"/>
              </a:spcAft>
              <a:buClrTx/>
              <a:buSzTx/>
              <a:buFontTx/>
              <a:buNone/>
              <a:tabLst/>
              <a:defRPr/>
            </a:pPr>
            <a:r>
              <a:rPr kumimoji="0" lang="en-GB" sz="1200" b="0" i="0" u="none" strike="noStrike" kern="1200" cap="none" spc="0" normalizeH="0" baseline="0" noProof="0" dirty="0">
                <a:ln>
                  <a:noFill/>
                </a:ln>
                <a:solidFill>
                  <a:srgbClr val="323130"/>
                </a:solidFill>
                <a:effectLst/>
                <a:uLnTx/>
                <a:uFillTx/>
                <a:latin typeface="Calibri" panose="020F0502020204030204"/>
                <a:ea typeface="+mn-ea"/>
                <a:cs typeface="+mn-cs"/>
              </a:rPr>
              <a:t>(Defence Operating Model)</a:t>
            </a: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33" name="Straight Connector 32">
            <a:extLst>
              <a:ext uri="{FF2B5EF4-FFF2-40B4-BE49-F238E27FC236}">
                <a16:creationId xmlns:a16="http://schemas.microsoft.com/office/drawing/2014/main" id="{25CE0034-7EC9-44EA-8FBD-519B1C98FC76}"/>
              </a:ext>
            </a:extLst>
          </p:cNvPr>
          <p:cNvCxnSpPr>
            <a:cxnSpLocks/>
          </p:cNvCxnSpPr>
          <p:nvPr/>
        </p:nvCxnSpPr>
        <p:spPr>
          <a:xfrm flipH="1">
            <a:off x="3500732" y="5221922"/>
            <a:ext cx="414065" cy="201715"/>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AF9D5A25-116B-4139-AF9A-BCEB03E1E3B5}"/>
              </a:ext>
            </a:extLst>
          </p:cNvPr>
          <p:cNvCxnSpPr>
            <a:cxnSpLocks/>
          </p:cNvCxnSpPr>
          <p:nvPr/>
        </p:nvCxnSpPr>
        <p:spPr>
          <a:xfrm flipH="1">
            <a:off x="3844391" y="5322780"/>
            <a:ext cx="414065" cy="201715"/>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A53ED6FD-866C-4CFC-B2AE-964B7B10B08C}"/>
              </a:ext>
            </a:extLst>
          </p:cNvPr>
          <p:cNvCxnSpPr>
            <a:cxnSpLocks/>
          </p:cNvCxnSpPr>
          <p:nvPr/>
        </p:nvCxnSpPr>
        <p:spPr>
          <a:xfrm flipH="1">
            <a:off x="4513218" y="5542683"/>
            <a:ext cx="414065" cy="201715"/>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D6C6B239-DAD1-4989-BF24-FE48932FCF5B}"/>
              </a:ext>
            </a:extLst>
          </p:cNvPr>
          <p:cNvCxnSpPr>
            <a:cxnSpLocks/>
          </p:cNvCxnSpPr>
          <p:nvPr/>
        </p:nvCxnSpPr>
        <p:spPr>
          <a:xfrm flipH="1">
            <a:off x="5281999" y="5777017"/>
            <a:ext cx="414065" cy="201715"/>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8834E354-644B-4048-86C6-69413456330C}"/>
              </a:ext>
            </a:extLst>
          </p:cNvPr>
          <p:cNvCxnSpPr>
            <a:cxnSpLocks/>
          </p:cNvCxnSpPr>
          <p:nvPr/>
        </p:nvCxnSpPr>
        <p:spPr>
          <a:xfrm flipH="1">
            <a:off x="7215960" y="6382883"/>
            <a:ext cx="414065" cy="201715"/>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CB64B6B8-2A79-4595-973A-75F27F32970A}"/>
              </a:ext>
            </a:extLst>
          </p:cNvPr>
          <p:cNvSpPr txBox="1"/>
          <p:nvPr/>
        </p:nvSpPr>
        <p:spPr>
          <a:xfrm rot="959927">
            <a:off x="3228287" y="5319704"/>
            <a:ext cx="434570" cy="3509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Calibri" panose="020F0502020204030204"/>
                <a:ea typeface="+mn-ea"/>
                <a:cs typeface="+mn-cs"/>
              </a:rPr>
              <a:t>10</a:t>
            </a: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TextBox 46">
            <a:extLst>
              <a:ext uri="{FF2B5EF4-FFF2-40B4-BE49-F238E27FC236}">
                <a16:creationId xmlns:a16="http://schemas.microsoft.com/office/drawing/2014/main" id="{F9C53354-E567-4EEF-869C-BB86767944F3}"/>
              </a:ext>
            </a:extLst>
          </p:cNvPr>
          <p:cNvSpPr txBox="1"/>
          <p:nvPr/>
        </p:nvSpPr>
        <p:spPr>
          <a:xfrm rot="959927">
            <a:off x="3599806" y="5435391"/>
            <a:ext cx="43457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Calibri" panose="020F0502020204030204"/>
                <a:ea typeface="+mn-ea"/>
                <a:cs typeface="+mn-cs"/>
              </a:rPr>
              <a:t>30</a:t>
            </a: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TextBox 47">
            <a:extLst>
              <a:ext uri="{FF2B5EF4-FFF2-40B4-BE49-F238E27FC236}">
                <a16:creationId xmlns:a16="http://schemas.microsoft.com/office/drawing/2014/main" id="{25FAF3FE-F6CB-4534-91DF-EA7D53904D7A}"/>
              </a:ext>
            </a:extLst>
          </p:cNvPr>
          <p:cNvSpPr txBox="1"/>
          <p:nvPr/>
        </p:nvSpPr>
        <p:spPr>
          <a:xfrm rot="959927">
            <a:off x="4278980" y="5637889"/>
            <a:ext cx="434570" cy="3509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Calibri" panose="020F0502020204030204"/>
                <a:ea typeface="+mn-ea"/>
                <a:cs typeface="+mn-cs"/>
              </a:rPr>
              <a:t>60</a:t>
            </a: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TextBox 49">
            <a:extLst>
              <a:ext uri="{FF2B5EF4-FFF2-40B4-BE49-F238E27FC236}">
                <a16:creationId xmlns:a16="http://schemas.microsoft.com/office/drawing/2014/main" id="{F5E0FD5A-20B8-4D66-8601-EC76A9CA5368}"/>
              </a:ext>
            </a:extLst>
          </p:cNvPr>
          <p:cNvSpPr txBox="1"/>
          <p:nvPr/>
        </p:nvSpPr>
        <p:spPr>
          <a:xfrm rot="959927">
            <a:off x="5047938" y="5880808"/>
            <a:ext cx="434570" cy="3509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Calibri" panose="020F0502020204030204"/>
                <a:ea typeface="+mn-ea"/>
                <a:cs typeface="+mn-cs"/>
              </a:rPr>
              <a:t>90</a:t>
            </a: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TextBox 50">
            <a:extLst>
              <a:ext uri="{FF2B5EF4-FFF2-40B4-BE49-F238E27FC236}">
                <a16:creationId xmlns:a16="http://schemas.microsoft.com/office/drawing/2014/main" id="{9BFFC9D7-E1C9-4B0E-B597-E72A5BBE85EA}"/>
              </a:ext>
            </a:extLst>
          </p:cNvPr>
          <p:cNvSpPr txBox="1"/>
          <p:nvPr/>
        </p:nvSpPr>
        <p:spPr>
          <a:xfrm rot="959927">
            <a:off x="6899226" y="6470775"/>
            <a:ext cx="60261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Calibri" panose="020F0502020204030204"/>
                <a:ea typeface="+mn-ea"/>
                <a:cs typeface="+mn-cs"/>
              </a:rPr>
              <a:t>180</a:t>
            </a: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70D2A973-7315-0BDB-1656-95CB5BAC853F}"/>
              </a:ext>
            </a:extLst>
          </p:cNvPr>
          <p:cNvSpPr/>
          <p:nvPr/>
        </p:nvSpPr>
        <p:spPr>
          <a:xfrm>
            <a:off x="0" y="6584598"/>
            <a:ext cx="776177" cy="27340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black"/>
                </a:solidFill>
                <a:effectLst/>
                <a:uLnTx/>
                <a:uFillTx/>
                <a:latin typeface="Calibri" panose="020F0502020204030204"/>
                <a:ea typeface="+mn-ea"/>
                <a:cs typeface="Calibri"/>
              </a:rPr>
              <a:t>V.5.2</a:t>
            </a:r>
          </a:p>
        </p:txBody>
      </p:sp>
      <p:cxnSp>
        <p:nvCxnSpPr>
          <p:cNvPr id="6" name="Straight Connector 5">
            <a:extLst>
              <a:ext uri="{FF2B5EF4-FFF2-40B4-BE49-F238E27FC236}">
                <a16:creationId xmlns:a16="http://schemas.microsoft.com/office/drawing/2014/main" id="{BB3B9C09-5D97-C31F-1DDD-9A604D0CB84E}"/>
              </a:ext>
            </a:extLst>
          </p:cNvPr>
          <p:cNvCxnSpPr>
            <a:cxnSpLocks/>
          </p:cNvCxnSpPr>
          <p:nvPr/>
        </p:nvCxnSpPr>
        <p:spPr>
          <a:xfrm flipH="1" flipV="1">
            <a:off x="5073925" y="3658556"/>
            <a:ext cx="1313227" cy="236447"/>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BD53353A-7841-5164-4581-0E8AC78BCC6F}"/>
              </a:ext>
            </a:extLst>
          </p:cNvPr>
          <p:cNvCxnSpPr>
            <a:cxnSpLocks/>
          </p:cNvCxnSpPr>
          <p:nvPr/>
        </p:nvCxnSpPr>
        <p:spPr>
          <a:xfrm flipH="1" flipV="1">
            <a:off x="6279296" y="3192553"/>
            <a:ext cx="1313227" cy="236447"/>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8858AD31-5423-F514-B82A-1935A08A46C5}"/>
              </a:ext>
            </a:extLst>
          </p:cNvPr>
          <p:cNvCxnSpPr>
            <a:cxnSpLocks/>
          </p:cNvCxnSpPr>
          <p:nvPr/>
        </p:nvCxnSpPr>
        <p:spPr>
          <a:xfrm flipH="1" flipV="1">
            <a:off x="3875458" y="4175187"/>
            <a:ext cx="1313227" cy="236447"/>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34" name="Rectangle: Rounded Corners 33">
            <a:extLst>
              <a:ext uri="{FF2B5EF4-FFF2-40B4-BE49-F238E27FC236}">
                <a16:creationId xmlns:a16="http://schemas.microsoft.com/office/drawing/2014/main" id="{67A25252-9FF1-4FFE-8628-97D538ABC0FD}"/>
              </a:ext>
            </a:extLst>
          </p:cNvPr>
          <p:cNvSpPr/>
          <p:nvPr/>
        </p:nvSpPr>
        <p:spPr>
          <a:xfrm>
            <a:off x="118645" y="5938562"/>
            <a:ext cx="4545348" cy="523328"/>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black"/>
                </a:solidFill>
                <a:effectLst/>
                <a:uLnTx/>
                <a:uFillTx/>
                <a:latin typeface="Calibri" panose="020F0502020204030204"/>
                <a:ea typeface="+mn-ea"/>
                <a:cs typeface="Calibri"/>
              </a:rPr>
              <a:t>Readiness = Availability + Capability + Sustainability</a:t>
            </a:r>
            <a:endParaRPr kumimoji="0" lang="en-GB"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Rectangle: Rounded Corners 34">
            <a:extLst>
              <a:ext uri="{FF2B5EF4-FFF2-40B4-BE49-F238E27FC236}">
                <a16:creationId xmlns:a16="http://schemas.microsoft.com/office/drawing/2014/main" id="{75ABA5E0-9041-4FB6-BD40-53F7BCBB50CC}"/>
              </a:ext>
            </a:extLst>
          </p:cNvPr>
          <p:cNvSpPr/>
          <p:nvPr/>
        </p:nvSpPr>
        <p:spPr>
          <a:xfrm>
            <a:off x="223074" y="3825343"/>
            <a:ext cx="2500448" cy="1409804"/>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rPr>
              <a:t>Availability. </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The assets, FEs, or sets of FEs ready at a given time, for a given purpose.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(Proposed)</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6" name="TextBox 35">
            <a:extLst>
              <a:ext uri="{FF2B5EF4-FFF2-40B4-BE49-F238E27FC236}">
                <a16:creationId xmlns:a16="http://schemas.microsoft.com/office/drawing/2014/main" id="{A270E414-AF09-4B3E-9981-233B398F5E0D}"/>
              </a:ext>
            </a:extLst>
          </p:cNvPr>
          <p:cNvSpPr txBox="1"/>
          <p:nvPr/>
        </p:nvSpPr>
        <p:spPr>
          <a:xfrm rot="632634">
            <a:off x="5681924" y="3348020"/>
            <a:ext cx="1329129"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Calibri" panose="020F0502020204030204"/>
                <a:ea typeface="+mn-ea"/>
                <a:cs typeface="+mn-cs"/>
              </a:rPr>
              <a:t>CONSTRAIN</a:t>
            </a: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TextBox 41">
            <a:extLst>
              <a:ext uri="{FF2B5EF4-FFF2-40B4-BE49-F238E27FC236}">
                <a16:creationId xmlns:a16="http://schemas.microsoft.com/office/drawing/2014/main" id="{94705133-7AF0-438E-AF66-A55A4F0052E4}"/>
              </a:ext>
            </a:extLst>
          </p:cNvPr>
          <p:cNvSpPr txBox="1"/>
          <p:nvPr/>
        </p:nvSpPr>
        <p:spPr>
          <a:xfrm rot="643271">
            <a:off x="3366570" y="4360968"/>
            <a:ext cx="1329129"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Calibri" panose="020F0502020204030204"/>
                <a:ea typeface="+mn-ea"/>
                <a:cs typeface="+mn-cs"/>
              </a:rPr>
              <a:t>PROTECT</a:t>
            </a: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TextBox 42">
            <a:extLst>
              <a:ext uri="{FF2B5EF4-FFF2-40B4-BE49-F238E27FC236}">
                <a16:creationId xmlns:a16="http://schemas.microsoft.com/office/drawing/2014/main" id="{EB498750-0E42-4463-BA34-171F65B162A3}"/>
              </a:ext>
            </a:extLst>
          </p:cNvPr>
          <p:cNvSpPr txBox="1"/>
          <p:nvPr/>
        </p:nvSpPr>
        <p:spPr>
          <a:xfrm rot="628675">
            <a:off x="4514405" y="3876324"/>
            <a:ext cx="1329129"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Calibri" panose="020F0502020204030204"/>
                <a:ea typeface="+mn-ea"/>
                <a:cs typeface="+mn-cs"/>
              </a:rPr>
              <a:t>ENGAGE</a:t>
            </a: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Rectangle: Rounded Corners 36">
            <a:extLst>
              <a:ext uri="{FF2B5EF4-FFF2-40B4-BE49-F238E27FC236}">
                <a16:creationId xmlns:a16="http://schemas.microsoft.com/office/drawing/2014/main" id="{2A795766-A08C-4304-A86F-EE69E455C4BE}"/>
              </a:ext>
            </a:extLst>
          </p:cNvPr>
          <p:cNvSpPr/>
          <p:nvPr/>
        </p:nvSpPr>
        <p:spPr>
          <a:xfrm>
            <a:off x="8885201" y="5524494"/>
            <a:ext cx="3060443" cy="1189399"/>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rPr>
              <a:t>SUSTAINABILITY.</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1200" b="0" i="0" u="none" strike="noStrike" kern="1200" cap="none" spc="0" normalizeH="0" baseline="0" noProof="0" dirty="0">
                <a:ln>
                  <a:noFill/>
                </a:ln>
                <a:solidFill>
                  <a:prstClr val="black"/>
                </a:solidFill>
                <a:effectLst/>
                <a:uLnTx/>
                <a:uFillTx/>
                <a:latin typeface="Calibri" panose="020F0502020204030204"/>
                <a:ea typeface="+mn-lt"/>
                <a:cs typeface="Calibri" panose="020F0502020204030204"/>
              </a:rPr>
              <a:t>The ability of a force to maintain the necessary level of combat power for the duration required to achieve its objectives (NATO).</a:t>
            </a: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(JDP 0-01 – UK Defence Doctrine)</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4" name="TextBox 43">
            <a:extLst>
              <a:ext uri="{FF2B5EF4-FFF2-40B4-BE49-F238E27FC236}">
                <a16:creationId xmlns:a16="http://schemas.microsoft.com/office/drawing/2014/main" id="{4B216285-782A-406E-908E-72FFBF1B82F0}"/>
              </a:ext>
            </a:extLst>
          </p:cNvPr>
          <p:cNvSpPr txBox="1"/>
          <p:nvPr/>
        </p:nvSpPr>
        <p:spPr>
          <a:xfrm>
            <a:off x="7423864" y="1412825"/>
            <a:ext cx="1329129" cy="923330"/>
          </a:xfrm>
          <a:prstGeom prst="rect">
            <a:avLst/>
          </a:prstGeom>
          <a:noFill/>
          <a:ln>
            <a:solidFill>
              <a:srgbClr val="002060"/>
            </a:solidFill>
          </a:ln>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Capability: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Lethality</a:t>
            </a: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Survivability</a:t>
            </a:r>
          </a:p>
        </p:txBody>
      </p:sp>
      <p:sp>
        <p:nvSpPr>
          <p:cNvPr id="46" name="TextBox 45">
            <a:extLst>
              <a:ext uri="{FF2B5EF4-FFF2-40B4-BE49-F238E27FC236}">
                <a16:creationId xmlns:a16="http://schemas.microsoft.com/office/drawing/2014/main" id="{8FD80FAF-1EA9-4356-860C-2DAE5DA66C0B}"/>
              </a:ext>
            </a:extLst>
          </p:cNvPr>
          <p:cNvSpPr txBox="1"/>
          <p:nvPr/>
        </p:nvSpPr>
        <p:spPr>
          <a:xfrm>
            <a:off x="7263419" y="5190043"/>
            <a:ext cx="1586528" cy="923330"/>
          </a:xfrm>
          <a:prstGeom prst="rect">
            <a:avLst/>
          </a:prstGeom>
          <a:noFill/>
          <a:ln>
            <a:solidFill>
              <a:srgbClr val="002060"/>
            </a:solidFill>
          </a:ln>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Sustainability: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Intensity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Endurance</a:t>
            </a:r>
          </a:p>
        </p:txBody>
      </p:sp>
      <p:sp>
        <p:nvSpPr>
          <p:cNvPr id="52" name="Rectangle: Rounded Corners 51">
            <a:extLst>
              <a:ext uri="{FF2B5EF4-FFF2-40B4-BE49-F238E27FC236}">
                <a16:creationId xmlns:a16="http://schemas.microsoft.com/office/drawing/2014/main" id="{F61CE5D6-B458-4E23-A9D2-12ADEFB2255F}"/>
              </a:ext>
            </a:extLst>
          </p:cNvPr>
          <p:cNvSpPr/>
          <p:nvPr/>
        </p:nvSpPr>
        <p:spPr>
          <a:xfrm>
            <a:off x="111788" y="864778"/>
            <a:ext cx="2539322" cy="1646142"/>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prstClr val="black"/>
                </a:solidFill>
                <a:effectLst/>
                <a:uLnTx/>
                <a:uFillTx/>
                <a:latin typeface="Calibri" panose="020F0502020204030204"/>
                <a:ea typeface="+mn-ea"/>
                <a:cs typeface="+mn-cs"/>
              </a:rPr>
              <a:t>Ready. </a:t>
            </a:r>
            <a:r>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t>Force Element or set of Force Elements is able to create a given effect, at a given time and location, for a given purpose, for a given duration and intensity.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1"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t>(Proposed)</a:t>
            </a: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TextBox 52">
            <a:extLst>
              <a:ext uri="{FF2B5EF4-FFF2-40B4-BE49-F238E27FC236}">
                <a16:creationId xmlns:a16="http://schemas.microsoft.com/office/drawing/2014/main" id="{A33AF7E5-8472-4037-AF4C-40EA5978FDA0}"/>
              </a:ext>
            </a:extLst>
          </p:cNvPr>
          <p:cNvSpPr txBox="1"/>
          <p:nvPr/>
        </p:nvSpPr>
        <p:spPr>
          <a:xfrm>
            <a:off x="860834" y="2647505"/>
            <a:ext cx="1664981" cy="830997"/>
          </a:xfrm>
          <a:prstGeom prst="rect">
            <a:avLst/>
          </a:prstGeom>
          <a:noFill/>
          <a:ln>
            <a:solidFill>
              <a:schemeClr val="tx1"/>
            </a:solidFill>
          </a:ln>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Calibri" panose="020F0502020204030204"/>
                <a:ea typeface="+mn-ea"/>
                <a:cs typeface="+mn-cs"/>
              </a:rPr>
              <a:t>Availability: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Calibri" panose="020F0502020204030204"/>
                <a:ea typeface="+mn-ea"/>
                <a:cs typeface="Calibri"/>
              </a:rPr>
              <a:t>Assets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Calibri" panose="020F0502020204030204"/>
                <a:ea typeface="+mn-ea"/>
                <a:cs typeface="Calibri"/>
              </a:rPr>
              <a:t>Preparedness</a:t>
            </a:r>
          </a:p>
        </p:txBody>
      </p:sp>
      <p:sp>
        <p:nvSpPr>
          <p:cNvPr id="2" name="Footer Placeholder 1">
            <a:extLst>
              <a:ext uri="{FF2B5EF4-FFF2-40B4-BE49-F238E27FC236}">
                <a16:creationId xmlns:a16="http://schemas.microsoft.com/office/drawing/2014/main" id="{2FA5C011-49D4-4A33-AA1D-FA2BB0C0660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OFFICIAL SENSITIVE</a:t>
            </a:r>
          </a:p>
        </p:txBody>
      </p:sp>
      <p:sp>
        <p:nvSpPr>
          <p:cNvPr id="5" name="Slide Number Placeholder 4">
            <a:extLst>
              <a:ext uri="{FF2B5EF4-FFF2-40B4-BE49-F238E27FC236}">
                <a16:creationId xmlns:a16="http://schemas.microsoft.com/office/drawing/2014/main" id="{A244C56A-F8F3-46D4-9107-C61C9A71D57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13BF2E-F17D-4EE9-B585-968342D8D92B}"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535996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5" name="Object 64" hidden="1">
            <a:extLst>
              <a:ext uri="{FF2B5EF4-FFF2-40B4-BE49-F238E27FC236}">
                <a16:creationId xmlns:a16="http://schemas.microsoft.com/office/drawing/2014/main" id="{13BA0E9B-49F5-49F0-BAB1-EA4DADAFEBAC}"/>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6" progId="TCLayout.ActiveDocument.1">
                  <p:embed/>
                </p:oleObj>
              </mc:Choice>
              <mc:Fallback>
                <p:oleObj name="think-cell Slide" r:id="rId3" imgW="425" imgH="426" progId="TCLayout.ActiveDocument.1">
                  <p:embed/>
                  <p:pic>
                    <p:nvPicPr>
                      <p:cNvPr id="65" name="Object 64" hidden="1">
                        <a:extLst>
                          <a:ext uri="{FF2B5EF4-FFF2-40B4-BE49-F238E27FC236}">
                            <a16:creationId xmlns:a16="http://schemas.microsoft.com/office/drawing/2014/main" id="{13BA0E9B-49F5-49F0-BAB1-EA4DADAFEBA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6" name="TextBox 35">
            <a:extLst>
              <a:ext uri="{FF2B5EF4-FFF2-40B4-BE49-F238E27FC236}">
                <a16:creationId xmlns:a16="http://schemas.microsoft.com/office/drawing/2014/main" id="{CDE082E3-ADBD-4FD9-AB36-0B0F82E8E435}"/>
              </a:ext>
            </a:extLst>
          </p:cNvPr>
          <p:cNvSpPr txBox="1"/>
          <p:nvPr/>
        </p:nvSpPr>
        <p:spPr>
          <a:xfrm>
            <a:off x="357270" y="3257656"/>
            <a:ext cx="4523506" cy="430887"/>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C000"/>
                </a:solidFill>
                <a:effectLst/>
                <a:uLnTx/>
                <a:uFillTx/>
                <a:latin typeface="Trebuchet MS"/>
                <a:ea typeface="+mn-ea"/>
                <a:cs typeface="+mn-cs"/>
              </a:rPr>
              <a:t>Performance Framework:</a:t>
            </a:r>
            <a:r>
              <a:rPr kumimoji="0" lang="en-GB" sz="2800" b="0" i="0" u="none" strike="noStrike" kern="1200" cap="none" spc="0" normalizeH="0" baseline="0" noProof="0" dirty="0">
                <a:ln>
                  <a:noFill/>
                </a:ln>
                <a:solidFill>
                  <a:srgbClr val="FFC000"/>
                </a:solidFill>
                <a:effectLst/>
                <a:uLnTx/>
                <a:uFillTx/>
                <a:latin typeface="Trebuchet MS"/>
                <a:ea typeface="+mn-ea"/>
                <a:cs typeface="+mn-cs"/>
              </a:rPr>
              <a:t> </a:t>
            </a:r>
            <a:endParaRPr kumimoji="0" lang="en-GB" sz="2800" b="0" i="0" u="none" strike="noStrike" kern="1200" cap="none" spc="0" normalizeH="0" baseline="0" noProof="0" dirty="0">
              <a:ln>
                <a:noFill/>
              </a:ln>
              <a:solidFill>
                <a:srgbClr val="000000"/>
              </a:solidFill>
              <a:effectLst/>
              <a:uLnTx/>
              <a:uFillTx/>
              <a:latin typeface="Trebuchet MS"/>
              <a:ea typeface="+mn-ea"/>
              <a:cs typeface="+mn-cs"/>
            </a:endParaRPr>
          </a:p>
        </p:txBody>
      </p:sp>
      <p:sp>
        <p:nvSpPr>
          <p:cNvPr id="29" name="TextBox 28">
            <a:extLst>
              <a:ext uri="{FF2B5EF4-FFF2-40B4-BE49-F238E27FC236}">
                <a16:creationId xmlns:a16="http://schemas.microsoft.com/office/drawing/2014/main" id="{52C76ADA-F214-4DBD-8A75-DDF6A6F55DBA}"/>
              </a:ext>
            </a:extLst>
          </p:cNvPr>
          <p:cNvSpPr txBox="1"/>
          <p:nvPr/>
        </p:nvSpPr>
        <p:spPr>
          <a:xfrm>
            <a:off x="5467350" y="3483341"/>
            <a:ext cx="6191249" cy="246221"/>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000000"/>
              </a:solidFill>
              <a:effectLst/>
              <a:uLnTx/>
              <a:uFillTx/>
              <a:latin typeface="Trebuchet MS"/>
              <a:ea typeface="+mn-ea"/>
              <a:cs typeface="+mn-cs"/>
            </a:endParaRPr>
          </a:p>
        </p:txBody>
      </p:sp>
      <p:sp>
        <p:nvSpPr>
          <p:cNvPr id="6" name="TextBox 5">
            <a:extLst>
              <a:ext uri="{FF2B5EF4-FFF2-40B4-BE49-F238E27FC236}">
                <a16:creationId xmlns:a16="http://schemas.microsoft.com/office/drawing/2014/main" id="{20BEDA76-4951-4373-9E4B-9E1DF30FCB8C}"/>
              </a:ext>
            </a:extLst>
          </p:cNvPr>
          <p:cNvSpPr txBox="1"/>
          <p:nvPr/>
        </p:nvSpPr>
        <p:spPr>
          <a:xfrm>
            <a:off x="5857875" y="657910"/>
            <a:ext cx="6096000" cy="5539978"/>
          </a:xfrm>
          <a:prstGeom prst="rect">
            <a:avLst/>
          </a:prstGeom>
          <a:noFill/>
          <a:ln w="9525" cap="rnd" cmpd="sng" algn="ctr">
            <a:noFill/>
            <a:prstDash val="solid"/>
            <a:round/>
          </a:ln>
          <a:effectLst/>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0000"/>
                </a:solidFill>
                <a:effectLst/>
                <a:uLnTx/>
                <a:uFillTx/>
                <a:latin typeface="Trebuchet MS"/>
                <a:ea typeface="+mn-ea"/>
                <a:cs typeface="+mn-cs"/>
              </a:rPr>
              <a:t>Designing a cross-Defence Output Performance Framework which:</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000000"/>
              </a:solidFill>
              <a:effectLst/>
              <a:uLnTx/>
              <a:uFillTx/>
              <a:latin typeface="Trebuchet MS"/>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000000"/>
                </a:solidFill>
                <a:effectLst/>
                <a:uLnTx/>
                <a:uFillTx/>
                <a:latin typeface="Trebuchet MS"/>
                <a:ea typeface="+mn-ea"/>
                <a:cs typeface="+mn-cs"/>
              </a:rPr>
              <a:t>Aligns accountability and empowerment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000000"/>
                </a:solidFill>
                <a:effectLst/>
                <a:uLnTx/>
                <a:uFillTx/>
                <a:latin typeface="Trebuchet MS"/>
                <a:ea typeface="+mn-ea"/>
                <a:cs typeface="+mn-cs"/>
              </a:rPr>
              <a:t>Exploits </a:t>
            </a:r>
            <a:r>
              <a:rPr kumimoji="0" lang="en-GB" sz="2400" b="0" i="1" u="none" strike="noStrike" kern="1200" cap="none" spc="0" normalizeH="0" baseline="0" noProof="0" dirty="0">
                <a:ln>
                  <a:noFill/>
                </a:ln>
                <a:solidFill>
                  <a:srgbClr val="000000"/>
                </a:solidFill>
                <a:effectLst/>
                <a:uLnTx/>
                <a:uFillTx/>
                <a:latin typeface="Trebuchet MS"/>
                <a:ea typeface="+mn-ea"/>
                <a:cs typeface="+mn-cs"/>
              </a:rPr>
              <a:t>as is </a:t>
            </a:r>
            <a:r>
              <a:rPr kumimoji="0" lang="en-GB" sz="2400" b="0" i="0" u="none" strike="noStrike" kern="1200" cap="none" spc="0" normalizeH="0" baseline="0" noProof="0" dirty="0">
                <a:ln>
                  <a:noFill/>
                </a:ln>
                <a:solidFill>
                  <a:srgbClr val="000000"/>
                </a:solidFill>
                <a:effectLst/>
                <a:uLnTx/>
                <a:uFillTx/>
                <a:latin typeface="Trebuchet MS"/>
                <a:ea typeface="+mn-ea"/>
                <a:cs typeface="+mn-cs"/>
              </a:rPr>
              <a:t>process as far as possible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000000"/>
                </a:solidFill>
                <a:effectLst/>
                <a:uLnTx/>
                <a:uFillTx/>
                <a:latin typeface="Trebuchet MS"/>
                <a:ea typeface="+mn-ea"/>
                <a:cs typeface="+mn-cs"/>
              </a:rPr>
              <a:t>Need to align this top down (ie the Head Office bit) and bottom up (ie the TLB/EO relationship) elements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000000"/>
                </a:solidFill>
                <a:effectLst/>
                <a:uLnTx/>
                <a:uFillTx/>
                <a:latin typeface="Trebuchet MS"/>
                <a:ea typeface="+mn-ea"/>
                <a:cs typeface="+mn-cs"/>
              </a:rPr>
              <a:t>Focuses on Readiness and its constituent parts (R=A+C+S)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000000"/>
                </a:solidFill>
                <a:effectLst/>
                <a:uLnTx/>
                <a:uFillTx/>
                <a:latin typeface="Trebuchet MS"/>
                <a:ea typeface="+mn-ea"/>
                <a:cs typeface="+mn-cs"/>
              </a:rPr>
              <a:t>Recognises domain-specific factors ie no pan-Defence availability metric</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000000"/>
                </a:solidFill>
                <a:effectLst/>
                <a:uLnTx/>
                <a:uFillTx/>
                <a:latin typeface="Trebuchet MS"/>
                <a:ea typeface="+mn-ea"/>
                <a:cs typeface="+mn-cs"/>
              </a:rPr>
              <a:t>Articulates a year-on-year ambition of increasing outputs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rebuchet MS"/>
              <a:ea typeface="+mn-ea"/>
              <a:cs typeface="+mn-cs"/>
            </a:endParaRPr>
          </a:p>
        </p:txBody>
      </p:sp>
    </p:spTree>
    <p:extLst>
      <p:ext uri="{BB962C8B-B14F-4D97-AF65-F5344CB8AC3E}">
        <p14:creationId xmlns:p14="http://schemas.microsoft.com/office/powerpoint/2010/main" val="394848497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5" name="Object 64" hidden="1">
            <a:extLst>
              <a:ext uri="{FF2B5EF4-FFF2-40B4-BE49-F238E27FC236}">
                <a16:creationId xmlns:a16="http://schemas.microsoft.com/office/drawing/2014/main" id="{13BA0E9B-49F5-49F0-BAB1-EA4DADAFEBAC}"/>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6" progId="TCLayout.ActiveDocument.1">
                  <p:embed/>
                </p:oleObj>
              </mc:Choice>
              <mc:Fallback>
                <p:oleObj name="think-cell Slide" r:id="rId3" imgW="425" imgH="426" progId="TCLayout.ActiveDocument.1">
                  <p:embed/>
                  <p:pic>
                    <p:nvPicPr>
                      <p:cNvPr id="65" name="Object 64" hidden="1">
                        <a:extLst>
                          <a:ext uri="{FF2B5EF4-FFF2-40B4-BE49-F238E27FC236}">
                            <a16:creationId xmlns:a16="http://schemas.microsoft.com/office/drawing/2014/main" id="{13BA0E9B-49F5-49F0-BAB1-EA4DADAFEBA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3" name="Rectangle 42">
            <a:extLst>
              <a:ext uri="{FF2B5EF4-FFF2-40B4-BE49-F238E27FC236}">
                <a16:creationId xmlns:a16="http://schemas.microsoft.com/office/drawing/2014/main" id="{BCBBF006-0290-C8BA-B0D5-36648B6495BE}"/>
              </a:ext>
            </a:extLst>
          </p:cNvPr>
          <p:cNvSpPr/>
          <p:nvPr/>
        </p:nvSpPr>
        <p:spPr>
          <a:xfrm>
            <a:off x="5549933" y="2737965"/>
            <a:ext cx="5982899" cy="785322"/>
          </a:xfrm>
          <a:prstGeom prst="rect">
            <a:avLst/>
          </a:prstGeom>
          <a:solidFill>
            <a:schemeClr val="bg2">
              <a:alpha val="47000"/>
            </a:schemeClr>
          </a:solidFill>
          <a:ln w="9525" cap="rnd" cmpd="sng" algn="ctr">
            <a:noFill/>
            <a:prstDash val="sysDot"/>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FFFFFF"/>
              </a:solidFill>
              <a:effectLst/>
              <a:uLnTx/>
              <a:uFillTx/>
              <a:latin typeface="Trebuchet MS"/>
              <a:ea typeface="+mn-ea"/>
              <a:cs typeface="+mn-cs"/>
            </a:endParaRPr>
          </a:p>
        </p:txBody>
      </p:sp>
      <p:sp>
        <p:nvSpPr>
          <p:cNvPr id="36" name="TextBox 35">
            <a:extLst>
              <a:ext uri="{FF2B5EF4-FFF2-40B4-BE49-F238E27FC236}">
                <a16:creationId xmlns:a16="http://schemas.microsoft.com/office/drawing/2014/main" id="{CDE082E3-ADBD-4FD9-AB36-0B0F82E8E435}"/>
              </a:ext>
            </a:extLst>
          </p:cNvPr>
          <p:cNvSpPr txBox="1"/>
          <p:nvPr/>
        </p:nvSpPr>
        <p:spPr>
          <a:xfrm>
            <a:off x="357270" y="3257655"/>
            <a:ext cx="4523506" cy="430887"/>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C000"/>
                </a:solidFill>
                <a:effectLst/>
                <a:uLnTx/>
                <a:uFillTx/>
                <a:latin typeface="Trebuchet MS"/>
                <a:ea typeface="+mn-ea"/>
                <a:cs typeface="+mn-cs"/>
              </a:rPr>
              <a:t>Cost of Unavailability</a:t>
            </a:r>
            <a:r>
              <a:rPr kumimoji="0" lang="en-GB" sz="2800" b="0" i="0" u="none" strike="noStrike" kern="1200" cap="none" spc="0" normalizeH="0" baseline="0" noProof="0" dirty="0">
                <a:ln>
                  <a:noFill/>
                </a:ln>
                <a:solidFill>
                  <a:srgbClr val="FFC000"/>
                </a:solidFill>
                <a:effectLst/>
                <a:uLnTx/>
                <a:uFillTx/>
                <a:latin typeface="Trebuchet MS"/>
                <a:ea typeface="+mn-ea"/>
                <a:cs typeface="+mn-cs"/>
              </a:rPr>
              <a:t> </a:t>
            </a:r>
          </a:p>
        </p:txBody>
      </p:sp>
      <p:sp>
        <p:nvSpPr>
          <p:cNvPr id="6" name="TextBox 5">
            <a:extLst>
              <a:ext uri="{FF2B5EF4-FFF2-40B4-BE49-F238E27FC236}">
                <a16:creationId xmlns:a16="http://schemas.microsoft.com/office/drawing/2014/main" id="{8F8C2BF7-60FB-4373-B4E6-FA8DE3039038}"/>
              </a:ext>
            </a:extLst>
          </p:cNvPr>
          <p:cNvSpPr txBox="1"/>
          <p:nvPr/>
        </p:nvSpPr>
        <p:spPr>
          <a:xfrm>
            <a:off x="5638800" y="3010584"/>
            <a:ext cx="6096000" cy="830997"/>
          </a:xfrm>
          <a:prstGeom prst="rect">
            <a:avLst/>
          </a:prstGeom>
          <a:noFill/>
          <a:ln w="9525" cap="rnd" cmpd="sng" algn="ctr">
            <a:noFill/>
            <a:prstDash val="solid"/>
            <a:round/>
          </a:ln>
          <a:effectLst/>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0000"/>
                </a:solidFill>
                <a:effectLst/>
                <a:uLnTx/>
                <a:uFillTx/>
                <a:latin typeface="Trebuchet MS"/>
                <a:ea typeface="+mn-ea"/>
                <a:cs typeface="+mn-cs"/>
              </a:rPr>
              <a:t>Exploratory work to understand value and applicability of a CoU model to Defence</a:t>
            </a:r>
          </a:p>
        </p:txBody>
      </p:sp>
    </p:spTree>
    <p:extLst>
      <p:ext uri="{BB962C8B-B14F-4D97-AF65-F5344CB8AC3E}">
        <p14:creationId xmlns:p14="http://schemas.microsoft.com/office/powerpoint/2010/main" val="187169520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F0672C8E-6BBF-43A6-899D-150B66290C4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6" progId="TCLayout.ActiveDocument.1">
                  <p:embed/>
                </p:oleObj>
              </mc:Choice>
              <mc:Fallback>
                <p:oleObj name="think-cell Slide" r:id="rId4" imgW="425" imgH="426" progId="TCLayout.ActiveDocument.1">
                  <p:embed/>
                  <p:pic>
                    <p:nvPicPr>
                      <p:cNvPr id="3" name="Object 2" hidden="1">
                        <a:extLst>
                          <a:ext uri="{FF2B5EF4-FFF2-40B4-BE49-F238E27FC236}">
                            <a16:creationId xmlns:a16="http://schemas.microsoft.com/office/drawing/2014/main" id="{F0672C8E-6BBF-43A6-899D-150B66290C4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9" name="Title 28">
            <a:extLst>
              <a:ext uri="{FF2B5EF4-FFF2-40B4-BE49-F238E27FC236}">
                <a16:creationId xmlns:a16="http://schemas.microsoft.com/office/drawing/2014/main" id="{B4301FE6-11B5-450D-B00E-CA152E493459}"/>
              </a:ext>
            </a:extLst>
          </p:cNvPr>
          <p:cNvSpPr>
            <a:spLocks noGrp="1"/>
          </p:cNvSpPr>
          <p:nvPr>
            <p:ph type="title"/>
          </p:nvPr>
        </p:nvSpPr>
        <p:spPr>
          <a:xfrm>
            <a:off x="630000" y="622800"/>
            <a:ext cx="6254496" cy="664797"/>
          </a:xfrm>
          <a:prstGeom prst="rect">
            <a:avLst/>
          </a:prstGeom>
        </p:spPr>
        <p:txBody>
          <a:bodyPr vert="horz">
            <a:spAutoFit/>
          </a:bodyPr>
          <a:lstStyle/>
          <a:p>
            <a:r>
              <a:rPr lang="en-GB"/>
              <a:t>Performance issues are well recognized; an availability model could help to resolve them</a:t>
            </a:r>
            <a:endParaRPr lang="en-US"/>
          </a:p>
        </p:txBody>
      </p:sp>
      <p:grpSp>
        <p:nvGrpSpPr>
          <p:cNvPr id="45" name="Group 44">
            <a:extLst>
              <a:ext uri="{FF2B5EF4-FFF2-40B4-BE49-F238E27FC236}">
                <a16:creationId xmlns:a16="http://schemas.microsoft.com/office/drawing/2014/main" id="{E0808E68-8529-44AF-8980-3617D856CE7B}"/>
              </a:ext>
            </a:extLst>
          </p:cNvPr>
          <p:cNvGrpSpPr/>
          <p:nvPr/>
        </p:nvGrpSpPr>
        <p:grpSpPr>
          <a:xfrm>
            <a:off x="1221263" y="3698372"/>
            <a:ext cx="5787058" cy="2473847"/>
            <a:chOff x="921011" y="3571953"/>
            <a:chExt cx="5903378" cy="2473847"/>
          </a:xfrm>
        </p:grpSpPr>
        <p:sp>
          <p:nvSpPr>
            <p:cNvPr id="10" name="Rectangle: Rounded Corners 9">
              <a:extLst>
                <a:ext uri="{FF2B5EF4-FFF2-40B4-BE49-F238E27FC236}">
                  <a16:creationId xmlns:a16="http://schemas.microsoft.com/office/drawing/2014/main" id="{76E6DD2F-D982-40D1-8BDF-EC8434862DDA}"/>
                </a:ext>
              </a:extLst>
            </p:cNvPr>
            <p:cNvSpPr/>
            <p:nvPr/>
          </p:nvSpPr>
          <p:spPr>
            <a:xfrm>
              <a:off x="951141" y="3719718"/>
              <a:ext cx="2743984" cy="1039690"/>
            </a:xfrm>
            <a:prstGeom prst="roundRect">
              <a:avLst>
                <a:gd name="adj" fmla="val 8026"/>
              </a:avLst>
            </a:prstGeom>
            <a:solidFill>
              <a:schemeClr val="tx2"/>
            </a:solidFill>
            <a:ln w="5126" cap="rnd" cmpd="sng" algn="ctr">
              <a:solidFill>
                <a:schemeClr val="tx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9213" tIns="24606" rIns="49213" bIns="24606"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FFFFFF"/>
                </a:solidFill>
                <a:effectLst/>
                <a:uLnTx/>
                <a:uFillTx/>
                <a:latin typeface="Trebuchet MS"/>
                <a:ea typeface="+mn-ea"/>
                <a:cs typeface="+mn-cs"/>
              </a:endParaRPr>
            </a:p>
          </p:txBody>
        </p:sp>
        <p:sp>
          <p:nvSpPr>
            <p:cNvPr id="11" name="Rectangle: Rounded Corners 10">
              <a:extLst>
                <a:ext uri="{FF2B5EF4-FFF2-40B4-BE49-F238E27FC236}">
                  <a16:creationId xmlns:a16="http://schemas.microsoft.com/office/drawing/2014/main" id="{49C7AF79-410A-470C-9274-06E575542AC0}"/>
                </a:ext>
              </a:extLst>
            </p:cNvPr>
            <p:cNvSpPr/>
            <p:nvPr/>
          </p:nvSpPr>
          <p:spPr>
            <a:xfrm>
              <a:off x="951141" y="5006110"/>
              <a:ext cx="2743984" cy="1039690"/>
            </a:xfrm>
            <a:prstGeom prst="roundRect">
              <a:avLst>
                <a:gd name="adj" fmla="val 8026"/>
              </a:avLst>
            </a:prstGeom>
            <a:solidFill>
              <a:schemeClr val="tx2"/>
            </a:solidFill>
            <a:ln w="5126" cap="rnd" cmpd="sng" algn="ctr">
              <a:solidFill>
                <a:schemeClr val="tx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9213" tIns="24606" rIns="49213" bIns="24606"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FFFFFF"/>
                </a:solidFill>
                <a:effectLst/>
                <a:uLnTx/>
                <a:uFillTx/>
                <a:latin typeface="Trebuchet MS"/>
                <a:ea typeface="+mn-ea"/>
                <a:cs typeface="+mn-cs"/>
              </a:endParaRPr>
            </a:p>
          </p:txBody>
        </p:sp>
        <p:sp>
          <p:nvSpPr>
            <p:cNvPr id="12" name="Rectangle: Rounded Corners 11">
              <a:extLst>
                <a:ext uri="{FF2B5EF4-FFF2-40B4-BE49-F238E27FC236}">
                  <a16:creationId xmlns:a16="http://schemas.microsoft.com/office/drawing/2014/main" id="{CE8ECE8D-A4AE-453E-84D8-D4264E2C5878}"/>
                </a:ext>
              </a:extLst>
            </p:cNvPr>
            <p:cNvSpPr/>
            <p:nvPr/>
          </p:nvSpPr>
          <p:spPr>
            <a:xfrm>
              <a:off x="921011" y="3684566"/>
              <a:ext cx="2743984" cy="1039690"/>
            </a:xfrm>
            <a:prstGeom prst="roundRect">
              <a:avLst>
                <a:gd name="adj" fmla="val 8026"/>
              </a:avLst>
            </a:prstGeom>
            <a:solidFill>
              <a:schemeClr val="bg1">
                <a:lumMod val="95000"/>
              </a:schemeClr>
            </a:solidFill>
            <a:ln w="5126" cap="rnd" cmpd="sng" algn="ctr">
              <a:solidFill>
                <a:schemeClr val="tx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9213" tIns="24606" rIns="49213" bIns="24606"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FFFFFF"/>
                </a:solidFill>
                <a:effectLst/>
                <a:uLnTx/>
                <a:uFillTx/>
                <a:latin typeface="Trebuchet MS"/>
                <a:ea typeface="+mn-ea"/>
                <a:cs typeface="+mn-cs"/>
              </a:endParaRPr>
            </a:p>
          </p:txBody>
        </p:sp>
        <p:sp>
          <p:nvSpPr>
            <p:cNvPr id="13" name="TextBox 12">
              <a:extLst>
                <a:ext uri="{FF2B5EF4-FFF2-40B4-BE49-F238E27FC236}">
                  <a16:creationId xmlns:a16="http://schemas.microsoft.com/office/drawing/2014/main" id="{E6EA7D0B-BCB5-45FA-94F0-FE6BE368159A}"/>
                </a:ext>
              </a:extLst>
            </p:cNvPr>
            <p:cNvSpPr txBox="1"/>
            <p:nvPr/>
          </p:nvSpPr>
          <p:spPr>
            <a:xfrm>
              <a:off x="1030753" y="3896636"/>
              <a:ext cx="2545661" cy="615553"/>
            </a:xfrm>
            <a:prstGeom prst="rect">
              <a:avLst/>
            </a:prstGeom>
            <a:noFill/>
            <a:ln w="9525" cap="rnd" cmpd="sng" algn="ctr">
              <a:noFill/>
              <a:prstDash val="solid"/>
              <a:round/>
            </a:ln>
            <a:effectLst/>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1C4056"/>
                  </a:solidFill>
                  <a:effectLst/>
                  <a:uLnTx/>
                  <a:uFillTx/>
                  <a:latin typeface="Trebuchet MS"/>
                  <a:ea typeface="Calibri" panose="020F0502020204030204" pitchFamily="34" charset="0"/>
                  <a:cs typeface="+mn-cs"/>
                </a:rPr>
                <a:t>How do we change the behaviour of a system that meant a </a:t>
              </a:r>
              <a:r>
                <a:rPr kumimoji="0" lang="en-GB" sz="1000" b="0" i="0" u="none" strike="noStrike" kern="1200" cap="none" spc="0" normalizeH="0" baseline="0" noProof="0">
                  <a:ln>
                    <a:noFill/>
                  </a:ln>
                  <a:solidFill>
                    <a:srgbClr val="B7598F"/>
                  </a:solidFill>
                  <a:effectLst/>
                  <a:uLnTx/>
                  <a:uFillTx/>
                  <a:latin typeface="Trebuchet MS"/>
                  <a:ea typeface="Calibri" panose="020F0502020204030204" pitchFamily="34" charset="0"/>
                  <a:cs typeface="+mn-cs"/>
                </a:rPr>
                <a:t>high </a:t>
              </a:r>
              <a:r>
                <a:rPr kumimoji="0" lang="en-GB" sz="1000" b="0" i="0" u="sng" strike="noStrike" kern="1200" cap="none" spc="0" normalizeH="0" baseline="0" noProof="0">
                  <a:ln>
                    <a:noFill/>
                  </a:ln>
                  <a:solidFill>
                    <a:srgbClr val="B7598F"/>
                  </a:solidFill>
                  <a:effectLst/>
                  <a:uLnTx/>
                  <a:uFillTx/>
                  <a:latin typeface="Trebuchet MS"/>
                  <a:ea typeface="Calibri" panose="020F0502020204030204" pitchFamily="34" charset="0"/>
                  <a:cs typeface="+mn-cs"/>
                </a:rPr>
                <a:t>value</a:t>
              </a:r>
              <a:r>
                <a:rPr kumimoji="0" lang="en-GB" sz="1000" b="0" i="0" u="none" strike="noStrike" kern="1200" cap="none" spc="0" normalizeH="0" baseline="0" noProof="0">
                  <a:ln>
                    <a:noFill/>
                  </a:ln>
                  <a:solidFill>
                    <a:srgbClr val="B7598F"/>
                  </a:solidFill>
                  <a:effectLst/>
                  <a:uLnTx/>
                  <a:uFillTx/>
                  <a:latin typeface="Trebuchet MS"/>
                  <a:ea typeface="Calibri" panose="020F0502020204030204" pitchFamily="34" charset="0"/>
                  <a:cs typeface="+mn-cs"/>
                </a:rPr>
                <a:t> £115M intelligence asset</a:t>
              </a:r>
              <a:r>
                <a:rPr kumimoji="0" lang="en-GB" sz="1000" b="0" i="0" u="none" strike="noStrike" kern="1200" cap="none" spc="0" normalizeH="0" baseline="0" noProof="0">
                  <a:ln>
                    <a:noFill/>
                  </a:ln>
                  <a:solidFill>
                    <a:srgbClr val="1C4056"/>
                  </a:solidFill>
                  <a:effectLst/>
                  <a:uLnTx/>
                  <a:uFillTx/>
                  <a:latin typeface="Trebuchet MS"/>
                  <a:ea typeface="Calibri" panose="020F0502020204030204" pitchFamily="34" charset="0"/>
                  <a:cs typeface="+mn-cs"/>
                </a:rPr>
                <a:t> is </a:t>
              </a:r>
              <a:r>
                <a:rPr kumimoji="0" lang="en-GB" sz="1000" b="0" i="0" u="none" strike="noStrike" kern="1200" cap="none" spc="0" normalizeH="0" baseline="0" noProof="0">
                  <a:ln>
                    <a:noFill/>
                  </a:ln>
                  <a:solidFill>
                    <a:srgbClr val="B7598F"/>
                  </a:solidFill>
                  <a:effectLst/>
                  <a:uLnTx/>
                  <a:uFillTx/>
                  <a:latin typeface="Trebuchet MS"/>
                  <a:ea typeface="Calibri" panose="020F0502020204030204" pitchFamily="34" charset="0"/>
                  <a:cs typeface="+mn-cs"/>
                </a:rPr>
                <a:t>unavailab</a:t>
              </a:r>
              <a:r>
                <a:rPr kumimoji="0" lang="en-GB" sz="1000" b="0" i="0" u="none" strike="noStrike" kern="1200" cap="none" spc="0" normalizeH="0" baseline="0" noProof="0">
                  <a:ln>
                    <a:noFill/>
                  </a:ln>
                  <a:solidFill>
                    <a:srgbClr val="B7598F"/>
                  </a:solidFill>
                  <a:effectLst/>
                  <a:uLnTx/>
                  <a:uFillTx/>
                  <a:latin typeface="Trebuchet MS"/>
                  <a:ea typeface="+mn-ea"/>
                  <a:cs typeface="+mn-cs"/>
                </a:rPr>
                <a:t>le </a:t>
              </a:r>
              <a:r>
                <a:rPr kumimoji="0" lang="en-GB" sz="1000" b="0" i="0" u="none" strike="noStrike" kern="1200" cap="none" spc="0" normalizeH="0" baseline="0" noProof="0">
                  <a:ln>
                    <a:noFill/>
                  </a:ln>
                  <a:solidFill>
                    <a:srgbClr val="1C4056"/>
                  </a:solidFill>
                  <a:effectLst/>
                  <a:uLnTx/>
                  <a:uFillTx/>
                  <a:latin typeface="Trebuchet MS"/>
                  <a:ea typeface="Calibri" panose="020F0502020204030204" pitchFamily="34" charset="0"/>
                  <a:cs typeface="+mn-cs"/>
                </a:rPr>
                <a:t>for the </a:t>
              </a:r>
              <a:r>
                <a:rPr kumimoji="0" lang="en-GB" sz="1000" b="0" i="0" u="sng" strike="noStrike" kern="1200" cap="none" spc="0" normalizeH="0" baseline="0" noProof="0">
                  <a:ln>
                    <a:noFill/>
                  </a:ln>
                  <a:solidFill>
                    <a:srgbClr val="B7598F"/>
                  </a:solidFill>
                  <a:effectLst/>
                  <a:uLnTx/>
                  <a:uFillTx/>
                  <a:latin typeface="Trebuchet MS"/>
                  <a:ea typeface="Calibri" panose="020F0502020204030204" pitchFamily="34" charset="0"/>
                  <a:cs typeface="+mn-cs"/>
                </a:rPr>
                <a:t>cost</a:t>
              </a:r>
              <a:r>
                <a:rPr kumimoji="0" lang="en-GB" sz="1000" b="0" i="0" u="none" strike="noStrike" kern="1200" cap="none" spc="0" normalizeH="0" baseline="0" noProof="0">
                  <a:ln>
                    <a:noFill/>
                  </a:ln>
                  <a:solidFill>
                    <a:srgbClr val="B7598F"/>
                  </a:solidFill>
                  <a:effectLst/>
                  <a:uLnTx/>
                  <a:uFillTx/>
                  <a:latin typeface="Trebuchet MS"/>
                  <a:ea typeface="Calibri" panose="020F0502020204030204" pitchFamily="34" charset="0"/>
                  <a:cs typeface="+mn-cs"/>
                </a:rPr>
                <a:t> of a </a:t>
              </a:r>
              <a:r>
                <a:rPr kumimoji="0" lang="en-GB" sz="1000" b="0" i="0" u="none" strike="noStrike" kern="1200" cap="none" spc="0" normalizeH="0" baseline="0" noProof="0">
                  <a:ln>
                    <a:noFill/>
                  </a:ln>
                  <a:solidFill>
                    <a:srgbClr val="B7598F"/>
                  </a:solidFill>
                  <a:effectLst/>
                  <a:uLnTx/>
                  <a:uFillTx/>
                  <a:latin typeface="Trebuchet MS"/>
                  <a:ea typeface="+mn-ea"/>
                  <a:cs typeface="+mn-cs"/>
                </a:rPr>
                <a:t>£5 </a:t>
              </a:r>
              <a:r>
                <a:rPr kumimoji="0" lang="en-GB" sz="1000" b="0" i="0" u="none" strike="noStrike" kern="1200" cap="none" spc="0" normalizeH="0" baseline="0" noProof="0">
                  <a:ln>
                    <a:noFill/>
                  </a:ln>
                  <a:solidFill>
                    <a:srgbClr val="1C4056"/>
                  </a:solidFill>
                  <a:effectLst/>
                  <a:uLnTx/>
                  <a:uFillTx/>
                  <a:latin typeface="Trebuchet MS"/>
                  <a:ea typeface="Calibri" panose="020F0502020204030204" pitchFamily="34" charset="0"/>
                  <a:cs typeface="+mn-cs"/>
                </a:rPr>
                <a:t>set of imperial drills</a:t>
              </a:r>
              <a:endParaRPr kumimoji="0" lang="en-GB" sz="1000" b="0" i="0" u="none" strike="noStrike" kern="1200" cap="none" spc="0" normalizeH="0" baseline="0" noProof="0">
                <a:ln>
                  <a:noFill/>
                </a:ln>
                <a:solidFill>
                  <a:srgbClr val="1C4056"/>
                </a:solidFill>
                <a:effectLst/>
                <a:uLnTx/>
                <a:uFillTx/>
                <a:latin typeface="Trebuchet MS"/>
                <a:ea typeface="+mn-ea"/>
                <a:cs typeface="+mn-cs"/>
              </a:endParaRPr>
            </a:p>
          </p:txBody>
        </p:sp>
        <p:sp>
          <p:nvSpPr>
            <p:cNvPr id="14" name="Rectangle: Rounded Corners 13">
              <a:extLst>
                <a:ext uri="{FF2B5EF4-FFF2-40B4-BE49-F238E27FC236}">
                  <a16:creationId xmlns:a16="http://schemas.microsoft.com/office/drawing/2014/main" id="{A227DBCB-64BF-4F47-A58E-322B3CC1664D}"/>
                </a:ext>
              </a:extLst>
            </p:cNvPr>
            <p:cNvSpPr/>
            <p:nvPr/>
          </p:nvSpPr>
          <p:spPr>
            <a:xfrm>
              <a:off x="921011" y="4970958"/>
              <a:ext cx="2743984" cy="1039690"/>
            </a:xfrm>
            <a:prstGeom prst="roundRect">
              <a:avLst>
                <a:gd name="adj" fmla="val 8026"/>
              </a:avLst>
            </a:prstGeom>
            <a:solidFill>
              <a:schemeClr val="bg1">
                <a:lumMod val="95000"/>
              </a:schemeClr>
            </a:solidFill>
            <a:ln w="5126" cap="rnd" cmpd="sng" algn="ctr">
              <a:solidFill>
                <a:schemeClr val="tx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9213" tIns="24606" rIns="49213" bIns="24606"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FFFFFF"/>
                </a:solidFill>
                <a:effectLst/>
                <a:uLnTx/>
                <a:uFillTx/>
                <a:latin typeface="Trebuchet MS"/>
                <a:ea typeface="+mn-ea"/>
                <a:cs typeface="+mn-cs"/>
              </a:endParaRPr>
            </a:p>
          </p:txBody>
        </p:sp>
        <p:sp>
          <p:nvSpPr>
            <p:cNvPr id="15" name="TextBox 14">
              <a:extLst>
                <a:ext uri="{FF2B5EF4-FFF2-40B4-BE49-F238E27FC236}">
                  <a16:creationId xmlns:a16="http://schemas.microsoft.com/office/drawing/2014/main" id="{FDD20B3F-FC4F-4910-90DA-87F479C7C517}"/>
                </a:ext>
              </a:extLst>
            </p:cNvPr>
            <p:cNvSpPr txBox="1"/>
            <p:nvPr/>
          </p:nvSpPr>
          <p:spPr>
            <a:xfrm>
              <a:off x="1030754" y="5183027"/>
              <a:ext cx="2474330" cy="615553"/>
            </a:xfrm>
            <a:prstGeom prst="rect">
              <a:avLst/>
            </a:prstGeom>
            <a:noFill/>
            <a:ln w="9525" cap="rnd" cmpd="sng" algn="ctr">
              <a:noFill/>
              <a:prstDash val="solid"/>
              <a:round/>
            </a:ln>
            <a:effectLst/>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1C4056"/>
                  </a:solidFill>
                  <a:effectLst/>
                  <a:uLnTx/>
                  <a:uFillTx/>
                  <a:latin typeface="Trebuchet MS"/>
                  <a:ea typeface="+mn-ea"/>
                  <a:cs typeface="+mn-cs"/>
                </a:rPr>
                <a:t>A company is currently </a:t>
              </a:r>
              <a:r>
                <a:rPr kumimoji="0" lang="en-GB" sz="1000" b="0" i="0" u="none" strike="noStrike" kern="1200" cap="none" spc="0" normalizeH="0" baseline="0" noProof="0">
                  <a:ln>
                    <a:noFill/>
                  </a:ln>
                  <a:solidFill>
                    <a:srgbClr val="B7598F"/>
                  </a:solidFill>
                  <a:effectLst/>
                  <a:uLnTx/>
                  <a:uFillTx/>
                  <a:latin typeface="Trebuchet MS"/>
                  <a:ea typeface="+mn-ea"/>
                  <a:cs typeface="+mn-cs"/>
                </a:rPr>
                <a:t>reporting as ready </a:t>
              </a:r>
              <a:r>
                <a:rPr kumimoji="0" lang="en-GB" sz="1000" b="0" i="0" u="none" strike="noStrike" kern="1200" cap="none" spc="0" normalizeH="0" baseline="0" noProof="0">
                  <a:ln>
                    <a:noFill/>
                  </a:ln>
                  <a:solidFill>
                    <a:srgbClr val="1C4056"/>
                  </a:solidFill>
                  <a:effectLst/>
                  <a:uLnTx/>
                  <a:uFillTx/>
                  <a:latin typeface="Trebuchet MS"/>
                  <a:ea typeface="+mn-ea"/>
                  <a:cs typeface="+mn-cs"/>
                </a:rPr>
                <a:t>for operation, however if there are </a:t>
              </a:r>
              <a:r>
                <a:rPr kumimoji="0" lang="en-GB" sz="1000" b="0" i="0" u="none" strike="noStrike" kern="1200" cap="none" spc="0" normalizeH="0" baseline="0" noProof="0">
                  <a:ln>
                    <a:noFill/>
                  </a:ln>
                  <a:solidFill>
                    <a:srgbClr val="B7598F"/>
                  </a:solidFill>
                  <a:effectLst/>
                  <a:uLnTx/>
                  <a:uFillTx/>
                  <a:latin typeface="Trebuchet MS"/>
                  <a:ea typeface="+mn-ea"/>
                  <a:cs typeface="+mn-cs"/>
                </a:rPr>
                <a:t>no transport aircraft </a:t>
              </a:r>
              <a:r>
                <a:rPr kumimoji="0" lang="en-GB" sz="1000" b="0" i="0" u="none" strike="noStrike" kern="1200" cap="none" spc="0" normalizeH="0" baseline="0" noProof="0">
                  <a:ln>
                    <a:noFill/>
                  </a:ln>
                  <a:solidFill>
                    <a:srgbClr val="1C4056"/>
                  </a:solidFill>
                  <a:effectLst/>
                  <a:uLnTx/>
                  <a:uFillTx/>
                  <a:latin typeface="Trebuchet MS"/>
                  <a:ea typeface="+mn-ea"/>
                  <a:cs typeface="+mn-cs"/>
                </a:rPr>
                <a:t>available to move them then are they are not actually </a:t>
              </a:r>
              <a:r>
                <a:rPr kumimoji="0" lang="en-GB" sz="1000" b="0" i="0" u="none" strike="noStrike" kern="1200" cap="none" spc="0" normalizeH="0" baseline="0" noProof="0">
                  <a:ln>
                    <a:noFill/>
                  </a:ln>
                  <a:solidFill>
                    <a:srgbClr val="B7598F"/>
                  </a:solidFill>
                  <a:effectLst/>
                  <a:uLnTx/>
                  <a:uFillTx/>
                  <a:latin typeface="Trebuchet MS"/>
                  <a:ea typeface="+mn-ea"/>
                  <a:cs typeface="+mn-cs"/>
                </a:rPr>
                <a:t>deployable</a:t>
              </a:r>
              <a:endParaRPr kumimoji="0" lang="en-GB" sz="1000" b="0" i="0" u="none" strike="noStrike" kern="1200" cap="none" spc="0" normalizeH="0" baseline="0" noProof="0">
                <a:ln>
                  <a:noFill/>
                </a:ln>
                <a:solidFill>
                  <a:srgbClr val="1C4056"/>
                </a:solidFill>
                <a:effectLst/>
                <a:uLnTx/>
                <a:uFillTx/>
                <a:latin typeface="Trebuchet MS"/>
                <a:ea typeface="+mn-ea"/>
                <a:cs typeface="+mn-cs"/>
              </a:endParaRPr>
            </a:p>
          </p:txBody>
        </p:sp>
        <p:grpSp>
          <p:nvGrpSpPr>
            <p:cNvPr id="16" name="Group 15">
              <a:extLst>
                <a:ext uri="{FF2B5EF4-FFF2-40B4-BE49-F238E27FC236}">
                  <a16:creationId xmlns:a16="http://schemas.microsoft.com/office/drawing/2014/main" id="{DE517DEC-80A5-43D2-8D8A-08FC52FB706D}"/>
                </a:ext>
              </a:extLst>
            </p:cNvPr>
            <p:cNvGrpSpPr/>
            <p:nvPr/>
          </p:nvGrpSpPr>
          <p:grpSpPr>
            <a:xfrm>
              <a:off x="1030753" y="3571954"/>
              <a:ext cx="275526" cy="275526"/>
              <a:chOff x="844065" y="1717153"/>
              <a:chExt cx="306910" cy="306910"/>
            </a:xfrm>
          </p:grpSpPr>
          <p:sp>
            <p:nvSpPr>
              <p:cNvPr id="27" name="Oval 26">
                <a:extLst>
                  <a:ext uri="{FF2B5EF4-FFF2-40B4-BE49-F238E27FC236}">
                    <a16:creationId xmlns:a16="http://schemas.microsoft.com/office/drawing/2014/main" id="{EEF6979C-061C-4BB6-BC1B-D15353C4775B}"/>
                  </a:ext>
                </a:extLst>
              </p:cNvPr>
              <p:cNvSpPr>
                <a:spLocks noChangeArrowheads="1"/>
              </p:cNvSpPr>
              <p:nvPr/>
            </p:nvSpPr>
            <p:spPr bwMode="auto">
              <a:xfrm>
                <a:off x="844065" y="1717153"/>
                <a:ext cx="306910" cy="306910"/>
              </a:xfrm>
              <a:prstGeom prst="ellipse">
                <a:avLst/>
              </a:prstGeom>
              <a:solidFill>
                <a:schemeClr val="tx2"/>
              </a:solidFill>
              <a:ln>
                <a:noFill/>
              </a:ln>
            </p:spPr>
            <p:txBody>
              <a:bodyPr vert="horz" wrap="square" lIns="49213" tIns="24606" rIns="49213" bIns="24606"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Trebuchet MS"/>
                  <a:ea typeface="+mn-ea"/>
                  <a:cs typeface="+mn-cs"/>
                </a:endParaRPr>
              </a:p>
            </p:txBody>
          </p:sp>
          <p:sp>
            <p:nvSpPr>
              <p:cNvPr id="28" name="Freeform 47">
                <a:extLst>
                  <a:ext uri="{FF2B5EF4-FFF2-40B4-BE49-F238E27FC236}">
                    <a16:creationId xmlns:a16="http://schemas.microsoft.com/office/drawing/2014/main" id="{2D29AC8D-B6FF-4557-A408-25C15A62DE4D}"/>
                  </a:ext>
                </a:extLst>
              </p:cNvPr>
              <p:cNvSpPr>
                <a:spLocks noEditPoints="1"/>
              </p:cNvSpPr>
              <p:nvPr/>
            </p:nvSpPr>
            <p:spPr bwMode="auto">
              <a:xfrm>
                <a:off x="925305" y="1814642"/>
                <a:ext cx="144428" cy="111932"/>
              </a:xfrm>
              <a:custGeom>
                <a:avLst/>
                <a:gdLst>
                  <a:gd name="T0" fmla="*/ 154 w 596"/>
                  <a:gd name="T1" fmla="*/ 204 h 464"/>
                  <a:gd name="T2" fmla="*/ 191 w 596"/>
                  <a:gd name="T3" fmla="*/ 276 h 464"/>
                  <a:gd name="T4" fmla="*/ 229 w 596"/>
                  <a:gd name="T5" fmla="*/ 352 h 464"/>
                  <a:gd name="T6" fmla="*/ 118 w 596"/>
                  <a:gd name="T7" fmla="*/ 464 h 464"/>
                  <a:gd name="T8" fmla="*/ 0 w 596"/>
                  <a:gd name="T9" fmla="*/ 329 h 464"/>
                  <a:gd name="T10" fmla="*/ 202 w 596"/>
                  <a:gd name="T11" fmla="*/ 0 h 464"/>
                  <a:gd name="T12" fmla="*/ 253 w 596"/>
                  <a:gd name="T13" fmla="*/ 68 h 464"/>
                  <a:gd name="T14" fmla="*/ 196 w 596"/>
                  <a:gd name="T15" fmla="*/ 116 h 464"/>
                  <a:gd name="T16" fmla="*/ 154 w 596"/>
                  <a:gd name="T17" fmla="*/ 204 h 464"/>
                  <a:gd name="T18" fmla="*/ 538 w 596"/>
                  <a:gd name="T19" fmla="*/ 116 h 464"/>
                  <a:gd name="T20" fmla="*/ 596 w 596"/>
                  <a:gd name="T21" fmla="*/ 68 h 464"/>
                  <a:gd name="T22" fmla="*/ 545 w 596"/>
                  <a:gd name="T23" fmla="*/ 0 h 464"/>
                  <a:gd name="T24" fmla="*/ 343 w 596"/>
                  <a:gd name="T25" fmla="*/ 329 h 464"/>
                  <a:gd name="T26" fmla="*/ 461 w 596"/>
                  <a:gd name="T27" fmla="*/ 464 h 464"/>
                  <a:gd name="T28" fmla="*/ 571 w 596"/>
                  <a:gd name="T29" fmla="*/ 352 h 464"/>
                  <a:gd name="T30" fmla="*/ 534 w 596"/>
                  <a:gd name="T31" fmla="*/ 276 h 464"/>
                  <a:gd name="T32" fmla="*/ 497 w 596"/>
                  <a:gd name="T33" fmla="*/ 204 h 464"/>
                  <a:gd name="T34" fmla="*/ 538 w 596"/>
                  <a:gd name="T35" fmla="*/ 116 h 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96" h="464">
                    <a:moveTo>
                      <a:pt x="154" y="204"/>
                    </a:moveTo>
                    <a:cubicBezTo>
                      <a:pt x="154" y="225"/>
                      <a:pt x="166" y="249"/>
                      <a:pt x="191" y="276"/>
                    </a:cubicBezTo>
                    <a:cubicBezTo>
                      <a:pt x="216" y="304"/>
                      <a:pt x="229" y="329"/>
                      <a:pt x="229" y="352"/>
                    </a:cubicBezTo>
                    <a:cubicBezTo>
                      <a:pt x="229" y="426"/>
                      <a:pt x="192" y="464"/>
                      <a:pt x="118" y="464"/>
                    </a:cubicBezTo>
                    <a:cubicBezTo>
                      <a:pt x="40" y="464"/>
                      <a:pt x="0" y="419"/>
                      <a:pt x="0" y="329"/>
                    </a:cubicBezTo>
                    <a:cubicBezTo>
                      <a:pt x="0" y="194"/>
                      <a:pt x="67" y="85"/>
                      <a:pt x="202" y="0"/>
                    </a:cubicBezTo>
                    <a:cubicBezTo>
                      <a:pt x="253" y="68"/>
                      <a:pt x="253" y="68"/>
                      <a:pt x="253" y="68"/>
                    </a:cubicBezTo>
                    <a:cubicBezTo>
                      <a:pt x="196" y="116"/>
                      <a:pt x="196" y="116"/>
                      <a:pt x="196" y="116"/>
                    </a:cubicBezTo>
                    <a:cubicBezTo>
                      <a:pt x="168" y="140"/>
                      <a:pt x="154" y="169"/>
                      <a:pt x="154" y="204"/>
                    </a:cubicBezTo>
                    <a:close/>
                    <a:moveTo>
                      <a:pt x="538" y="116"/>
                    </a:moveTo>
                    <a:cubicBezTo>
                      <a:pt x="596" y="68"/>
                      <a:pt x="596" y="68"/>
                      <a:pt x="596" y="68"/>
                    </a:cubicBezTo>
                    <a:cubicBezTo>
                      <a:pt x="545" y="0"/>
                      <a:pt x="545" y="0"/>
                      <a:pt x="545" y="0"/>
                    </a:cubicBezTo>
                    <a:cubicBezTo>
                      <a:pt x="410" y="85"/>
                      <a:pt x="343" y="194"/>
                      <a:pt x="343" y="329"/>
                    </a:cubicBezTo>
                    <a:cubicBezTo>
                      <a:pt x="343" y="419"/>
                      <a:pt x="382" y="464"/>
                      <a:pt x="461" y="464"/>
                    </a:cubicBezTo>
                    <a:cubicBezTo>
                      <a:pt x="534" y="464"/>
                      <a:pt x="571" y="426"/>
                      <a:pt x="571" y="352"/>
                    </a:cubicBezTo>
                    <a:cubicBezTo>
                      <a:pt x="571" y="329"/>
                      <a:pt x="559" y="304"/>
                      <a:pt x="534" y="276"/>
                    </a:cubicBezTo>
                    <a:cubicBezTo>
                      <a:pt x="509" y="249"/>
                      <a:pt x="497" y="225"/>
                      <a:pt x="497" y="204"/>
                    </a:cubicBezTo>
                    <a:cubicBezTo>
                      <a:pt x="497" y="169"/>
                      <a:pt x="511" y="140"/>
                      <a:pt x="538" y="116"/>
                    </a:cubicBezTo>
                    <a:close/>
                  </a:path>
                </a:pathLst>
              </a:custGeom>
              <a:solidFill>
                <a:schemeClr val="bg1"/>
              </a:solidFill>
              <a:ln>
                <a:noFill/>
              </a:ln>
            </p:spPr>
            <p:txBody>
              <a:bodyPr vert="horz" wrap="square" lIns="49213" tIns="24606" rIns="49213" bIns="24606"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Trebuchet MS"/>
                  <a:ea typeface="+mn-ea"/>
                  <a:cs typeface="+mn-cs"/>
                </a:endParaRPr>
              </a:p>
            </p:txBody>
          </p:sp>
        </p:grpSp>
        <p:grpSp>
          <p:nvGrpSpPr>
            <p:cNvPr id="17" name="Group 16">
              <a:extLst>
                <a:ext uri="{FF2B5EF4-FFF2-40B4-BE49-F238E27FC236}">
                  <a16:creationId xmlns:a16="http://schemas.microsoft.com/office/drawing/2014/main" id="{A6B0CD88-550B-4485-8C97-9B34625DB6DB}"/>
                </a:ext>
              </a:extLst>
            </p:cNvPr>
            <p:cNvGrpSpPr/>
            <p:nvPr/>
          </p:nvGrpSpPr>
          <p:grpSpPr>
            <a:xfrm>
              <a:off x="1030753" y="4833195"/>
              <a:ext cx="275526" cy="275526"/>
              <a:chOff x="844065" y="1717153"/>
              <a:chExt cx="306910" cy="306910"/>
            </a:xfrm>
          </p:grpSpPr>
          <p:sp>
            <p:nvSpPr>
              <p:cNvPr id="25" name="Oval 24">
                <a:extLst>
                  <a:ext uri="{FF2B5EF4-FFF2-40B4-BE49-F238E27FC236}">
                    <a16:creationId xmlns:a16="http://schemas.microsoft.com/office/drawing/2014/main" id="{AB8A02F8-C9A3-405C-93B6-B2C34D0BC7F7}"/>
                  </a:ext>
                </a:extLst>
              </p:cNvPr>
              <p:cNvSpPr>
                <a:spLocks noChangeArrowheads="1"/>
              </p:cNvSpPr>
              <p:nvPr/>
            </p:nvSpPr>
            <p:spPr bwMode="auto">
              <a:xfrm>
                <a:off x="844065" y="1717153"/>
                <a:ext cx="306910" cy="306910"/>
              </a:xfrm>
              <a:prstGeom prst="ellipse">
                <a:avLst/>
              </a:prstGeom>
              <a:solidFill>
                <a:schemeClr val="tx2"/>
              </a:solidFill>
              <a:ln>
                <a:noFill/>
              </a:ln>
            </p:spPr>
            <p:txBody>
              <a:bodyPr vert="horz" wrap="square" lIns="49213" tIns="24606" rIns="49213" bIns="24606"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Trebuchet MS"/>
                  <a:ea typeface="+mn-ea"/>
                  <a:cs typeface="+mn-cs"/>
                </a:endParaRPr>
              </a:p>
            </p:txBody>
          </p:sp>
          <p:sp>
            <p:nvSpPr>
              <p:cNvPr id="26" name="Freeform 47">
                <a:extLst>
                  <a:ext uri="{FF2B5EF4-FFF2-40B4-BE49-F238E27FC236}">
                    <a16:creationId xmlns:a16="http://schemas.microsoft.com/office/drawing/2014/main" id="{A1ACBE82-FA99-423E-B190-0E0086DCDC9E}"/>
                  </a:ext>
                </a:extLst>
              </p:cNvPr>
              <p:cNvSpPr>
                <a:spLocks noEditPoints="1"/>
              </p:cNvSpPr>
              <p:nvPr/>
            </p:nvSpPr>
            <p:spPr bwMode="auto">
              <a:xfrm>
                <a:off x="925305" y="1814642"/>
                <a:ext cx="144428" cy="111932"/>
              </a:xfrm>
              <a:custGeom>
                <a:avLst/>
                <a:gdLst>
                  <a:gd name="T0" fmla="*/ 154 w 596"/>
                  <a:gd name="T1" fmla="*/ 204 h 464"/>
                  <a:gd name="T2" fmla="*/ 191 w 596"/>
                  <a:gd name="T3" fmla="*/ 276 h 464"/>
                  <a:gd name="T4" fmla="*/ 229 w 596"/>
                  <a:gd name="T5" fmla="*/ 352 h 464"/>
                  <a:gd name="T6" fmla="*/ 118 w 596"/>
                  <a:gd name="T7" fmla="*/ 464 h 464"/>
                  <a:gd name="T8" fmla="*/ 0 w 596"/>
                  <a:gd name="T9" fmla="*/ 329 h 464"/>
                  <a:gd name="T10" fmla="*/ 202 w 596"/>
                  <a:gd name="T11" fmla="*/ 0 h 464"/>
                  <a:gd name="T12" fmla="*/ 253 w 596"/>
                  <a:gd name="T13" fmla="*/ 68 h 464"/>
                  <a:gd name="T14" fmla="*/ 196 w 596"/>
                  <a:gd name="T15" fmla="*/ 116 h 464"/>
                  <a:gd name="T16" fmla="*/ 154 w 596"/>
                  <a:gd name="T17" fmla="*/ 204 h 464"/>
                  <a:gd name="T18" fmla="*/ 538 w 596"/>
                  <a:gd name="T19" fmla="*/ 116 h 464"/>
                  <a:gd name="T20" fmla="*/ 596 w 596"/>
                  <a:gd name="T21" fmla="*/ 68 h 464"/>
                  <a:gd name="T22" fmla="*/ 545 w 596"/>
                  <a:gd name="T23" fmla="*/ 0 h 464"/>
                  <a:gd name="T24" fmla="*/ 343 w 596"/>
                  <a:gd name="T25" fmla="*/ 329 h 464"/>
                  <a:gd name="T26" fmla="*/ 461 w 596"/>
                  <a:gd name="T27" fmla="*/ 464 h 464"/>
                  <a:gd name="T28" fmla="*/ 571 w 596"/>
                  <a:gd name="T29" fmla="*/ 352 h 464"/>
                  <a:gd name="T30" fmla="*/ 534 w 596"/>
                  <a:gd name="T31" fmla="*/ 276 h 464"/>
                  <a:gd name="T32" fmla="*/ 497 w 596"/>
                  <a:gd name="T33" fmla="*/ 204 h 464"/>
                  <a:gd name="T34" fmla="*/ 538 w 596"/>
                  <a:gd name="T35" fmla="*/ 116 h 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96" h="464">
                    <a:moveTo>
                      <a:pt x="154" y="204"/>
                    </a:moveTo>
                    <a:cubicBezTo>
                      <a:pt x="154" y="225"/>
                      <a:pt x="166" y="249"/>
                      <a:pt x="191" y="276"/>
                    </a:cubicBezTo>
                    <a:cubicBezTo>
                      <a:pt x="216" y="304"/>
                      <a:pt x="229" y="329"/>
                      <a:pt x="229" y="352"/>
                    </a:cubicBezTo>
                    <a:cubicBezTo>
                      <a:pt x="229" y="426"/>
                      <a:pt x="192" y="464"/>
                      <a:pt x="118" y="464"/>
                    </a:cubicBezTo>
                    <a:cubicBezTo>
                      <a:pt x="40" y="464"/>
                      <a:pt x="0" y="419"/>
                      <a:pt x="0" y="329"/>
                    </a:cubicBezTo>
                    <a:cubicBezTo>
                      <a:pt x="0" y="194"/>
                      <a:pt x="67" y="85"/>
                      <a:pt x="202" y="0"/>
                    </a:cubicBezTo>
                    <a:cubicBezTo>
                      <a:pt x="253" y="68"/>
                      <a:pt x="253" y="68"/>
                      <a:pt x="253" y="68"/>
                    </a:cubicBezTo>
                    <a:cubicBezTo>
                      <a:pt x="196" y="116"/>
                      <a:pt x="196" y="116"/>
                      <a:pt x="196" y="116"/>
                    </a:cubicBezTo>
                    <a:cubicBezTo>
                      <a:pt x="168" y="140"/>
                      <a:pt x="154" y="169"/>
                      <a:pt x="154" y="204"/>
                    </a:cubicBezTo>
                    <a:close/>
                    <a:moveTo>
                      <a:pt x="538" y="116"/>
                    </a:moveTo>
                    <a:cubicBezTo>
                      <a:pt x="596" y="68"/>
                      <a:pt x="596" y="68"/>
                      <a:pt x="596" y="68"/>
                    </a:cubicBezTo>
                    <a:cubicBezTo>
                      <a:pt x="545" y="0"/>
                      <a:pt x="545" y="0"/>
                      <a:pt x="545" y="0"/>
                    </a:cubicBezTo>
                    <a:cubicBezTo>
                      <a:pt x="410" y="85"/>
                      <a:pt x="343" y="194"/>
                      <a:pt x="343" y="329"/>
                    </a:cubicBezTo>
                    <a:cubicBezTo>
                      <a:pt x="343" y="419"/>
                      <a:pt x="382" y="464"/>
                      <a:pt x="461" y="464"/>
                    </a:cubicBezTo>
                    <a:cubicBezTo>
                      <a:pt x="534" y="464"/>
                      <a:pt x="571" y="426"/>
                      <a:pt x="571" y="352"/>
                    </a:cubicBezTo>
                    <a:cubicBezTo>
                      <a:pt x="571" y="329"/>
                      <a:pt x="559" y="304"/>
                      <a:pt x="534" y="276"/>
                    </a:cubicBezTo>
                    <a:cubicBezTo>
                      <a:pt x="509" y="249"/>
                      <a:pt x="497" y="225"/>
                      <a:pt x="497" y="204"/>
                    </a:cubicBezTo>
                    <a:cubicBezTo>
                      <a:pt x="497" y="169"/>
                      <a:pt x="511" y="140"/>
                      <a:pt x="538" y="116"/>
                    </a:cubicBezTo>
                    <a:close/>
                  </a:path>
                </a:pathLst>
              </a:custGeom>
              <a:solidFill>
                <a:schemeClr val="bg1"/>
              </a:solidFill>
              <a:ln>
                <a:noFill/>
              </a:ln>
            </p:spPr>
            <p:txBody>
              <a:bodyPr vert="horz" wrap="square" lIns="49213" tIns="24606" rIns="49213" bIns="24606"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Trebuchet MS"/>
                  <a:ea typeface="+mn-ea"/>
                  <a:cs typeface="+mn-cs"/>
                </a:endParaRPr>
              </a:p>
            </p:txBody>
          </p:sp>
        </p:grpSp>
        <p:grpSp>
          <p:nvGrpSpPr>
            <p:cNvPr id="18" name="Group 17">
              <a:extLst>
                <a:ext uri="{FF2B5EF4-FFF2-40B4-BE49-F238E27FC236}">
                  <a16:creationId xmlns:a16="http://schemas.microsoft.com/office/drawing/2014/main" id="{7B4B14E4-EF24-4A6C-86D5-6C0C7D6640F1}"/>
                </a:ext>
              </a:extLst>
            </p:cNvPr>
            <p:cNvGrpSpPr/>
            <p:nvPr/>
          </p:nvGrpSpPr>
          <p:grpSpPr>
            <a:xfrm>
              <a:off x="3827975" y="3571953"/>
              <a:ext cx="2996414" cy="2473845"/>
              <a:chOff x="6233666" y="1614638"/>
              <a:chExt cx="5567473" cy="4596519"/>
            </a:xfrm>
          </p:grpSpPr>
          <p:sp>
            <p:nvSpPr>
              <p:cNvPr id="19" name="Rectangle: Rounded Corners 18">
                <a:extLst>
                  <a:ext uri="{FF2B5EF4-FFF2-40B4-BE49-F238E27FC236}">
                    <a16:creationId xmlns:a16="http://schemas.microsoft.com/office/drawing/2014/main" id="{C7616BD8-118D-4A34-8691-009DBE1EDF4D}"/>
                  </a:ext>
                </a:extLst>
              </p:cNvPr>
              <p:cNvSpPr/>
              <p:nvPr/>
            </p:nvSpPr>
            <p:spPr>
              <a:xfrm>
                <a:off x="6289649" y="1889191"/>
                <a:ext cx="5511490" cy="4321966"/>
              </a:xfrm>
              <a:prstGeom prst="roundRect">
                <a:avLst>
                  <a:gd name="adj" fmla="val 3795"/>
                </a:avLst>
              </a:prstGeom>
              <a:solidFill>
                <a:schemeClr val="tx2"/>
              </a:solidFill>
              <a:ln w="5126" cap="rnd" cmpd="sng" algn="ctr">
                <a:solidFill>
                  <a:schemeClr val="tx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9213" tIns="24606" rIns="49213" bIns="24606"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FFFFFF"/>
                  </a:solidFill>
                  <a:effectLst/>
                  <a:uLnTx/>
                  <a:uFillTx/>
                  <a:latin typeface="Trebuchet MS"/>
                  <a:ea typeface="+mn-ea"/>
                  <a:cs typeface="+mn-cs"/>
                </a:endParaRPr>
              </a:p>
            </p:txBody>
          </p:sp>
          <p:sp>
            <p:nvSpPr>
              <p:cNvPr id="20" name="Rectangle: Rounded Corners 19">
                <a:extLst>
                  <a:ext uri="{FF2B5EF4-FFF2-40B4-BE49-F238E27FC236}">
                    <a16:creationId xmlns:a16="http://schemas.microsoft.com/office/drawing/2014/main" id="{F3BF987C-E664-4F50-819A-CD71C411CE7D}"/>
                  </a:ext>
                </a:extLst>
              </p:cNvPr>
              <p:cNvSpPr/>
              <p:nvPr/>
            </p:nvSpPr>
            <p:spPr>
              <a:xfrm>
                <a:off x="6233666" y="1823877"/>
                <a:ext cx="5511490" cy="4321966"/>
              </a:xfrm>
              <a:prstGeom prst="roundRect">
                <a:avLst>
                  <a:gd name="adj" fmla="val 3795"/>
                </a:avLst>
              </a:prstGeom>
              <a:solidFill>
                <a:schemeClr val="bg1">
                  <a:lumMod val="95000"/>
                </a:schemeClr>
              </a:solidFill>
              <a:ln w="5126" cap="rnd" cmpd="sng" algn="ctr">
                <a:solidFill>
                  <a:schemeClr val="tx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9213" tIns="24606" rIns="49213" bIns="24606"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FFFFFF"/>
                  </a:solidFill>
                  <a:effectLst/>
                  <a:uLnTx/>
                  <a:uFillTx/>
                  <a:latin typeface="Trebuchet MS"/>
                  <a:ea typeface="+mn-ea"/>
                  <a:cs typeface="+mn-cs"/>
                </a:endParaRPr>
              </a:p>
            </p:txBody>
          </p:sp>
          <p:sp>
            <p:nvSpPr>
              <p:cNvPr id="21" name="TextBox 20">
                <a:extLst>
                  <a:ext uri="{FF2B5EF4-FFF2-40B4-BE49-F238E27FC236}">
                    <a16:creationId xmlns:a16="http://schemas.microsoft.com/office/drawing/2014/main" id="{333BCAF1-5443-47F6-96AB-2841DBE00B18}"/>
                  </a:ext>
                </a:extLst>
              </p:cNvPr>
              <p:cNvSpPr txBox="1"/>
              <p:nvPr/>
            </p:nvSpPr>
            <p:spPr>
              <a:xfrm>
                <a:off x="6437572" y="2371809"/>
                <a:ext cx="5124429" cy="3145247"/>
              </a:xfrm>
              <a:prstGeom prst="rect">
                <a:avLst/>
              </a:prstGeom>
              <a:noFill/>
              <a:ln w="9525" cap="rnd" cmpd="sng" algn="ctr">
                <a:noFill/>
                <a:prstDash val="solid"/>
                <a:round/>
              </a:ln>
              <a:effectLst/>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1C4056"/>
                    </a:solidFill>
                    <a:effectLst/>
                    <a:uLnTx/>
                    <a:uFillTx/>
                    <a:latin typeface="Trebuchet MS"/>
                    <a:ea typeface="+mn-ea"/>
                    <a:cs typeface="+mn-cs"/>
                  </a:rPr>
                  <a:t>A ship is alongside in Singapore when a steering gear motor fails. A </a:t>
                </a:r>
                <a:r>
                  <a:rPr kumimoji="0" lang="en-GB" sz="1000" b="0" i="0" u="none" strike="noStrike" kern="1200" cap="none" spc="0" normalizeH="0" baseline="0" noProof="0">
                    <a:ln>
                      <a:noFill/>
                    </a:ln>
                    <a:solidFill>
                      <a:srgbClr val="B7598F"/>
                    </a:solidFill>
                    <a:effectLst/>
                    <a:uLnTx/>
                    <a:uFillTx/>
                    <a:latin typeface="Trebuchet MS"/>
                    <a:ea typeface="+mn-ea"/>
                    <a:cs typeface="+mn-cs"/>
                  </a:rPr>
                  <a:t>£50k spare </a:t>
                </a:r>
                <a:r>
                  <a:rPr kumimoji="0" lang="en-GB" sz="1000" b="0" i="0" u="none" strike="noStrike" kern="1200" cap="none" spc="0" normalizeH="0" baseline="0" noProof="0">
                    <a:ln>
                      <a:noFill/>
                    </a:ln>
                    <a:solidFill>
                      <a:srgbClr val="1C4056"/>
                    </a:solidFill>
                    <a:effectLst/>
                    <a:uLnTx/>
                    <a:uFillTx/>
                    <a:latin typeface="Trebuchet MS"/>
                    <a:ea typeface="+mn-ea"/>
                    <a:cs typeface="+mn-cs"/>
                  </a:rPr>
                  <a:t>is shipped from the UK, </a:t>
                </a:r>
                <a:r>
                  <a:rPr kumimoji="0" lang="en-GB" sz="1000" b="0" i="0" u="none" strike="noStrike" kern="1200" cap="none" spc="0" normalizeH="0" baseline="0" noProof="0">
                    <a:ln>
                      <a:noFill/>
                    </a:ln>
                    <a:solidFill>
                      <a:srgbClr val="B7598F"/>
                    </a:solidFill>
                    <a:effectLst/>
                    <a:uLnTx/>
                    <a:uFillTx/>
                    <a:latin typeface="Trebuchet MS"/>
                    <a:ea typeface="+mn-ea"/>
                    <a:cs typeface="+mn-cs"/>
                  </a:rPr>
                  <a:t>taking 5 days</a:t>
                </a:r>
                <a:r>
                  <a:rPr kumimoji="0" lang="en-GB" sz="1000" b="0" i="0" u="none" strike="noStrike" kern="1200" cap="none" spc="0" normalizeH="0" baseline="0" noProof="0">
                    <a:ln>
                      <a:noFill/>
                    </a:ln>
                    <a:solidFill>
                      <a:srgbClr val="1C4056"/>
                    </a:solidFill>
                    <a:effectLst/>
                    <a:uLnTx/>
                    <a:uFillTx/>
                    <a:latin typeface="Trebuchet MS"/>
                    <a:ea typeface="+mn-ea"/>
                    <a:cs typeface="+mn-cs"/>
                  </a:rPr>
                  <a:t>, but </a:t>
                </a:r>
                <a:r>
                  <a:rPr kumimoji="0" lang="en-GB" sz="1000" b="0" i="0" u="none" strike="noStrike" kern="1200" cap="none" spc="0" normalizeH="0" baseline="0" noProof="0">
                    <a:ln>
                      <a:noFill/>
                    </a:ln>
                    <a:solidFill>
                      <a:srgbClr val="B7598F"/>
                    </a:solidFill>
                    <a:effectLst/>
                    <a:uLnTx/>
                    <a:uFillTx/>
                    <a:latin typeface="Trebuchet MS"/>
                    <a:ea typeface="+mn-ea"/>
                    <a:cs typeface="+mn-cs"/>
                  </a:rPr>
                  <a:t>doesn't work </a:t>
                </a:r>
                <a:r>
                  <a:rPr kumimoji="0" lang="en-GB" sz="1000" b="0" i="0" u="none" strike="noStrike" kern="1200" cap="none" spc="0" normalizeH="0" baseline="0" noProof="0">
                    <a:ln>
                      <a:noFill/>
                    </a:ln>
                    <a:solidFill>
                      <a:srgbClr val="1C4056"/>
                    </a:solidFill>
                    <a:effectLst/>
                    <a:uLnTx/>
                    <a:uFillTx/>
                    <a:latin typeface="Trebuchet MS"/>
                    <a:ea typeface="+mn-ea"/>
                    <a:cs typeface="+mn-cs"/>
                  </a:rPr>
                  <a:t>on arrival.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srgbClr val="1C4056"/>
                  </a:solidFill>
                  <a:effectLst/>
                  <a:uLnTx/>
                  <a:uFillTx/>
                  <a:latin typeface="Trebuchet MS"/>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1C4056"/>
                    </a:solidFill>
                    <a:effectLst/>
                    <a:uLnTx/>
                    <a:uFillTx/>
                    <a:latin typeface="Trebuchet MS"/>
                    <a:ea typeface="+mn-ea"/>
                    <a:cs typeface="+mn-cs"/>
                  </a:rPr>
                  <a:t>The </a:t>
                </a:r>
                <a:r>
                  <a:rPr kumimoji="0" lang="en-GB" sz="1000" b="0" i="0" u="none" strike="noStrike" kern="1200" cap="none" spc="0" normalizeH="0" baseline="0" noProof="0">
                    <a:ln>
                      <a:noFill/>
                    </a:ln>
                    <a:solidFill>
                      <a:srgbClr val="B7598F"/>
                    </a:solidFill>
                    <a:effectLst/>
                    <a:uLnTx/>
                    <a:uFillTx/>
                    <a:latin typeface="Trebuchet MS"/>
                    <a:ea typeface="+mn-ea"/>
                    <a:cs typeface="+mn-cs"/>
                  </a:rPr>
                  <a:t>suggest</a:t>
                </a:r>
                <a:r>
                  <a:rPr kumimoji="0" lang="en-GB" sz="1000" b="0" i="0" u="none" strike="noStrike" kern="1200" cap="none" spc="0" normalizeH="0" baseline="0" noProof="0">
                    <a:ln>
                      <a:noFill/>
                    </a:ln>
                    <a:solidFill>
                      <a:srgbClr val="FF0000"/>
                    </a:solidFill>
                    <a:effectLst/>
                    <a:uLnTx/>
                    <a:uFillTx/>
                    <a:latin typeface="Trebuchet MS"/>
                    <a:ea typeface="+mn-ea"/>
                    <a:cs typeface="+mn-cs"/>
                  </a:rPr>
                  <a:t>ed solution</a:t>
                </a:r>
                <a:r>
                  <a:rPr kumimoji="0" lang="en-GB" sz="1000" b="0" i="0" u="none" strike="noStrike" kern="1200" cap="none" spc="0" normalizeH="0" baseline="0" noProof="0">
                    <a:ln>
                      <a:noFill/>
                    </a:ln>
                    <a:solidFill>
                      <a:srgbClr val="B7598F"/>
                    </a:solidFill>
                    <a:effectLst/>
                    <a:uLnTx/>
                    <a:uFillTx/>
                    <a:latin typeface="Trebuchet MS"/>
                    <a:ea typeface="+mn-ea"/>
                    <a:cs typeface="+mn-cs"/>
                  </a:rPr>
                  <a:t> is to send another </a:t>
                </a:r>
                <a:r>
                  <a:rPr kumimoji="0" lang="en-GB" sz="1000" b="0" i="0" u="none" strike="noStrike" kern="1200" cap="none" spc="0" normalizeH="0" baseline="0" noProof="0">
                    <a:ln>
                      <a:noFill/>
                    </a:ln>
                    <a:solidFill>
                      <a:srgbClr val="1C4056"/>
                    </a:solidFill>
                    <a:effectLst/>
                    <a:uLnTx/>
                    <a:uFillTx/>
                    <a:latin typeface="Trebuchet MS"/>
                    <a:ea typeface="+mn-ea"/>
                    <a:cs typeface="+mn-cs"/>
                  </a:rPr>
                  <a:t>one</a:t>
                </a:r>
                <a:r>
                  <a:rPr kumimoji="0" lang="en-GB" sz="1000" b="0" i="0" u="none" strike="noStrike" kern="1200" cap="none" spc="0" normalizeH="0" baseline="0" noProof="0">
                    <a:ln>
                      <a:noFill/>
                    </a:ln>
                    <a:solidFill>
                      <a:srgbClr val="FF0000"/>
                    </a:solidFill>
                    <a:effectLst/>
                    <a:uLnTx/>
                    <a:uFillTx/>
                    <a:latin typeface="Trebuchet MS"/>
                    <a:ea typeface="+mn-ea"/>
                    <a:cs typeface="+mn-cs"/>
                  </a:rPr>
                  <a:t> from the UK</a:t>
                </a:r>
                <a:r>
                  <a:rPr kumimoji="0" lang="en-GB" sz="1000" b="0" i="0" u="none" strike="noStrike" kern="1200" cap="none" spc="0" normalizeH="0" baseline="0" noProof="0">
                    <a:ln>
                      <a:noFill/>
                    </a:ln>
                    <a:solidFill>
                      <a:srgbClr val="1C4056"/>
                    </a:solidFill>
                    <a:effectLst/>
                    <a:uLnTx/>
                    <a:uFillTx/>
                    <a:latin typeface="Trebuchet MS"/>
                    <a:ea typeface="+mn-ea"/>
                    <a:cs typeface="+mn-cs"/>
                  </a:rPr>
                  <a:t> (waiting another </a:t>
                </a:r>
                <a:r>
                  <a:rPr kumimoji="0" lang="en-GB" sz="1000" b="0" i="0" u="none" strike="noStrike" kern="1200" cap="none" spc="0" normalizeH="0" baseline="0" noProof="0">
                    <a:ln>
                      <a:noFill/>
                    </a:ln>
                    <a:solidFill>
                      <a:srgbClr val="B7598F"/>
                    </a:solidFill>
                    <a:effectLst/>
                    <a:uLnTx/>
                    <a:uFillTx/>
                    <a:latin typeface="Trebuchet MS"/>
                    <a:ea typeface="+mn-ea"/>
                    <a:cs typeface="+mn-cs"/>
                  </a:rPr>
                  <a:t>5 days</a:t>
                </a:r>
                <a:r>
                  <a:rPr kumimoji="0" lang="en-GB" sz="1000" b="0" i="0" u="none" strike="noStrike" kern="1200" cap="none" spc="0" normalizeH="0" baseline="0" noProof="0">
                    <a:ln>
                      <a:noFill/>
                    </a:ln>
                    <a:solidFill>
                      <a:srgbClr val="1C4056"/>
                    </a:solidFill>
                    <a:effectLst/>
                    <a:uLnTx/>
                    <a:uFillTx/>
                    <a:latin typeface="Trebuchet MS"/>
                    <a:ea typeface="+mn-ea"/>
                    <a:cs typeface="+mn-cs"/>
                  </a:rPr>
                  <a:t>) </a:t>
                </a:r>
                <a:r>
                  <a:rPr kumimoji="0" lang="en-GB" sz="1000" b="0" i="0" u="none" strike="noStrike" kern="1200" cap="none" spc="0" normalizeH="0" baseline="0" noProof="0">
                    <a:ln>
                      <a:noFill/>
                    </a:ln>
                    <a:solidFill>
                      <a:srgbClr val="B7598F"/>
                    </a:solidFill>
                    <a:effectLst/>
                    <a:uLnTx/>
                    <a:uFillTx/>
                    <a:latin typeface="Trebuchet MS"/>
                    <a:ea typeface="+mn-ea"/>
                    <a:cs typeface="+mn-cs"/>
                  </a:rPr>
                  <a:t>rather than source </a:t>
                </a:r>
                <a:r>
                  <a:rPr kumimoji="0" lang="en-GB" sz="1000" b="0" i="0" u="none" strike="noStrike" kern="1200" cap="none" spc="0" normalizeH="0" baseline="0" noProof="0">
                    <a:ln>
                      <a:noFill/>
                    </a:ln>
                    <a:solidFill>
                      <a:srgbClr val="1C4056"/>
                    </a:solidFill>
                    <a:effectLst/>
                    <a:uLnTx/>
                    <a:uFillTx/>
                    <a:latin typeface="Trebuchet MS"/>
                    <a:ea typeface="+mn-ea"/>
                    <a:cs typeface="+mn-cs"/>
                  </a:rPr>
                  <a:t>the part </a:t>
                </a:r>
                <a:r>
                  <a:rPr kumimoji="0" lang="en-GB" sz="1000" b="0" i="0" u="none" strike="noStrike" kern="1200" cap="none" spc="0" normalizeH="0" baseline="0" noProof="0">
                    <a:ln>
                      <a:noFill/>
                    </a:ln>
                    <a:solidFill>
                      <a:srgbClr val="B7598F"/>
                    </a:solidFill>
                    <a:effectLst/>
                    <a:uLnTx/>
                    <a:uFillTx/>
                    <a:latin typeface="Trebuchet MS"/>
                    <a:ea typeface="+mn-ea"/>
                    <a:cs typeface="+mn-cs"/>
                  </a:rPr>
                  <a:t>locally</a:t>
                </a:r>
                <a:r>
                  <a:rPr kumimoji="0" lang="en-GB" sz="1000" b="0" i="0" u="none" strike="noStrike" kern="1200" cap="none" spc="0" normalizeH="0" baseline="0" noProof="0">
                    <a:ln>
                      <a:noFill/>
                    </a:ln>
                    <a:solidFill>
                      <a:srgbClr val="1C4056"/>
                    </a:solidFill>
                    <a:effectLst/>
                    <a:uLnTx/>
                    <a:uFillTx/>
                    <a:latin typeface="Trebuchet MS"/>
                    <a:ea typeface="+mn-ea"/>
                    <a:cs typeface="+mn-cs"/>
                  </a:rPr>
                  <a:t> at a cost of </a:t>
                </a:r>
                <a:r>
                  <a:rPr kumimoji="0" lang="en-GB" sz="1000" b="0" i="0" u="none" strike="noStrike" kern="1200" cap="none" spc="0" normalizeH="0" baseline="0" noProof="0">
                    <a:ln>
                      <a:noFill/>
                    </a:ln>
                    <a:solidFill>
                      <a:srgbClr val="B7598F"/>
                    </a:solidFill>
                    <a:effectLst/>
                    <a:uLnTx/>
                    <a:uFillTx/>
                    <a:latin typeface="Trebuchet MS"/>
                    <a:ea typeface="+mn-ea"/>
                    <a:cs typeface="+mn-cs"/>
                  </a:rPr>
                  <a:t>£250k</a:t>
                </a:r>
                <a:r>
                  <a:rPr kumimoji="0" lang="en-GB" sz="1000" b="0" i="0" u="none" strike="noStrike" kern="1200" cap="none" spc="0" normalizeH="0" baseline="0" noProof="0">
                    <a:ln>
                      <a:noFill/>
                    </a:ln>
                    <a:solidFill>
                      <a:srgbClr val="1C4056"/>
                    </a:solidFill>
                    <a:effectLst/>
                    <a:uLnTx/>
                    <a:uFillTx/>
                    <a:latin typeface="Trebuchet MS"/>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srgbClr val="1C4056"/>
                  </a:solidFill>
                  <a:effectLst/>
                  <a:uLnTx/>
                  <a:uFillTx/>
                  <a:latin typeface="Trebuchet MS"/>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1C4056"/>
                    </a:solidFill>
                    <a:effectLst/>
                    <a:uLnTx/>
                    <a:uFillTx/>
                    <a:latin typeface="Trebuchet MS"/>
                    <a:ea typeface="+mn-ea"/>
                    <a:cs typeface="+mn-cs"/>
                  </a:rPr>
                  <a:t>This is despite the fact that the </a:t>
                </a:r>
                <a:r>
                  <a:rPr kumimoji="0" lang="en-GB" sz="1000" b="0" i="0" u="none" strike="noStrike" kern="1200" cap="none" spc="0" normalizeH="0" baseline="0" noProof="0">
                    <a:ln>
                      <a:noFill/>
                    </a:ln>
                    <a:solidFill>
                      <a:srgbClr val="B7598F"/>
                    </a:solidFill>
                    <a:effectLst/>
                    <a:uLnTx/>
                    <a:uFillTx/>
                    <a:latin typeface="Trebuchet MS"/>
                    <a:ea typeface="+mn-ea"/>
                    <a:cs typeface="+mn-cs"/>
                  </a:rPr>
                  <a:t>dockyard fees are £1m per day</a:t>
                </a:r>
                <a:endParaRPr kumimoji="0" lang="en-GB" sz="1000" b="0" i="0" u="none" strike="noStrike" kern="1200" cap="none" spc="0" normalizeH="0" baseline="0" noProof="0">
                  <a:ln>
                    <a:noFill/>
                  </a:ln>
                  <a:solidFill>
                    <a:srgbClr val="1C4056"/>
                  </a:solidFill>
                  <a:effectLst/>
                  <a:uLnTx/>
                  <a:uFillTx/>
                  <a:latin typeface="Trebuchet MS"/>
                  <a:ea typeface="+mn-ea"/>
                  <a:cs typeface="+mn-cs"/>
                </a:endParaRPr>
              </a:p>
            </p:txBody>
          </p:sp>
          <p:grpSp>
            <p:nvGrpSpPr>
              <p:cNvPr id="22" name="Group 21">
                <a:extLst>
                  <a:ext uri="{FF2B5EF4-FFF2-40B4-BE49-F238E27FC236}">
                    <a16:creationId xmlns:a16="http://schemas.microsoft.com/office/drawing/2014/main" id="{05250399-CF70-4D9B-A9C8-238097646D29}"/>
                  </a:ext>
                </a:extLst>
              </p:cNvPr>
              <p:cNvGrpSpPr/>
              <p:nvPr/>
            </p:nvGrpSpPr>
            <p:grpSpPr>
              <a:xfrm>
                <a:off x="6437571" y="1614638"/>
                <a:ext cx="511940" cy="511940"/>
                <a:chOff x="844065" y="1717153"/>
                <a:chExt cx="306910" cy="306910"/>
              </a:xfrm>
            </p:grpSpPr>
            <p:sp>
              <p:nvSpPr>
                <p:cNvPr id="23" name="Oval 22">
                  <a:extLst>
                    <a:ext uri="{FF2B5EF4-FFF2-40B4-BE49-F238E27FC236}">
                      <a16:creationId xmlns:a16="http://schemas.microsoft.com/office/drawing/2014/main" id="{E68790DE-6CB4-4CEC-B018-EEF467226D9C}"/>
                    </a:ext>
                  </a:extLst>
                </p:cNvPr>
                <p:cNvSpPr>
                  <a:spLocks noChangeArrowheads="1"/>
                </p:cNvSpPr>
                <p:nvPr/>
              </p:nvSpPr>
              <p:spPr bwMode="auto">
                <a:xfrm>
                  <a:off x="844065" y="1717153"/>
                  <a:ext cx="306910" cy="306910"/>
                </a:xfrm>
                <a:prstGeom prst="ellipse">
                  <a:avLst/>
                </a:prstGeom>
                <a:solidFill>
                  <a:schemeClr val="tx2"/>
                </a:solidFill>
                <a:ln>
                  <a:noFill/>
                </a:ln>
              </p:spPr>
              <p:txBody>
                <a:bodyPr vert="horz" wrap="square" lIns="49213" tIns="24606" rIns="49213" bIns="24606"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Trebuchet MS"/>
                    <a:ea typeface="+mn-ea"/>
                    <a:cs typeface="+mn-cs"/>
                  </a:endParaRPr>
                </a:p>
              </p:txBody>
            </p:sp>
            <p:sp>
              <p:nvSpPr>
                <p:cNvPr id="24" name="Freeform 47">
                  <a:extLst>
                    <a:ext uri="{FF2B5EF4-FFF2-40B4-BE49-F238E27FC236}">
                      <a16:creationId xmlns:a16="http://schemas.microsoft.com/office/drawing/2014/main" id="{9E9EE509-4F1B-496C-A4F2-1A1FE3504E45}"/>
                    </a:ext>
                  </a:extLst>
                </p:cNvPr>
                <p:cNvSpPr>
                  <a:spLocks noEditPoints="1"/>
                </p:cNvSpPr>
                <p:nvPr/>
              </p:nvSpPr>
              <p:spPr bwMode="auto">
                <a:xfrm>
                  <a:off x="925305" y="1814642"/>
                  <a:ext cx="144428" cy="111932"/>
                </a:xfrm>
                <a:custGeom>
                  <a:avLst/>
                  <a:gdLst>
                    <a:gd name="T0" fmla="*/ 154 w 596"/>
                    <a:gd name="T1" fmla="*/ 204 h 464"/>
                    <a:gd name="T2" fmla="*/ 191 w 596"/>
                    <a:gd name="T3" fmla="*/ 276 h 464"/>
                    <a:gd name="T4" fmla="*/ 229 w 596"/>
                    <a:gd name="T5" fmla="*/ 352 h 464"/>
                    <a:gd name="T6" fmla="*/ 118 w 596"/>
                    <a:gd name="T7" fmla="*/ 464 h 464"/>
                    <a:gd name="T8" fmla="*/ 0 w 596"/>
                    <a:gd name="T9" fmla="*/ 329 h 464"/>
                    <a:gd name="T10" fmla="*/ 202 w 596"/>
                    <a:gd name="T11" fmla="*/ 0 h 464"/>
                    <a:gd name="T12" fmla="*/ 253 w 596"/>
                    <a:gd name="T13" fmla="*/ 68 h 464"/>
                    <a:gd name="T14" fmla="*/ 196 w 596"/>
                    <a:gd name="T15" fmla="*/ 116 h 464"/>
                    <a:gd name="T16" fmla="*/ 154 w 596"/>
                    <a:gd name="T17" fmla="*/ 204 h 464"/>
                    <a:gd name="T18" fmla="*/ 538 w 596"/>
                    <a:gd name="T19" fmla="*/ 116 h 464"/>
                    <a:gd name="T20" fmla="*/ 596 w 596"/>
                    <a:gd name="T21" fmla="*/ 68 h 464"/>
                    <a:gd name="T22" fmla="*/ 545 w 596"/>
                    <a:gd name="T23" fmla="*/ 0 h 464"/>
                    <a:gd name="T24" fmla="*/ 343 w 596"/>
                    <a:gd name="T25" fmla="*/ 329 h 464"/>
                    <a:gd name="T26" fmla="*/ 461 w 596"/>
                    <a:gd name="T27" fmla="*/ 464 h 464"/>
                    <a:gd name="T28" fmla="*/ 571 w 596"/>
                    <a:gd name="T29" fmla="*/ 352 h 464"/>
                    <a:gd name="T30" fmla="*/ 534 w 596"/>
                    <a:gd name="T31" fmla="*/ 276 h 464"/>
                    <a:gd name="T32" fmla="*/ 497 w 596"/>
                    <a:gd name="T33" fmla="*/ 204 h 464"/>
                    <a:gd name="T34" fmla="*/ 538 w 596"/>
                    <a:gd name="T35" fmla="*/ 116 h 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96" h="464">
                      <a:moveTo>
                        <a:pt x="154" y="204"/>
                      </a:moveTo>
                      <a:cubicBezTo>
                        <a:pt x="154" y="225"/>
                        <a:pt x="166" y="249"/>
                        <a:pt x="191" y="276"/>
                      </a:cubicBezTo>
                      <a:cubicBezTo>
                        <a:pt x="216" y="304"/>
                        <a:pt x="229" y="329"/>
                        <a:pt x="229" y="352"/>
                      </a:cubicBezTo>
                      <a:cubicBezTo>
                        <a:pt x="229" y="426"/>
                        <a:pt x="192" y="464"/>
                        <a:pt x="118" y="464"/>
                      </a:cubicBezTo>
                      <a:cubicBezTo>
                        <a:pt x="40" y="464"/>
                        <a:pt x="0" y="419"/>
                        <a:pt x="0" y="329"/>
                      </a:cubicBezTo>
                      <a:cubicBezTo>
                        <a:pt x="0" y="194"/>
                        <a:pt x="67" y="85"/>
                        <a:pt x="202" y="0"/>
                      </a:cubicBezTo>
                      <a:cubicBezTo>
                        <a:pt x="253" y="68"/>
                        <a:pt x="253" y="68"/>
                        <a:pt x="253" y="68"/>
                      </a:cubicBezTo>
                      <a:cubicBezTo>
                        <a:pt x="196" y="116"/>
                        <a:pt x="196" y="116"/>
                        <a:pt x="196" y="116"/>
                      </a:cubicBezTo>
                      <a:cubicBezTo>
                        <a:pt x="168" y="140"/>
                        <a:pt x="154" y="169"/>
                        <a:pt x="154" y="204"/>
                      </a:cubicBezTo>
                      <a:close/>
                      <a:moveTo>
                        <a:pt x="538" y="116"/>
                      </a:moveTo>
                      <a:cubicBezTo>
                        <a:pt x="596" y="68"/>
                        <a:pt x="596" y="68"/>
                        <a:pt x="596" y="68"/>
                      </a:cubicBezTo>
                      <a:cubicBezTo>
                        <a:pt x="545" y="0"/>
                        <a:pt x="545" y="0"/>
                        <a:pt x="545" y="0"/>
                      </a:cubicBezTo>
                      <a:cubicBezTo>
                        <a:pt x="410" y="85"/>
                        <a:pt x="343" y="194"/>
                        <a:pt x="343" y="329"/>
                      </a:cubicBezTo>
                      <a:cubicBezTo>
                        <a:pt x="343" y="419"/>
                        <a:pt x="382" y="464"/>
                        <a:pt x="461" y="464"/>
                      </a:cubicBezTo>
                      <a:cubicBezTo>
                        <a:pt x="534" y="464"/>
                        <a:pt x="571" y="426"/>
                        <a:pt x="571" y="352"/>
                      </a:cubicBezTo>
                      <a:cubicBezTo>
                        <a:pt x="571" y="329"/>
                        <a:pt x="559" y="304"/>
                        <a:pt x="534" y="276"/>
                      </a:cubicBezTo>
                      <a:cubicBezTo>
                        <a:pt x="509" y="249"/>
                        <a:pt x="497" y="225"/>
                        <a:pt x="497" y="204"/>
                      </a:cubicBezTo>
                      <a:cubicBezTo>
                        <a:pt x="497" y="169"/>
                        <a:pt x="511" y="140"/>
                        <a:pt x="538" y="116"/>
                      </a:cubicBezTo>
                      <a:close/>
                    </a:path>
                  </a:pathLst>
                </a:custGeom>
                <a:solidFill>
                  <a:schemeClr val="bg1"/>
                </a:solidFill>
                <a:ln>
                  <a:noFill/>
                </a:ln>
              </p:spPr>
              <p:txBody>
                <a:bodyPr vert="horz" wrap="square" lIns="49213" tIns="24606" rIns="49213" bIns="24606"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Trebuchet MS"/>
                    <a:ea typeface="+mn-ea"/>
                    <a:cs typeface="+mn-cs"/>
                  </a:endParaRPr>
                </a:p>
              </p:txBody>
            </p:sp>
          </p:grpSp>
        </p:grpSp>
      </p:grpSp>
      <p:cxnSp>
        <p:nvCxnSpPr>
          <p:cNvPr id="4" name="Straight Connector 3">
            <a:extLst>
              <a:ext uri="{FF2B5EF4-FFF2-40B4-BE49-F238E27FC236}">
                <a16:creationId xmlns:a16="http://schemas.microsoft.com/office/drawing/2014/main" id="{CE4603F5-3677-4683-8352-EDCA243E435C}"/>
              </a:ext>
            </a:extLst>
          </p:cNvPr>
          <p:cNvCxnSpPr>
            <a:cxnSpLocks/>
          </p:cNvCxnSpPr>
          <p:nvPr/>
        </p:nvCxnSpPr>
        <p:spPr>
          <a:xfrm>
            <a:off x="630000" y="3486150"/>
            <a:ext cx="6399450" cy="0"/>
          </a:xfrm>
          <a:prstGeom prst="line">
            <a:avLst/>
          </a:prstGeom>
          <a:ln w="9525" cap="rnd">
            <a:solidFill>
              <a:schemeClr val="accent5"/>
            </a:solidFill>
            <a:prstDash val="sysDot"/>
            <a:round/>
            <a:tailEnd type="none"/>
          </a:ln>
        </p:spPr>
        <p:style>
          <a:lnRef idx="1">
            <a:schemeClr val="accent1"/>
          </a:lnRef>
          <a:fillRef idx="0">
            <a:schemeClr val="accent1"/>
          </a:fillRef>
          <a:effectRef idx="0">
            <a:schemeClr val="accent1"/>
          </a:effectRef>
          <a:fontRef idx="minor">
            <a:schemeClr val="tx1"/>
          </a:fontRef>
        </p:style>
      </p:cxnSp>
      <p:sp>
        <p:nvSpPr>
          <p:cNvPr id="7" name="Oval 6">
            <a:extLst>
              <a:ext uri="{FF2B5EF4-FFF2-40B4-BE49-F238E27FC236}">
                <a16:creationId xmlns:a16="http://schemas.microsoft.com/office/drawing/2014/main" id="{6E8E15EC-30E7-45FE-B82B-BE5E6ED98F6F}"/>
              </a:ext>
            </a:extLst>
          </p:cNvPr>
          <p:cNvSpPr/>
          <p:nvPr/>
        </p:nvSpPr>
        <p:spPr>
          <a:xfrm>
            <a:off x="1391160" y="1621067"/>
            <a:ext cx="1210873" cy="1210873"/>
          </a:xfrm>
          <a:prstGeom prst="ellipse">
            <a:avLst/>
          </a:prstGeom>
          <a:solidFill>
            <a:schemeClr val="bg1"/>
          </a:solidFill>
          <a:ln w="38100">
            <a:gradFill flip="none" rotWithShape="1">
              <a:gsLst>
                <a:gs pos="0">
                  <a:schemeClr val="accent1"/>
                </a:gs>
                <a:gs pos="87000">
                  <a:schemeClr val="tx2"/>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95000"/>
              </a:lnSpc>
              <a:spcBef>
                <a:spcPts val="0"/>
              </a:spcBef>
              <a:spcAft>
                <a:spcPts val="0"/>
              </a:spcAft>
              <a:buClrTx/>
              <a:buSzTx/>
              <a:buFontTx/>
              <a:buNone/>
              <a:tabLst/>
              <a:defRPr/>
            </a:pPr>
            <a:r>
              <a:rPr kumimoji="0" lang="en-US" sz="1800" b="0" i="0" u="none" strike="noStrike" kern="0" cap="none" spc="0" normalizeH="0" baseline="0" noProof="0">
                <a:ln>
                  <a:noFill/>
                </a:ln>
                <a:solidFill>
                  <a:srgbClr val="000000"/>
                </a:solidFill>
                <a:effectLst/>
                <a:uLnTx/>
                <a:uFillTx/>
                <a:latin typeface="Trebuchet MS" panose="020B0603020202020204" pitchFamily="34" charset="0"/>
                <a:ea typeface="+mn-ea"/>
                <a:cs typeface="+mn-cs"/>
              </a:rPr>
              <a:t>57%</a:t>
            </a:r>
          </a:p>
        </p:txBody>
      </p:sp>
      <p:sp>
        <p:nvSpPr>
          <p:cNvPr id="35" name="Oval 34">
            <a:extLst>
              <a:ext uri="{FF2B5EF4-FFF2-40B4-BE49-F238E27FC236}">
                <a16:creationId xmlns:a16="http://schemas.microsoft.com/office/drawing/2014/main" id="{70C446C1-CB08-40B5-9073-FE6F50FDFD02}"/>
              </a:ext>
            </a:extLst>
          </p:cNvPr>
          <p:cNvSpPr/>
          <p:nvPr/>
        </p:nvSpPr>
        <p:spPr>
          <a:xfrm>
            <a:off x="5597597" y="1621067"/>
            <a:ext cx="1210873" cy="1210873"/>
          </a:xfrm>
          <a:prstGeom prst="ellipse">
            <a:avLst/>
          </a:prstGeom>
          <a:solidFill>
            <a:schemeClr val="bg1"/>
          </a:solidFill>
          <a:ln w="38100">
            <a:gradFill flip="none" rotWithShape="1">
              <a:gsLst>
                <a:gs pos="0">
                  <a:schemeClr val="accent1"/>
                </a:gs>
                <a:gs pos="87000">
                  <a:schemeClr val="tx2"/>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95000"/>
              </a:lnSpc>
              <a:spcBef>
                <a:spcPts val="0"/>
              </a:spcBef>
              <a:spcAft>
                <a:spcPts val="0"/>
              </a:spcAft>
              <a:buClrTx/>
              <a:buSzTx/>
              <a:buFontTx/>
              <a:buNone/>
              <a:tabLst/>
              <a:defRPr/>
            </a:pPr>
            <a:r>
              <a:rPr kumimoji="0" lang="en-US" sz="1800" b="0" i="0" u="none" strike="noStrike" kern="0" cap="none" spc="0" normalizeH="0" baseline="0" noProof="0">
                <a:ln>
                  <a:noFill/>
                </a:ln>
                <a:solidFill>
                  <a:srgbClr val="000000"/>
                </a:solidFill>
                <a:effectLst/>
                <a:uLnTx/>
                <a:uFillTx/>
                <a:latin typeface="Trebuchet MS" panose="020B0603020202020204" pitchFamily="34" charset="0"/>
                <a:ea typeface="+mn-ea"/>
                <a:cs typeface="+mn-cs"/>
              </a:rPr>
              <a:t>25%</a:t>
            </a:r>
          </a:p>
        </p:txBody>
      </p:sp>
      <p:sp>
        <p:nvSpPr>
          <p:cNvPr id="36" name="Oval 35">
            <a:extLst>
              <a:ext uri="{FF2B5EF4-FFF2-40B4-BE49-F238E27FC236}">
                <a16:creationId xmlns:a16="http://schemas.microsoft.com/office/drawing/2014/main" id="{3781076B-368C-45D7-83A1-7297637EE616}"/>
              </a:ext>
            </a:extLst>
          </p:cNvPr>
          <p:cNvSpPr/>
          <p:nvPr/>
        </p:nvSpPr>
        <p:spPr>
          <a:xfrm>
            <a:off x="3494378" y="1621067"/>
            <a:ext cx="1210873" cy="1210873"/>
          </a:xfrm>
          <a:prstGeom prst="ellipse">
            <a:avLst/>
          </a:prstGeom>
          <a:solidFill>
            <a:schemeClr val="bg1"/>
          </a:solidFill>
          <a:ln w="38100">
            <a:gradFill flip="none" rotWithShape="1">
              <a:gsLst>
                <a:gs pos="0">
                  <a:schemeClr val="accent1"/>
                </a:gs>
                <a:gs pos="87000">
                  <a:schemeClr val="tx2"/>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95000"/>
              </a:lnSpc>
              <a:spcBef>
                <a:spcPts val="0"/>
              </a:spcBef>
              <a:spcAft>
                <a:spcPts val="0"/>
              </a:spcAft>
              <a:buClrTx/>
              <a:buSzTx/>
              <a:buFontTx/>
              <a:buNone/>
              <a:tabLst/>
              <a:defRPr/>
            </a:pPr>
            <a:r>
              <a:rPr kumimoji="0" lang="en-US" sz="1800" b="0" i="0" u="none" strike="noStrike" kern="0" cap="none" spc="0" normalizeH="0" baseline="0" noProof="0">
                <a:ln>
                  <a:noFill/>
                </a:ln>
                <a:solidFill>
                  <a:srgbClr val="000000"/>
                </a:solidFill>
                <a:effectLst/>
                <a:uLnTx/>
                <a:uFillTx/>
                <a:latin typeface="Trebuchet MS" panose="020B0603020202020204" pitchFamily="34" charset="0"/>
                <a:ea typeface="+mn-ea"/>
                <a:cs typeface="+mn-cs"/>
              </a:rPr>
              <a:t>62%</a:t>
            </a:r>
          </a:p>
        </p:txBody>
      </p:sp>
      <p:sp>
        <p:nvSpPr>
          <p:cNvPr id="38" name="TextBox 37">
            <a:extLst>
              <a:ext uri="{FF2B5EF4-FFF2-40B4-BE49-F238E27FC236}">
                <a16:creationId xmlns:a16="http://schemas.microsoft.com/office/drawing/2014/main" id="{FE59CD12-BF56-4474-9A4F-41E802875894}"/>
              </a:ext>
            </a:extLst>
          </p:cNvPr>
          <p:cNvSpPr txBox="1"/>
          <p:nvPr/>
        </p:nvSpPr>
        <p:spPr>
          <a:xfrm>
            <a:off x="1262233" y="2978842"/>
            <a:ext cx="1468727" cy="305366"/>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Trebuchet MS"/>
                <a:ea typeface="+mn-ea"/>
                <a:cs typeface="+mn-cs"/>
              </a:rPr>
              <a:t>Surface Ships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Trebuchet MS"/>
                <a:ea typeface="+mn-ea"/>
                <a:cs typeface="+mn-cs"/>
              </a:rPr>
              <a:t>Availability</a:t>
            </a:r>
            <a:r>
              <a:rPr kumimoji="0" lang="en-US" sz="1400" b="0" i="0" u="none" strike="noStrike" kern="1200" cap="none" spc="0" normalizeH="0" baseline="30000" noProof="0">
                <a:ln>
                  <a:noFill/>
                </a:ln>
                <a:solidFill>
                  <a:srgbClr val="000000"/>
                </a:solidFill>
                <a:effectLst/>
                <a:uLnTx/>
                <a:uFillTx/>
                <a:latin typeface="Trebuchet MS"/>
                <a:ea typeface="+mn-ea"/>
                <a:cs typeface="+mn-cs"/>
              </a:rPr>
              <a:t>1</a:t>
            </a:r>
            <a:r>
              <a:rPr kumimoji="0" lang="en-US" sz="1400" b="0" i="0" u="none" strike="noStrike" kern="1200" cap="none" spc="0" normalizeH="0" baseline="0" noProof="0">
                <a:ln>
                  <a:noFill/>
                </a:ln>
                <a:solidFill>
                  <a:srgbClr val="000000"/>
                </a:solidFill>
                <a:effectLst/>
                <a:uLnTx/>
                <a:uFillTx/>
                <a:latin typeface="Trebuchet MS"/>
                <a:ea typeface="+mn-ea"/>
                <a:cs typeface="+mn-cs"/>
              </a:rPr>
              <a:t> </a:t>
            </a:r>
          </a:p>
        </p:txBody>
      </p:sp>
      <p:sp>
        <p:nvSpPr>
          <p:cNvPr id="39" name="TextBox 38">
            <a:extLst>
              <a:ext uri="{FF2B5EF4-FFF2-40B4-BE49-F238E27FC236}">
                <a16:creationId xmlns:a16="http://schemas.microsoft.com/office/drawing/2014/main" id="{944F626E-5EC6-4851-85E6-6596350B6F4D}"/>
              </a:ext>
            </a:extLst>
          </p:cNvPr>
          <p:cNvSpPr txBox="1"/>
          <p:nvPr/>
        </p:nvSpPr>
        <p:spPr>
          <a:xfrm>
            <a:off x="3365451" y="2978842"/>
            <a:ext cx="1468727" cy="305366"/>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Trebuchet MS"/>
                <a:ea typeface="+mn-ea"/>
                <a:cs typeface="+mn-cs"/>
              </a:rPr>
              <a:t>Typhoon Availability</a:t>
            </a:r>
            <a:r>
              <a:rPr kumimoji="0" lang="en-US" sz="1400" b="0" i="0" u="none" strike="noStrike" kern="1200" cap="none" spc="0" normalizeH="0" baseline="30000" noProof="0">
                <a:ln>
                  <a:noFill/>
                </a:ln>
                <a:solidFill>
                  <a:srgbClr val="000000"/>
                </a:solidFill>
                <a:effectLst/>
                <a:uLnTx/>
                <a:uFillTx/>
                <a:latin typeface="Trebuchet MS"/>
                <a:ea typeface="+mn-ea"/>
                <a:cs typeface="+mn-cs"/>
              </a:rPr>
              <a:t>2</a:t>
            </a:r>
            <a:r>
              <a:rPr kumimoji="0" lang="en-US" sz="1400" b="0" i="0" u="none" strike="noStrike" kern="1200" cap="none" spc="0" normalizeH="0" baseline="0" noProof="0">
                <a:ln>
                  <a:noFill/>
                </a:ln>
                <a:solidFill>
                  <a:srgbClr val="000000"/>
                </a:solidFill>
                <a:effectLst/>
                <a:uLnTx/>
                <a:uFillTx/>
                <a:latin typeface="Trebuchet MS"/>
                <a:ea typeface="+mn-ea"/>
                <a:cs typeface="+mn-cs"/>
              </a:rPr>
              <a:t> </a:t>
            </a:r>
          </a:p>
        </p:txBody>
      </p:sp>
      <p:sp>
        <p:nvSpPr>
          <p:cNvPr id="40" name="TextBox 39">
            <a:extLst>
              <a:ext uri="{FF2B5EF4-FFF2-40B4-BE49-F238E27FC236}">
                <a16:creationId xmlns:a16="http://schemas.microsoft.com/office/drawing/2014/main" id="{4991E75F-14D9-4639-A472-9A6A8655A627}"/>
              </a:ext>
            </a:extLst>
          </p:cNvPr>
          <p:cNvSpPr txBox="1"/>
          <p:nvPr/>
        </p:nvSpPr>
        <p:spPr>
          <a:xfrm>
            <a:off x="5468670" y="2978842"/>
            <a:ext cx="1468727" cy="305366"/>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Trebuchet MS"/>
                <a:ea typeface="+mn-ea"/>
                <a:cs typeface="+mn-cs"/>
              </a:rPr>
              <a:t>SSN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Trebuchet MS"/>
                <a:ea typeface="+mn-ea"/>
                <a:cs typeface="+mn-cs"/>
              </a:rPr>
              <a:t>Availability</a:t>
            </a:r>
            <a:r>
              <a:rPr kumimoji="0" lang="en-US" sz="1400" b="0" i="0" u="none" strike="noStrike" kern="1200" cap="none" spc="0" normalizeH="0" baseline="30000" noProof="0">
                <a:ln>
                  <a:noFill/>
                </a:ln>
                <a:solidFill>
                  <a:srgbClr val="000000"/>
                </a:solidFill>
                <a:effectLst/>
                <a:uLnTx/>
                <a:uFillTx/>
                <a:latin typeface="Trebuchet MS"/>
                <a:ea typeface="+mn-ea"/>
                <a:cs typeface="+mn-cs"/>
              </a:rPr>
              <a:t>3</a:t>
            </a:r>
            <a:r>
              <a:rPr kumimoji="0" lang="en-US" sz="1400" b="0" i="0" u="none" strike="noStrike" kern="1200" cap="none" spc="0" normalizeH="0" baseline="0" noProof="0">
                <a:ln>
                  <a:noFill/>
                </a:ln>
                <a:solidFill>
                  <a:srgbClr val="000000"/>
                </a:solidFill>
                <a:effectLst/>
                <a:uLnTx/>
                <a:uFillTx/>
                <a:latin typeface="Trebuchet MS"/>
                <a:ea typeface="+mn-ea"/>
                <a:cs typeface="+mn-cs"/>
              </a:rPr>
              <a:t> </a:t>
            </a:r>
          </a:p>
        </p:txBody>
      </p:sp>
      <p:sp>
        <p:nvSpPr>
          <p:cNvPr id="42" name="Rectangle 41">
            <a:extLst>
              <a:ext uri="{FF2B5EF4-FFF2-40B4-BE49-F238E27FC236}">
                <a16:creationId xmlns:a16="http://schemas.microsoft.com/office/drawing/2014/main" id="{06A5AF4A-7D45-459C-B87C-8DE429EB4176}"/>
              </a:ext>
            </a:extLst>
          </p:cNvPr>
          <p:cNvSpPr/>
          <p:nvPr/>
        </p:nvSpPr>
        <p:spPr>
          <a:xfrm rot="16200000">
            <a:off x="-79761" y="2300142"/>
            <a:ext cx="1771948" cy="352425"/>
          </a:xfrm>
          <a:prstGeom prst="rect">
            <a:avLst/>
          </a:prstGeom>
          <a:solidFill>
            <a:schemeClr val="tx2"/>
          </a:solidFill>
          <a:ln w="9525" cap="rnd" cmpd="sng" algn="ctr">
            <a:solidFill>
              <a:schemeClr val="tx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Trebuchet MS"/>
                <a:ea typeface="+mn-ea"/>
                <a:cs typeface="+mn-cs"/>
              </a:rPr>
              <a:t>Statistics</a:t>
            </a:r>
          </a:p>
        </p:txBody>
      </p:sp>
      <p:sp>
        <p:nvSpPr>
          <p:cNvPr id="44" name="Rectangle 43">
            <a:extLst>
              <a:ext uri="{FF2B5EF4-FFF2-40B4-BE49-F238E27FC236}">
                <a16:creationId xmlns:a16="http://schemas.microsoft.com/office/drawing/2014/main" id="{17AB4548-A9FE-4C5B-B214-EB594A3AB744}"/>
              </a:ext>
            </a:extLst>
          </p:cNvPr>
          <p:cNvSpPr/>
          <p:nvPr/>
        </p:nvSpPr>
        <p:spPr>
          <a:xfrm rot="16200000">
            <a:off x="-525939" y="4759084"/>
            <a:ext cx="2664305" cy="352426"/>
          </a:xfrm>
          <a:prstGeom prst="rect">
            <a:avLst/>
          </a:prstGeom>
          <a:solidFill>
            <a:schemeClr val="tx2"/>
          </a:solidFill>
          <a:ln w="9525" cap="rnd" cmpd="sng" algn="ctr">
            <a:solidFill>
              <a:schemeClr val="tx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Trebuchet MS"/>
                <a:ea typeface="+mn-ea"/>
                <a:cs typeface="+mn-cs"/>
              </a:rPr>
              <a:t>Perception</a:t>
            </a:r>
          </a:p>
        </p:txBody>
      </p:sp>
      <p:sp>
        <p:nvSpPr>
          <p:cNvPr id="47" name="TextBox 46">
            <a:extLst>
              <a:ext uri="{FF2B5EF4-FFF2-40B4-BE49-F238E27FC236}">
                <a16:creationId xmlns:a16="http://schemas.microsoft.com/office/drawing/2014/main" id="{F5A73C66-311C-4513-A76E-E9E8B0CB7423}"/>
              </a:ext>
            </a:extLst>
          </p:cNvPr>
          <p:cNvSpPr txBox="1"/>
          <p:nvPr/>
        </p:nvSpPr>
        <p:spPr>
          <a:xfrm>
            <a:off x="8539677" y="3103530"/>
            <a:ext cx="3188496" cy="919525"/>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Trebuchet MS"/>
                <a:ea typeface="+mn-ea"/>
                <a:cs typeface="+mn-cs"/>
              </a:rPr>
              <a:t>An availability model creates visibility over the trade-off between availability and cost – there are multiple ways to do this</a:t>
            </a:r>
            <a:r>
              <a:rPr kumimoji="0" lang="en-US" sz="1600" b="0" i="0" u="none" strike="noStrike" kern="1200" cap="none" spc="0" normalizeH="0" baseline="0" noProof="0">
                <a:ln>
                  <a:noFill/>
                </a:ln>
                <a:solidFill>
                  <a:srgbClr val="FF0000"/>
                </a:solidFill>
                <a:effectLst/>
                <a:uLnTx/>
                <a:uFillTx/>
                <a:latin typeface="Trebuchet MS"/>
                <a:ea typeface="+mn-ea"/>
                <a:cs typeface="+mn-cs"/>
              </a:rPr>
              <a:t>,</a:t>
            </a:r>
            <a:r>
              <a:rPr kumimoji="0" lang="en-US" sz="1600" b="0" i="0" u="none" strike="noStrike" kern="1200" cap="none" spc="0" normalizeH="0" baseline="0" noProof="0" dirty="0">
                <a:ln>
                  <a:noFill/>
                </a:ln>
                <a:solidFill>
                  <a:prstClr val="white"/>
                </a:solidFill>
                <a:effectLst/>
                <a:uLnTx/>
                <a:uFillTx/>
                <a:latin typeface="Trebuchet MS"/>
                <a:ea typeface="+mn-ea"/>
                <a:cs typeface="+mn-cs"/>
              </a:rPr>
              <a:t> but they all focus on driving better </a:t>
            </a:r>
            <a:r>
              <a:rPr kumimoji="0" lang="en-US" sz="1600" b="0" i="0" u="none" strike="noStrike" kern="1200" cap="none" spc="0" normalizeH="0" baseline="0" noProof="0">
                <a:ln>
                  <a:noFill/>
                </a:ln>
                <a:solidFill>
                  <a:prstClr val="white"/>
                </a:solidFill>
                <a:effectLst/>
                <a:uLnTx/>
                <a:uFillTx/>
                <a:latin typeface="Trebuchet MS"/>
                <a:ea typeface="+mn-ea"/>
                <a:cs typeface="+mn-cs"/>
              </a:rPr>
              <a:t>decision-making</a:t>
            </a:r>
            <a:r>
              <a:rPr kumimoji="0" lang="en-US" sz="1600" b="0" i="0" u="none" strike="noStrike" kern="1200" cap="none" spc="0" normalizeH="0" baseline="0" noProof="0" dirty="0">
                <a:ln>
                  <a:noFill/>
                </a:ln>
                <a:solidFill>
                  <a:prstClr val="white"/>
                </a:solidFill>
                <a:effectLst/>
                <a:uLnTx/>
                <a:uFillTx/>
                <a:latin typeface="Trebuchet MS"/>
                <a:ea typeface="+mn-ea"/>
                <a:cs typeface="+mn-cs"/>
              </a:rPr>
              <a:t> by surfacing hidden information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Trebuchet MS"/>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Trebuchet MS"/>
                <a:ea typeface="+mn-ea"/>
                <a:cs typeface="+mn-cs"/>
              </a:rPr>
              <a:t>This visibility is necessary to improve performance, however it is not sufficient by itself. It </a:t>
            </a:r>
            <a:r>
              <a:rPr kumimoji="0" lang="en-US" sz="1600" b="0" i="0" u="none" strike="noStrike" kern="1200" cap="none" spc="0" normalizeH="0" baseline="0" noProof="0">
                <a:ln>
                  <a:noFill/>
                </a:ln>
                <a:solidFill>
                  <a:srgbClr val="FF0000"/>
                </a:solidFill>
                <a:effectLst/>
                <a:uLnTx/>
                <a:uFillTx/>
                <a:latin typeface="Trebuchet MS"/>
                <a:ea typeface="+mn-ea"/>
                <a:cs typeface="+mn-cs"/>
              </a:rPr>
              <a:t>must</a:t>
            </a:r>
            <a:r>
              <a:rPr kumimoji="0" lang="en-US" sz="1600" b="0" i="0" u="none" strike="noStrike" kern="1200" cap="none" spc="0" normalizeH="0" baseline="0" noProof="0" dirty="0">
                <a:ln>
                  <a:noFill/>
                </a:ln>
                <a:solidFill>
                  <a:prstClr val="white"/>
                </a:solidFill>
                <a:effectLst/>
                <a:uLnTx/>
                <a:uFillTx/>
                <a:latin typeface="Trebuchet MS"/>
                <a:ea typeface="+mn-ea"/>
                <a:cs typeface="+mn-cs"/>
              </a:rPr>
              <a:t> be a single component (albeit a central and important one) of a broader change program. </a:t>
            </a:r>
          </a:p>
        </p:txBody>
      </p:sp>
      <p:graphicFrame>
        <p:nvGraphicFramePr>
          <p:cNvPr id="46" name="Object 45" hidden="1">
            <a:extLst>
              <a:ext uri="{FF2B5EF4-FFF2-40B4-BE49-F238E27FC236}">
                <a16:creationId xmlns:a16="http://schemas.microsoft.com/office/drawing/2014/main" id="{B7D364F6-6F67-4D6B-A9C8-4F20BC0DC717}"/>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327" imgH="327" progId="TCLayout.ActiveDocument.1">
                  <p:embed/>
                </p:oleObj>
              </mc:Choice>
              <mc:Fallback>
                <p:oleObj name="think-cell Slide" r:id="rId6" imgW="327" imgH="327" progId="TCLayout.ActiveDocument.1">
                  <p:embed/>
                  <p:pic>
                    <p:nvPicPr>
                      <p:cNvPr id="46" name="Object 45" hidden="1">
                        <a:extLst>
                          <a:ext uri="{FF2B5EF4-FFF2-40B4-BE49-F238E27FC236}">
                            <a16:creationId xmlns:a16="http://schemas.microsoft.com/office/drawing/2014/main" id="{B7D364F6-6F67-4D6B-A9C8-4F20BC0DC717}"/>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48" name="ee4pFootnotes">
            <a:extLst>
              <a:ext uri="{FF2B5EF4-FFF2-40B4-BE49-F238E27FC236}">
                <a16:creationId xmlns:a16="http://schemas.microsoft.com/office/drawing/2014/main" id="{D8467BA4-F6B3-49B2-9A15-18CC59CD303D}"/>
              </a:ext>
            </a:extLst>
          </p:cNvPr>
          <p:cNvSpPr>
            <a:spLocks noChangeArrowheads="1"/>
          </p:cNvSpPr>
          <p:nvPr/>
        </p:nvSpPr>
        <p:spPr bwMode="auto">
          <a:xfrm>
            <a:off x="632299" y="6456336"/>
            <a:ext cx="6676415" cy="276999"/>
          </a:xfrm>
          <a:prstGeom prst="rect">
            <a:avLst/>
          </a:prstGeom>
          <a:noFill/>
          <a:ln w="9525" algn="ctr">
            <a:noFill/>
            <a:miter lim="800000"/>
            <a:headEnd type="none" w="lg" len="lg"/>
            <a:tailEnd type="none" w="lg" len="lg"/>
          </a:ln>
        </p:spPr>
        <p:txBody>
          <a:bodyPr vert="horz" wrap="square" lIns="0" tIns="0" rIns="0" bIns="0" anchor="b" anchorCtr="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a:ln>
                  <a:noFill/>
                </a:ln>
                <a:solidFill>
                  <a:srgbClr val="7F7F7F"/>
                </a:solidFill>
                <a:effectLst/>
                <a:uLnTx/>
                <a:uFillTx/>
                <a:latin typeface="Trebuchet MS" panose="020B0603020202020204" pitchFamily="34" charset="0"/>
                <a:ea typeface="+mn-ea"/>
                <a:cs typeface="Arial" pitchFamily="34" charset="0"/>
              </a:rPr>
              <a:t>1. Based on Project RENOWN'S startup presentation 2. Based on Project RESOLUTION'S startup presentation </a:t>
            </a:r>
            <a:br>
              <a:rPr kumimoji="0" lang="en-US" sz="1000" b="0" i="0" u="none" strike="noStrike" kern="1200" cap="none" spc="0" normalizeH="0" baseline="0" noProof="0">
                <a:ln>
                  <a:noFill/>
                </a:ln>
                <a:solidFill>
                  <a:srgbClr val="7F7F7F"/>
                </a:solidFill>
                <a:effectLst/>
                <a:uLnTx/>
                <a:uFillTx/>
                <a:latin typeface="Trebuchet MS" panose="020B0603020202020204" pitchFamily="34" charset="0"/>
                <a:ea typeface="+mn-ea"/>
                <a:cs typeface="Arial" pitchFamily="34" charset="0"/>
              </a:rPr>
            </a:br>
            <a:r>
              <a:rPr kumimoji="0" lang="en-US" sz="1000" b="0" i="0" u="none" strike="noStrike" kern="1200" cap="none" spc="0" normalizeH="0" baseline="0" noProof="0">
                <a:ln>
                  <a:noFill/>
                </a:ln>
                <a:solidFill>
                  <a:srgbClr val="7F7F7F"/>
                </a:solidFill>
                <a:effectLst/>
                <a:uLnTx/>
                <a:uFillTx/>
                <a:latin typeface="Trebuchet MS" panose="020B0603020202020204" pitchFamily="34" charset="0"/>
                <a:ea typeface="+mn-ea"/>
                <a:cs typeface="Arial" pitchFamily="34" charset="0"/>
              </a:rPr>
              <a:t>3. </a:t>
            </a:r>
            <a:r>
              <a:rPr kumimoji="0" lang="en-US" sz="1000" b="0" i="0" u="none" strike="noStrike" kern="1200" cap="none" spc="0" normalizeH="0" baseline="0" noProof="0" err="1">
                <a:ln>
                  <a:noFill/>
                </a:ln>
                <a:solidFill>
                  <a:srgbClr val="7F7F7F"/>
                </a:solidFill>
                <a:effectLst/>
                <a:uLnTx/>
                <a:uFillTx/>
                <a:latin typeface="Trebuchet MS" panose="020B0603020202020204" pitchFamily="34" charset="0"/>
                <a:ea typeface="+mn-ea"/>
                <a:cs typeface="Arial" pitchFamily="34" charset="0"/>
              </a:rPr>
              <a:t>F&amp;RP</a:t>
            </a:r>
            <a:r>
              <a:rPr kumimoji="0" lang="en-US" sz="1000" b="0" i="0" u="none" strike="noStrike" kern="1200" cap="none" spc="0" normalizeH="0" baseline="0" noProof="0">
                <a:ln>
                  <a:noFill/>
                </a:ln>
                <a:solidFill>
                  <a:srgbClr val="7F7F7F"/>
                </a:solidFill>
                <a:effectLst/>
                <a:uLnTx/>
                <a:uFillTx/>
                <a:latin typeface="Trebuchet MS" panose="020B0603020202020204" pitchFamily="34" charset="0"/>
                <a:ea typeface="+mn-ea"/>
                <a:cs typeface="Arial" pitchFamily="34" charset="0"/>
              </a:rPr>
              <a:t> figures  </a:t>
            </a:r>
          </a:p>
        </p:txBody>
      </p:sp>
      <p:cxnSp>
        <p:nvCxnSpPr>
          <p:cNvPr id="5" name="Straight Arrow Connector 4">
            <a:extLst>
              <a:ext uri="{FF2B5EF4-FFF2-40B4-BE49-F238E27FC236}">
                <a16:creationId xmlns:a16="http://schemas.microsoft.com/office/drawing/2014/main" id="{6042384F-9318-4B84-9317-E7354829A2C7}"/>
              </a:ext>
            </a:extLst>
          </p:cNvPr>
          <p:cNvCxnSpPr/>
          <p:nvPr/>
        </p:nvCxnSpPr>
        <p:spPr>
          <a:xfrm>
            <a:off x="7029450" y="1621067"/>
            <a:ext cx="0" cy="1741262"/>
          </a:xfrm>
          <a:prstGeom prst="straightConnector1">
            <a:avLst/>
          </a:prstGeom>
          <a:ln w="9525" cap="rnd">
            <a:solidFill>
              <a:schemeClr val="accent5"/>
            </a:solidFill>
            <a:prstDash val="sysDot"/>
            <a:round/>
            <a:headEnd type="oval"/>
            <a:tailEnd type="ova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8996E2AA-7F2F-45F7-BDED-B61090051F0C}"/>
              </a:ext>
            </a:extLst>
          </p:cNvPr>
          <p:cNvSpPr txBox="1"/>
          <p:nvPr/>
        </p:nvSpPr>
        <p:spPr>
          <a:xfrm>
            <a:off x="7026633" y="2367023"/>
            <a:ext cx="1211604" cy="276999"/>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000000"/>
                </a:solidFill>
                <a:effectLst/>
                <a:uLnTx/>
                <a:uFillTx/>
                <a:latin typeface="Trebuchet MS"/>
                <a:ea typeface="+mn-ea"/>
                <a:cs typeface="+mn-cs"/>
              </a:rPr>
              <a:t>Calculated </a:t>
            </a:r>
            <a:br>
              <a:rPr kumimoji="0" lang="en-US" sz="1200" b="0" i="1" u="none" strike="noStrike" kern="1200" cap="none" spc="0" normalizeH="0" baseline="0" noProof="0" dirty="0">
                <a:ln>
                  <a:noFill/>
                </a:ln>
                <a:solidFill>
                  <a:srgbClr val="000000"/>
                </a:solidFill>
                <a:effectLst/>
                <a:uLnTx/>
                <a:uFillTx/>
                <a:latin typeface="Trebuchet MS"/>
                <a:ea typeface="+mn-ea"/>
                <a:cs typeface="+mn-cs"/>
              </a:rPr>
            </a:br>
            <a:r>
              <a:rPr kumimoji="0" lang="en-US" sz="1200" b="0" i="1" u="none" strike="noStrike" kern="1200" cap="none" spc="0" normalizeH="0" baseline="0" noProof="0" dirty="0">
                <a:ln>
                  <a:noFill/>
                </a:ln>
                <a:solidFill>
                  <a:srgbClr val="000000"/>
                </a:solidFill>
                <a:effectLst/>
                <a:uLnTx/>
                <a:uFillTx/>
                <a:latin typeface="Trebuchet MS"/>
                <a:ea typeface="+mn-ea"/>
                <a:cs typeface="+mn-cs"/>
              </a:rPr>
              <a:t>on different bases &amp; methodologies</a:t>
            </a:r>
          </a:p>
        </p:txBody>
      </p:sp>
    </p:spTree>
    <p:extLst>
      <p:ext uri="{BB962C8B-B14F-4D97-AF65-F5344CB8AC3E}">
        <p14:creationId xmlns:p14="http://schemas.microsoft.com/office/powerpoint/2010/main" val="167339370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9" imgW="327" imgH="327" progId="TCLayout.ActiveDocument.1">
                  <p:embed/>
                </p:oleObj>
              </mc:Choice>
              <mc:Fallback>
                <p:oleObj name="think-cell Slide" r:id="rId9" imgW="327" imgH="327" progId="TCLayout.ActiveDocument.1">
                  <p:embed/>
                  <p:pic>
                    <p:nvPicPr>
                      <p:cNvPr id="2" name="Object 1" hidden="1"/>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116" name="Title 2">
            <a:extLst>
              <a:ext uri="{FF2B5EF4-FFF2-40B4-BE49-F238E27FC236}">
                <a16:creationId xmlns:a16="http://schemas.microsoft.com/office/drawing/2014/main" id="{E63ECC68-46B4-401E-84BA-9F2F9E507659}"/>
              </a:ext>
            </a:extLst>
          </p:cNvPr>
          <p:cNvSpPr>
            <a:spLocks noGrp="1"/>
          </p:cNvSpPr>
          <p:nvPr>
            <p:ph type="title"/>
          </p:nvPr>
        </p:nvSpPr>
        <p:spPr>
          <a:xfrm>
            <a:off x="630000" y="622800"/>
            <a:ext cx="6254496" cy="664797"/>
          </a:xfrm>
          <a:prstGeom prst="rect">
            <a:avLst/>
          </a:prstGeom>
        </p:spPr>
        <p:txBody>
          <a:bodyPr vert="horz" anchor="t">
            <a:spAutoFit/>
          </a:bodyPr>
          <a:lstStyle/>
          <a:p>
            <a:r>
              <a:rPr lang="en-GB" sz="2400"/>
              <a:t>During model design we are focusing on specific use cases in four case studies</a:t>
            </a:r>
            <a:endParaRPr lang="en-US" sz="2400" dirty="0"/>
          </a:p>
        </p:txBody>
      </p:sp>
      <p:sp>
        <p:nvSpPr>
          <p:cNvPr id="74" name="TextBox 73">
            <a:extLst>
              <a:ext uri="{FF2B5EF4-FFF2-40B4-BE49-F238E27FC236}">
                <a16:creationId xmlns:a16="http://schemas.microsoft.com/office/drawing/2014/main" id="{43007E9C-DA02-4154-BB59-E3583B3E64DD}"/>
              </a:ext>
            </a:extLst>
          </p:cNvPr>
          <p:cNvSpPr txBox="1"/>
          <p:nvPr/>
        </p:nvSpPr>
        <p:spPr>
          <a:xfrm>
            <a:off x="1456771" y="4373615"/>
            <a:ext cx="1592337" cy="569225"/>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6041" tIns="38020" rIns="76041" bIns="38020" numCol="1" spcCol="0" rtlCol="0" fromWordArt="0" anchor="ctr"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295E7E"/>
                </a:solidFill>
                <a:effectLst/>
                <a:uLnTx/>
                <a:uFillTx/>
                <a:latin typeface="Trebuchet MS"/>
                <a:ea typeface="+mn-ea"/>
                <a:cs typeface="+mn-cs"/>
              </a:rPr>
              <a:t>Typhoon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295E7E"/>
                </a:solidFill>
                <a:effectLst/>
                <a:uLnTx/>
                <a:uFillTx/>
                <a:latin typeface="Trebuchet MS"/>
                <a:ea typeface="+mn-ea"/>
                <a:cs typeface="+mn-cs"/>
              </a:rPr>
              <a:t>RAF</a:t>
            </a:r>
            <a:endParaRPr kumimoji="0" lang="en-US" sz="1600" b="1" i="0" u="none" strike="noStrike" kern="1200" cap="none" spc="0" normalizeH="0" baseline="0" noProof="0" dirty="0">
              <a:ln>
                <a:noFill/>
              </a:ln>
              <a:solidFill>
                <a:srgbClr val="295E7E"/>
              </a:solidFill>
              <a:effectLst/>
              <a:uLnTx/>
              <a:uFillTx/>
              <a:latin typeface="Trebuchet MS"/>
              <a:ea typeface="+mn-ea"/>
              <a:cs typeface="+mn-cs"/>
            </a:endParaRPr>
          </a:p>
        </p:txBody>
      </p:sp>
      <p:sp>
        <p:nvSpPr>
          <p:cNvPr id="83" name="TextBox 82">
            <a:extLst>
              <a:ext uri="{FF2B5EF4-FFF2-40B4-BE49-F238E27FC236}">
                <a16:creationId xmlns:a16="http://schemas.microsoft.com/office/drawing/2014/main" id="{9108EDCC-D667-4E2A-9FD2-3107E2AA29E8}"/>
              </a:ext>
            </a:extLst>
          </p:cNvPr>
          <p:cNvSpPr txBox="1"/>
          <p:nvPr/>
        </p:nvSpPr>
        <p:spPr>
          <a:xfrm>
            <a:off x="1456771" y="2144300"/>
            <a:ext cx="1592337" cy="569225"/>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6041" tIns="38020" rIns="76041" bIns="38020" numCol="1" spcCol="0" rtlCol="0" fromWordArt="0" anchor="ctr"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295E7E"/>
                </a:solidFill>
                <a:effectLst/>
                <a:uLnTx/>
                <a:uFillTx/>
                <a:latin typeface="Trebuchet MS"/>
                <a:ea typeface="+mn-ea"/>
                <a:cs typeface="+mn-cs"/>
              </a:rPr>
              <a:t>Astute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295E7E"/>
                </a:solidFill>
                <a:effectLst/>
                <a:uLnTx/>
                <a:uFillTx/>
                <a:latin typeface="Trebuchet MS"/>
                <a:ea typeface="+mn-ea"/>
                <a:cs typeface="+mn-cs"/>
              </a:rPr>
              <a:t>SDA</a:t>
            </a:r>
          </a:p>
        </p:txBody>
      </p:sp>
      <p:grpSp>
        <p:nvGrpSpPr>
          <p:cNvPr id="86" name="Group 85">
            <a:extLst>
              <a:ext uri="{FF2B5EF4-FFF2-40B4-BE49-F238E27FC236}">
                <a16:creationId xmlns:a16="http://schemas.microsoft.com/office/drawing/2014/main" id="{33664EFD-1508-40CC-A7A2-7B11CB437016}"/>
              </a:ext>
            </a:extLst>
          </p:cNvPr>
          <p:cNvGrpSpPr>
            <a:grpSpLocks/>
          </p:cNvGrpSpPr>
          <p:nvPr/>
        </p:nvGrpSpPr>
        <p:grpSpPr>
          <a:xfrm>
            <a:off x="687052" y="4345625"/>
            <a:ext cx="633739" cy="633739"/>
            <a:chOff x="6517547" y="3903049"/>
            <a:chExt cx="635060" cy="635060"/>
          </a:xfrm>
        </p:grpSpPr>
        <p:sp>
          <p:nvSpPr>
            <p:cNvPr id="170" name="Oval 169">
              <a:extLst>
                <a:ext uri="{FF2B5EF4-FFF2-40B4-BE49-F238E27FC236}">
                  <a16:creationId xmlns:a16="http://schemas.microsoft.com/office/drawing/2014/main" id="{8D5F3A93-3442-4B51-938B-6D3934F31D2F}"/>
                </a:ext>
              </a:extLst>
            </p:cNvPr>
            <p:cNvSpPr/>
            <p:nvPr>
              <p:custDataLst>
                <p:tags r:id="rId6"/>
              </p:custDataLst>
            </p:nvPr>
          </p:nvSpPr>
          <p:spPr>
            <a:xfrm>
              <a:off x="6517547" y="3903049"/>
              <a:ext cx="635060" cy="635060"/>
            </a:xfrm>
            <a:prstGeom prst="ellipse">
              <a:avLst/>
            </a:prstGeom>
            <a:solidFill>
              <a:srgbClr val="FFFFFF"/>
            </a:solidFill>
            <a:ln w="17111">
              <a:gradFill flip="none" rotWithShape="1">
                <a:gsLst>
                  <a:gs pos="0">
                    <a:schemeClr val="accent1"/>
                  </a:gs>
                  <a:gs pos="100000">
                    <a:schemeClr val="accent4"/>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lIns="123188" tIns="123188" rIns="123188" bIns="123188" rtlCol="0" anchor="ctr"/>
            <a:lstStyle/>
            <a:p>
              <a:pPr marL="0" marR="0" lvl="0" indent="0" algn="ctr" defTabSz="914400" rtl="0" eaLnBrk="1" fontAlgn="auto" latinLnBrk="0" hangingPunct="1">
                <a:lnSpc>
                  <a:spcPct val="95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lumMod val="50000"/>
                  </a:prstClr>
                </a:solidFill>
                <a:effectLst/>
                <a:uLnTx/>
                <a:uFillTx/>
                <a:latin typeface="Trebuchet MS"/>
                <a:ea typeface="+mn-ea"/>
                <a:cs typeface="+mn-cs"/>
              </a:endParaRPr>
            </a:p>
          </p:txBody>
        </p:sp>
        <p:grpSp>
          <p:nvGrpSpPr>
            <p:cNvPr id="171" name="Group 170">
              <a:extLst>
                <a:ext uri="{FF2B5EF4-FFF2-40B4-BE49-F238E27FC236}">
                  <a16:creationId xmlns:a16="http://schemas.microsoft.com/office/drawing/2014/main" id="{EFBBBAF0-7FB8-4314-A585-E182AB5B0C46}"/>
                </a:ext>
              </a:extLst>
            </p:cNvPr>
            <p:cNvGrpSpPr>
              <a:grpSpLocks noChangeAspect="1"/>
            </p:cNvGrpSpPr>
            <p:nvPr/>
          </p:nvGrpSpPr>
          <p:grpSpPr bwMode="auto">
            <a:xfrm>
              <a:off x="6606477" y="3991979"/>
              <a:ext cx="457200" cy="457200"/>
              <a:chOff x="2652" y="972"/>
              <a:chExt cx="2376" cy="2376"/>
            </a:xfrm>
          </p:grpSpPr>
          <p:sp>
            <p:nvSpPr>
              <p:cNvPr id="172" name="AutoShape 3">
                <a:extLst>
                  <a:ext uri="{FF2B5EF4-FFF2-40B4-BE49-F238E27FC236}">
                    <a16:creationId xmlns:a16="http://schemas.microsoft.com/office/drawing/2014/main" id="{259F20EA-9747-43FB-9BA6-26F84ECA4A87}"/>
                  </a:ext>
                </a:extLst>
              </p:cNvPr>
              <p:cNvSpPr>
                <a:spLocks noChangeAspect="1" noChangeArrowheads="1" noTextEdit="1"/>
              </p:cNvSpPr>
              <p:nvPr/>
            </p:nvSpPr>
            <p:spPr bwMode="auto">
              <a:xfrm>
                <a:off x="2652" y="972"/>
                <a:ext cx="2376" cy="2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a:ea typeface="+mn-ea"/>
                  <a:cs typeface="+mn-cs"/>
                </a:endParaRPr>
              </a:p>
            </p:txBody>
          </p:sp>
          <p:sp>
            <p:nvSpPr>
              <p:cNvPr id="173" name="Freeform 5">
                <a:extLst>
                  <a:ext uri="{FF2B5EF4-FFF2-40B4-BE49-F238E27FC236}">
                    <a16:creationId xmlns:a16="http://schemas.microsoft.com/office/drawing/2014/main" id="{1C4EDE48-BA1C-47D0-9BBA-F12B575BCCC0}"/>
                  </a:ext>
                </a:extLst>
              </p:cNvPr>
              <p:cNvSpPr>
                <a:spLocks noEditPoints="1"/>
              </p:cNvSpPr>
              <p:nvPr/>
            </p:nvSpPr>
            <p:spPr bwMode="auto">
              <a:xfrm>
                <a:off x="2937" y="1403"/>
                <a:ext cx="1808" cy="1517"/>
              </a:xfrm>
              <a:custGeom>
                <a:avLst/>
                <a:gdLst>
                  <a:gd name="T0" fmla="*/ 213 w 760"/>
                  <a:gd name="T1" fmla="*/ 308 h 638"/>
                  <a:gd name="T2" fmla="*/ 240 w 760"/>
                  <a:gd name="T3" fmla="*/ 192 h 638"/>
                  <a:gd name="T4" fmla="*/ 80 w 760"/>
                  <a:gd name="T5" fmla="*/ 204 h 638"/>
                  <a:gd name="T6" fmla="*/ 377 w 760"/>
                  <a:gd name="T7" fmla="*/ 49 h 638"/>
                  <a:gd name="T8" fmla="*/ 504 w 760"/>
                  <a:gd name="T9" fmla="*/ 103 h 638"/>
                  <a:gd name="T10" fmla="*/ 427 w 760"/>
                  <a:gd name="T11" fmla="*/ 194 h 638"/>
                  <a:gd name="T12" fmla="*/ 405 w 760"/>
                  <a:gd name="T13" fmla="*/ 188 h 638"/>
                  <a:gd name="T14" fmla="*/ 386 w 760"/>
                  <a:gd name="T15" fmla="*/ 193 h 638"/>
                  <a:gd name="T16" fmla="*/ 384 w 760"/>
                  <a:gd name="T17" fmla="*/ 195 h 638"/>
                  <a:gd name="T18" fmla="*/ 408 w 760"/>
                  <a:gd name="T19" fmla="*/ 223 h 638"/>
                  <a:gd name="T20" fmla="*/ 398 w 760"/>
                  <a:gd name="T21" fmla="*/ 247 h 638"/>
                  <a:gd name="T22" fmla="*/ 438 w 760"/>
                  <a:gd name="T23" fmla="*/ 257 h 638"/>
                  <a:gd name="T24" fmla="*/ 447 w 760"/>
                  <a:gd name="T25" fmla="*/ 257 h 638"/>
                  <a:gd name="T26" fmla="*/ 453 w 760"/>
                  <a:gd name="T27" fmla="*/ 237 h 638"/>
                  <a:gd name="T28" fmla="*/ 533 w 760"/>
                  <a:gd name="T29" fmla="*/ 144 h 638"/>
                  <a:gd name="T30" fmla="*/ 551 w 760"/>
                  <a:gd name="T31" fmla="*/ 153 h 638"/>
                  <a:gd name="T32" fmla="*/ 594 w 760"/>
                  <a:gd name="T33" fmla="*/ 268 h 638"/>
                  <a:gd name="T34" fmla="*/ 614 w 760"/>
                  <a:gd name="T35" fmla="*/ 231 h 638"/>
                  <a:gd name="T36" fmla="*/ 592 w 760"/>
                  <a:gd name="T37" fmla="*/ 85 h 638"/>
                  <a:gd name="T38" fmla="*/ 637 w 760"/>
                  <a:gd name="T39" fmla="*/ 4 h 638"/>
                  <a:gd name="T40" fmla="*/ 557 w 760"/>
                  <a:gd name="T41" fmla="*/ 50 h 638"/>
                  <a:gd name="T42" fmla="*/ 413 w 760"/>
                  <a:gd name="T43" fmla="*/ 26 h 638"/>
                  <a:gd name="T44" fmla="*/ 377 w 760"/>
                  <a:gd name="T45" fmla="*/ 43 h 638"/>
                  <a:gd name="T46" fmla="*/ 377 w 760"/>
                  <a:gd name="T47" fmla="*/ 49 h 638"/>
                  <a:gd name="T48" fmla="*/ 709 w 760"/>
                  <a:gd name="T49" fmla="*/ 601 h 638"/>
                  <a:gd name="T50" fmla="*/ 706 w 760"/>
                  <a:gd name="T51" fmla="*/ 389 h 638"/>
                  <a:gd name="T52" fmla="*/ 288 w 760"/>
                  <a:gd name="T53" fmla="*/ 451 h 638"/>
                  <a:gd name="T54" fmla="*/ 281 w 760"/>
                  <a:gd name="T55" fmla="*/ 601 h 638"/>
                  <a:gd name="T56" fmla="*/ 691 w 760"/>
                  <a:gd name="T57" fmla="*/ 601 h 638"/>
                  <a:gd name="T58" fmla="*/ 571 w 760"/>
                  <a:gd name="T59" fmla="*/ 489 h 638"/>
                  <a:gd name="T60" fmla="*/ 655 w 760"/>
                  <a:gd name="T61" fmla="*/ 493 h 638"/>
                  <a:gd name="T62" fmla="*/ 650 w 760"/>
                  <a:gd name="T63" fmla="*/ 555 h 638"/>
                  <a:gd name="T64" fmla="*/ 567 w 760"/>
                  <a:gd name="T65" fmla="*/ 551 h 638"/>
                  <a:gd name="T66" fmla="*/ 451 w 760"/>
                  <a:gd name="T67" fmla="*/ 493 h 638"/>
                  <a:gd name="T68" fmla="*/ 535 w 760"/>
                  <a:gd name="T69" fmla="*/ 489 h 638"/>
                  <a:gd name="T70" fmla="*/ 539 w 760"/>
                  <a:gd name="T71" fmla="*/ 551 h 638"/>
                  <a:gd name="T72" fmla="*/ 455 w 760"/>
                  <a:gd name="T73" fmla="*/ 555 h 638"/>
                  <a:gd name="T74" fmla="*/ 451 w 760"/>
                  <a:gd name="T75" fmla="*/ 493 h 638"/>
                  <a:gd name="T76" fmla="*/ 340 w 760"/>
                  <a:gd name="T77" fmla="*/ 489 h 638"/>
                  <a:gd name="T78" fmla="*/ 423 w 760"/>
                  <a:gd name="T79" fmla="*/ 493 h 638"/>
                  <a:gd name="T80" fmla="*/ 419 w 760"/>
                  <a:gd name="T81" fmla="*/ 555 h 638"/>
                  <a:gd name="T82" fmla="*/ 336 w 760"/>
                  <a:gd name="T83" fmla="*/ 551 h 638"/>
                  <a:gd name="T84" fmla="*/ 173 w 760"/>
                  <a:gd name="T85" fmla="*/ 98 h 638"/>
                  <a:gd name="T86" fmla="*/ 155 w 760"/>
                  <a:gd name="T87" fmla="*/ 98 h 638"/>
                  <a:gd name="T88" fmla="*/ 173 w 760"/>
                  <a:gd name="T89" fmla="*/ 171 h 638"/>
                  <a:gd name="T90" fmla="*/ 115 w 760"/>
                  <a:gd name="T91" fmla="*/ 601 h 638"/>
                  <a:gd name="T92" fmla="*/ 212 w 760"/>
                  <a:gd name="T93" fmla="*/ 331 h 638"/>
                  <a:gd name="T94" fmla="*/ 115 w 760"/>
                  <a:gd name="T95" fmla="*/ 601 h 638"/>
                  <a:gd name="T96" fmla="*/ 9 w 760"/>
                  <a:gd name="T97" fmla="*/ 620 h 638"/>
                  <a:gd name="T98" fmla="*/ 9 w 760"/>
                  <a:gd name="T99" fmla="*/ 638 h 638"/>
                  <a:gd name="T100" fmla="*/ 760 w 760"/>
                  <a:gd name="T101" fmla="*/ 629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760" h="638">
                    <a:moveTo>
                      <a:pt x="116" y="308"/>
                    </a:moveTo>
                    <a:cubicBezTo>
                      <a:pt x="213" y="308"/>
                      <a:pt x="213" y="308"/>
                      <a:pt x="213" y="308"/>
                    </a:cubicBezTo>
                    <a:cubicBezTo>
                      <a:pt x="249" y="204"/>
                      <a:pt x="249" y="204"/>
                      <a:pt x="249" y="204"/>
                    </a:cubicBezTo>
                    <a:cubicBezTo>
                      <a:pt x="251" y="198"/>
                      <a:pt x="246" y="192"/>
                      <a:pt x="240" y="192"/>
                    </a:cubicBezTo>
                    <a:cubicBezTo>
                      <a:pt x="88" y="192"/>
                      <a:pt x="88" y="192"/>
                      <a:pt x="88" y="192"/>
                    </a:cubicBezTo>
                    <a:cubicBezTo>
                      <a:pt x="82" y="192"/>
                      <a:pt x="78" y="198"/>
                      <a:pt x="80" y="204"/>
                    </a:cubicBezTo>
                    <a:cubicBezTo>
                      <a:pt x="116" y="308"/>
                      <a:pt x="116" y="308"/>
                      <a:pt x="116" y="308"/>
                    </a:cubicBezTo>
                    <a:close/>
                    <a:moveTo>
                      <a:pt x="377" y="49"/>
                    </a:moveTo>
                    <a:cubicBezTo>
                      <a:pt x="488" y="90"/>
                      <a:pt x="488" y="90"/>
                      <a:pt x="488" y="90"/>
                    </a:cubicBezTo>
                    <a:cubicBezTo>
                      <a:pt x="504" y="103"/>
                      <a:pt x="504" y="103"/>
                      <a:pt x="504" y="103"/>
                    </a:cubicBezTo>
                    <a:cubicBezTo>
                      <a:pt x="502" y="105"/>
                      <a:pt x="500" y="107"/>
                      <a:pt x="499" y="109"/>
                    </a:cubicBezTo>
                    <a:cubicBezTo>
                      <a:pt x="466" y="141"/>
                      <a:pt x="442" y="172"/>
                      <a:pt x="427" y="194"/>
                    </a:cubicBezTo>
                    <a:cubicBezTo>
                      <a:pt x="427" y="194"/>
                      <a:pt x="427" y="194"/>
                      <a:pt x="426" y="194"/>
                    </a:cubicBezTo>
                    <a:cubicBezTo>
                      <a:pt x="405" y="188"/>
                      <a:pt x="405" y="188"/>
                      <a:pt x="405" y="188"/>
                    </a:cubicBezTo>
                    <a:cubicBezTo>
                      <a:pt x="404" y="188"/>
                      <a:pt x="404" y="188"/>
                      <a:pt x="404" y="188"/>
                    </a:cubicBezTo>
                    <a:cubicBezTo>
                      <a:pt x="399" y="187"/>
                      <a:pt x="387" y="193"/>
                      <a:pt x="386" y="193"/>
                    </a:cubicBezTo>
                    <a:cubicBezTo>
                      <a:pt x="385" y="194"/>
                      <a:pt x="385" y="194"/>
                      <a:pt x="385" y="194"/>
                    </a:cubicBezTo>
                    <a:cubicBezTo>
                      <a:pt x="384" y="195"/>
                      <a:pt x="384" y="195"/>
                      <a:pt x="384" y="195"/>
                    </a:cubicBezTo>
                    <a:cubicBezTo>
                      <a:pt x="382" y="197"/>
                      <a:pt x="381" y="201"/>
                      <a:pt x="385" y="204"/>
                    </a:cubicBezTo>
                    <a:cubicBezTo>
                      <a:pt x="408" y="223"/>
                      <a:pt x="408" y="223"/>
                      <a:pt x="408" y="223"/>
                    </a:cubicBezTo>
                    <a:cubicBezTo>
                      <a:pt x="402" y="233"/>
                      <a:pt x="398" y="241"/>
                      <a:pt x="396" y="245"/>
                    </a:cubicBezTo>
                    <a:cubicBezTo>
                      <a:pt x="396" y="246"/>
                      <a:pt x="397" y="248"/>
                      <a:pt x="398" y="247"/>
                    </a:cubicBezTo>
                    <a:cubicBezTo>
                      <a:pt x="402" y="245"/>
                      <a:pt x="410" y="241"/>
                      <a:pt x="420" y="235"/>
                    </a:cubicBezTo>
                    <a:cubicBezTo>
                      <a:pt x="438" y="257"/>
                      <a:pt x="438" y="257"/>
                      <a:pt x="438" y="257"/>
                    </a:cubicBezTo>
                    <a:cubicBezTo>
                      <a:pt x="441" y="261"/>
                      <a:pt x="444" y="260"/>
                      <a:pt x="447" y="258"/>
                    </a:cubicBezTo>
                    <a:cubicBezTo>
                      <a:pt x="447" y="257"/>
                      <a:pt x="447" y="257"/>
                      <a:pt x="447" y="257"/>
                    </a:cubicBezTo>
                    <a:cubicBezTo>
                      <a:pt x="448" y="256"/>
                      <a:pt x="448" y="256"/>
                      <a:pt x="448" y="256"/>
                    </a:cubicBezTo>
                    <a:cubicBezTo>
                      <a:pt x="449" y="255"/>
                      <a:pt x="454" y="243"/>
                      <a:pt x="453" y="237"/>
                    </a:cubicBezTo>
                    <a:cubicBezTo>
                      <a:pt x="447" y="216"/>
                      <a:pt x="447" y="216"/>
                      <a:pt x="447" y="216"/>
                    </a:cubicBezTo>
                    <a:cubicBezTo>
                      <a:pt x="469" y="201"/>
                      <a:pt x="501" y="176"/>
                      <a:pt x="533" y="144"/>
                    </a:cubicBezTo>
                    <a:cubicBezTo>
                      <a:pt x="535" y="142"/>
                      <a:pt x="537" y="140"/>
                      <a:pt x="538" y="138"/>
                    </a:cubicBezTo>
                    <a:cubicBezTo>
                      <a:pt x="551" y="153"/>
                      <a:pt x="551" y="153"/>
                      <a:pt x="551" y="153"/>
                    </a:cubicBezTo>
                    <a:cubicBezTo>
                      <a:pt x="592" y="266"/>
                      <a:pt x="592" y="266"/>
                      <a:pt x="592" y="266"/>
                    </a:cubicBezTo>
                    <a:cubicBezTo>
                      <a:pt x="592" y="267"/>
                      <a:pt x="594" y="268"/>
                      <a:pt x="594" y="268"/>
                    </a:cubicBezTo>
                    <a:cubicBezTo>
                      <a:pt x="596" y="268"/>
                      <a:pt x="597" y="267"/>
                      <a:pt x="597" y="266"/>
                    </a:cubicBezTo>
                    <a:cubicBezTo>
                      <a:pt x="614" y="231"/>
                      <a:pt x="614" y="231"/>
                      <a:pt x="614" y="231"/>
                    </a:cubicBezTo>
                    <a:cubicBezTo>
                      <a:pt x="614" y="231"/>
                      <a:pt x="615" y="230"/>
                      <a:pt x="614" y="229"/>
                    </a:cubicBezTo>
                    <a:cubicBezTo>
                      <a:pt x="614" y="229"/>
                      <a:pt x="614" y="229"/>
                      <a:pt x="592" y="85"/>
                    </a:cubicBezTo>
                    <a:cubicBezTo>
                      <a:pt x="620" y="55"/>
                      <a:pt x="641" y="30"/>
                      <a:pt x="641" y="15"/>
                    </a:cubicBezTo>
                    <a:cubicBezTo>
                      <a:pt x="641" y="10"/>
                      <a:pt x="640" y="7"/>
                      <a:pt x="637" y="4"/>
                    </a:cubicBezTo>
                    <a:cubicBezTo>
                      <a:pt x="634" y="2"/>
                      <a:pt x="631" y="0"/>
                      <a:pt x="627" y="0"/>
                    </a:cubicBezTo>
                    <a:cubicBezTo>
                      <a:pt x="611" y="0"/>
                      <a:pt x="587" y="21"/>
                      <a:pt x="557" y="50"/>
                    </a:cubicBezTo>
                    <a:cubicBezTo>
                      <a:pt x="557" y="49"/>
                      <a:pt x="556" y="49"/>
                      <a:pt x="556" y="49"/>
                    </a:cubicBezTo>
                    <a:cubicBezTo>
                      <a:pt x="413" y="26"/>
                      <a:pt x="413" y="26"/>
                      <a:pt x="413" y="26"/>
                    </a:cubicBezTo>
                    <a:cubicBezTo>
                      <a:pt x="411" y="26"/>
                      <a:pt x="411" y="26"/>
                      <a:pt x="411" y="26"/>
                    </a:cubicBezTo>
                    <a:cubicBezTo>
                      <a:pt x="377" y="43"/>
                      <a:pt x="377" y="43"/>
                      <a:pt x="377" y="43"/>
                    </a:cubicBezTo>
                    <a:cubicBezTo>
                      <a:pt x="376" y="44"/>
                      <a:pt x="375" y="45"/>
                      <a:pt x="375" y="46"/>
                    </a:cubicBezTo>
                    <a:cubicBezTo>
                      <a:pt x="375" y="48"/>
                      <a:pt x="376" y="48"/>
                      <a:pt x="377" y="49"/>
                    </a:cubicBezTo>
                    <a:close/>
                    <a:moveTo>
                      <a:pt x="691" y="601"/>
                    </a:moveTo>
                    <a:cubicBezTo>
                      <a:pt x="691" y="601"/>
                      <a:pt x="691" y="601"/>
                      <a:pt x="709" y="601"/>
                    </a:cubicBezTo>
                    <a:cubicBezTo>
                      <a:pt x="709" y="601"/>
                      <a:pt x="709" y="601"/>
                      <a:pt x="709" y="396"/>
                    </a:cubicBezTo>
                    <a:cubicBezTo>
                      <a:pt x="709" y="393"/>
                      <a:pt x="708" y="391"/>
                      <a:pt x="706" y="389"/>
                    </a:cubicBezTo>
                    <a:cubicBezTo>
                      <a:pt x="704" y="387"/>
                      <a:pt x="701" y="387"/>
                      <a:pt x="698" y="387"/>
                    </a:cubicBezTo>
                    <a:cubicBezTo>
                      <a:pt x="698" y="387"/>
                      <a:pt x="698" y="387"/>
                      <a:pt x="288" y="451"/>
                    </a:cubicBezTo>
                    <a:cubicBezTo>
                      <a:pt x="284" y="452"/>
                      <a:pt x="281" y="456"/>
                      <a:pt x="281" y="460"/>
                    </a:cubicBezTo>
                    <a:cubicBezTo>
                      <a:pt x="281" y="460"/>
                      <a:pt x="281" y="460"/>
                      <a:pt x="281" y="601"/>
                    </a:cubicBezTo>
                    <a:cubicBezTo>
                      <a:pt x="281" y="601"/>
                      <a:pt x="281" y="601"/>
                      <a:pt x="299" y="601"/>
                    </a:cubicBezTo>
                    <a:lnTo>
                      <a:pt x="691" y="601"/>
                    </a:lnTo>
                    <a:close/>
                    <a:moveTo>
                      <a:pt x="567" y="493"/>
                    </a:moveTo>
                    <a:cubicBezTo>
                      <a:pt x="567" y="491"/>
                      <a:pt x="569" y="489"/>
                      <a:pt x="571" y="489"/>
                    </a:cubicBezTo>
                    <a:cubicBezTo>
                      <a:pt x="571" y="489"/>
                      <a:pt x="571" y="489"/>
                      <a:pt x="650" y="489"/>
                    </a:cubicBezTo>
                    <a:cubicBezTo>
                      <a:pt x="653" y="489"/>
                      <a:pt x="655" y="491"/>
                      <a:pt x="655" y="493"/>
                    </a:cubicBezTo>
                    <a:cubicBezTo>
                      <a:pt x="655" y="493"/>
                      <a:pt x="655" y="493"/>
                      <a:pt x="655" y="551"/>
                    </a:cubicBezTo>
                    <a:cubicBezTo>
                      <a:pt x="655" y="553"/>
                      <a:pt x="653" y="555"/>
                      <a:pt x="650" y="555"/>
                    </a:cubicBezTo>
                    <a:cubicBezTo>
                      <a:pt x="650" y="555"/>
                      <a:pt x="650" y="555"/>
                      <a:pt x="571" y="555"/>
                    </a:cubicBezTo>
                    <a:cubicBezTo>
                      <a:pt x="569" y="555"/>
                      <a:pt x="567" y="553"/>
                      <a:pt x="567" y="551"/>
                    </a:cubicBezTo>
                    <a:cubicBezTo>
                      <a:pt x="567" y="551"/>
                      <a:pt x="567" y="551"/>
                      <a:pt x="567" y="493"/>
                    </a:cubicBezTo>
                    <a:close/>
                    <a:moveTo>
                      <a:pt x="451" y="493"/>
                    </a:moveTo>
                    <a:cubicBezTo>
                      <a:pt x="451" y="491"/>
                      <a:pt x="453" y="489"/>
                      <a:pt x="455" y="489"/>
                    </a:cubicBezTo>
                    <a:cubicBezTo>
                      <a:pt x="455" y="489"/>
                      <a:pt x="455" y="489"/>
                      <a:pt x="535" y="489"/>
                    </a:cubicBezTo>
                    <a:cubicBezTo>
                      <a:pt x="537" y="489"/>
                      <a:pt x="539" y="491"/>
                      <a:pt x="539" y="493"/>
                    </a:cubicBezTo>
                    <a:cubicBezTo>
                      <a:pt x="539" y="493"/>
                      <a:pt x="539" y="493"/>
                      <a:pt x="539" y="551"/>
                    </a:cubicBezTo>
                    <a:cubicBezTo>
                      <a:pt x="539" y="553"/>
                      <a:pt x="537" y="555"/>
                      <a:pt x="535" y="555"/>
                    </a:cubicBezTo>
                    <a:cubicBezTo>
                      <a:pt x="535" y="555"/>
                      <a:pt x="535" y="555"/>
                      <a:pt x="455" y="555"/>
                    </a:cubicBezTo>
                    <a:cubicBezTo>
                      <a:pt x="453" y="555"/>
                      <a:pt x="451" y="553"/>
                      <a:pt x="451" y="551"/>
                    </a:cubicBezTo>
                    <a:cubicBezTo>
                      <a:pt x="451" y="551"/>
                      <a:pt x="451" y="551"/>
                      <a:pt x="451" y="493"/>
                    </a:cubicBezTo>
                    <a:close/>
                    <a:moveTo>
                      <a:pt x="336" y="493"/>
                    </a:moveTo>
                    <a:cubicBezTo>
                      <a:pt x="336" y="491"/>
                      <a:pt x="337" y="489"/>
                      <a:pt x="340" y="489"/>
                    </a:cubicBezTo>
                    <a:cubicBezTo>
                      <a:pt x="340" y="489"/>
                      <a:pt x="340" y="489"/>
                      <a:pt x="419" y="489"/>
                    </a:cubicBezTo>
                    <a:cubicBezTo>
                      <a:pt x="421" y="489"/>
                      <a:pt x="423" y="491"/>
                      <a:pt x="423" y="493"/>
                    </a:cubicBezTo>
                    <a:cubicBezTo>
                      <a:pt x="423" y="493"/>
                      <a:pt x="423" y="493"/>
                      <a:pt x="423" y="551"/>
                    </a:cubicBezTo>
                    <a:cubicBezTo>
                      <a:pt x="423" y="553"/>
                      <a:pt x="421" y="555"/>
                      <a:pt x="419" y="555"/>
                    </a:cubicBezTo>
                    <a:cubicBezTo>
                      <a:pt x="419" y="555"/>
                      <a:pt x="419" y="555"/>
                      <a:pt x="340" y="555"/>
                    </a:cubicBezTo>
                    <a:cubicBezTo>
                      <a:pt x="337" y="555"/>
                      <a:pt x="336" y="553"/>
                      <a:pt x="336" y="551"/>
                    </a:cubicBezTo>
                    <a:cubicBezTo>
                      <a:pt x="336" y="551"/>
                      <a:pt x="336" y="551"/>
                      <a:pt x="336" y="493"/>
                    </a:cubicBezTo>
                    <a:close/>
                    <a:moveTo>
                      <a:pt x="173" y="98"/>
                    </a:moveTo>
                    <a:cubicBezTo>
                      <a:pt x="173" y="93"/>
                      <a:pt x="169" y="89"/>
                      <a:pt x="164" y="89"/>
                    </a:cubicBezTo>
                    <a:cubicBezTo>
                      <a:pt x="158" y="89"/>
                      <a:pt x="155" y="93"/>
                      <a:pt x="155" y="98"/>
                    </a:cubicBezTo>
                    <a:cubicBezTo>
                      <a:pt x="155" y="171"/>
                      <a:pt x="155" y="171"/>
                      <a:pt x="155" y="171"/>
                    </a:cubicBezTo>
                    <a:cubicBezTo>
                      <a:pt x="173" y="171"/>
                      <a:pt x="173" y="171"/>
                      <a:pt x="173" y="171"/>
                    </a:cubicBezTo>
                    <a:cubicBezTo>
                      <a:pt x="173" y="98"/>
                      <a:pt x="173" y="98"/>
                      <a:pt x="173" y="98"/>
                    </a:cubicBezTo>
                    <a:close/>
                    <a:moveTo>
                      <a:pt x="115" y="601"/>
                    </a:moveTo>
                    <a:cubicBezTo>
                      <a:pt x="212" y="601"/>
                      <a:pt x="212" y="601"/>
                      <a:pt x="212" y="601"/>
                    </a:cubicBezTo>
                    <a:cubicBezTo>
                      <a:pt x="212" y="331"/>
                      <a:pt x="212" y="331"/>
                      <a:pt x="212" y="331"/>
                    </a:cubicBezTo>
                    <a:cubicBezTo>
                      <a:pt x="115" y="331"/>
                      <a:pt x="115" y="331"/>
                      <a:pt x="115" y="331"/>
                    </a:cubicBezTo>
                    <a:cubicBezTo>
                      <a:pt x="115" y="601"/>
                      <a:pt x="115" y="601"/>
                      <a:pt x="115" y="601"/>
                    </a:cubicBezTo>
                    <a:close/>
                    <a:moveTo>
                      <a:pt x="751" y="620"/>
                    </a:moveTo>
                    <a:cubicBezTo>
                      <a:pt x="9" y="620"/>
                      <a:pt x="9" y="620"/>
                      <a:pt x="9" y="620"/>
                    </a:cubicBezTo>
                    <a:cubicBezTo>
                      <a:pt x="4" y="620"/>
                      <a:pt x="0" y="624"/>
                      <a:pt x="0" y="629"/>
                    </a:cubicBezTo>
                    <a:cubicBezTo>
                      <a:pt x="0" y="634"/>
                      <a:pt x="4" y="638"/>
                      <a:pt x="9" y="638"/>
                    </a:cubicBezTo>
                    <a:cubicBezTo>
                      <a:pt x="751" y="638"/>
                      <a:pt x="751" y="638"/>
                      <a:pt x="751" y="638"/>
                    </a:cubicBezTo>
                    <a:cubicBezTo>
                      <a:pt x="756" y="638"/>
                      <a:pt x="760" y="634"/>
                      <a:pt x="760" y="629"/>
                    </a:cubicBezTo>
                    <a:cubicBezTo>
                      <a:pt x="760" y="624"/>
                      <a:pt x="756" y="620"/>
                      <a:pt x="751" y="62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249" tIns="45626" rIns="91249" bIns="45626"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Trebuchet MS"/>
                  <a:ea typeface="+mn-ea"/>
                  <a:cs typeface="+mn-cs"/>
                </a:endParaRPr>
              </a:p>
            </p:txBody>
          </p:sp>
        </p:grpSp>
      </p:grpSp>
      <p:grpSp>
        <p:nvGrpSpPr>
          <p:cNvPr id="107" name="Group 106">
            <a:extLst>
              <a:ext uri="{FF2B5EF4-FFF2-40B4-BE49-F238E27FC236}">
                <a16:creationId xmlns:a16="http://schemas.microsoft.com/office/drawing/2014/main" id="{ADF86691-C8B6-44E7-9BE9-A4BCA7C33997}"/>
              </a:ext>
            </a:extLst>
          </p:cNvPr>
          <p:cNvGrpSpPr>
            <a:grpSpLocks/>
          </p:cNvGrpSpPr>
          <p:nvPr/>
        </p:nvGrpSpPr>
        <p:grpSpPr>
          <a:xfrm>
            <a:off x="687052" y="2112043"/>
            <a:ext cx="633739" cy="633739"/>
            <a:chOff x="-1844882" y="2989716"/>
            <a:chExt cx="558853" cy="558853"/>
          </a:xfrm>
        </p:grpSpPr>
        <p:sp>
          <p:nvSpPr>
            <p:cNvPr id="159" name="Oval 158">
              <a:extLst>
                <a:ext uri="{FF2B5EF4-FFF2-40B4-BE49-F238E27FC236}">
                  <a16:creationId xmlns:a16="http://schemas.microsoft.com/office/drawing/2014/main" id="{D78333B6-4141-4A74-BCD0-F2F9C49BF68D}"/>
                </a:ext>
              </a:extLst>
            </p:cNvPr>
            <p:cNvSpPr/>
            <p:nvPr>
              <p:custDataLst>
                <p:tags r:id="rId5"/>
              </p:custDataLst>
            </p:nvPr>
          </p:nvSpPr>
          <p:spPr>
            <a:xfrm>
              <a:off x="-1844882" y="2989716"/>
              <a:ext cx="558853" cy="558853"/>
            </a:xfrm>
            <a:prstGeom prst="ellipse">
              <a:avLst/>
            </a:prstGeom>
            <a:solidFill>
              <a:srgbClr val="FFFFFF"/>
            </a:solidFill>
            <a:ln w="17111">
              <a:gradFill flip="none" rotWithShape="1">
                <a:gsLst>
                  <a:gs pos="0">
                    <a:schemeClr val="accent1"/>
                  </a:gs>
                  <a:gs pos="100000">
                    <a:schemeClr val="accent4"/>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lIns="123188" tIns="123188" rIns="123188" bIns="123188" rtlCol="0" anchor="ctr"/>
            <a:lstStyle/>
            <a:p>
              <a:pPr marL="0" marR="0" lvl="0" indent="0" algn="ctr" defTabSz="914400" rtl="0" eaLnBrk="1" fontAlgn="auto" latinLnBrk="0" hangingPunct="1">
                <a:lnSpc>
                  <a:spcPct val="95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lumMod val="50000"/>
                  </a:prstClr>
                </a:solidFill>
                <a:effectLst/>
                <a:uLnTx/>
                <a:uFillTx/>
                <a:latin typeface="Trebuchet MS"/>
                <a:ea typeface="+mn-ea"/>
                <a:cs typeface="+mn-cs"/>
              </a:endParaRPr>
            </a:p>
          </p:txBody>
        </p:sp>
        <p:grpSp>
          <p:nvGrpSpPr>
            <p:cNvPr id="160" name="bcgIcons_Submarine">
              <a:extLst>
                <a:ext uri="{FF2B5EF4-FFF2-40B4-BE49-F238E27FC236}">
                  <a16:creationId xmlns:a16="http://schemas.microsoft.com/office/drawing/2014/main" id="{6948B0D6-106F-4F92-A62D-1046840F62FD}"/>
                </a:ext>
              </a:extLst>
            </p:cNvPr>
            <p:cNvGrpSpPr>
              <a:grpSpLocks noChangeAspect="1"/>
            </p:cNvGrpSpPr>
            <p:nvPr/>
          </p:nvGrpSpPr>
          <p:grpSpPr>
            <a:xfrm>
              <a:off x="-1766236" y="3067974"/>
              <a:ext cx="401562" cy="402336"/>
              <a:chOff x="5272088" y="2603500"/>
              <a:chExt cx="1647825" cy="1651000"/>
            </a:xfrm>
          </p:grpSpPr>
          <p:sp>
            <p:nvSpPr>
              <p:cNvPr id="161" name="AutoShape 35">
                <a:extLst>
                  <a:ext uri="{FF2B5EF4-FFF2-40B4-BE49-F238E27FC236}">
                    <a16:creationId xmlns:a16="http://schemas.microsoft.com/office/drawing/2014/main" id="{F43173F5-3FEC-45B7-87A8-A58AC3D14C76}"/>
                  </a:ext>
                </a:extLst>
              </p:cNvPr>
              <p:cNvSpPr>
                <a:spLocks noChangeAspect="1" noChangeArrowheads="1" noTextEdit="1"/>
              </p:cNvSpPr>
              <p:nvPr/>
            </p:nvSpPr>
            <p:spPr bwMode="auto">
              <a:xfrm>
                <a:off x="5272088" y="2603500"/>
                <a:ext cx="1647825" cy="165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a:ea typeface="+mn-ea"/>
                  <a:cs typeface="+mn-cs"/>
                </a:endParaRPr>
              </a:p>
            </p:txBody>
          </p:sp>
          <p:grpSp>
            <p:nvGrpSpPr>
              <p:cNvPr id="162" name="Group 161">
                <a:extLst>
                  <a:ext uri="{FF2B5EF4-FFF2-40B4-BE49-F238E27FC236}">
                    <a16:creationId xmlns:a16="http://schemas.microsoft.com/office/drawing/2014/main" id="{2FCAC216-0BF7-47D7-A5FB-559F65DF6EC9}"/>
                  </a:ext>
                </a:extLst>
              </p:cNvPr>
              <p:cNvGrpSpPr/>
              <p:nvPr/>
            </p:nvGrpSpPr>
            <p:grpSpPr>
              <a:xfrm>
                <a:off x="5437188" y="3100388"/>
                <a:ext cx="1322388" cy="614363"/>
                <a:chOff x="5437188" y="3100388"/>
                <a:chExt cx="1322388" cy="614363"/>
              </a:xfrm>
            </p:grpSpPr>
            <p:sp>
              <p:nvSpPr>
                <p:cNvPr id="163" name="Freeform 37">
                  <a:extLst>
                    <a:ext uri="{FF2B5EF4-FFF2-40B4-BE49-F238E27FC236}">
                      <a16:creationId xmlns:a16="http://schemas.microsoft.com/office/drawing/2014/main" id="{87524AB1-2E3D-40FF-A341-DFEBA0AC056C}"/>
                    </a:ext>
                  </a:extLst>
                </p:cNvPr>
                <p:cNvSpPr>
                  <a:spLocks noEditPoints="1"/>
                </p:cNvSpPr>
                <p:nvPr/>
              </p:nvSpPr>
              <p:spPr bwMode="auto">
                <a:xfrm>
                  <a:off x="5437188" y="3363913"/>
                  <a:ext cx="1322388" cy="296863"/>
                </a:xfrm>
                <a:custGeom>
                  <a:avLst/>
                  <a:gdLst>
                    <a:gd name="T0" fmla="*/ 8710 w 9926"/>
                    <a:gd name="T1" fmla="*/ 2229 h 2229"/>
                    <a:gd name="T2" fmla="*/ 2726 w 9926"/>
                    <a:gd name="T3" fmla="*/ 2229 h 2229"/>
                    <a:gd name="T4" fmla="*/ 1184 w 9926"/>
                    <a:gd name="T5" fmla="*/ 1818 h 2229"/>
                    <a:gd name="T6" fmla="*/ 0 w 9926"/>
                    <a:gd name="T7" fmla="*/ 1114 h 2229"/>
                    <a:gd name="T8" fmla="*/ 1184 w 9926"/>
                    <a:gd name="T9" fmla="*/ 432 h 2229"/>
                    <a:gd name="T10" fmla="*/ 2726 w 9926"/>
                    <a:gd name="T11" fmla="*/ 42 h 2229"/>
                    <a:gd name="T12" fmla="*/ 8710 w 9926"/>
                    <a:gd name="T13" fmla="*/ 0 h 2229"/>
                    <a:gd name="T14" fmla="*/ 9926 w 9926"/>
                    <a:gd name="T15" fmla="*/ 1114 h 2229"/>
                    <a:gd name="T16" fmla="*/ 8710 w 9926"/>
                    <a:gd name="T17" fmla="*/ 2229 h 2229"/>
                    <a:gd name="T18" fmla="*/ 251 w 9926"/>
                    <a:gd name="T19" fmla="*/ 1114 h 2229"/>
                    <a:gd name="T20" fmla="*/ 1339 w 9926"/>
                    <a:gd name="T21" fmla="*/ 1626 h 2229"/>
                    <a:gd name="T22" fmla="*/ 2726 w 9926"/>
                    <a:gd name="T23" fmla="*/ 1994 h 2229"/>
                    <a:gd name="T24" fmla="*/ 8710 w 9926"/>
                    <a:gd name="T25" fmla="*/ 1994 h 2229"/>
                    <a:gd name="T26" fmla="*/ 9691 w 9926"/>
                    <a:gd name="T27" fmla="*/ 1114 h 2229"/>
                    <a:gd name="T28" fmla="*/ 8710 w 9926"/>
                    <a:gd name="T29" fmla="*/ 234 h 2229"/>
                    <a:gd name="T30" fmla="*/ 2726 w 9926"/>
                    <a:gd name="T31" fmla="*/ 277 h 2229"/>
                    <a:gd name="T32" fmla="*/ 1339 w 9926"/>
                    <a:gd name="T33" fmla="*/ 624 h 2229"/>
                    <a:gd name="T34" fmla="*/ 251 w 9926"/>
                    <a:gd name="T35" fmla="*/ 1114 h 2229"/>
                    <a:gd name="T36" fmla="*/ 230 w 9926"/>
                    <a:gd name="T37" fmla="*/ 1093 h 2229"/>
                    <a:gd name="T38" fmla="*/ 230 w 9926"/>
                    <a:gd name="T39" fmla="*/ 1093 h 2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926" h="2229">
                      <a:moveTo>
                        <a:pt x="8710" y="2229"/>
                      </a:moveTo>
                      <a:cubicBezTo>
                        <a:pt x="2726" y="2229"/>
                        <a:pt x="2726" y="2229"/>
                        <a:pt x="2726" y="2229"/>
                      </a:cubicBezTo>
                      <a:cubicBezTo>
                        <a:pt x="2422" y="2229"/>
                        <a:pt x="1734" y="2021"/>
                        <a:pt x="1184" y="1818"/>
                      </a:cubicBezTo>
                      <a:cubicBezTo>
                        <a:pt x="0" y="1381"/>
                        <a:pt x="0" y="1194"/>
                        <a:pt x="0" y="1114"/>
                      </a:cubicBezTo>
                      <a:cubicBezTo>
                        <a:pt x="0" y="1034"/>
                        <a:pt x="0" y="848"/>
                        <a:pt x="1184" y="432"/>
                      </a:cubicBezTo>
                      <a:cubicBezTo>
                        <a:pt x="1712" y="245"/>
                        <a:pt x="2422" y="42"/>
                        <a:pt x="2726" y="42"/>
                      </a:cubicBezTo>
                      <a:cubicBezTo>
                        <a:pt x="8710" y="0"/>
                        <a:pt x="8710" y="0"/>
                        <a:pt x="8710" y="0"/>
                      </a:cubicBezTo>
                      <a:cubicBezTo>
                        <a:pt x="9312" y="0"/>
                        <a:pt x="9926" y="650"/>
                        <a:pt x="9926" y="1114"/>
                      </a:cubicBezTo>
                      <a:cubicBezTo>
                        <a:pt x="9926" y="1578"/>
                        <a:pt x="9312" y="2229"/>
                        <a:pt x="8710" y="2229"/>
                      </a:cubicBezTo>
                      <a:close/>
                      <a:moveTo>
                        <a:pt x="251" y="1114"/>
                      </a:moveTo>
                      <a:cubicBezTo>
                        <a:pt x="336" y="1200"/>
                        <a:pt x="672" y="1386"/>
                        <a:pt x="1339" y="1626"/>
                      </a:cubicBezTo>
                      <a:cubicBezTo>
                        <a:pt x="1936" y="1845"/>
                        <a:pt x="2507" y="1994"/>
                        <a:pt x="2726" y="1994"/>
                      </a:cubicBezTo>
                      <a:cubicBezTo>
                        <a:pt x="8710" y="1994"/>
                        <a:pt x="8710" y="1994"/>
                        <a:pt x="8710" y="1994"/>
                      </a:cubicBezTo>
                      <a:cubicBezTo>
                        <a:pt x="9163" y="1994"/>
                        <a:pt x="9691" y="1461"/>
                        <a:pt x="9691" y="1114"/>
                      </a:cubicBezTo>
                      <a:cubicBezTo>
                        <a:pt x="9691" y="768"/>
                        <a:pt x="9163" y="234"/>
                        <a:pt x="8710" y="234"/>
                      </a:cubicBezTo>
                      <a:cubicBezTo>
                        <a:pt x="2726" y="277"/>
                        <a:pt x="2726" y="277"/>
                        <a:pt x="2726" y="277"/>
                      </a:cubicBezTo>
                      <a:cubicBezTo>
                        <a:pt x="2502" y="277"/>
                        <a:pt x="1931" y="421"/>
                        <a:pt x="1339" y="624"/>
                      </a:cubicBezTo>
                      <a:cubicBezTo>
                        <a:pt x="672" y="853"/>
                        <a:pt x="336" y="1034"/>
                        <a:pt x="251" y="1114"/>
                      </a:cubicBezTo>
                      <a:close/>
                      <a:moveTo>
                        <a:pt x="230" y="1093"/>
                      </a:moveTo>
                      <a:cubicBezTo>
                        <a:pt x="230" y="1093"/>
                        <a:pt x="230" y="1093"/>
                        <a:pt x="230" y="1093"/>
                      </a:cubicBezTo>
                    </a:path>
                  </a:pathLst>
                </a:custGeom>
                <a:solidFill>
                  <a:schemeClr val="accent1"/>
                </a:solidFill>
                <a:ln w="0">
                  <a:noFill/>
                  <a:prstDash val="solid"/>
                  <a:round/>
                  <a:headEnd/>
                  <a:tailEnd/>
                </a:ln>
              </p:spPr>
              <p:txBody>
                <a:bodyPr vert="horz" wrap="square" lIns="103693" tIns="51846" rIns="103693" bIns="51846"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Trebuchet MS"/>
                    <a:ea typeface="+mn-ea"/>
                    <a:cs typeface="+mn-cs"/>
                  </a:endParaRPr>
                </a:p>
              </p:txBody>
            </p:sp>
            <p:sp>
              <p:nvSpPr>
                <p:cNvPr id="164" name="Freeform 38">
                  <a:extLst>
                    <a:ext uri="{FF2B5EF4-FFF2-40B4-BE49-F238E27FC236}">
                      <a16:creationId xmlns:a16="http://schemas.microsoft.com/office/drawing/2014/main" id="{4B375216-52C5-496C-8E1B-8BA40E883756}"/>
                    </a:ext>
                  </a:extLst>
                </p:cNvPr>
                <p:cNvSpPr>
                  <a:spLocks noEditPoints="1"/>
                </p:cNvSpPr>
                <p:nvPr/>
              </p:nvSpPr>
              <p:spPr bwMode="auto">
                <a:xfrm>
                  <a:off x="5486401" y="3100388"/>
                  <a:ext cx="1143000" cy="614363"/>
                </a:xfrm>
                <a:custGeom>
                  <a:avLst/>
                  <a:gdLst>
                    <a:gd name="T0" fmla="*/ 6699 w 8587"/>
                    <a:gd name="T1" fmla="*/ 1109 h 4603"/>
                    <a:gd name="T2" fmla="*/ 6699 w 8587"/>
                    <a:gd name="T3" fmla="*/ 1760 h 4603"/>
                    <a:gd name="T4" fmla="*/ 4550 w 8587"/>
                    <a:gd name="T5" fmla="*/ 1760 h 4603"/>
                    <a:gd name="T6" fmla="*/ 4704 w 8587"/>
                    <a:gd name="T7" fmla="*/ 1061 h 4603"/>
                    <a:gd name="T8" fmla="*/ 4934 w 8587"/>
                    <a:gd name="T9" fmla="*/ 875 h 4603"/>
                    <a:gd name="T10" fmla="*/ 5814 w 8587"/>
                    <a:gd name="T11" fmla="*/ 875 h 4603"/>
                    <a:gd name="T12" fmla="*/ 5814 w 8587"/>
                    <a:gd name="T13" fmla="*/ 117 h 4603"/>
                    <a:gd name="T14" fmla="*/ 5931 w 8587"/>
                    <a:gd name="T15" fmla="*/ 0 h 4603"/>
                    <a:gd name="T16" fmla="*/ 6048 w 8587"/>
                    <a:gd name="T17" fmla="*/ 117 h 4603"/>
                    <a:gd name="T18" fmla="*/ 6048 w 8587"/>
                    <a:gd name="T19" fmla="*/ 875 h 4603"/>
                    <a:gd name="T20" fmla="*/ 6464 w 8587"/>
                    <a:gd name="T21" fmla="*/ 875 h 4603"/>
                    <a:gd name="T22" fmla="*/ 6699 w 8587"/>
                    <a:gd name="T23" fmla="*/ 1109 h 4603"/>
                    <a:gd name="T24" fmla="*/ 742 w 8587"/>
                    <a:gd name="T25" fmla="*/ 2187 h 4603"/>
                    <a:gd name="T26" fmla="*/ 774 w 8587"/>
                    <a:gd name="T27" fmla="*/ 2176 h 4603"/>
                    <a:gd name="T28" fmla="*/ 715 w 8587"/>
                    <a:gd name="T29" fmla="*/ 1771 h 4603"/>
                    <a:gd name="T30" fmla="*/ 480 w 8587"/>
                    <a:gd name="T31" fmla="*/ 1573 h 4603"/>
                    <a:gd name="T32" fmla="*/ 235 w 8587"/>
                    <a:gd name="T33" fmla="*/ 1573 h 4603"/>
                    <a:gd name="T34" fmla="*/ 0 w 8587"/>
                    <a:gd name="T35" fmla="*/ 1808 h 4603"/>
                    <a:gd name="T36" fmla="*/ 0 w 8587"/>
                    <a:gd name="T37" fmla="*/ 2485 h 4603"/>
                    <a:gd name="T38" fmla="*/ 742 w 8587"/>
                    <a:gd name="T39" fmla="*/ 2187 h 4603"/>
                    <a:gd name="T40" fmla="*/ 736 w 8587"/>
                    <a:gd name="T41" fmla="*/ 4021 h 4603"/>
                    <a:gd name="T42" fmla="*/ 0 w 8587"/>
                    <a:gd name="T43" fmla="*/ 3712 h 4603"/>
                    <a:gd name="T44" fmla="*/ 0 w 8587"/>
                    <a:gd name="T45" fmla="*/ 4368 h 4603"/>
                    <a:gd name="T46" fmla="*/ 235 w 8587"/>
                    <a:gd name="T47" fmla="*/ 4603 h 4603"/>
                    <a:gd name="T48" fmla="*/ 480 w 8587"/>
                    <a:gd name="T49" fmla="*/ 4603 h 4603"/>
                    <a:gd name="T50" fmla="*/ 715 w 8587"/>
                    <a:gd name="T51" fmla="*/ 4405 h 4603"/>
                    <a:gd name="T52" fmla="*/ 774 w 8587"/>
                    <a:gd name="T53" fmla="*/ 4032 h 4603"/>
                    <a:gd name="T54" fmla="*/ 736 w 8587"/>
                    <a:gd name="T55" fmla="*/ 4021 h 4603"/>
                    <a:gd name="T56" fmla="*/ 6742 w 8587"/>
                    <a:gd name="T57" fmla="*/ 3093 h 4603"/>
                    <a:gd name="T58" fmla="*/ 6624 w 8587"/>
                    <a:gd name="T59" fmla="*/ 2976 h 4603"/>
                    <a:gd name="T60" fmla="*/ 4619 w 8587"/>
                    <a:gd name="T61" fmla="*/ 2976 h 4603"/>
                    <a:gd name="T62" fmla="*/ 4502 w 8587"/>
                    <a:gd name="T63" fmla="*/ 3093 h 4603"/>
                    <a:gd name="T64" fmla="*/ 4619 w 8587"/>
                    <a:gd name="T65" fmla="*/ 3211 h 4603"/>
                    <a:gd name="T66" fmla="*/ 6624 w 8587"/>
                    <a:gd name="T67" fmla="*/ 3211 h 4603"/>
                    <a:gd name="T68" fmla="*/ 6742 w 8587"/>
                    <a:gd name="T69" fmla="*/ 3093 h 4603"/>
                    <a:gd name="T70" fmla="*/ 8352 w 8587"/>
                    <a:gd name="T71" fmla="*/ 3093 h 4603"/>
                    <a:gd name="T72" fmla="*/ 8118 w 8587"/>
                    <a:gd name="T73" fmla="*/ 3328 h 4603"/>
                    <a:gd name="T74" fmla="*/ 8352 w 8587"/>
                    <a:gd name="T75" fmla="*/ 3563 h 4603"/>
                    <a:gd name="T76" fmla="*/ 8587 w 8587"/>
                    <a:gd name="T77" fmla="*/ 3328 h 4603"/>
                    <a:gd name="T78" fmla="*/ 8352 w 8587"/>
                    <a:gd name="T79" fmla="*/ 3093 h 46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587" h="4603">
                      <a:moveTo>
                        <a:pt x="6699" y="1109"/>
                      </a:moveTo>
                      <a:cubicBezTo>
                        <a:pt x="6699" y="1760"/>
                        <a:pt x="6699" y="1760"/>
                        <a:pt x="6699" y="1760"/>
                      </a:cubicBezTo>
                      <a:cubicBezTo>
                        <a:pt x="4550" y="1760"/>
                        <a:pt x="4550" y="1760"/>
                        <a:pt x="4550" y="1760"/>
                      </a:cubicBezTo>
                      <a:cubicBezTo>
                        <a:pt x="4704" y="1061"/>
                        <a:pt x="4704" y="1061"/>
                        <a:pt x="4704" y="1061"/>
                      </a:cubicBezTo>
                      <a:cubicBezTo>
                        <a:pt x="4726" y="955"/>
                        <a:pt x="4822" y="875"/>
                        <a:pt x="4934" y="875"/>
                      </a:cubicBezTo>
                      <a:cubicBezTo>
                        <a:pt x="5814" y="875"/>
                        <a:pt x="5814" y="875"/>
                        <a:pt x="5814" y="875"/>
                      </a:cubicBezTo>
                      <a:cubicBezTo>
                        <a:pt x="5814" y="117"/>
                        <a:pt x="5814" y="117"/>
                        <a:pt x="5814" y="117"/>
                      </a:cubicBezTo>
                      <a:cubicBezTo>
                        <a:pt x="5814" y="53"/>
                        <a:pt x="5867" y="0"/>
                        <a:pt x="5931" y="0"/>
                      </a:cubicBezTo>
                      <a:cubicBezTo>
                        <a:pt x="5995" y="0"/>
                        <a:pt x="6048" y="53"/>
                        <a:pt x="6048" y="117"/>
                      </a:cubicBezTo>
                      <a:cubicBezTo>
                        <a:pt x="6048" y="875"/>
                        <a:pt x="6048" y="875"/>
                        <a:pt x="6048" y="875"/>
                      </a:cubicBezTo>
                      <a:cubicBezTo>
                        <a:pt x="6464" y="875"/>
                        <a:pt x="6464" y="875"/>
                        <a:pt x="6464" y="875"/>
                      </a:cubicBezTo>
                      <a:cubicBezTo>
                        <a:pt x="6592" y="875"/>
                        <a:pt x="6699" y="981"/>
                        <a:pt x="6699" y="1109"/>
                      </a:cubicBezTo>
                      <a:close/>
                      <a:moveTo>
                        <a:pt x="742" y="2187"/>
                      </a:moveTo>
                      <a:cubicBezTo>
                        <a:pt x="752" y="2181"/>
                        <a:pt x="763" y="2176"/>
                        <a:pt x="774" y="2176"/>
                      </a:cubicBezTo>
                      <a:cubicBezTo>
                        <a:pt x="715" y="1771"/>
                        <a:pt x="715" y="1771"/>
                        <a:pt x="715" y="1771"/>
                      </a:cubicBezTo>
                      <a:cubicBezTo>
                        <a:pt x="694" y="1659"/>
                        <a:pt x="598" y="1573"/>
                        <a:pt x="480" y="1573"/>
                      </a:cubicBezTo>
                      <a:cubicBezTo>
                        <a:pt x="235" y="1573"/>
                        <a:pt x="235" y="1573"/>
                        <a:pt x="235" y="1573"/>
                      </a:cubicBezTo>
                      <a:cubicBezTo>
                        <a:pt x="107" y="1573"/>
                        <a:pt x="0" y="1680"/>
                        <a:pt x="0" y="1808"/>
                      </a:cubicBezTo>
                      <a:cubicBezTo>
                        <a:pt x="0" y="2485"/>
                        <a:pt x="0" y="2485"/>
                        <a:pt x="0" y="2485"/>
                      </a:cubicBezTo>
                      <a:cubicBezTo>
                        <a:pt x="187" y="2395"/>
                        <a:pt x="427" y="2299"/>
                        <a:pt x="742" y="2187"/>
                      </a:cubicBezTo>
                      <a:close/>
                      <a:moveTo>
                        <a:pt x="736" y="4021"/>
                      </a:moveTo>
                      <a:cubicBezTo>
                        <a:pt x="427" y="3904"/>
                        <a:pt x="187" y="3803"/>
                        <a:pt x="0" y="3712"/>
                      </a:cubicBezTo>
                      <a:cubicBezTo>
                        <a:pt x="0" y="4368"/>
                        <a:pt x="0" y="4368"/>
                        <a:pt x="0" y="4368"/>
                      </a:cubicBezTo>
                      <a:cubicBezTo>
                        <a:pt x="0" y="4496"/>
                        <a:pt x="107" y="4603"/>
                        <a:pt x="235" y="4603"/>
                      </a:cubicBezTo>
                      <a:cubicBezTo>
                        <a:pt x="480" y="4603"/>
                        <a:pt x="480" y="4603"/>
                        <a:pt x="480" y="4603"/>
                      </a:cubicBezTo>
                      <a:cubicBezTo>
                        <a:pt x="598" y="4603"/>
                        <a:pt x="694" y="4517"/>
                        <a:pt x="715" y="4405"/>
                      </a:cubicBezTo>
                      <a:cubicBezTo>
                        <a:pt x="774" y="4032"/>
                        <a:pt x="774" y="4032"/>
                        <a:pt x="774" y="4032"/>
                      </a:cubicBezTo>
                      <a:cubicBezTo>
                        <a:pt x="758" y="4027"/>
                        <a:pt x="747" y="4021"/>
                        <a:pt x="736" y="4021"/>
                      </a:cubicBezTo>
                      <a:close/>
                      <a:moveTo>
                        <a:pt x="6742" y="3093"/>
                      </a:moveTo>
                      <a:cubicBezTo>
                        <a:pt x="6742" y="3029"/>
                        <a:pt x="6688" y="2976"/>
                        <a:pt x="6624" y="2976"/>
                      </a:cubicBezTo>
                      <a:cubicBezTo>
                        <a:pt x="4619" y="2976"/>
                        <a:pt x="4619" y="2976"/>
                        <a:pt x="4619" y="2976"/>
                      </a:cubicBezTo>
                      <a:cubicBezTo>
                        <a:pt x="4555" y="2976"/>
                        <a:pt x="4502" y="3029"/>
                        <a:pt x="4502" y="3093"/>
                      </a:cubicBezTo>
                      <a:cubicBezTo>
                        <a:pt x="4502" y="3157"/>
                        <a:pt x="4555" y="3211"/>
                        <a:pt x="4619" y="3211"/>
                      </a:cubicBezTo>
                      <a:cubicBezTo>
                        <a:pt x="6624" y="3211"/>
                        <a:pt x="6624" y="3211"/>
                        <a:pt x="6624" y="3211"/>
                      </a:cubicBezTo>
                      <a:cubicBezTo>
                        <a:pt x="6688" y="3211"/>
                        <a:pt x="6742" y="3157"/>
                        <a:pt x="6742" y="3093"/>
                      </a:cubicBezTo>
                      <a:close/>
                      <a:moveTo>
                        <a:pt x="8352" y="3093"/>
                      </a:moveTo>
                      <a:cubicBezTo>
                        <a:pt x="8224" y="3093"/>
                        <a:pt x="8118" y="3200"/>
                        <a:pt x="8118" y="3328"/>
                      </a:cubicBezTo>
                      <a:cubicBezTo>
                        <a:pt x="8118" y="3456"/>
                        <a:pt x="8224" y="3563"/>
                        <a:pt x="8352" y="3563"/>
                      </a:cubicBezTo>
                      <a:cubicBezTo>
                        <a:pt x="8486" y="3563"/>
                        <a:pt x="8587" y="3456"/>
                        <a:pt x="8587" y="3328"/>
                      </a:cubicBezTo>
                      <a:cubicBezTo>
                        <a:pt x="8587" y="3200"/>
                        <a:pt x="8486" y="3093"/>
                        <a:pt x="8352" y="3093"/>
                      </a:cubicBezTo>
                      <a:close/>
                    </a:path>
                  </a:pathLst>
                </a:custGeom>
                <a:solidFill>
                  <a:schemeClr val="tx2"/>
                </a:solidFill>
                <a:ln w="0">
                  <a:noFill/>
                  <a:prstDash val="solid"/>
                  <a:round/>
                  <a:headEnd/>
                  <a:tailEnd/>
                </a:ln>
              </p:spPr>
              <p:txBody>
                <a:bodyPr vert="horz" wrap="square" lIns="103693" tIns="51846" rIns="103693" bIns="51846"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Trebuchet MS"/>
                    <a:ea typeface="+mn-ea"/>
                    <a:cs typeface="+mn-cs"/>
                  </a:endParaRPr>
                </a:p>
              </p:txBody>
            </p:sp>
          </p:grpSp>
        </p:grpSp>
      </p:grpSp>
      <p:sp>
        <p:nvSpPr>
          <p:cNvPr id="73" name="TextBox 72">
            <a:extLst>
              <a:ext uri="{FF2B5EF4-FFF2-40B4-BE49-F238E27FC236}">
                <a16:creationId xmlns:a16="http://schemas.microsoft.com/office/drawing/2014/main" id="{C4269FCF-4D85-4F8E-AC6B-EAB1DD34F2FC}"/>
              </a:ext>
            </a:extLst>
          </p:cNvPr>
          <p:cNvSpPr txBox="1"/>
          <p:nvPr/>
        </p:nvSpPr>
        <p:spPr>
          <a:xfrm>
            <a:off x="1456771" y="5494672"/>
            <a:ext cx="1684933" cy="569225"/>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6041" tIns="38020" rIns="76041" bIns="38020" numCol="1" spcCol="0" rtlCol="0" fromWordArt="0" anchor="ctr"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295E7E"/>
                </a:solidFill>
                <a:effectLst/>
                <a:uLnTx/>
                <a:uFillTx/>
                <a:latin typeface="Trebuchet MS"/>
                <a:ea typeface="+mn-ea"/>
                <a:cs typeface="+mn-cs"/>
              </a:rPr>
              <a:t>SMC Marchwood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295E7E"/>
                </a:solidFill>
                <a:effectLst/>
                <a:uLnTx/>
                <a:uFillTx/>
                <a:latin typeface="Trebuchet MS"/>
                <a:ea typeface="+mn-ea"/>
                <a:cs typeface="+mn-cs"/>
              </a:rPr>
              <a:t>Strat Comm</a:t>
            </a:r>
          </a:p>
        </p:txBody>
      </p:sp>
      <p:grpSp>
        <p:nvGrpSpPr>
          <p:cNvPr id="85" name="Group 84">
            <a:extLst>
              <a:ext uri="{FF2B5EF4-FFF2-40B4-BE49-F238E27FC236}">
                <a16:creationId xmlns:a16="http://schemas.microsoft.com/office/drawing/2014/main" id="{C491FA81-DAFA-40E4-8E41-2D2D0922B7CC}"/>
              </a:ext>
            </a:extLst>
          </p:cNvPr>
          <p:cNvGrpSpPr>
            <a:grpSpLocks/>
          </p:cNvGrpSpPr>
          <p:nvPr/>
        </p:nvGrpSpPr>
        <p:grpSpPr>
          <a:xfrm>
            <a:off x="687052" y="5462415"/>
            <a:ext cx="633739" cy="633739"/>
            <a:chOff x="-1024496" y="3149574"/>
            <a:chExt cx="558853" cy="558853"/>
          </a:xfrm>
        </p:grpSpPr>
        <p:sp>
          <p:nvSpPr>
            <p:cNvPr id="174" name="Oval 173">
              <a:extLst>
                <a:ext uri="{FF2B5EF4-FFF2-40B4-BE49-F238E27FC236}">
                  <a16:creationId xmlns:a16="http://schemas.microsoft.com/office/drawing/2014/main" id="{BBFE986A-A8CA-43F6-91D7-09085C8DF1E5}"/>
                </a:ext>
              </a:extLst>
            </p:cNvPr>
            <p:cNvSpPr/>
            <p:nvPr>
              <p:custDataLst>
                <p:tags r:id="rId4"/>
              </p:custDataLst>
            </p:nvPr>
          </p:nvSpPr>
          <p:spPr>
            <a:xfrm>
              <a:off x="-1024496" y="3149574"/>
              <a:ext cx="558853" cy="558853"/>
            </a:xfrm>
            <a:prstGeom prst="ellipse">
              <a:avLst/>
            </a:prstGeom>
            <a:solidFill>
              <a:srgbClr val="FFFFFF"/>
            </a:solidFill>
            <a:ln w="18535">
              <a:gradFill flip="none" rotWithShape="1">
                <a:gsLst>
                  <a:gs pos="0">
                    <a:schemeClr val="accent1"/>
                  </a:gs>
                  <a:gs pos="100000">
                    <a:schemeClr val="accent4"/>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lIns="133453" tIns="133453" rIns="133453" bIns="133453" rtlCol="0" anchor="ctr"/>
            <a:lstStyle/>
            <a:p>
              <a:pPr marL="0" marR="0" lvl="0" indent="0" algn="ctr" defTabSz="914400" rtl="0" eaLnBrk="1" fontAlgn="auto" latinLnBrk="0" hangingPunct="1">
                <a:lnSpc>
                  <a:spcPct val="95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lumMod val="50000"/>
                  </a:prstClr>
                </a:solidFill>
                <a:effectLst/>
                <a:uLnTx/>
                <a:uFillTx/>
                <a:latin typeface="Trebuchet MS"/>
                <a:ea typeface="+mn-ea"/>
                <a:cs typeface="+mn-cs"/>
              </a:endParaRPr>
            </a:p>
          </p:txBody>
        </p:sp>
        <p:grpSp>
          <p:nvGrpSpPr>
            <p:cNvPr id="175" name="bcgIcons_Cyber risk ">
              <a:extLst>
                <a:ext uri="{FF2B5EF4-FFF2-40B4-BE49-F238E27FC236}">
                  <a16:creationId xmlns:a16="http://schemas.microsoft.com/office/drawing/2014/main" id="{4D9663A8-8DBB-434F-8B48-0D89A0BE056E}"/>
                </a:ext>
              </a:extLst>
            </p:cNvPr>
            <p:cNvGrpSpPr>
              <a:grpSpLocks noChangeAspect="1"/>
            </p:cNvGrpSpPr>
            <p:nvPr/>
          </p:nvGrpSpPr>
          <p:grpSpPr>
            <a:xfrm>
              <a:off x="-946043" y="3227832"/>
              <a:ext cx="401948" cy="402336"/>
              <a:chOff x="5273675" y="2606675"/>
              <a:chExt cx="1643063" cy="1644650"/>
            </a:xfrm>
          </p:grpSpPr>
          <p:sp>
            <p:nvSpPr>
              <p:cNvPr id="176" name="AutoShape 30">
                <a:extLst>
                  <a:ext uri="{FF2B5EF4-FFF2-40B4-BE49-F238E27FC236}">
                    <a16:creationId xmlns:a16="http://schemas.microsoft.com/office/drawing/2014/main" id="{FACB7959-276E-4E9D-9C52-F6B3C5ABC671}"/>
                  </a:ext>
                </a:extLst>
              </p:cNvPr>
              <p:cNvSpPr>
                <a:spLocks noChangeAspect="1" noChangeArrowheads="1" noTextEdit="1"/>
              </p:cNvSpPr>
              <p:nvPr/>
            </p:nvSpPr>
            <p:spPr bwMode="auto">
              <a:xfrm>
                <a:off x="5273675" y="2606675"/>
                <a:ext cx="1643063" cy="164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a:ea typeface="+mn-ea"/>
                  <a:cs typeface="+mn-cs"/>
                </a:endParaRPr>
              </a:p>
            </p:txBody>
          </p:sp>
          <p:grpSp>
            <p:nvGrpSpPr>
              <p:cNvPr id="177" name="Group 176">
                <a:extLst>
                  <a:ext uri="{FF2B5EF4-FFF2-40B4-BE49-F238E27FC236}">
                    <a16:creationId xmlns:a16="http://schemas.microsoft.com/office/drawing/2014/main" id="{0909A9A0-D975-400E-B21A-CCAAAF68F396}"/>
                  </a:ext>
                </a:extLst>
              </p:cNvPr>
              <p:cNvGrpSpPr/>
              <p:nvPr/>
            </p:nvGrpSpPr>
            <p:grpSpPr>
              <a:xfrm>
                <a:off x="5437187" y="2794000"/>
                <a:ext cx="1303338" cy="1273176"/>
                <a:chOff x="5437187" y="2794000"/>
                <a:chExt cx="1303338" cy="1273176"/>
              </a:xfrm>
            </p:grpSpPr>
            <p:sp>
              <p:nvSpPr>
                <p:cNvPr id="178" name="Freeform 5">
                  <a:extLst>
                    <a:ext uri="{FF2B5EF4-FFF2-40B4-BE49-F238E27FC236}">
                      <a16:creationId xmlns:a16="http://schemas.microsoft.com/office/drawing/2014/main" id="{39BCA5E9-F138-4E7C-A3C8-0D666EBA432C}"/>
                    </a:ext>
                  </a:extLst>
                </p:cNvPr>
                <p:cNvSpPr>
                  <a:spLocks/>
                </p:cNvSpPr>
                <p:nvPr/>
              </p:nvSpPr>
              <p:spPr bwMode="auto">
                <a:xfrm>
                  <a:off x="5437187" y="2794000"/>
                  <a:ext cx="1303338" cy="1273176"/>
                </a:xfrm>
                <a:custGeom>
                  <a:avLst/>
                  <a:gdLst>
                    <a:gd name="connsiteX0" fmla="*/ 30162 w 1303338"/>
                    <a:gd name="connsiteY0" fmla="*/ 954088 h 1273176"/>
                    <a:gd name="connsiteX1" fmla="*/ 30162 w 1303338"/>
                    <a:gd name="connsiteY1" fmla="*/ 1241426 h 1273176"/>
                    <a:gd name="connsiteX2" fmla="*/ 392112 w 1303338"/>
                    <a:gd name="connsiteY2" fmla="*/ 1241426 h 1273176"/>
                    <a:gd name="connsiteX3" fmla="*/ 392112 w 1303338"/>
                    <a:gd name="connsiteY3" fmla="*/ 954088 h 1273176"/>
                    <a:gd name="connsiteX4" fmla="*/ 30162 w 1303338"/>
                    <a:gd name="connsiteY4" fmla="*/ 954088 h 1273176"/>
                    <a:gd name="connsiteX5" fmla="*/ 24221 w 1303338"/>
                    <a:gd name="connsiteY5" fmla="*/ 922338 h 1273176"/>
                    <a:gd name="connsiteX6" fmla="*/ 400355 w 1303338"/>
                    <a:gd name="connsiteY6" fmla="*/ 922338 h 1273176"/>
                    <a:gd name="connsiteX7" fmla="*/ 423863 w 1303338"/>
                    <a:gd name="connsiteY7" fmla="*/ 945870 h 1273176"/>
                    <a:gd name="connsiteX8" fmla="*/ 423863 w 1303338"/>
                    <a:gd name="connsiteY8" fmla="*/ 1249644 h 1273176"/>
                    <a:gd name="connsiteX9" fmla="*/ 400355 w 1303338"/>
                    <a:gd name="connsiteY9" fmla="*/ 1273176 h 1273176"/>
                    <a:gd name="connsiteX10" fmla="*/ 24221 w 1303338"/>
                    <a:gd name="connsiteY10" fmla="*/ 1273176 h 1273176"/>
                    <a:gd name="connsiteX11" fmla="*/ 0 w 1303338"/>
                    <a:gd name="connsiteY11" fmla="*/ 1249644 h 1273176"/>
                    <a:gd name="connsiteX12" fmla="*/ 0 w 1303338"/>
                    <a:gd name="connsiteY12" fmla="*/ 945870 h 1273176"/>
                    <a:gd name="connsiteX13" fmla="*/ 24221 w 1303338"/>
                    <a:gd name="connsiteY13" fmla="*/ 922338 h 1273176"/>
                    <a:gd name="connsiteX14" fmla="*/ 715169 w 1303338"/>
                    <a:gd name="connsiteY14" fmla="*/ 0 h 1273176"/>
                    <a:gd name="connsiteX15" fmla="*/ 1303338 w 1303338"/>
                    <a:gd name="connsiteY15" fmla="*/ 588962 h 1273176"/>
                    <a:gd name="connsiteX16" fmla="*/ 715169 w 1303338"/>
                    <a:gd name="connsiteY16" fmla="*/ 1177925 h 1273176"/>
                    <a:gd name="connsiteX17" fmla="*/ 454633 w 1303338"/>
                    <a:gd name="connsiteY17" fmla="*/ 1117244 h 1273176"/>
                    <a:gd name="connsiteX18" fmla="*/ 454633 w 1303338"/>
                    <a:gd name="connsiteY18" fmla="*/ 1081550 h 1273176"/>
                    <a:gd name="connsiteX19" fmla="*/ 715169 w 1303338"/>
                    <a:gd name="connsiteY19" fmla="*/ 1146514 h 1273176"/>
                    <a:gd name="connsiteX20" fmla="*/ 1272645 w 1303338"/>
                    <a:gd name="connsiteY20" fmla="*/ 588962 h 1273176"/>
                    <a:gd name="connsiteX21" fmla="*/ 715169 w 1303338"/>
                    <a:gd name="connsiteY21" fmla="*/ 31411 h 1273176"/>
                    <a:gd name="connsiteX22" fmla="*/ 158407 w 1303338"/>
                    <a:gd name="connsiteY22" fmla="*/ 588962 h 1273176"/>
                    <a:gd name="connsiteX23" fmla="*/ 165545 w 1303338"/>
                    <a:gd name="connsiteY23" fmla="*/ 681055 h 1273176"/>
                    <a:gd name="connsiteX24" fmla="*/ 135566 w 1303338"/>
                    <a:gd name="connsiteY24" fmla="*/ 691049 h 1273176"/>
                    <a:gd name="connsiteX25" fmla="*/ 127000 w 1303338"/>
                    <a:gd name="connsiteY25" fmla="*/ 588962 h 1273176"/>
                    <a:gd name="connsiteX26" fmla="*/ 715169 w 1303338"/>
                    <a:gd name="connsiteY26" fmla="*/ 0 h 1273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03338" h="1273176">
                      <a:moveTo>
                        <a:pt x="30162" y="954088"/>
                      </a:moveTo>
                      <a:cubicBezTo>
                        <a:pt x="30162" y="1241426"/>
                        <a:pt x="30162" y="1241426"/>
                        <a:pt x="30162" y="1241426"/>
                      </a:cubicBezTo>
                      <a:cubicBezTo>
                        <a:pt x="392112" y="1241426"/>
                        <a:pt x="392112" y="1241426"/>
                        <a:pt x="392112" y="1241426"/>
                      </a:cubicBezTo>
                      <a:cubicBezTo>
                        <a:pt x="392112" y="954088"/>
                        <a:pt x="392112" y="954088"/>
                        <a:pt x="392112" y="954088"/>
                      </a:cubicBezTo>
                      <a:cubicBezTo>
                        <a:pt x="30162" y="954088"/>
                        <a:pt x="30162" y="954088"/>
                        <a:pt x="30162" y="954088"/>
                      </a:cubicBezTo>
                      <a:close/>
                      <a:moveTo>
                        <a:pt x="24221" y="922338"/>
                      </a:moveTo>
                      <a:cubicBezTo>
                        <a:pt x="400355" y="922338"/>
                        <a:pt x="400355" y="922338"/>
                        <a:pt x="400355" y="922338"/>
                      </a:cubicBezTo>
                      <a:cubicBezTo>
                        <a:pt x="413178" y="922338"/>
                        <a:pt x="423863" y="933034"/>
                        <a:pt x="423863" y="945870"/>
                      </a:cubicBezTo>
                      <a:cubicBezTo>
                        <a:pt x="423863" y="1249644"/>
                        <a:pt x="423863" y="1249644"/>
                        <a:pt x="423863" y="1249644"/>
                      </a:cubicBezTo>
                      <a:cubicBezTo>
                        <a:pt x="423863" y="1262480"/>
                        <a:pt x="413178" y="1273176"/>
                        <a:pt x="400355" y="1273176"/>
                      </a:cubicBezTo>
                      <a:cubicBezTo>
                        <a:pt x="24221" y="1273176"/>
                        <a:pt x="24221" y="1273176"/>
                        <a:pt x="24221" y="1273176"/>
                      </a:cubicBezTo>
                      <a:cubicBezTo>
                        <a:pt x="10686" y="1273176"/>
                        <a:pt x="0" y="1262480"/>
                        <a:pt x="0" y="1249644"/>
                      </a:cubicBezTo>
                      <a:cubicBezTo>
                        <a:pt x="0" y="945870"/>
                        <a:pt x="0" y="945870"/>
                        <a:pt x="0" y="945870"/>
                      </a:cubicBezTo>
                      <a:cubicBezTo>
                        <a:pt x="0" y="933034"/>
                        <a:pt x="10686" y="922338"/>
                        <a:pt x="24221" y="922338"/>
                      </a:cubicBezTo>
                      <a:close/>
                      <a:moveTo>
                        <a:pt x="715169" y="0"/>
                      </a:moveTo>
                      <a:cubicBezTo>
                        <a:pt x="1039947" y="0"/>
                        <a:pt x="1303338" y="264141"/>
                        <a:pt x="1303338" y="588962"/>
                      </a:cubicBezTo>
                      <a:cubicBezTo>
                        <a:pt x="1303338" y="913784"/>
                        <a:pt x="1039947" y="1177925"/>
                        <a:pt x="715169" y="1177925"/>
                      </a:cubicBezTo>
                      <a:cubicBezTo>
                        <a:pt x="620948" y="1177925"/>
                        <a:pt x="533151" y="1155794"/>
                        <a:pt x="454633" y="1117244"/>
                      </a:cubicBezTo>
                      <a:cubicBezTo>
                        <a:pt x="454633" y="1117244"/>
                        <a:pt x="454633" y="1117244"/>
                        <a:pt x="454633" y="1081550"/>
                      </a:cubicBezTo>
                      <a:cubicBezTo>
                        <a:pt x="532437" y="1122955"/>
                        <a:pt x="620948" y="1146514"/>
                        <a:pt x="715169" y="1146514"/>
                      </a:cubicBezTo>
                      <a:cubicBezTo>
                        <a:pt x="1022102" y="1146514"/>
                        <a:pt x="1272645" y="896651"/>
                        <a:pt x="1272645" y="588962"/>
                      </a:cubicBezTo>
                      <a:cubicBezTo>
                        <a:pt x="1272645" y="281988"/>
                        <a:pt x="1022102" y="31411"/>
                        <a:pt x="715169" y="31411"/>
                      </a:cubicBezTo>
                      <a:cubicBezTo>
                        <a:pt x="408236" y="31411"/>
                        <a:pt x="158407" y="281988"/>
                        <a:pt x="158407" y="588962"/>
                      </a:cubicBezTo>
                      <a:cubicBezTo>
                        <a:pt x="158407" y="620374"/>
                        <a:pt x="160549" y="651071"/>
                        <a:pt x="165545" y="681055"/>
                      </a:cubicBezTo>
                      <a:cubicBezTo>
                        <a:pt x="156266" y="683910"/>
                        <a:pt x="146273" y="686766"/>
                        <a:pt x="135566" y="691049"/>
                      </a:cubicBezTo>
                      <a:cubicBezTo>
                        <a:pt x="129855" y="657496"/>
                        <a:pt x="127000" y="623943"/>
                        <a:pt x="127000" y="588962"/>
                      </a:cubicBezTo>
                      <a:cubicBezTo>
                        <a:pt x="127000" y="264141"/>
                        <a:pt x="391105" y="0"/>
                        <a:pt x="715169"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12334" tIns="56167" rIns="112334" bIns="56167"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Trebuchet MS"/>
                    <a:ea typeface="+mn-ea"/>
                    <a:cs typeface="+mn-cs"/>
                  </a:endParaRPr>
                </a:p>
              </p:txBody>
            </p:sp>
            <p:sp>
              <p:nvSpPr>
                <p:cNvPr id="179" name="Freeform 6">
                  <a:extLst>
                    <a:ext uri="{FF2B5EF4-FFF2-40B4-BE49-F238E27FC236}">
                      <a16:creationId xmlns:a16="http://schemas.microsoft.com/office/drawing/2014/main" id="{515A64EE-C6FF-4D78-9A47-8E6A9233CB4F}"/>
                    </a:ext>
                  </a:extLst>
                </p:cNvPr>
                <p:cNvSpPr>
                  <a:spLocks/>
                </p:cNvSpPr>
                <p:nvPr/>
              </p:nvSpPr>
              <p:spPr bwMode="auto">
                <a:xfrm>
                  <a:off x="5483225" y="2851150"/>
                  <a:ext cx="1198563" cy="1158876"/>
                </a:xfrm>
                <a:custGeom>
                  <a:avLst/>
                  <a:gdLst>
                    <a:gd name="connsiteX0" fmla="*/ 165101 w 1198563"/>
                    <a:gd name="connsiteY0" fmla="*/ 976313 h 1158876"/>
                    <a:gd name="connsiteX1" fmla="*/ 128588 w 1198563"/>
                    <a:gd name="connsiteY1" fmla="*/ 1012746 h 1158876"/>
                    <a:gd name="connsiteX2" fmla="*/ 149350 w 1198563"/>
                    <a:gd name="connsiteY2" fmla="*/ 1046322 h 1158876"/>
                    <a:gd name="connsiteX3" fmla="*/ 149350 w 1198563"/>
                    <a:gd name="connsiteY3" fmla="*/ 1102044 h 1158876"/>
                    <a:gd name="connsiteX4" fmla="*/ 153646 w 1198563"/>
                    <a:gd name="connsiteY4" fmla="*/ 1104901 h 1158876"/>
                    <a:gd name="connsiteX5" fmla="*/ 176556 w 1198563"/>
                    <a:gd name="connsiteY5" fmla="*/ 1104901 h 1158876"/>
                    <a:gd name="connsiteX6" fmla="*/ 180135 w 1198563"/>
                    <a:gd name="connsiteY6" fmla="*/ 1102044 h 1158876"/>
                    <a:gd name="connsiteX7" fmla="*/ 180135 w 1198563"/>
                    <a:gd name="connsiteY7" fmla="*/ 1046322 h 1158876"/>
                    <a:gd name="connsiteX8" fmla="*/ 201613 w 1198563"/>
                    <a:gd name="connsiteY8" fmla="*/ 1012746 h 1158876"/>
                    <a:gd name="connsiteX9" fmla="*/ 165101 w 1198563"/>
                    <a:gd name="connsiteY9" fmla="*/ 976313 h 1158876"/>
                    <a:gd name="connsiteX10" fmla="*/ 13102 w 1198563"/>
                    <a:gd name="connsiteY10" fmla="*/ 922338 h 1158876"/>
                    <a:gd name="connsiteX11" fmla="*/ 317814 w 1198563"/>
                    <a:gd name="connsiteY11" fmla="*/ 922338 h 1158876"/>
                    <a:gd name="connsiteX12" fmla="*/ 320675 w 1198563"/>
                    <a:gd name="connsiteY12" fmla="*/ 926613 h 1158876"/>
                    <a:gd name="connsiteX13" fmla="*/ 320675 w 1198563"/>
                    <a:gd name="connsiteY13" fmla="*/ 1154601 h 1158876"/>
                    <a:gd name="connsiteX14" fmla="*/ 317814 w 1198563"/>
                    <a:gd name="connsiteY14" fmla="*/ 1158876 h 1158876"/>
                    <a:gd name="connsiteX15" fmla="*/ 13102 w 1198563"/>
                    <a:gd name="connsiteY15" fmla="*/ 1158876 h 1158876"/>
                    <a:gd name="connsiteX16" fmla="*/ 9525 w 1198563"/>
                    <a:gd name="connsiteY16" fmla="*/ 1154601 h 1158876"/>
                    <a:gd name="connsiteX17" fmla="*/ 9525 w 1198563"/>
                    <a:gd name="connsiteY17" fmla="*/ 926613 h 1158876"/>
                    <a:gd name="connsiteX18" fmla="*/ 13102 w 1198563"/>
                    <a:gd name="connsiteY18" fmla="*/ 922338 h 1158876"/>
                    <a:gd name="connsiteX19" fmla="*/ 407988 w 1198563"/>
                    <a:gd name="connsiteY19" fmla="*/ 882650 h 1158876"/>
                    <a:gd name="connsiteX20" fmla="*/ 410819 w 1198563"/>
                    <a:gd name="connsiteY20" fmla="*/ 883366 h 1158876"/>
                    <a:gd name="connsiteX21" fmla="*/ 434172 w 1198563"/>
                    <a:gd name="connsiteY21" fmla="*/ 928461 h 1158876"/>
                    <a:gd name="connsiteX22" fmla="*/ 525463 w 1198563"/>
                    <a:gd name="connsiteY22" fmla="*/ 1042988 h 1158876"/>
                    <a:gd name="connsiteX23" fmla="*/ 407988 w 1198563"/>
                    <a:gd name="connsiteY23" fmla="*/ 992883 h 1158876"/>
                    <a:gd name="connsiteX24" fmla="*/ 407988 w 1198563"/>
                    <a:gd name="connsiteY24" fmla="*/ 887660 h 1158876"/>
                    <a:gd name="connsiteX25" fmla="*/ 407988 w 1198563"/>
                    <a:gd name="connsiteY25" fmla="*/ 882650 h 1158876"/>
                    <a:gd name="connsiteX26" fmla="*/ 954902 w 1198563"/>
                    <a:gd name="connsiteY26" fmla="*/ 869950 h 1158876"/>
                    <a:gd name="connsiteX27" fmla="*/ 1041401 w 1198563"/>
                    <a:gd name="connsiteY27" fmla="*/ 908562 h 1158876"/>
                    <a:gd name="connsiteX28" fmla="*/ 811213 w 1198563"/>
                    <a:gd name="connsiteY28" fmla="*/ 1042988 h 1158876"/>
                    <a:gd name="connsiteX29" fmla="*/ 903431 w 1198563"/>
                    <a:gd name="connsiteY29" fmla="*/ 928583 h 1158876"/>
                    <a:gd name="connsiteX30" fmla="*/ 926307 w 1198563"/>
                    <a:gd name="connsiteY30" fmla="*/ 883536 h 1158876"/>
                    <a:gd name="connsiteX31" fmla="*/ 954902 w 1198563"/>
                    <a:gd name="connsiteY31" fmla="*/ 869950 h 1158876"/>
                    <a:gd name="connsiteX32" fmla="*/ 704201 w 1198563"/>
                    <a:gd name="connsiteY32" fmla="*/ 825500 h 1158876"/>
                    <a:gd name="connsiteX33" fmla="*/ 886944 w 1198563"/>
                    <a:gd name="connsiteY33" fmla="*/ 851149 h 1158876"/>
                    <a:gd name="connsiteX34" fmla="*/ 896938 w 1198563"/>
                    <a:gd name="connsiteY34" fmla="*/ 871810 h 1158876"/>
                    <a:gd name="connsiteX35" fmla="*/ 875523 w 1198563"/>
                    <a:gd name="connsiteY35" fmla="*/ 913845 h 1158876"/>
                    <a:gd name="connsiteX36" fmla="*/ 714195 w 1198563"/>
                    <a:gd name="connsiteY36" fmla="*/ 1060613 h 1158876"/>
                    <a:gd name="connsiteX37" fmla="*/ 684213 w 1198563"/>
                    <a:gd name="connsiteY37" fmla="*/ 1062038 h 1158876"/>
                    <a:gd name="connsiteX38" fmla="*/ 684213 w 1198563"/>
                    <a:gd name="connsiteY38" fmla="*/ 845449 h 1158876"/>
                    <a:gd name="connsiteX39" fmla="*/ 704201 w 1198563"/>
                    <a:gd name="connsiteY39" fmla="*/ 825500 h 1158876"/>
                    <a:gd name="connsiteX40" fmla="*/ 632543 w 1198563"/>
                    <a:gd name="connsiteY40" fmla="*/ 825500 h 1158876"/>
                    <a:gd name="connsiteX41" fmla="*/ 652463 w 1198563"/>
                    <a:gd name="connsiteY41" fmla="*/ 845449 h 1158876"/>
                    <a:gd name="connsiteX42" fmla="*/ 652463 w 1198563"/>
                    <a:gd name="connsiteY42" fmla="*/ 1062038 h 1158876"/>
                    <a:gd name="connsiteX43" fmla="*/ 622582 w 1198563"/>
                    <a:gd name="connsiteY43" fmla="*/ 1060613 h 1158876"/>
                    <a:gd name="connsiteX44" fmla="*/ 461082 w 1198563"/>
                    <a:gd name="connsiteY44" fmla="*/ 913845 h 1158876"/>
                    <a:gd name="connsiteX45" fmla="*/ 439738 w 1198563"/>
                    <a:gd name="connsiteY45" fmla="*/ 871810 h 1158876"/>
                    <a:gd name="connsiteX46" fmla="*/ 449699 w 1198563"/>
                    <a:gd name="connsiteY46" fmla="*/ 851149 h 1158876"/>
                    <a:gd name="connsiteX47" fmla="*/ 632543 w 1198563"/>
                    <a:gd name="connsiteY47" fmla="*/ 825500 h 1158876"/>
                    <a:gd name="connsiteX48" fmla="*/ 164742 w 1198563"/>
                    <a:gd name="connsiteY48" fmla="*/ 647700 h 1158876"/>
                    <a:gd name="connsiteX49" fmla="*/ 165458 w 1198563"/>
                    <a:gd name="connsiteY49" fmla="*/ 647700 h 1158876"/>
                    <a:gd name="connsiteX50" fmla="*/ 246397 w 1198563"/>
                    <a:gd name="connsiteY50" fmla="*/ 667643 h 1158876"/>
                    <a:gd name="connsiteX51" fmla="*/ 330200 w 1198563"/>
                    <a:gd name="connsiteY51" fmla="*/ 809383 h 1158876"/>
                    <a:gd name="connsiteX52" fmla="*/ 330200 w 1198563"/>
                    <a:gd name="connsiteY52" fmla="*/ 835025 h 1158876"/>
                    <a:gd name="connsiteX53" fmla="*/ 272899 w 1198563"/>
                    <a:gd name="connsiteY53" fmla="*/ 835025 h 1158876"/>
                    <a:gd name="connsiteX54" fmla="*/ 272899 w 1198563"/>
                    <a:gd name="connsiteY54" fmla="*/ 809383 h 1158876"/>
                    <a:gd name="connsiteX55" fmla="*/ 222044 w 1198563"/>
                    <a:gd name="connsiteY55" fmla="*/ 719638 h 1158876"/>
                    <a:gd name="connsiteX56" fmla="*/ 165458 w 1198563"/>
                    <a:gd name="connsiteY56" fmla="*/ 704681 h 1158876"/>
                    <a:gd name="connsiteX57" fmla="*/ 108157 w 1198563"/>
                    <a:gd name="connsiteY57" fmla="*/ 719638 h 1158876"/>
                    <a:gd name="connsiteX58" fmla="*/ 57302 w 1198563"/>
                    <a:gd name="connsiteY58" fmla="*/ 809383 h 1158876"/>
                    <a:gd name="connsiteX59" fmla="*/ 57302 w 1198563"/>
                    <a:gd name="connsiteY59" fmla="*/ 835025 h 1158876"/>
                    <a:gd name="connsiteX60" fmla="*/ 0 w 1198563"/>
                    <a:gd name="connsiteY60" fmla="*/ 835025 h 1158876"/>
                    <a:gd name="connsiteX61" fmla="*/ 0 w 1198563"/>
                    <a:gd name="connsiteY61" fmla="*/ 809383 h 1158876"/>
                    <a:gd name="connsiteX62" fmla="*/ 84520 w 1198563"/>
                    <a:gd name="connsiteY62" fmla="*/ 667643 h 1158876"/>
                    <a:gd name="connsiteX63" fmla="*/ 164742 w 1198563"/>
                    <a:gd name="connsiteY63" fmla="*/ 647700 h 1158876"/>
                    <a:gd name="connsiteX64" fmla="*/ 1016691 w 1198563"/>
                    <a:gd name="connsiteY64" fmla="*/ 547688 h 1158876"/>
                    <a:gd name="connsiteX65" fmla="*/ 1198563 w 1198563"/>
                    <a:gd name="connsiteY65" fmla="*/ 547688 h 1158876"/>
                    <a:gd name="connsiteX66" fmla="*/ 1063050 w 1198563"/>
                    <a:gd name="connsiteY66" fmla="*/ 885826 h 1158876"/>
                    <a:gd name="connsiteX67" fmla="*/ 964625 w 1198563"/>
                    <a:gd name="connsiteY67" fmla="*/ 841597 h 1158876"/>
                    <a:gd name="connsiteX68" fmla="*/ 952500 w 1198563"/>
                    <a:gd name="connsiteY68" fmla="*/ 816629 h 1158876"/>
                    <a:gd name="connsiteX69" fmla="*/ 996007 w 1198563"/>
                    <a:gd name="connsiteY69" fmla="*/ 568376 h 1158876"/>
                    <a:gd name="connsiteX70" fmla="*/ 1016691 w 1198563"/>
                    <a:gd name="connsiteY70" fmla="*/ 547688 h 1158876"/>
                    <a:gd name="connsiteX71" fmla="*/ 704233 w 1198563"/>
                    <a:gd name="connsiteY71" fmla="*/ 547688 h 1158876"/>
                    <a:gd name="connsiteX72" fmla="*/ 945182 w 1198563"/>
                    <a:gd name="connsiteY72" fmla="*/ 547688 h 1158876"/>
                    <a:gd name="connsiteX73" fmla="*/ 965201 w 1198563"/>
                    <a:gd name="connsiteY73" fmla="*/ 567586 h 1158876"/>
                    <a:gd name="connsiteX74" fmla="*/ 923732 w 1198563"/>
                    <a:gd name="connsiteY74" fmla="*/ 804938 h 1158876"/>
                    <a:gd name="connsiteX75" fmla="*/ 895133 w 1198563"/>
                    <a:gd name="connsiteY75" fmla="*/ 819151 h 1158876"/>
                    <a:gd name="connsiteX76" fmla="*/ 704233 w 1198563"/>
                    <a:gd name="connsiteY76" fmla="*/ 792857 h 1158876"/>
                    <a:gd name="connsiteX77" fmla="*/ 684213 w 1198563"/>
                    <a:gd name="connsiteY77" fmla="*/ 772249 h 1158876"/>
                    <a:gd name="connsiteX78" fmla="*/ 684213 w 1198563"/>
                    <a:gd name="connsiteY78" fmla="*/ 568296 h 1158876"/>
                    <a:gd name="connsiteX79" fmla="*/ 704233 w 1198563"/>
                    <a:gd name="connsiteY79" fmla="*/ 547688 h 1158876"/>
                    <a:gd name="connsiteX80" fmla="*/ 392259 w 1198563"/>
                    <a:gd name="connsiteY80" fmla="*/ 547688 h 1158876"/>
                    <a:gd name="connsiteX81" fmla="*/ 631846 w 1198563"/>
                    <a:gd name="connsiteY81" fmla="*/ 547688 h 1158876"/>
                    <a:gd name="connsiteX82" fmla="*/ 652463 w 1198563"/>
                    <a:gd name="connsiteY82" fmla="*/ 568296 h 1158876"/>
                    <a:gd name="connsiteX83" fmla="*/ 652463 w 1198563"/>
                    <a:gd name="connsiteY83" fmla="*/ 772249 h 1158876"/>
                    <a:gd name="connsiteX84" fmla="*/ 631846 w 1198563"/>
                    <a:gd name="connsiteY84" fmla="*/ 792857 h 1158876"/>
                    <a:gd name="connsiteX85" fmla="*/ 442025 w 1198563"/>
                    <a:gd name="connsiteY85" fmla="*/ 819151 h 1158876"/>
                    <a:gd name="connsiteX86" fmla="*/ 414298 w 1198563"/>
                    <a:gd name="connsiteY86" fmla="*/ 804938 h 1158876"/>
                    <a:gd name="connsiteX87" fmla="*/ 373063 w 1198563"/>
                    <a:gd name="connsiteY87" fmla="*/ 567586 h 1158876"/>
                    <a:gd name="connsiteX88" fmla="*/ 392259 w 1198563"/>
                    <a:gd name="connsiteY88" fmla="*/ 547688 h 1158876"/>
                    <a:gd name="connsiteX89" fmla="*/ 138113 w 1198563"/>
                    <a:gd name="connsiteY89" fmla="*/ 547688 h 1158876"/>
                    <a:gd name="connsiteX90" fmla="*/ 319799 w 1198563"/>
                    <a:gd name="connsiteY90" fmla="*/ 547688 h 1158876"/>
                    <a:gd name="connsiteX91" fmla="*/ 341258 w 1198563"/>
                    <a:gd name="connsiteY91" fmla="*/ 568337 h 1158876"/>
                    <a:gd name="connsiteX92" fmla="*/ 384176 w 1198563"/>
                    <a:gd name="connsiteY92" fmla="*/ 816128 h 1158876"/>
                    <a:gd name="connsiteX93" fmla="*/ 372731 w 1198563"/>
                    <a:gd name="connsiteY93" fmla="*/ 838201 h 1158876"/>
                    <a:gd name="connsiteX94" fmla="*/ 359141 w 1198563"/>
                    <a:gd name="connsiteY94" fmla="*/ 834641 h 1158876"/>
                    <a:gd name="connsiteX95" fmla="*/ 359141 w 1198563"/>
                    <a:gd name="connsiteY95" fmla="*/ 809007 h 1158876"/>
                    <a:gd name="connsiteX96" fmla="*/ 258999 w 1198563"/>
                    <a:gd name="connsiteY96" fmla="*/ 640965 h 1158876"/>
                    <a:gd name="connsiteX97" fmla="*/ 165295 w 1198563"/>
                    <a:gd name="connsiteY97" fmla="*/ 618180 h 1158876"/>
                    <a:gd name="connsiteX98" fmla="*/ 164579 w 1198563"/>
                    <a:gd name="connsiteY98" fmla="*/ 618180 h 1158876"/>
                    <a:gd name="connsiteX99" fmla="*/ 144551 w 1198563"/>
                    <a:gd name="connsiteY99" fmla="*/ 619604 h 1158876"/>
                    <a:gd name="connsiteX100" fmla="*/ 138113 w 1198563"/>
                    <a:gd name="connsiteY100" fmla="*/ 547688 h 1158876"/>
                    <a:gd name="connsiteX101" fmla="*/ 895133 w 1198563"/>
                    <a:gd name="connsiteY101" fmla="*/ 242888 h 1158876"/>
                    <a:gd name="connsiteX102" fmla="*/ 923732 w 1198563"/>
                    <a:gd name="connsiteY102" fmla="*/ 257898 h 1158876"/>
                    <a:gd name="connsiteX103" fmla="*/ 965201 w 1198563"/>
                    <a:gd name="connsiteY103" fmla="*/ 495924 h 1158876"/>
                    <a:gd name="connsiteX104" fmla="*/ 945182 w 1198563"/>
                    <a:gd name="connsiteY104" fmla="*/ 515938 h 1158876"/>
                    <a:gd name="connsiteX105" fmla="*/ 704233 w 1198563"/>
                    <a:gd name="connsiteY105" fmla="*/ 515938 h 1158876"/>
                    <a:gd name="connsiteX106" fmla="*/ 684213 w 1198563"/>
                    <a:gd name="connsiteY106" fmla="*/ 495924 h 1158876"/>
                    <a:gd name="connsiteX107" fmla="*/ 684213 w 1198563"/>
                    <a:gd name="connsiteY107" fmla="*/ 290779 h 1158876"/>
                    <a:gd name="connsiteX108" fmla="*/ 704233 w 1198563"/>
                    <a:gd name="connsiteY108" fmla="*/ 269335 h 1158876"/>
                    <a:gd name="connsiteX109" fmla="*/ 895133 w 1198563"/>
                    <a:gd name="connsiteY109" fmla="*/ 242888 h 1158876"/>
                    <a:gd name="connsiteX110" fmla="*/ 442025 w 1198563"/>
                    <a:gd name="connsiteY110" fmla="*/ 242888 h 1158876"/>
                    <a:gd name="connsiteX111" fmla="*/ 631846 w 1198563"/>
                    <a:gd name="connsiteY111" fmla="*/ 269335 h 1158876"/>
                    <a:gd name="connsiteX112" fmla="*/ 652463 w 1198563"/>
                    <a:gd name="connsiteY112" fmla="*/ 290779 h 1158876"/>
                    <a:gd name="connsiteX113" fmla="*/ 652463 w 1198563"/>
                    <a:gd name="connsiteY113" fmla="*/ 495924 h 1158876"/>
                    <a:gd name="connsiteX114" fmla="*/ 631846 w 1198563"/>
                    <a:gd name="connsiteY114" fmla="*/ 515938 h 1158876"/>
                    <a:gd name="connsiteX115" fmla="*/ 392259 w 1198563"/>
                    <a:gd name="connsiteY115" fmla="*/ 515938 h 1158876"/>
                    <a:gd name="connsiteX116" fmla="*/ 373063 w 1198563"/>
                    <a:gd name="connsiteY116" fmla="*/ 495924 h 1158876"/>
                    <a:gd name="connsiteX117" fmla="*/ 414298 w 1198563"/>
                    <a:gd name="connsiteY117" fmla="*/ 257898 h 1158876"/>
                    <a:gd name="connsiteX118" fmla="*/ 442025 w 1198563"/>
                    <a:gd name="connsiteY118" fmla="*/ 242888 h 1158876"/>
                    <a:gd name="connsiteX119" fmla="*/ 1063050 w 1198563"/>
                    <a:gd name="connsiteY119" fmla="*/ 177800 h 1158876"/>
                    <a:gd name="connsiteX120" fmla="*/ 1198563 w 1198563"/>
                    <a:gd name="connsiteY120" fmla="*/ 515938 h 1158876"/>
                    <a:gd name="connsiteX121" fmla="*/ 1016691 w 1198563"/>
                    <a:gd name="connsiteY121" fmla="*/ 515938 h 1158876"/>
                    <a:gd name="connsiteX122" fmla="*/ 996007 w 1198563"/>
                    <a:gd name="connsiteY122" fmla="*/ 495921 h 1158876"/>
                    <a:gd name="connsiteX123" fmla="*/ 952500 w 1198563"/>
                    <a:gd name="connsiteY123" fmla="*/ 247143 h 1158876"/>
                    <a:gd name="connsiteX124" fmla="*/ 964625 w 1198563"/>
                    <a:gd name="connsiteY124" fmla="*/ 222122 h 1158876"/>
                    <a:gd name="connsiteX125" fmla="*/ 1063050 w 1198563"/>
                    <a:gd name="connsiteY125" fmla="*/ 177800 h 1158876"/>
                    <a:gd name="connsiteX126" fmla="*/ 273305 w 1198563"/>
                    <a:gd name="connsiteY126" fmla="*/ 177800 h 1158876"/>
                    <a:gd name="connsiteX127" fmla="*/ 372731 w 1198563"/>
                    <a:gd name="connsiteY127" fmla="*/ 222122 h 1158876"/>
                    <a:gd name="connsiteX128" fmla="*/ 384176 w 1198563"/>
                    <a:gd name="connsiteY128" fmla="*/ 247143 h 1158876"/>
                    <a:gd name="connsiteX129" fmla="*/ 341258 w 1198563"/>
                    <a:gd name="connsiteY129" fmla="*/ 495921 h 1158876"/>
                    <a:gd name="connsiteX130" fmla="*/ 319799 w 1198563"/>
                    <a:gd name="connsiteY130" fmla="*/ 515938 h 1158876"/>
                    <a:gd name="connsiteX131" fmla="*/ 138113 w 1198563"/>
                    <a:gd name="connsiteY131" fmla="*/ 515938 h 1158876"/>
                    <a:gd name="connsiteX132" fmla="*/ 273305 w 1198563"/>
                    <a:gd name="connsiteY132" fmla="*/ 177800 h 1158876"/>
                    <a:gd name="connsiteX133" fmla="*/ 811213 w 1198563"/>
                    <a:gd name="connsiteY133" fmla="*/ 19050 h 1158876"/>
                    <a:gd name="connsiteX134" fmla="*/ 1041401 w 1198563"/>
                    <a:gd name="connsiteY134" fmla="*/ 154191 h 1158876"/>
                    <a:gd name="connsiteX135" fmla="*/ 954902 w 1198563"/>
                    <a:gd name="connsiteY135" fmla="*/ 192088 h 1158876"/>
                    <a:gd name="connsiteX136" fmla="*/ 926307 w 1198563"/>
                    <a:gd name="connsiteY136" fmla="*/ 179217 h 1158876"/>
                    <a:gd name="connsiteX137" fmla="*/ 903431 w 1198563"/>
                    <a:gd name="connsiteY137" fmla="*/ 134170 h 1158876"/>
                    <a:gd name="connsiteX138" fmla="*/ 811213 w 1198563"/>
                    <a:gd name="connsiteY138" fmla="*/ 19050 h 1158876"/>
                    <a:gd name="connsiteX139" fmla="*/ 525463 w 1198563"/>
                    <a:gd name="connsiteY139" fmla="*/ 19050 h 1158876"/>
                    <a:gd name="connsiteX140" fmla="*/ 433531 w 1198563"/>
                    <a:gd name="connsiteY140" fmla="*/ 134170 h 1158876"/>
                    <a:gd name="connsiteX141" fmla="*/ 410013 w 1198563"/>
                    <a:gd name="connsiteY141" fmla="*/ 179217 h 1158876"/>
                    <a:gd name="connsiteX142" fmla="*/ 381507 w 1198563"/>
                    <a:gd name="connsiteY142" fmla="*/ 192088 h 1158876"/>
                    <a:gd name="connsiteX143" fmla="*/ 295275 w 1198563"/>
                    <a:gd name="connsiteY143" fmla="*/ 154191 h 1158876"/>
                    <a:gd name="connsiteX144" fmla="*/ 525463 w 1198563"/>
                    <a:gd name="connsiteY144" fmla="*/ 19050 h 1158876"/>
                    <a:gd name="connsiteX145" fmla="*/ 684213 w 1198563"/>
                    <a:gd name="connsiteY145" fmla="*/ 0 h 1158876"/>
                    <a:gd name="connsiteX146" fmla="*/ 714195 w 1198563"/>
                    <a:gd name="connsiteY146" fmla="*/ 2145 h 1158876"/>
                    <a:gd name="connsiteX147" fmla="*/ 875523 w 1198563"/>
                    <a:gd name="connsiteY147" fmla="*/ 150169 h 1158876"/>
                    <a:gd name="connsiteX148" fmla="*/ 896938 w 1198563"/>
                    <a:gd name="connsiteY148" fmla="*/ 191644 h 1158876"/>
                    <a:gd name="connsiteX149" fmla="*/ 886944 w 1198563"/>
                    <a:gd name="connsiteY149" fmla="*/ 213097 h 1158876"/>
                    <a:gd name="connsiteX150" fmla="*/ 704201 w 1198563"/>
                    <a:gd name="connsiteY150" fmla="*/ 238125 h 1158876"/>
                    <a:gd name="connsiteX151" fmla="*/ 684213 w 1198563"/>
                    <a:gd name="connsiteY151" fmla="*/ 218817 h 1158876"/>
                    <a:gd name="connsiteX152" fmla="*/ 684213 w 1198563"/>
                    <a:gd name="connsiteY152" fmla="*/ 0 h 1158876"/>
                    <a:gd name="connsiteX153" fmla="*/ 652463 w 1198563"/>
                    <a:gd name="connsiteY153" fmla="*/ 0 h 1158876"/>
                    <a:gd name="connsiteX154" fmla="*/ 652463 w 1198563"/>
                    <a:gd name="connsiteY154" fmla="*/ 218817 h 1158876"/>
                    <a:gd name="connsiteX155" fmla="*/ 632543 w 1198563"/>
                    <a:gd name="connsiteY155" fmla="*/ 238125 h 1158876"/>
                    <a:gd name="connsiteX156" fmla="*/ 449699 w 1198563"/>
                    <a:gd name="connsiteY156" fmla="*/ 213097 h 1158876"/>
                    <a:gd name="connsiteX157" fmla="*/ 439738 w 1198563"/>
                    <a:gd name="connsiteY157" fmla="*/ 191644 h 1158876"/>
                    <a:gd name="connsiteX158" fmla="*/ 461082 w 1198563"/>
                    <a:gd name="connsiteY158" fmla="*/ 150169 h 1158876"/>
                    <a:gd name="connsiteX159" fmla="*/ 622582 w 1198563"/>
                    <a:gd name="connsiteY159" fmla="*/ 2145 h 1158876"/>
                    <a:gd name="connsiteX160" fmla="*/ 652463 w 1198563"/>
                    <a:gd name="connsiteY160" fmla="*/ 0 h 1158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Lst>
                  <a:rect l="l" t="t" r="r" b="b"/>
                  <a:pathLst>
                    <a:path w="1198563" h="1158876">
                      <a:moveTo>
                        <a:pt x="165101" y="976313"/>
                      </a:moveTo>
                      <a:cubicBezTo>
                        <a:pt x="144339" y="976313"/>
                        <a:pt x="128588" y="992744"/>
                        <a:pt x="128588" y="1012746"/>
                      </a:cubicBezTo>
                      <a:cubicBezTo>
                        <a:pt x="128588" y="1027748"/>
                        <a:pt x="137179" y="1040607"/>
                        <a:pt x="149350" y="1046322"/>
                      </a:cubicBezTo>
                      <a:cubicBezTo>
                        <a:pt x="149350" y="1102044"/>
                        <a:pt x="149350" y="1102044"/>
                        <a:pt x="149350" y="1102044"/>
                      </a:cubicBezTo>
                      <a:cubicBezTo>
                        <a:pt x="149350" y="1103472"/>
                        <a:pt x="151498" y="1104901"/>
                        <a:pt x="153646" y="1104901"/>
                      </a:cubicBezTo>
                      <a:cubicBezTo>
                        <a:pt x="176556" y="1104901"/>
                        <a:pt x="176556" y="1104901"/>
                        <a:pt x="176556" y="1104901"/>
                      </a:cubicBezTo>
                      <a:cubicBezTo>
                        <a:pt x="178703" y="1104901"/>
                        <a:pt x="180135" y="1103472"/>
                        <a:pt x="180135" y="1102044"/>
                      </a:cubicBezTo>
                      <a:cubicBezTo>
                        <a:pt x="180135" y="1046322"/>
                        <a:pt x="180135" y="1046322"/>
                        <a:pt x="180135" y="1046322"/>
                      </a:cubicBezTo>
                      <a:cubicBezTo>
                        <a:pt x="193022" y="1040607"/>
                        <a:pt x="201613" y="1027748"/>
                        <a:pt x="201613" y="1012746"/>
                      </a:cubicBezTo>
                      <a:cubicBezTo>
                        <a:pt x="201613" y="992744"/>
                        <a:pt x="185147" y="976313"/>
                        <a:pt x="165101" y="976313"/>
                      </a:cubicBezTo>
                      <a:close/>
                      <a:moveTo>
                        <a:pt x="13102" y="922338"/>
                      </a:moveTo>
                      <a:cubicBezTo>
                        <a:pt x="317814" y="922338"/>
                        <a:pt x="317814" y="922338"/>
                        <a:pt x="317814" y="922338"/>
                      </a:cubicBezTo>
                      <a:cubicBezTo>
                        <a:pt x="319245" y="922338"/>
                        <a:pt x="320675" y="924476"/>
                        <a:pt x="320675" y="926613"/>
                      </a:cubicBezTo>
                      <a:cubicBezTo>
                        <a:pt x="320675" y="1154601"/>
                        <a:pt x="320675" y="1154601"/>
                        <a:pt x="320675" y="1154601"/>
                      </a:cubicBezTo>
                      <a:cubicBezTo>
                        <a:pt x="320675" y="1156739"/>
                        <a:pt x="319245" y="1158876"/>
                        <a:pt x="317814" y="1158876"/>
                      </a:cubicBezTo>
                      <a:cubicBezTo>
                        <a:pt x="13102" y="1158876"/>
                        <a:pt x="13102" y="1158876"/>
                        <a:pt x="13102" y="1158876"/>
                      </a:cubicBezTo>
                      <a:cubicBezTo>
                        <a:pt x="10956" y="1158876"/>
                        <a:pt x="9525" y="1156739"/>
                        <a:pt x="9525" y="1154601"/>
                      </a:cubicBezTo>
                      <a:cubicBezTo>
                        <a:pt x="9525" y="926613"/>
                        <a:pt x="9525" y="926613"/>
                        <a:pt x="9525" y="926613"/>
                      </a:cubicBezTo>
                      <a:cubicBezTo>
                        <a:pt x="9525" y="924476"/>
                        <a:pt x="10956" y="922338"/>
                        <a:pt x="13102" y="922338"/>
                      </a:cubicBezTo>
                      <a:close/>
                      <a:moveTo>
                        <a:pt x="407988" y="882650"/>
                      </a:moveTo>
                      <a:cubicBezTo>
                        <a:pt x="408696" y="882650"/>
                        <a:pt x="410111" y="883366"/>
                        <a:pt x="410819" y="883366"/>
                      </a:cubicBezTo>
                      <a:cubicBezTo>
                        <a:pt x="418603" y="898397"/>
                        <a:pt x="425680" y="914145"/>
                        <a:pt x="434172" y="928461"/>
                      </a:cubicBezTo>
                      <a:cubicBezTo>
                        <a:pt x="461064" y="976419"/>
                        <a:pt x="491495" y="1014356"/>
                        <a:pt x="525463" y="1042988"/>
                      </a:cubicBezTo>
                      <a:cubicBezTo>
                        <a:pt x="483710" y="1030820"/>
                        <a:pt x="444788" y="1014356"/>
                        <a:pt x="407988" y="992883"/>
                      </a:cubicBezTo>
                      <a:cubicBezTo>
                        <a:pt x="407988" y="992883"/>
                        <a:pt x="407988" y="992883"/>
                        <a:pt x="407988" y="887660"/>
                      </a:cubicBezTo>
                      <a:cubicBezTo>
                        <a:pt x="407988" y="886229"/>
                        <a:pt x="407988" y="884797"/>
                        <a:pt x="407988" y="882650"/>
                      </a:cubicBezTo>
                      <a:close/>
                      <a:moveTo>
                        <a:pt x="954902" y="869950"/>
                      </a:moveTo>
                      <a:cubicBezTo>
                        <a:pt x="985641" y="881390"/>
                        <a:pt x="1014951" y="894261"/>
                        <a:pt x="1041401" y="908562"/>
                      </a:cubicBezTo>
                      <a:cubicBezTo>
                        <a:pt x="977778" y="970770"/>
                        <a:pt x="899142" y="1017962"/>
                        <a:pt x="811213" y="1042988"/>
                      </a:cubicBezTo>
                      <a:cubicBezTo>
                        <a:pt x="844812" y="1014387"/>
                        <a:pt x="876266" y="976490"/>
                        <a:pt x="903431" y="928583"/>
                      </a:cubicBezTo>
                      <a:cubicBezTo>
                        <a:pt x="911295" y="914282"/>
                        <a:pt x="919159" y="898551"/>
                        <a:pt x="926307" y="883536"/>
                      </a:cubicBezTo>
                      <a:cubicBezTo>
                        <a:pt x="937745" y="882820"/>
                        <a:pt x="947753" y="877815"/>
                        <a:pt x="954902" y="869950"/>
                      </a:cubicBezTo>
                      <a:close/>
                      <a:moveTo>
                        <a:pt x="704201" y="825500"/>
                      </a:moveTo>
                      <a:cubicBezTo>
                        <a:pt x="767733" y="827637"/>
                        <a:pt x="829837" y="836899"/>
                        <a:pt x="886944" y="851149"/>
                      </a:cubicBezTo>
                      <a:cubicBezTo>
                        <a:pt x="888372" y="858986"/>
                        <a:pt x="891941" y="866110"/>
                        <a:pt x="896938" y="871810"/>
                      </a:cubicBezTo>
                      <a:cubicBezTo>
                        <a:pt x="890514" y="886772"/>
                        <a:pt x="883375" y="900309"/>
                        <a:pt x="875523" y="913845"/>
                      </a:cubicBezTo>
                      <a:cubicBezTo>
                        <a:pt x="830551" y="992929"/>
                        <a:pt x="774157" y="1043514"/>
                        <a:pt x="714195" y="1060613"/>
                      </a:cubicBezTo>
                      <a:cubicBezTo>
                        <a:pt x="704201" y="1061326"/>
                        <a:pt x="694207" y="1062038"/>
                        <a:pt x="684213" y="1062038"/>
                      </a:cubicBezTo>
                      <a:cubicBezTo>
                        <a:pt x="684213" y="1062038"/>
                        <a:pt x="684213" y="1062038"/>
                        <a:pt x="684213" y="845449"/>
                      </a:cubicBezTo>
                      <a:cubicBezTo>
                        <a:pt x="692779" y="841174"/>
                        <a:pt x="699918" y="834049"/>
                        <a:pt x="704201" y="825500"/>
                      </a:cubicBezTo>
                      <a:close/>
                      <a:moveTo>
                        <a:pt x="632543" y="825500"/>
                      </a:moveTo>
                      <a:cubicBezTo>
                        <a:pt x="636100" y="834049"/>
                        <a:pt x="643214" y="841174"/>
                        <a:pt x="652463" y="845449"/>
                      </a:cubicBezTo>
                      <a:cubicBezTo>
                        <a:pt x="652463" y="845449"/>
                        <a:pt x="652463" y="845449"/>
                        <a:pt x="652463" y="1062038"/>
                      </a:cubicBezTo>
                      <a:cubicBezTo>
                        <a:pt x="642503" y="1062038"/>
                        <a:pt x="632543" y="1061326"/>
                        <a:pt x="622582" y="1060613"/>
                      </a:cubicBezTo>
                      <a:cubicBezTo>
                        <a:pt x="562108" y="1043514"/>
                        <a:pt x="505904" y="992929"/>
                        <a:pt x="461082" y="913845"/>
                      </a:cubicBezTo>
                      <a:cubicBezTo>
                        <a:pt x="453256" y="900309"/>
                        <a:pt x="446141" y="886772"/>
                        <a:pt x="439738" y="871810"/>
                      </a:cubicBezTo>
                      <a:cubicBezTo>
                        <a:pt x="445430" y="866110"/>
                        <a:pt x="448987" y="858986"/>
                        <a:pt x="449699" y="851149"/>
                      </a:cubicBezTo>
                      <a:cubicBezTo>
                        <a:pt x="507326" y="836899"/>
                        <a:pt x="568512" y="827637"/>
                        <a:pt x="632543" y="825500"/>
                      </a:cubicBezTo>
                      <a:close/>
                      <a:moveTo>
                        <a:pt x="164742" y="647700"/>
                      </a:moveTo>
                      <a:cubicBezTo>
                        <a:pt x="165458" y="647700"/>
                        <a:pt x="165458" y="647700"/>
                        <a:pt x="165458" y="647700"/>
                      </a:cubicBezTo>
                      <a:cubicBezTo>
                        <a:pt x="166891" y="647700"/>
                        <a:pt x="206286" y="648412"/>
                        <a:pt x="246397" y="667643"/>
                      </a:cubicBezTo>
                      <a:cubicBezTo>
                        <a:pt x="284359" y="686874"/>
                        <a:pt x="330200" y="726761"/>
                        <a:pt x="330200" y="809383"/>
                      </a:cubicBezTo>
                      <a:cubicBezTo>
                        <a:pt x="330200" y="835025"/>
                        <a:pt x="330200" y="835025"/>
                        <a:pt x="330200" y="835025"/>
                      </a:cubicBezTo>
                      <a:cubicBezTo>
                        <a:pt x="272899" y="835025"/>
                        <a:pt x="272899" y="835025"/>
                        <a:pt x="272899" y="835025"/>
                      </a:cubicBezTo>
                      <a:cubicBezTo>
                        <a:pt x="272899" y="809383"/>
                        <a:pt x="272899" y="809383"/>
                        <a:pt x="272899" y="809383"/>
                      </a:cubicBezTo>
                      <a:cubicBezTo>
                        <a:pt x="272899" y="766648"/>
                        <a:pt x="256425" y="736733"/>
                        <a:pt x="222044" y="719638"/>
                      </a:cubicBezTo>
                      <a:cubicBezTo>
                        <a:pt x="196258" y="706105"/>
                        <a:pt x="168323" y="704681"/>
                        <a:pt x="165458" y="704681"/>
                      </a:cubicBezTo>
                      <a:cubicBezTo>
                        <a:pt x="161877" y="704681"/>
                        <a:pt x="134659" y="706105"/>
                        <a:pt x="108157" y="719638"/>
                      </a:cubicBezTo>
                      <a:cubicBezTo>
                        <a:pt x="74492" y="736733"/>
                        <a:pt x="57302" y="766648"/>
                        <a:pt x="57302" y="809383"/>
                      </a:cubicBezTo>
                      <a:cubicBezTo>
                        <a:pt x="57302" y="835025"/>
                        <a:pt x="57302" y="835025"/>
                        <a:pt x="57302" y="835025"/>
                      </a:cubicBezTo>
                      <a:cubicBezTo>
                        <a:pt x="0" y="835025"/>
                        <a:pt x="0" y="835025"/>
                        <a:pt x="0" y="835025"/>
                      </a:cubicBezTo>
                      <a:cubicBezTo>
                        <a:pt x="0" y="809383"/>
                        <a:pt x="0" y="809383"/>
                        <a:pt x="0" y="809383"/>
                      </a:cubicBezTo>
                      <a:cubicBezTo>
                        <a:pt x="0" y="726761"/>
                        <a:pt x="45841" y="686874"/>
                        <a:pt x="84520" y="667643"/>
                      </a:cubicBezTo>
                      <a:cubicBezTo>
                        <a:pt x="123915" y="648412"/>
                        <a:pt x="163310" y="647700"/>
                        <a:pt x="164742" y="647700"/>
                      </a:cubicBezTo>
                      <a:close/>
                      <a:moveTo>
                        <a:pt x="1016691" y="547688"/>
                      </a:moveTo>
                      <a:cubicBezTo>
                        <a:pt x="1016691" y="547688"/>
                        <a:pt x="1016691" y="547688"/>
                        <a:pt x="1198563" y="547688"/>
                      </a:cubicBezTo>
                      <a:cubicBezTo>
                        <a:pt x="1194997" y="677521"/>
                        <a:pt x="1144358" y="795228"/>
                        <a:pt x="1063050" y="885826"/>
                      </a:cubicBezTo>
                      <a:cubicBezTo>
                        <a:pt x="1033095" y="868705"/>
                        <a:pt x="999573" y="853724"/>
                        <a:pt x="964625" y="841597"/>
                      </a:cubicBezTo>
                      <a:cubicBezTo>
                        <a:pt x="963912" y="831610"/>
                        <a:pt x="958919" y="823049"/>
                        <a:pt x="952500" y="816629"/>
                      </a:cubicBezTo>
                      <a:cubicBezTo>
                        <a:pt x="977463" y="741725"/>
                        <a:pt x="992441" y="656834"/>
                        <a:pt x="996007" y="568376"/>
                      </a:cubicBezTo>
                      <a:cubicBezTo>
                        <a:pt x="1005279" y="564809"/>
                        <a:pt x="1012411" y="556962"/>
                        <a:pt x="1016691" y="547688"/>
                      </a:cubicBezTo>
                      <a:close/>
                      <a:moveTo>
                        <a:pt x="704233" y="547688"/>
                      </a:moveTo>
                      <a:cubicBezTo>
                        <a:pt x="704233" y="547688"/>
                        <a:pt x="704233" y="547688"/>
                        <a:pt x="945182" y="547688"/>
                      </a:cubicBezTo>
                      <a:cubicBezTo>
                        <a:pt x="949472" y="556926"/>
                        <a:pt x="956621" y="564033"/>
                        <a:pt x="965201" y="567586"/>
                      </a:cubicBezTo>
                      <a:cubicBezTo>
                        <a:pt x="961626" y="652151"/>
                        <a:pt x="948042" y="733164"/>
                        <a:pt x="923732" y="804938"/>
                      </a:cubicBezTo>
                      <a:cubicBezTo>
                        <a:pt x="912293" y="805649"/>
                        <a:pt x="902283" y="811334"/>
                        <a:pt x="895133" y="819151"/>
                      </a:cubicBezTo>
                      <a:cubicBezTo>
                        <a:pt x="835789" y="804228"/>
                        <a:pt x="771441" y="795700"/>
                        <a:pt x="704233" y="792857"/>
                      </a:cubicBezTo>
                      <a:cubicBezTo>
                        <a:pt x="700658" y="783619"/>
                        <a:pt x="693508" y="776513"/>
                        <a:pt x="684213" y="772249"/>
                      </a:cubicBezTo>
                      <a:cubicBezTo>
                        <a:pt x="684213" y="772249"/>
                        <a:pt x="684213" y="772249"/>
                        <a:pt x="684213" y="568296"/>
                      </a:cubicBezTo>
                      <a:cubicBezTo>
                        <a:pt x="692793" y="564033"/>
                        <a:pt x="699943" y="556926"/>
                        <a:pt x="704233" y="547688"/>
                      </a:cubicBezTo>
                      <a:close/>
                      <a:moveTo>
                        <a:pt x="392259" y="547688"/>
                      </a:moveTo>
                      <a:cubicBezTo>
                        <a:pt x="392259" y="547688"/>
                        <a:pt x="392259" y="547688"/>
                        <a:pt x="631846" y="547688"/>
                      </a:cubicBezTo>
                      <a:cubicBezTo>
                        <a:pt x="636112" y="556926"/>
                        <a:pt x="643221" y="564033"/>
                        <a:pt x="652463" y="568296"/>
                      </a:cubicBezTo>
                      <a:cubicBezTo>
                        <a:pt x="652463" y="568296"/>
                        <a:pt x="652463" y="568296"/>
                        <a:pt x="652463" y="772249"/>
                      </a:cubicBezTo>
                      <a:cubicBezTo>
                        <a:pt x="643221" y="776513"/>
                        <a:pt x="635401" y="783619"/>
                        <a:pt x="631846" y="792857"/>
                      </a:cubicBezTo>
                      <a:cubicBezTo>
                        <a:pt x="565728" y="795700"/>
                        <a:pt x="501744" y="804228"/>
                        <a:pt x="442025" y="819151"/>
                      </a:cubicBezTo>
                      <a:cubicBezTo>
                        <a:pt x="434915" y="811334"/>
                        <a:pt x="424962" y="805649"/>
                        <a:pt x="414298" y="804938"/>
                      </a:cubicBezTo>
                      <a:cubicBezTo>
                        <a:pt x="390126" y="733164"/>
                        <a:pt x="375907" y="652151"/>
                        <a:pt x="373063" y="567586"/>
                      </a:cubicBezTo>
                      <a:cubicBezTo>
                        <a:pt x="381595" y="564033"/>
                        <a:pt x="388704" y="556926"/>
                        <a:pt x="392259" y="547688"/>
                      </a:cubicBezTo>
                      <a:close/>
                      <a:moveTo>
                        <a:pt x="138113" y="547688"/>
                      </a:moveTo>
                      <a:cubicBezTo>
                        <a:pt x="138113" y="547688"/>
                        <a:pt x="138113" y="547688"/>
                        <a:pt x="319799" y="547688"/>
                      </a:cubicBezTo>
                      <a:cubicBezTo>
                        <a:pt x="324091" y="556944"/>
                        <a:pt x="331244" y="564777"/>
                        <a:pt x="341258" y="568337"/>
                      </a:cubicBezTo>
                      <a:cubicBezTo>
                        <a:pt x="344119" y="656630"/>
                        <a:pt x="359141" y="741363"/>
                        <a:pt x="384176" y="816128"/>
                      </a:cubicBezTo>
                      <a:cubicBezTo>
                        <a:pt x="378454" y="821824"/>
                        <a:pt x="374162" y="829656"/>
                        <a:pt x="372731" y="838201"/>
                      </a:cubicBezTo>
                      <a:cubicBezTo>
                        <a:pt x="368440" y="836065"/>
                        <a:pt x="364148" y="835353"/>
                        <a:pt x="359141" y="834641"/>
                      </a:cubicBezTo>
                      <a:cubicBezTo>
                        <a:pt x="359141" y="834641"/>
                        <a:pt x="359141" y="834641"/>
                        <a:pt x="359141" y="809007"/>
                      </a:cubicBezTo>
                      <a:cubicBezTo>
                        <a:pt x="359141" y="732819"/>
                        <a:pt x="323376" y="673007"/>
                        <a:pt x="258999" y="640965"/>
                      </a:cubicBezTo>
                      <a:cubicBezTo>
                        <a:pt x="215366" y="619604"/>
                        <a:pt x="173163" y="618180"/>
                        <a:pt x="165295" y="618180"/>
                      </a:cubicBezTo>
                      <a:cubicBezTo>
                        <a:pt x="165295" y="618180"/>
                        <a:pt x="165295" y="618180"/>
                        <a:pt x="164579" y="618180"/>
                      </a:cubicBezTo>
                      <a:cubicBezTo>
                        <a:pt x="161718" y="618180"/>
                        <a:pt x="154565" y="618180"/>
                        <a:pt x="144551" y="619604"/>
                      </a:cubicBezTo>
                      <a:cubicBezTo>
                        <a:pt x="140974" y="596107"/>
                        <a:pt x="138829" y="571897"/>
                        <a:pt x="138113" y="547688"/>
                      </a:cubicBezTo>
                      <a:close/>
                      <a:moveTo>
                        <a:pt x="895133" y="242888"/>
                      </a:moveTo>
                      <a:cubicBezTo>
                        <a:pt x="902283" y="251465"/>
                        <a:pt x="912293" y="257184"/>
                        <a:pt x="923732" y="257898"/>
                      </a:cubicBezTo>
                      <a:cubicBezTo>
                        <a:pt x="948042" y="330092"/>
                        <a:pt x="961626" y="410864"/>
                        <a:pt x="965201" y="495924"/>
                      </a:cubicBezTo>
                      <a:cubicBezTo>
                        <a:pt x="956621" y="500212"/>
                        <a:pt x="949472" y="507360"/>
                        <a:pt x="945182" y="515938"/>
                      </a:cubicBezTo>
                      <a:cubicBezTo>
                        <a:pt x="945182" y="515938"/>
                        <a:pt x="945182" y="515938"/>
                        <a:pt x="704233" y="515938"/>
                      </a:cubicBezTo>
                      <a:cubicBezTo>
                        <a:pt x="699943" y="507360"/>
                        <a:pt x="692793" y="500212"/>
                        <a:pt x="684213" y="495924"/>
                      </a:cubicBezTo>
                      <a:cubicBezTo>
                        <a:pt x="684213" y="495924"/>
                        <a:pt x="684213" y="495924"/>
                        <a:pt x="684213" y="290779"/>
                      </a:cubicBezTo>
                      <a:cubicBezTo>
                        <a:pt x="693508" y="286490"/>
                        <a:pt x="700658" y="279342"/>
                        <a:pt x="704233" y="269335"/>
                      </a:cubicBezTo>
                      <a:cubicBezTo>
                        <a:pt x="771441" y="267191"/>
                        <a:pt x="835789" y="258613"/>
                        <a:pt x="895133" y="242888"/>
                      </a:cubicBezTo>
                      <a:close/>
                      <a:moveTo>
                        <a:pt x="442025" y="242888"/>
                      </a:moveTo>
                      <a:cubicBezTo>
                        <a:pt x="501744" y="258613"/>
                        <a:pt x="565728" y="267191"/>
                        <a:pt x="631846" y="269335"/>
                      </a:cubicBezTo>
                      <a:cubicBezTo>
                        <a:pt x="635401" y="279342"/>
                        <a:pt x="643221" y="286490"/>
                        <a:pt x="652463" y="290779"/>
                      </a:cubicBezTo>
                      <a:cubicBezTo>
                        <a:pt x="652463" y="290779"/>
                        <a:pt x="652463" y="290779"/>
                        <a:pt x="652463" y="495924"/>
                      </a:cubicBezTo>
                      <a:cubicBezTo>
                        <a:pt x="643221" y="500212"/>
                        <a:pt x="636112" y="507360"/>
                        <a:pt x="631846" y="515938"/>
                      </a:cubicBezTo>
                      <a:cubicBezTo>
                        <a:pt x="631846" y="515938"/>
                        <a:pt x="631846" y="515938"/>
                        <a:pt x="392259" y="515938"/>
                      </a:cubicBezTo>
                      <a:cubicBezTo>
                        <a:pt x="388704" y="507360"/>
                        <a:pt x="381595" y="500212"/>
                        <a:pt x="373063" y="495924"/>
                      </a:cubicBezTo>
                      <a:cubicBezTo>
                        <a:pt x="375907" y="410864"/>
                        <a:pt x="390126" y="330092"/>
                        <a:pt x="414298" y="257898"/>
                      </a:cubicBezTo>
                      <a:cubicBezTo>
                        <a:pt x="424962" y="257184"/>
                        <a:pt x="434915" y="251465"/>
                        <a:pt x="442025" y="242888"/>
                      </a:cubicBezTo>
                      <a:close/>
                      <a:moveTo>
                        <a:pt x="1063050" y="177800"/>
                      </a:moveTo>
                      <a:cubicBezTo>
                        <a:pt x="1144358" y="267875"/>
                        <a:pt x="1194997" y="386545"/>
                        <a:pt x="1198563" y="515938"/>
                      </a:cubicBezTo>
                      <a:cubicBezTo>
                        <a:pt x="1198563" y="515938"/>
                        <a:pt x="1198563" y="515938"/>
                        <a:pt x="1016691" y="515938"/>
                      </a:cubicBezTo>
                      <a:cubicBezTo>
                        <a:pt x="1012411" y="506644"/>
                        <a:pt x="1005279" y="499496"/>
                        <a:pt x="996007" y="495921"/>
                      </a:cubicBezTo>
                      <a:cubicBezTo>
                        <a:pt x="992441" y="407276"/>
                        <a:pt x="977463" y="322206"/>
                        <a:pt x="952500" y="247143"/>
                      </a:cubicBezTo>
                      <a:cubicBezTo>
                        <a:pt x="958919" y="240709"/>
                        <a:pt x="963912" y="232131"/>
                        <a:pt x="964625" y="222122"/>
                      </a:cubicBezTo>
                      <a:cubicBezTo>
                        <a:pt x="999573" y="209969"/>
                        <a:pt x="1033095" y="194957"/>
                        <a:pt x="1063050" y="177800"/>
                      </a:cubicBezTo>
                      <a:close/>
                      <a:moveTo>
                        <a:pt x="273305" y="177800"/>
                      </a:moveTo>
                      <a:cubicBezTo>
                        <a:pt x="303347" y="194957"/>
                        <a:pt x="336966" y="209969"/>
                        <a:pt x="372731" y="222122"/>
                      </a:cubicBezTo>
                      <a:cubicBezTo>
                        <a:pt x="373447" y="232131"/>
                        <a:pt x="377739" y="240709"/>
                        <a:pt x="384176" y="247143"/>
                      </a:cubicBezTo>
                      <a:cubicBezTo>
                        <a:pt x="359141" y="322206"/>
                        <a:pt x="344119" y="407276"/>
                        <a:pt x="341258" y="495921"/>
                      </a:cubicBezTo>
                      <a:cubicBezTo>
                        <a:pt x="331244" y="499496"/>
                        <a:pt x="324091" y="506644"/>
                        <a:pt x="319799" y="515938"/>
                      </a:cubicBezTo>
                      <a:cubicBezTo>
                        <a:pt x="319799" y="515938"/>
                        <a:pt x="319799" y="515938"/>
                        <a:pt x="138113" y="515938"/>
                      </a:cubicBezTo>
                      <a:cubicBezTo>
                        <a:pt x="141690" y="386545"/>
                        <a:pt x="192476" y="267875"/>
                        <a:pt x="273305" y="177800"/>
                      </a:cubicBezTo>
                      <a:close/>
                      <a:moveTo>
                        <a:pt x="811213" y="19050"/>
                      </a:moveTo>
                      <a:cubicBezTo>
                        <a:pt x="899142" y="44076"/>
                        <a:pt x="977778" y="91268"/>
                        <a:pt x="1041401" y="154191"/>
                      </a:cubicBezTo>
                      <a:cubicBezTo>
                        <a:pt x="1014951" y="168492"/>
                        <a:pt x="985641" y="181362"/>
                        <a:pt x="954902" y="192088"/>
                      </a:cubicBezTo>
                      <a:cubicBezTo>
                        <a:pt x="947753" y="184223"/>
                        <a:pt x="937745" y="179217"/>
                        <a:pt x="926307" y="179217"/>
                      </a:cubicBezTo>
                      <a:cubicBezTo>
                        <a:pt x="919159" y="163487"/>
                        <a:pt x="911295" y="148471"/>
                        <a:pt x="903431" y="134170"/>
                      </a:cubicBezTo>
                      <a:cubicBezTo>
                        <a:pt x="876266" y="86263"/>
                        <a:pt x="844812" y="46936"/>
                        <a:pt x="811213" y="19050"/>
                      </a:cubicBezTo>
                      <a:close/>
                      <a:moveTo>
                        <a:pt x="525463" y="19050"/>
                      </a:moveTo>
                      <a:cubicBezTo>
                        <a:pt x="491256" y="46936"/>
                        <a:pt x="460612" y="86263"/>
                        <a:pt x="433531" y="134170"/>
                      </a:cubicBezTo>
                      <a:cubicBezTo>
                        <a:pt x="424979" y="148471"/>
                        <a:pt x="417852" y="163487"/>
                        <a:pt x="410013" y="179217"/>
                      </a:cubicBezTo>
                      <a:cubicBezTo>
                        <a:pt x="399323" y="179217"/>
                        <a:pt x="388633" y="184223"/>
                        <a:pt x="381507" y="192088"/>
                      </a:cubicBezTo>
                      <a:cubicBezTo>
                        <a:pt x="350862" y="181362"/>
                        <a:pt x="322356" y="168492"/>
                        <a:pt x="295275" y="154191"/>
                      </a:cubicBezTo>
                      <a:cubicBezTo>
                        <a:pt x="358702" y="91268"/>
                        <a:pt x="437094" y="44076"/>
                        <a:pt x="525463" y="19050"/>
                      </a:cubicBezTo>
                      <a:close/>
                      <a:moveTo>
                        <a:pt x="684213" y="0"/>
                      </a:moveTo>
                      <a:cubicBezTo>
                        <a:pt x="694207" y="715"/>
                        <a:pt x="704201" y="715"/>
                        <a:pt x="714195" y="2145"/>
                      </a:cubicBezTo>
                      <a:cubicBezTo>
                        <a:pt x="774157" y="18592"/>
                        <a:pt x="830551" y="69364"/>
                        <a:pt x="875523" y="150169"/>
                      </a:cubicBezTo>
                      <a:cubicBezTo>
                        <a:pt x="883375" y="163040"/>
                        <a:pt x="890514" y="177342"/>
                        <a:pt x="896938" y="191644"/>
                      </a:cubicBezTo>
                      <a:cubicBezTo>
                        <a:pt x="891941" y="197365"/>
                        <a:pt x="888372" y="205231"/>
                        <a:pt x="886944" y="213097"/>
                      </a:cubicBezTo>
                      <a:cubicBezTo>
                        <a:pt x="829837" y="227399"/>
                        <a:pt x="767733" y="235980"/>
                        <a:pt x="704201" y="238125"/>
                      </a:cubicBezTo>
                      <a:cubicBezTo>
                        <a:pt x="699918" y="229544"/>
                        <a:pt x="692779" y="223108"/>
                        <a:pt x="684213" y="218817"/>
                      </a:cubicBezTo>
                      <a:cubicBezTo>
                        <a:pt x="684213" y="218817"/>
                        <a:pt x="684213" y="218817"/>
                        <a:pt x="684213" y="0"/>
                      </a:cubicBezTo>
                      <a:close/>
                      <a:moveTo>
                        <a:pt x="652463" y="0"/>
                      </a:moveTo>
                      <a:cubicBezTo>
                        <a:pt x="652463" y="0"/>
                        <a:pt x="652463" y="0"/>
                        <a:pt x="652463" y="218817"/>
                      </a:cubicBezTo>
                      <a:cubicBezTo>
                        <a:pt x="643214" y="223108"/>
                        <a:pt x="636100" y="229544"/>
                        <a:pt x="632543" y="238125"/>
                      </a:cubicBezTo>
                      <a:cubicBezTo>
                        <a:pt x="568512" y="235980"/>
                        <a:pt x="507326" y="227399"/>
                        <a:pt x="449699" y="213097"/>
                      </a:cubicBezTo>
                      <a:cubicBezTo>
                        <a:pt x="448987" y="205231"/>
                        <a:pt x="445430" y="197365"/>
                        <a:pt x="439738" y="191644"/>
                      </a:cubicBezTo>
                      <a:cubicBezTo>
                        <a:pt x="446141" y="177342"/>
                        <a:pt x="453256" y="163040"/>
                        <a:pt x="461082" y="150169"/>
                      </a:cubicBezTo>
                      <a:cubicBezTo>
                        <a:pt x="505904" y="69364"/>
                        <a:pt x="562108" y="18592"/>
                        <a:pt x="622582" y="2145"/>
                      </a:cubicBezTo>
                      <a:cubicBezTo>
                        <a:pt x="632543" y="715"/>
                        <a:pt x="642503" y="715"/>
                        <a:pt x="652463" y="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12334" tIns="56167" rIns="112334" bIns="56167"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Trebuchet MS"/>
                    <a:ea typeface="+mn-ea"/>
                    <a:cs typeface="+mn-cs"/>
                  </a:endParaRPr>
                </a:p>
              </p:txBody>
            </p:sp>
          </p:grpSp>
        </p:grpSp>
      </p:grpSp>
      <p:sp>
        <p:nvSpPr>
          <p:cNvPr id="70" name="TextBox 69">
            <a:extLst>
              <a:ext uri="{FF2B5EF4-FFF2-40B4-BE49-F238E27FC236}">
                <a16:creationId xmlns:a16="http://schemas.microsoft.com/office/drawing/2014/main" id="{F79B8B0B-1645-465C-A833-036360442CE3}"/>
              </a:ext>
            </a:extLst>
          </p:cNvPr>
          <p:cNvSpPr txBox="1"/>
          <p:nvPr/>
        </p:nvSpPr>
        <p:spPr>
          <a:xfrm>
            <a:off x="1456771" y="3239759"/>
            <a:ext cx="1592337" cy="594823"/>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1389" tIns="50695" rIns="101389" bIns="50695" numCol="1" spcCol="0" rtlCol="0" fromWordArt="0" anchor="ctr"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295E7E"/>
                </a:solidFill>
                <a:effectLst/>
                <a:uLnTx/>
                <a:uFillTx/>
                <a:latin typeface="Trebuchet MS"/>
                <a:ea typeface="+mn-ea"/>
                <a:cs typeface="+mn-cs"/>
              </a:rPr>
              <a:t>Challenger 2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295E7E"/>
                </a:solidFill>
                <a:effectLst/>
                <a:uLnTx/>
                <a:uFillTx/>
                <a:latin typeface="Trebuchet MS"/>
                <a:ea typeface="+mn-ea"/>
                <a:cs typeface="+mn-cs"/>
              </a:rPr>
              <a:t>Army</a:t>
            </a:r>
          </a:p>
        </p:txBody>
      </p:sp>
      <p:grpSp>
        <p:nvGrpSpPr>
          <p:cNvPr id="12" name="Group 11">
            <a:extLst>
              <a:ext uri="{FF2B5EF4-FFF2-40B4-BE49-F238E27FC236}">
                <a16:creationId xmlns:a16="http://schemas.microsoft.com/office/drawing/2014/main" id="{65E7DDBB-5B24-4D25-B234-A21417F15844}"/>
              </a:ext>
            </a:extLst>
          </p:cNvPr>
          <p:cNvGrpSpPr/>
          <p:nvPr/>
        </p:nvGrpSpPr>
        <p:grpSpPr>
          <a:xfrm>
            <a:off x="687052" y="3228834"/>
            <a:ext cx="633739" cy="633739"/>
            <a:chOff x="765322" y="3353917"/>
            <a:chExt cx="633739" cy="633739"/>
          </a:xfrm>
        </p:grpSpPr>
        <p:sp>
          <p:nvSpPr>
            <p:cNvPr id="5" name="Oval 4">
              <a:extLst>
                <a:ext uri="{FF2B5EF4-FFF2-40B4-BE49-F238E27FC236}">
                  <a16:creationId xmlns:a16="http://schemas.microsoft.com/office/drawing/2014/main" id="{EF96B3B7-0184-4B50-907A-E3C98B06B9F2}"/>
                </a:ext>
              </a:extLst>
            </p:cNvPr>
            <p:cNvSpPr/>
            <p:nvPr>
              <p:custDataLst>
                <p:tags r:id="rId3"/>
              </p:custDataLst>
            </p:nvPr>
          </p:nvSpPr>
          <p:spPr>
            <a:xfrm>
              <a:off x="765322" y="3353917"/>
              <a:ext cx="633739" cy="633739"/>
            </a:xfrm>
            <a:prstGeom prst="ellipse">
              <a:avLst/>
            </a:prstGeom>
            <a:solidFill>
              <a:srgbClr val="FFFFFF"/>
            </a:solidFill>
            <a:ln w="24003">
              <a:gradFill flip="none" rotWithShape="1">
                <a:gsLst>
                  <a:gs pos="0">
                    <a:schemeClr val="accent1"/>
                  </a:gs>
                  <a:gs pos="87000">
                    <a:schemeClr val="tx2"/>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lIns="115214" tIns="115214" rIns="115214" bIns="115214" rtlCol="0" anchor="ctr"/>
            <a:lstStyle/>
            <a:p>
              <a:pPr marL="0" marR="0" lvl="0" indent="0" algn="ctr" defTabSz="914400" rtl="0" eaLnBrk="1" fontAlgn="auto" latinLnBrk="0" hangingPunct="1">
                <a:lnSpc>
                  <a:spcPct val="95000"/>
                </a:lnSpc>
                <a:spcBef>
                  <a:spcPts val="0"/>
                </a:spcBef>
                <a:spcAft>
                  <a:spcPts val="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Trebuchet MS" panose="020B0603020202020204" pitchFamily="34" charset="0"/>
                <a:ea typeface="+mn-ea"/>
                <a:cs typeface="+mn-cs"/>
              </a:endParaRPr>
            </a:p>
          </p:txBody>
        </p:sp>
        <p:grpSp>
          <p:nvGrpSpPr>
            <p:cNvPr id="11" name="Group 10">
              <a:extLst>
                <a:ext uri="{FF2B5EF4-FFF2-40B4-BE49-F238E27FC236}">
                  <a16:creationId xmlns:a16="http://schemas.microsoft.com/office/drawing/2014/main" id="{0CFD654F-1648-4DBD-9E68-D06D80475AE4}"/>
                </a:ext>
              </a:extLst>
            </p:cNvPr>
            <p:cNvGrpSpPr/>
            <p:nvPr/>
          </p:nvGrpSpPr>
          <p:grpSpPr>
            <a:xfrm>
              <a:off x="858130" y="3446725"/>
              <a:ext cx="448121" cy="448121"/>
              <a:chOff x="1898650" y="1882775"/>
              <a:chExt cx="1644650" cy="1646238"/>
            </a:xfrm>
          </p:grpSpPr>
          <p:sp>
            <p:nvSpPr>
              <p:cNvPr id="6" name="AutoShape 3">
                <a:extLst>
                  <a:ext uri="{FF2B5EF4-FFF2-40B4-BE49-F238E27FC236}">
                    <a16:creationId xmlns:a16="http://schemas.microsoft.com/office/drawing/2014/main" id="{B17B0D6F-E6C1-4149-8B09-4A2829FB9DE2}"/>
                  </a:ext>
                </a:extLst>
              </p:cNvPr>
              <p:cNvSpPr>
                <a:spLocks noChangeAspect="1" noChangeArrowheads="1" noTextEdit="1"/>
              </p:cNvSpPr>
              <p:nvPr/>
            </p:nvSpPr>
            <p:spPr bwMode="auto">
              <a:xfrm>
                <a:off x="1898650" y="1882775"/>
                <a:ext cx="1644650" cy="164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Trebuchet MS"/>
                  <a:ea typeface="+mn-ea"/>
                  <a:cs typeface="+mn-cs"/>
                </a:endParaRPr>
              </a:p>
            </p:txBody>
          </p:sp>
          <p:sp>
            <p:nvSpPr>
              <p:cNvPr id="8" name="Freeform 5">
                <a:extLst>
                  <a:ext uri="{FF2B5EF4-FFF2-40B4-BE49-F238E27FC236}">
                    <a16:creationId xmlns:a16="http://schemas.microsoft.com/office/drawing/2014/main" id="{BA4DC2EB-778D-4CDA-895E-90A890200501}"/>
                  </a:ext>
                </a:extLst>
              </p:cNvPr>
              <p:cNvSpPr>
                <a:spLocks noEditPoints="1"/>
              </p:cNvSpPr>
              <p:nvPr/>
            </p:nvSpPr>
            <p:spPr bwMode="auto">
              <a:xfrm>
                <a:off x="2076450" y="2371725"/>
                <a:ext cx="1316038" cy="598488"/>
              </a:xfrm>
              <a:custGeom>
                <a:avLst/>
                <a:gdLst>
                  <a:gd name="T0" fmla="*/ 9562 w 9936"/>
                  <a:gd name="T1" fmla="*/ 2725 h 4523"/>
                  <a:gd name="T2" fmla="*/ 9562 w 9936"/>
                  <a:gd name="T3" fmla="*/ 3136 h 4523"/>
                  <a:gd name="T4" fmla="*/ 0 w 9936"/>
                  <a:gd name="T5" fmla="*/ 3136 h 4523"/>
                  <a:gd name="T6" fmla="*/ 0 w 9936"/>
                  <a:gd name="T7" fmla="*/ 1440 h 4523"/>
                  <a:gd name="T8" fmla="*/ 2693 w 9936"/>
                  <a:gd name="T9" fmla="*/ 1957 h 4523"/>
                  <a:gd name="T10" fmla="*/ 6746 w 9936"/>
                  <a:gd name="T11" fmla="*/ 1957 h 4523"/>
                  <a:gd name="T12" fmla="*/ 9562 w 9936"/>
                  <a:gd name="T13" fmla="*/ 2725 h 4523"/>
                  <a:gd name="T14" fmla="*/ 5589 w 9936"/>
                  <a:gd name="T15" fmla="*/ 384 h 4523"/>
                  <a:gd name="T16" fmla="*/ 1397 w 9936"/>
                  <a:gd name="T17" fmla="*/ 0 h 4523"/>
                  <a:gd name="T18" fmla="*/ 1397 w 9936"/>
                  <a:gd name="T19" fmla="*/ 1259 h 4523"/>
                  <a:gd name="T20" fmla="*/ 2784 w 9936"/>
                  <a:gd name="T21" fmla="*/ 1547 h 4523"/>
                  <a:gd name="T22" fmla="*/ 2805 w 9936"/>
                  <a:gd name="T23" fmla="*/ 1712 h 4523"/>
                  <a:gd name="T24" fmla="*/ 4949 w 9936"/>
                  <a:gd name="T25" fmla="*/ 1701 h 4523"/>
                  <a:gd name="T26" fmla="*/ 5589 w 9936"/>
                  <a:gd name="T27" fmla="*/ 1349 h 4523"/>
                  <a:gd name="T28" fmla="*/ 5589 w 9936"/>
                  <a:gd name="T29" fmla="*/ 384 h 4523"/>
                  <a:gd name="T30" fmla="*/ 7493 w 9936"/>
                  <a:gd name="T31" fmla="*/ 3371 h 4523"/>
                  <a:gd name="T32" fmla="*/ 6917 w 9936"/>
                  <a:gd name="T33" fmla="*/ 3947 h 4523"/>
                  <a:gd name="T34" fmla="*/ 7493 w 9936"/>
                  <a:gd name="T35" fmla="*/ 4523 h 4523"/>
                  <a:gd name="T36" fmla="*/ 8069 w 9936"/>
                  <a:gd name="T37" fmla="*/ 3947 h 4523"/>
                  <a:gd name="T38" fmla="*/ 7493 w 9936"/>
                  <a:gd name="T39" fmla="*/ 3371 h 4523"/>
                  <a:gd name="T40" fmla="*/ 4709 w 9936"/>
                  <a:gd name="T41" fmla="*/ 3371 h 4523"/>
                  <a:gd name="T42" fmla="*/ 4133 w 9936"/>
                  <a:gd name="T43" fmla="*/ 3947 h 4523"/>
                  <a:gd name="T44" fmla="*/ 4709 w 9936"/>
                  <a:gd name="T45" fmla="*/ 4523 h 4523"/>
                  <a:gd name="T46" fmla="*/ 5285 w 9936"/>
                  <a:gd name="T47" fmla="*/ 3947 h 4523"/>
                  <a:gd name="T48" fmla="*/ 4709 w 9936"/>
                  <a:gd name="T49" fmla="*/ 3371 h 4523"/>
                  <a:gd name="T50" fmla="*/ 1925 w 9936"/>
                  <a:gd name="T51" fmla="*/ 3371 h 4523"/>
                  <a:gd name="T52" fmla="*/ 1349 w 9936"/>
                  <a:gd name="T53" fmla="*/ 3947 h 4523"/>
                  <a:gd name="T54" fmla="*/ 1925 w 9936"/>
                  <a:gd name="T55" fmla="*/ 4523 h 4523"/>
                  <a:gd name="T56" fmla="*/ 2501 w 9936"/>
                  <a:gd name="T57" fmla="*/ 3947 h 4523"/>
                  <a:gd name="T58" fmla="*/ 1925 w 9936"/>
                  <a:gd name="T59" fmla="*/ 3371 h 4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936" h="4523">
                    <a:moveTo>
                      <a:pt x="9562" y="2725"/>
                    </a:moveTo>
                    <a:cubicBezTo>
                      <a:pt x="9808" y="2800"/>
                      <a:pt x="9936" y="3136"/>
                      <a:pt x="9562" y="3136"/>
                    </a:cubicBezTo>
                    <a:cubicBezTo>
                      <a:pt x="9114" y="3136"/>
                      <a:pt x="0" y="3136"/>
                      <a:pt x="0" y="3136"/>
                    </a:cubicBezTo>
                    <a:cubicBezTo>
                      <a:pt x="0" y="1440"/>
                      <a:pt x="0" y="1440"/>
                      <a:pt x="0" y="1440"/>
                    </a:cubicBezTo>
                    <a:cubicBezTo>
                      <a:pt x="2693" y="1957"/>
                      <a:pt x="2693" y="1957"/>
                      <a:pt x="2693" y="1957"/>
                    </a:cubicBezTo>
                    <a:cubicBezTo>
                      <a:pt x="6746" y="1957"/>
                      <a:pt x="6746" y="1957"/>
                      <a:pt x="6746" y="1957"/>
                    </a:cubicBezTo>
                    <a:cubicBezTo>
                      <a:pt x="6746" y="1957"/>
                      <a:pt x="9333" y="2661"/>
                      <a:pt x="9562" y="2725"/>
                    </a:cubicBezTo>
                    <a:close/>
                    <a:moveTo>
                      <a:pt x="5589" y="384"/>
                    </a:moveTo>
                    <a:cubicBezTo>
                      <a:pt x="1397" y="0"/>
                      <a:pt x="1397" y="0"/>
                      <a:pt x="1397" y="0"/>
                    </a:cubicBezTo>
                    <a:cubicBezTo>
                      <a:pt x="1397" y="1259"/>
                      <a:pt x="1397" y="1259"/>
                      <a:pt x="1397" y="1259"/>
                    </a:cubicBezTo>
                    <a:cubicBezTo>
                      <a:pt x="2784" y="1547"/>
                      <a:pt x="2784" y="1547"/>
                      <a:pt x="2784" y="1547"/>
                    </a:cubicBezTo>
                    <a:cubicBezTo>
                      <a:pt x="2805" y="1712"/>
                      <a:pt x="2805" y="1712"/>
                      <a:pt x="2805" y="1712"/>
                    </a:cubicBezTo>
                    <a:cubicBezTo>
                      <a:pt x="4949" y="1701"/>
                      <a:pt x="4949" y="1701"/>
                      <a:pt x="4949" y="1701"/>
                    </a:cubicBezTo>
                    <a:cubicBezTo>
                      <a:pt x="5589" y="1349"/>
                      <a:pt x="5589" y="1349"/>
                      <a:pt x="5589" y="1349"/>
                    </a:cubicBezTo>
                    <a:lnTo>
                      <a:pt x="5589" y="384"/>
                    </a:lnTo>
                    <a:close/>
                    <a:moveTo>
                      <a:pt x="7493" y="3371"/>
                    </a:moveTo>
                    <a:cubicBezTo>
                      <a:pt x="7178" y="3371"/>
                      <a:pt x="6917" y="3627"/>
                      <a:pt x="6917" y="3947"/>
                    </a:cubicBezTo>
                    <a:cubicBezTo>
                      <a:pt x="6917" y="4261"/>
                      <a:pt x="7178" y="4523"/>
                      <a:pt x="7493" y="4523"/>
                    </a:cubicBezTo>
                    <a:cubicBezTo>
                      <a:pt x="7813" y="4523"/>
                      <a:pt x="8069" y="4261"/>
                      <a:pt x="8069" y="3947"/>
                    </a:cubicBezTo>
                    <a:cubicBezTo>
                      <a:pt x="8069" y="3627"/>
                      <a:pt x="7813" y="3371"/>
                      <a:pt x="7493" y="3371"/>
                    </a:cubicBezTo>
                    <a:close/>
                    <a:moveTo>
                      <a:pt x="4709" y="3371"/>
                    </a:moveTo>
                    <a:cubicBezTo>
                      <a:pt x="4394" y="3371"/>
                      <a:pt x="4133" y="3627"/>
                      <a:pt x="4133" y="3947"/>
                    </a:cubicBezTo>
                    <a:cubicBezTo>
                      <a:pt x="4133" y="4261"/>
                      <a:pt x="4394" y="4523"/>
                      <a:pt x="4709" y="4523"/>
                    </a:cubicBezTo>
                    <a:cubicBezTo>
                      <a:pt x="5029" y="4523"/>
                      <a:pt x="5285" y="4261"/>
                      <a:pt x="5285" y="3947"/>
                    </a:cubicBezTo>
                    <a:cubicBezTo>
                      <a:pt x="5285" y="3627"/>
                      <a:pt x="5029" y="3371"/>
                      <a:pt x="4709" y="3371"/>
                    </a:cubicBezTo>
                    <a:close/>
                    <a:moveTo>
                      <a:pt x="1925" y="3371"/>
                    </a:moveTo>
                    <a:cubicBezTo>
                      <a:pt x="1610" y="3371"/>
                      <a:pt x="1349" y="3627"/>
                      <a:pt x="1349" y="3947"/>
                    </a:cubicBezTo>
                    <a:cubicBezTo>
                      <a:pt x="1349" y="4261"/>
                      <a:pt x="1610" y="4523"/>
                      <a:pt x="1925" y="4523"/>
                    </a:cubicBezTo>
                    <a:cubicBezTo>
                      <a:pt x="2245" y="4523"/>
                      <a:pt x="2501" y="4261"/>
                      <a:pt x="2501" y="3947"/>
                    </a:cubicBezTo>
                    <a:cubicBezTo>
                      <a:pt x="2501" y="3627"/>
                      <a:pt x="2245" y="3371"/>
                      <a:pt x="1925" y="3371"/>
                    </a:cubicBezTo>
                    <a:close/>
                  </a:path>
                </a:pathLst>
              </a:custGeom>
              <a:solidFill>
                <a:srgbClr val="295E7E"/>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Trebuchet MS"/>
                  <a:ea typeface="+mn-ea"/>
                  <a:cs typeface="+mn-cs"/>
                </a:endParaRPr>
              </a:p>
            </p:txBody>
          </p:sp>
          <p:sp>
            <p:nvSpPr>
              <p:cNvPr id="10" name="Freeform 6">
                <a:extLst>
                  <a:ext uri="{FF2B5EF4-FFF2-40B4-BE49-F238E27FC236}">
                    <a16:creationId xmlns:a16="http://schemas.microsoft.com/office/drawing/2014/main" id="{8A0D2E36-347B-44D7-91CD-BD4D6B21F310}"/>
                  </a:ext>
                </a:extLst>
              </p:cNvPr>
              <p:cNvSpPr>
                <a:spLocks noEditPoints="1"/>
              </p:cNvSpPr>
              <p:nvPr/>
            </p:nvSpPr>
            <p:spPr bwMode="auto">
              <a:xfrm>
                <a:off x="2073275" y="2444750"/>
                <a:ext cx="1293813" cy="587375"/>
              </a:xfrm>
              <a:custGeom>
                <a:avLst/>
                <a:gdLst>
                  <a:gd name="T0" fmla="*/ 9771 w 9771"/>
                  <a:gd name="T1" fmla="*/ 405 h 4432"/>
                  <a:gd name="T2" fmla="*/ 5771 w 9771"/>
                  <a:gd name="T3" fmla="*/ 533 h 4432"/>
                  <a:gd name="T4" fmla="*/ 5771 w 9771"/>
                  <a:gd name="T5" fmla="*/ 0 h 4432"/>
                  <a:gd name="T6" fmla="*/ 9771 w 9771"/>
                  <a:gd name="T7" fmla="*/ 0 h 4432"/>
                  <a:gd name="T8" fmla="*/ 9771 w 9771"/>
                  <a:gd name="T9" fmla="*/ 405 h 4432"/>
                  <a:gd name="T10" fmla="*/ 816 w 9771"/>
                  <a:gd name="T11" fmla="*/ 2816 h 4432"/>
                  <a:gd name="T12" fmla="*/ 496 w 9771"/>
                  <a:gd name="T13" fmla="*/ 3136 h 4432"/>
                  <a:gd name="T14" fmla="*/ 816 w 9771"/>
                  <a:gd name="T15" fmla="*/ 3456 h 4432"/>
                  <a:gd name="T16" fmla="*/ 1136 w 9771"/>
                  <a:gd name="T17" fmla="*/ 3136 h 4432"/>
                  <a:gd name="T18" fmla="*/ 816 w 9771"/>
                  <a:gd name="T19" fmla="*/ 2816 h 4432"/>
                  <a:gd name="T20" fmla="*/ 8656 w 9771"/>
                  <a:gd name="T21" fmla="*/ 2816 h 4432"/>
                  <a:gd name="T22" fmla="*/ 8336 w 9771"/>
                  <a:gd name="T23" fmla="*/ 3136 h 4432"/>
                  <a:gd name="T24" fmla="*/ 8656 w 9771"/>
                  <a:gd name="T25" fmla="*/ 3456 h 4432"/>
                  <a:gd name="T26" fmla="*/ 8976 w 9771"/>
                  <a:gd name="T27" fmla="*/ 3136 h 4432"/>
                  <a:gd name="T28" fmla="*/ 8656 w 9771"/>
                  <a:gd name="T29" fmla="*/ 2816 h 4432"/>
                  <a:gd name="T30" fmla="*/ 3339 w 9771"/>
                  <a:gd name="T31" fmla="*/ 2816 h 4432"/>
                  <a:gd name="T32" fmla="*/ 3019 w 9771"/>
                  <a:gd name="T33" fmla="*/ 3136 h 4432"/>
                  <a:gd name="T34" fmla="*/ 3339 w 9771"/>
                  <a:gd name="T35" fmla="*/ 3456 h 4432"/>
                  <a:gd name="T36" fmla="*/ 3659 w 9771"/>
                  <a:gd name="T37" fmla="*/ 3136 h 4432"/>
                  <a:gd name="T38" fmla="*/ 3339 w 9771"/>
                  <a:gd name="T39" fmla="*/ 2816 h 4432"/>
                  <a:gd name="T40" fmla="*/ 6123 w 9771"/>
                  <a:gd name="T41" fmla="*/ 2816 h 4432"/>
                  <a:gd name="T42" fmla="*/ 5803 w 9771"/>
                  <a:gd name="T43" fmla="*/ 3136 h 4432"/>
                  <a:gd name="T44" fmla="*/ 6123 w 9771"/>
                  <a:gd name="T45" fmla="*/ 3456 h 4432"/>
                  <a:gd name="T46" fmla="*/ 6443 w 9771"/>
                  <a:gd name="T47" fmla="*/ 3136 h 4432"/>
                  <a:gd name="T48" fmla="*/ 6123 w 9771"/>
                  <a:gd name="T49" fmla="*/ 2816 h 4432"/>
                  <a:gd name="T50" fmla="*/ 9115 w 9771"/>
                  <a:gd name="T51" fmla="*/ 2816 h 4432"/>
                  <a:gd name="T52" fmla="*/ 9195 w 9771"/>
                  <a:gd name="T53" fmla="*/ 3285 h 4432"/>
                  <a:gd name="T54" fmla="*/ 9019 w 9771"/>
                  <a:gd name="T55" fmla="*/ 3504 h 4432"/>
                  <a:gd name="T56" fmla="*/ 7750 w 9771"/>
                  <a:gd name="T57" fmla="*/ 4181 h 4432"/>
                  <a:gd name="T58" fmla="*/ 7131 w 9771"/>
                  <a:gd name="T59" fmla="*/ 4186 h 4432"/>
                  <a:gd name="T60" fmla="*/ 1771 w 9771"/>
                  <a:gd name="T61" fmla="*/ 4170 h 4432"/>
                  <a:gd name="T62" fmla="*/ 454 w 9771"/>
                  <a:gd name="T63" fmla="*/ 3530 h 4432"/>
                  <a:gd name="T64" fmla="*/ 256 w 9771"/>
                  <a:gd name="T65" fmla="*/ 3205 h 4432"/>
                  <a:gd name="T66" fmla="*/ 256 w 9771"/>
                  <a:gd name="T67" fmla="*/ 3184 h 4432"/>
                  <a:gd name="T68" fmla="*/ 331 w 9771"/>
                  <a:gd name="T69" fmla="*/ 2816 h 4432"/>
                  <a:gd name="T70" fmla="*/ 80 w 9771"/>
                  <a:gd name="T71" fmla="*/ 2816 h 4432"/>
                  <a:gd name="T72" fmla="*/ 22 w 9771"/>
                  <a:gd name="T73" fmla="*/ 3216 h 4432"/>
                  <a:gd name="T74" fmla="*/ 27 w 9771"/>
                  <a:gd name="T75" fmla="*/ 3232 h 4432"/>
                  <a:gd name="T76" fmla="*/ 315 w 9771"/>
                  <a:gd name="T77" fmla="*/ 3722 h 4432"/>
                  <a:gd name="T78" fmla="*/ 1712 w 9771"/>
                  <a:gd name="T79" fmla="*/ 4400 h 4432"/>
                  <a:gd name="T80" fmla="*/ 1728 w 9771"/>
                  <a:gd name="T81" fmla="*/ 4405 h 4432"/>
                  <a:gd name="T82" fmla="*/ 1750 w 9771"/>
                  <a:gd name="T83" fmla="*/ 4405 h 4432"/>
                  <a:gd name="T84" fmla="*/ 4614 w 9771"/>
                  <a:gd name="T85" fmla="*/ 4432 h 4432"/>
                  <a:gd name="T86" fmla="*/ 7131 w 9771"/>
                  <a:gd name="T87" fmla="*/ 4421 h 4432"/>
                  <a:gd name="T88" fmla="*/ 7776 w 9771"/>
                  <a:gd name="T89" fmla="*/ 4416 h 4432"/>
                  <a:gd name="T90" fmla="*/ 7803 w 9771"/>
                  <a:gd name="T91" fmla="*/ 4416 h 4432"/>
                  <a:gd name="T92" fmla="*/ 7824 w 9771"/>
                  <a:gd name="T93" fmla="*/ 4405 h 4432"/>
                  <a:gd name="T94" fmla="*/ 9136 w 9771"/>
                  <a:gd name="T95" fmla="*/ 3706 h 4432"/>
                  <a:gd name="T96" fmla="*/ 9408 w 9771"/>
                  <a:gd name="T97" fmla="*/ 3370 h 4432"/>
                  <a:gd name="T98" fmla="*/ 9366 w 9771"/>
                  <a:gd name="T99" fmla="*/ 2816 h 4432"/>
                  <a:gd name="T100" fmla="*/ 9115 w 9771"/>
                  <a:gd name="T101" fmla="*/ 2816 h 4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771" h="4432">
                    <a:moveTo>
                      <a:pt x="9771" y="405"/>
                    </a:moveTo>
                    <a:cubicBezTo>
                      <a:pt x="5771" y="533"/>
                      <a:pt x="5771" y="533"/>
                      <a:pt x="5771" y="533"/>
                    </a:cubicBezTo>
                    <a:cubicBezTo>
                      <a:pt x="5771" y="0"/>
                      <a:pt x="5771" y="0"/>
                      <a:pt x="5771" y="0"/>
                    </a:cubicBezTo>
                    <a:cubicBezTo>
                      <a:pt x="9771" y="0"/>
                      <a:pt x="9771" y="0"/>
                      <a:pt x="9771" y="0"/>
                    </a:cubicBezTo>
                    <a:lnTo>
                      <a:pt x="9771" y="405"/>
                    </a:lnTo>
                    <a:close/>
                    <a:moveTo>
                      <a:pt x="816" y="2816"/>
                    </a:moveTo>
                    <a:cubicBezTo>
                      <a:pt x="640" y="2816"/>
                      <a:pt x="496" y="2960"/>
                      <a:pt x="496" y="3136"/>
                    </a:cubicBezTo>
                    <a:cubicBezTo>
                      <a:pt x="496" y="3312"/>
                      <a:pt x="640" y="3456"/>
                      <a:pt x="816" y="3456"/>
                    </a:cubicBezTo>
                    <a:cubicBezTo>
                      <a:pt x="992" y="3456"/>
                      <a:pt x="1136" y="3312"/>
                      <a:pt x="1136" y="3136"/>
                    </a:cubicBezTo>
                    <a:cubicBezTo>
                      <a:pt x="1136" y="2960"/>
                      <a:pt x="992" y="2816"/>
                      <a:pt x="816" y="2816"/>
                    </a:cubicBezTo>
                    <a:close/>
                    <a:moveTo>
                      <a:pt x="8656" y="2816"/>
                    </a:moveTo>
                    <a:cubicBezTo>
                      <a:pt x="8475" y="2816"/>
                      <a:pt x="8336" y="2960"/>
                      <a:pt x="8336" y="3136"/>
                    </a:cubicBezTo>
                    <a:cubicBezTo>
                      <a:pt x="8336" y="3312"/>
                      <a:pt x="8475" y="3456"/>
                      <a:pt x="8656" y="3456"/>
                    </a:cubicBezTo>
                    <a:cubicBezTo>
                      <a:pt x="8832" y="3456"/>
                      <a:pt x="8976" y="3312"/>
                      <a:pt x="8976" y="3136"/>
                    </a:cubicBezTo>
                    <a:cubicBezTo>
                      <a:pt x="8976" y="2960"/>
                      <a:pt x="8832" y="2816"/>
                      <a:pt x="8656" y="2816"/>
                    </a:cubicBezTo>
                    <a:close/>
                    <a:moveTo>
                      <a:pt x="3339" y="2816"/>
                    </a:moveTo>
                    <a:cubicBezTo>
                      <a:pt x="3163" y="2816"/>
                      <a:pt x="3019" y="2960"/>
                      <a:pt x="3019" y="3136"/>
                    </a:cubicBezTo>
                    <a:cubicBezTo>
                      <a:pt x="3019" y="3312"/>
                      <a:pt x="3163" y="3456"/>
                      <a:pt x="3339" y="3456"/>
                    </a:cubicBezTo>
                    <a:cubicBezTo>
                      <a:pt x="3515" y="3456"/>
                      <a:pt x="3659" y="3312"/>
                      <a:pt x="3659" y="3136"/>
                    </a:cubicBezTo>
                    <a:cubicBezTo>
                      <a:pt x="3659" y="2960"/>
                      <a:pt x="3515" y="2816"/>
                      <a:pt x="3339" y="2816"/>
                    </a:cubicBezTo>
                    <a:close/>
                    <a:moveTo>
                      <a:pt x="6123" y="2816"/>
                    </a:moveTo>
                    <a:cubicBezTo>
                      <a:pt x="5947" y="2816"/>
                      <a:pt x="5803" y="2960"/>
                      <a:pt x="5803" y="3136"/>
                    </a:cubicBezTo>
                    <a:cubicBezTo>
                      <a:pt x="5803" y="3312"/>
                      <a:pt x="5947" y="3456"/>
                      <a:pt x="6123" y="3456"/>
                    </a:cubicBezTo>
                    <a:cubicBezTo>
                      <a:pt x="6299" y="3456"/>
                      <a:pt x="6443" y="3312"/>
                      <a:pt x="6443" y="3136"/>
                    </a:cubicBezTo>
                    <a:cubicBezTo>
                      <a:pt x="6443" y="2960"/>
                      <a:pt x="6299" y="2816"/>
                      <a:pt x="6123" y="2816"/>
                    </a:cubicBezTo>
                    <a:close/>
                    <a:moveTo>
                      <a:pt x="9115" y="2816"/>
                    </a:moveTo>
                    <a:cubicBezTo>
                      <a:pt x="9168" y="2933"/>
                      <a:pt x="9248" y="3146"/>
                      <a:pt x="9195" y="3285"/>
                    </a:cubicBezTo>
                    <a:cubicBezTo>
                      <a:pt x="9147" y="3397"/>
                      <a:pt x="9072" y="3472"/>
                      <a:pt x="9019" y="3504"/>
                    </a:cubicBezTo>
                    <a:cubicBezTo>
                      <a:pt x="8336" y="3904"/>
                      <a:pt x="7856" y="4133"/>
                      <a:pt x="7750" y="4181"/>
                    </a:cubicBezTo>
                    <a:cubicBezTo>
                      <a:pt x="7547" y="4181"/>
                      <a:pt x="7339" y="4186"/>
                      <a:pt x="7131" y="4186"/>
                    </a:cubicBezTo>
                    <a:cubicBezTo>
                      <a:pt x="5504" y="4197"/>
                      <a:pt x="3664" y="4208"/>
                      <a:pt x="1771" y="4170"/>
                    </a:cubicBezTo>
                    <a:cubicBezTo>
                      <a:pt x="1654" y="4128"/>
                      <a:pt x="934" y="3866"/>
                      <a:pt x="454" y="3530"/>
                    </a:cubicBezTo>
                    <a:cubicBezTo>
                      <a:pt x="283" y="3413"/>
                      <a:pt x="267" y="3269"/>
                      <a:pt x="256" y="3205"/>
                    </a:cubicBezTo>
                    <a:cubicBezTo>
                      <a:pt x="256" y="3194"/>
                      <a:pt x="256" y="3189"/>
                      <a:pt x="256" y="3184"/>
                    </a:cubicBezTo>
                    <a:cubicBezTo>
                      <a:pt x="240" y="3082"/>
                      <a:pt x="278" y="2938"/>
                      <a:pt x="331" y="2816"/>
                    </a:cubicBezTo>
                    <a:cubicBezTo>
                      <a:pt x="80" y="2816"/>
                      <a:pt x="80" y="2816"/>
                      <a:pt x="80" y="2816"/>
                    </a:cubicBezTo>
                    <a:cubicBezTo>
                      <a:pt x="38" y="2938"/>
                      <a:pt x="0" y="3088"/>
                      <a:pt x="22" y="3216"/>
                    </a:cubicBezTo>
                    <a:cubicBezTo>
                      <a:pt x="22" y="3221"/>
                      <a:pt x="22" y="3226"/>
                      <a:pt x="27" y="3232"/>
                    </a:cubicBezTo>
                    <a:cubicBezTo>
                      <a:pt x="38" y="3317"/>
                      <a:pt x="64" y="3546"/>
                      <a:pt x="315" y="3722"/>
                    </a:cubicBezTo>
                    <a:cubicBezTo>
                      <a:pt x="870" y="4112"/>
                      <a:pt x="1680" y="4389"/>
                      <a:pt x="1712" y="4400"/>
                    </a:cubicBezTo>
                    <a:cubicBezTo>
                      <a:pt x="1728" y="4405"/>
                      <a:pt x="1728" y="4405"/>
                      <a:pt x="1728" y="4405"/>
                    </a:cubicBezTo>
                    <a:cubicBezTo>
                      <a:pt x="1750" y="4405"/>
                      <a:pt x="1750" y="4405"/>
                      <a:pt x="1750" y="4405"/>
                    </a:cubicBezTo>
                    <a:cubicBezTo>
                      <a:pt x="2726" y="4426"/>
                      <a:pt x="3686" y="4432"/>
                      <a:pt x="4614" y="4432"/>
                    </a:cubicBezTo>
                    <a:cubicBezTo>
                      <a:pt x="5494" y="4432"/>
                      <a:pt x="6336" y="4426"/>
                      <a:pt x="7131" y="4421"/>
                    </a:cubicBezTo>
                    <a:cubicBezTo>
                      <a:pt x="7350" y="4421"/>
                      <a:pt x="7568" y="4416"/>
                      <a:pt x="7776" y="4416"/>
                    </a:cubicBezTo>
                    <a:cubicBezTo>
                      <a:pt x="7803" y="4416"/>
                      <a:pt x="7803" y="4416"/>
                      <a:pt x="7803" y="4416"/>
                    </a:cubicBezTo>
                    <a:cubicBezTo>
                      <a:pt x="7824" y="4405"/>
                      <a:pt x="7824" y="4405"/>
                      <a:pt x="7824" y="4405"/>
                    </a:cubicBezTo>
                    <a:cubicBezTo>
                      <a:pt x="7846" y="4394"/>
                      <a:pt x="8358" y="4170"/>
                      <a:pt x="9136" y="3706"/>
                    </a:cubicBezTo>
                    <a:cubicBezTo>
                      <a:pt x="9179" y="3680"/>
                      <a:pt x="9328" y="3584"/>
                      <a:pt x="9408" y="3370"/>
                    </a:cubicBezTo>
                    <a:cubicBezTo>
                      <a:pt x="9483" y="3184"/>
                      <a:pt x="9430" y="2970"/>
                      <a:pt x="9366" y="2816"/>
                    </a:cubicBezTo>
                    <a:lnTo>
                      <a:pt x="9115" y="2816"/>
                    </a:lnTo>
                    <a:close/>
                  </a:path>
                </a:pathLst>
              </a:custGeom>
              <a:solidFill>
                <a:srgbClr val="112735"/>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Trebuchet MS"/>
                  <a:ea typeface="+mn-ea"/>
                  <a:cs typeface="+mn-cs"/>
                </a:endParaRPr>
              </a:p>
            </p:txBody>
          </p:sp>
        </p:grpSp>
      </p:grpSp>
      <p:grpSp>
        <p:nvGrpSpPr>
          <p:cNvPr id="18" name="Group 17">
            <a:extLst>
              <a:ext uri="{FF2B5EF4-FFF2-40B4-BE49-F238E27FC236}">
                <a16:creationId xmlns:a16="http://schemas.microsoft.com/office/drawing/2014/main" id="{5A51202D-5C08-40AC-97B6-615CB9CACB02}"/>
              </a:ext>
            </a:extLst>
          </p:cNvPr>
          <p:cNvGrpSpPr/>
          <p:nvPr/>
        </p:nvGrpSpPr>
        <p:grpSpPr>
          <a:xfrm>
            <a:off x="687051" y="2987308"/>
            <a:ext cx="6621539" cy="2233582"/>
            <a:chOff x="630000" y="2645857"/>
            <a:chExt cx="6191324" cy="2233582"/>
          </a:xfrm>
        </p:grpSpPr>
        <p:cxnSp>
          <p:nvCxnSpPr>
            <p:cNvPr id="108" name="Straight Connector 107">
              <a:extLst>
                <a:ext uri="{FF2B5EF4-FFF2-40B4-BE49-F238E27FC236}">
                  <a16:creationId xmlns:a16="http://schemas.microsoft.com/office/drawing/2014/main" id="{FF6DD7E9-B218-49EE-A1D0-30E7C96BBDE7}"/>
                </a:ext>
              </a:extLst>
            </p:cNvPr>
            <p:cNvCxnSpPr>
              <a:cxnSpLocks/>
            </p:cNvCxnSpPr>
            <p:nvPr/>
          </p:nvCxnSpPr>
          <p:spPr>
            <a:xfrm>
              <a:off x="630000" y="2645857"/>
              <a:ext cx="6191324" cy="0"/>
            </a:xfrm>
            <a:prstGeom prst="line">
              <a:avLst/>
            </a:prstGeom>
            <a:ln w="9002" cap="rnd">
              <a:solidFill>
                <a:schemeClr val="accent5"/>
              </a:solidFill>
              <a:prstDash val="sysDot"/>
              <a:round/>
              <a:tailEnd type="none"/>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44885BD4-853B-491C-AE8A-EB1E442F25CB}"/>
                </a:ext>
              </a:extLst>
            </p:cNvPr>
            <p:cNvCxnSpPr>
              <a:cxnSpLocks/>
            </p:cNvCxnSpPr>
            <p:nvPr/>
          </p:nvCxnSpPr>
          <p:spPr>
            <a:xfrm>
              <a:off x="630000" y="4879439"/>
              <a:ext cx="6191324" cy="0"/>
            </a:xfrm>
            <a:prstGeom prst="line">
              <a:avLst/>
            </a:prstGeom>
            <a:ln w="9002" cap="rnd">
              <a:solidFill>
                <a:schemeClr val="accent5"/>
              </a:solidFill>
              <a:prstDash val="sysDot"/>
              <a:round/>
              <a:tailEnd type="none"/>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816CA37B-8B83-4B7D-B50C-C81F0377C2D7}"/>
                </a:ext>
              </a:extLst>
            </p:cNvPr>
            <p:cNvCxnSpPr>
              <a:cxnSpLocks/>
            </p:cNvCxnSpPr>
            <p:nvPr/>
          </p:nvCxnSpPr>
          <p:spPr>
            <a:xfrm>
              <a:off x="630000" y="3762648"/>
              <a:ext cx="6191324" cy="0"/>
            </a:xfrm>
            <a:prstGeom prst="line">
              <a:avLst/>
            </a:prstGeom>
            <a:ln w="9002" cap="rnd">
              <a:solidFill>
                <a:schemeClr val="accent5"/>
              </a:solidFill>
              <a:prstDash val="sysDot"/>
              <a:round/>
              <a:tailEnd type="none"/>
            </a:ln>
          </p:spPr>
          <p:style>
            <a:lnRef idx="1">
              <a:schemeClr val="accent1"/>
            </a:lnRef>
            <a:fillRef idx="0">
              <a:schemeClr val="accent1"/>
            </a:fillRef>
            <a:effectRef idx="0">
              <a:schemeClr val="accent1"/>
            </a:effectRef>
            <a:fontRef idx="minor">
              <a:schemeClr val="tx1"/>
            </a:fontRef>
          </p:style>
        </p:cxnSp>
      </p:grpSp>
      <p:cxnSp>
        <p:nvCxnSpPr>
          <p:cNvPr id="15" name="Straight Connector 14">
            <a:extLst>
              <a:ext uri="{FF2B5EF4-FFF2-40B4-BE49-F238E27FC236}">
                <a16:creationId xmlns:a16="http://schemas.microsoft.com/office/drawing/2014/main" id="{AE235682-5542-4EBA-AA14-5EF4F9D01952}"/>
              </a:ext>
            </a:extLst>
          </p:cNvPr>
          <p:cNvCxnSpPr>
            <a:cxnSpLocks/>
          </p:cNvCxnSpPr>
          <p:nvPr/>
        </p:nvCxnSpPr>
        <p:spPr>
          <a:xfrm>
            <a:off x="630000" y="1961610"/>
            <a:ext cx="2448044" cy="0"/>
          </a:xfrm>
          <a:prstGeom prst="line">
            <a:avLst/>
          </a:prstGeom>
          <a:ln w="9525" cap="rnd" cmpd="sng" algn="ctr">
            <a:solidFill>
              <a:schemeClr val="tx2"/>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93A49C6D-D79D-4E1E-B4BB-EEC0D3E6B41B}"/>
              </a:ext>
            </a:extLst>
          </p:cNvPr>
          <p:cNvSpPr txBox="1"/>
          <p:nvPr/>
        </p:nvSpPr>
        <p:spPr>
          <a:xfrm>
            <a:off x="630000" y="1608880"/>
            <a:ext cx="2285999" cy="346943"/>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295E7E"/>
                </a:solidFill>
                <a:effectLst/>
                <a:uLnTx/>
                <a:uFillTx/>
                <a:latin typeface="Trebuchet MS"/>
                <a:ea typeface="+mn-ea"/>
                <a:cs typeface="+mn-cs"/>
              </a:rPr>
              <a:t>Case study</a:t>
            </a:r>
          </a:p>
        </p:txBody>
      </p:sp>
      <p:cxnSp>
        <p:nvCxnSpPr>
          <p:cNvPr id="79" name="Straight Connector 78">
            <a:extLst>
              <a:ext uri="{FF2B5EF4-FFF2-40B4-BE49-F238E27FC236}">
                <a16:creationId xmlns:a16="http://schemas.microsoft.com/office/drawing/2014/main" id="{9650BAF2-D5FC-4E42-83D7-AA63F4BD25B0}"/>
              </a:ext>
            </a:extLst>
          </p:cNvPr>
          <p:cNvCxnSpPr/>
          <p:nvPr/>
        </p:nvCxnSpPr>
        <p:spPr>
          <a:xfrm>
            <a:off x="3338477" y="1961610"/>
            <a:ext cx="4259482" cy="0"/>
          </a:xfrm>
          <a:prstGeom prst="line">
            <a:avLst/>
          </a:prstGeom>
          <a:ln w="9525" cap="rnd" cmpd="sng" algn="ctr">
            <a:solidFill>
              <a:schemeClr val="tx2"/>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80" name="TextBox 79">
            <a:extLst>
              <a:ext uri="{FF2B5EF4-FFF2-40B4-BE49-F238E27FC236}">
                <a16:creationId xmlns:a16="http://schemas.microsoft.com/office/drawing/2014/main" id="{54A535A9-4812-4F29-971D-92340B873E2E}"/>
              </a:ext>
            </a:extLst>
          </p:cNvPr>
          <p:cNvSpPr txBox="1"/>
          <p:nvPr/>
        </p:nvSpPr>
        <p:spPr>
          <a:xfrm>
            <a:off x="3338477" y="1608880"/>
            <a:ext cx="4025108" cy="346943"/>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295E7E"/>
                </a:solidFill>
                <a:effectLst/>
                <a:uLnTx/>
                <a:uFillTx/>
                <a:latin typeface="Trebuchet MS"/>
                <a:ea typeface="+mn-ea"/>
                <a:cs typeface="+mn-cs"/>
              </a:rPr>
              <a:t>Initial use case</a:t>
            </a:r>
          </a:p>
        </p:txBody>
      </p:sp>
      <p:sp>
        <p:nvSpPr>
          <p:cNvPr id="88" name="TextBox 87">
            <a:extLst>
              <a:ext uri="{FF2B5EF4-FFF2-40B4-BE49-F238E27FC236}">
                <a16:creationId xmlns:a16="http://schemas.microsoft.com/office/drawing/2014/main" id="{FEEBB40C-5D93-443B-BAD9-6520F1F79BA2}"/>
              </a:ext>
            </a:extLst>
          </p:cNvPr>
          <p:cNvSpPr txBox="1"/>
          <p:nvPr/>
        </p:nvSpPr>
        <p:spPr>
          <a:xfrm>
            <a:off x="3338476" y="4562023"/>
            <a:ext cx="4259482" cy="234384"/>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64008" marR="0" lvl="1" indent="0" algn="l" defTabSz="914400" rtl="0" eaLnBrk="1" fontAlgn="auto" latinLnBrk="0" hangingPunct="1">
              <a:lnSpc>
                <a:spcPct val="100000"/>
              </a:lnSpc>
              <a:spcBef>
                <a:spcPts val="0"/>
              </a:spcBef>
              <a:spcAft>
                <a:spcPts val="0"/>
              </a:spcAft>
              <a:buClr>
                <a:srgbClr val="295E7E"/>
              </a:buClr>
              <a:buSzTx/>
              <a:buFontTx/>
              <a:buNone/>
              <a:tabLst/>
              <a:defRPr/>
            </a:pPr>
            <a:r>
              <a:rPr kumimoji="0" lang="en-US" sz="1400" b="0" i="0" u="none" strike="noStrike" kern="1200" cap="none" spc="0" normalizeH="0" baseline="0" noProof="0" dirty="0">
                <a:ln>
                  <a:noFill/>
                </a:ln>
                <a:solidFill>
                  <a:srgbClr val="295E7E"/>
                </a:solidFill>
                <a:effectLst/>
                <a:uLnTx/>
                <a:uFillTx/>
                <a:latin typeface="Trebuchet MS"/>
                <a:ea typeface="+mn-ea"/>
                <a:cs typeface="+mn-cs"/>
              </a:rPr>
              <a:t>Assessment of whether the current level of DAS is optimal</a:t>
            </a:r>
            <a:r>
              <a:rPr kumimoji="0" lang="en-US" sz="1400" b="0" i="0" u="none" strike="noStrike" kern="1200" cap="none" spc="0" normalizeH="0" baseline="0" noProof="0">
                <a:ln>
                  <a:noFill/>
                </a:ln>
                <a:solidFill>
                  <a:srgbClr val="FF0000"/>
                </a:solidFill>
                <a:effectLst/>
                <a:uLnTx/>
                <a:uFillTx/>
                <a:latin typeface="Trebuchet MS"/>
                <a:ea typeface="+mn-ea"/>
                <a:cs typeface="+mn-cs"/>
              </a:rPr>
              <a:t>,</a:t>
            </a:r>
            <a:r>
              <a:rPr kumimoji="0" lang="en-US" sz="1400" b="0" i="0" u="none" strike="noStrike" kern="1200" cap="none" spc="0" normalizeH="0" baseline="0" noProof="0" dirty="0">
                <a:ln>
                  <a:noFill/>
                </a:ln>
                <a:solidFill>
                  <a:srgbClr val="295E7E"/>
                </a:solidFill>
                <a:effectLst/>
                <a:uLnTx/>
                <a:uFillTx/>
                <a:latin typeface="Trebuchet MS"/>
                <a:ea typeface="+mn-ea"/>
                <a:cs typeface="+mn-cs"/>
              </a:rPr>
              <a:t> given the implications for Typhoon unavailability and the cost of regularly switching systems between aircraft</a:t>
            </a:r>
          </a:p>
        </p:txBody>
      </p:sp>
      <p:sp>
        <p:nvSpPr>
          <p:cNvPr id="89" name="TextBox 88">
            <a:extLst>
              <a:ext uri="{FF2B5EF4-FFF2-40B4-BE49-F238E27FC236}">
                <a16:creationId xmlns:a16="http://schemas.microsoft.com/office/drawing/2014/main" id="{267BD1EB-459E-4E55-A29F-550AA09F4906}"/>
              </a:ext>
            </a:extLst>
          </p:cNvPr>
          <p:cNvSpPr txBox="1"/>
          <p:nvPr/>
        </p:nvSpPr>
        <p:spPr>
          <a:xfrm>
            <a:off x="3338476" y="3363703"/>
            <a:ext cx="4259482" cy="430887"/>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64008" marR="0" lvl="1" indent="0" algn="l" defTabSz="914400" rtl="0" eaLnBrk="1" fontAlgn="auto" latinLnBrk="0" hangingPunct="1">
              <a:lnSpc>
                <a:spcPct val="100000"/>
              </a:lnSpc>
              <a:spcBef>
                <a:spcPts val="0"/>
              </a:spcBef>
              <a:spcAft>
                <a:spcPts val="0"/>
              </a:spcAft>
              <a:buClr>
                <a:srgbClr val="295E7E"/>
              </a:buClr>
              <a:buSzTx/>
              <a:buFontTx/>
              <a:buNone/>
              <a:tabLst/>
              <a:defRPr/>
            </a:pPr>
            <a:r>
              <a:rPr kumimoji="0" lang="en-US" sz="1400" b="0" i="0" u="none" strike="noStrike" kern="1200" cap="none" spc="0" normalizeH="0" baseline="0" noProof="0" dirty="0">
                <a:ln>
                  <a:noFill/>
                </a:ln>
                <a:solidFill>
                  <a:srgbClr val="295E7E"/>
                </a:solidFill>
                <a:effectLst/>
                <a:uLnTx/>
                <a:uFillTx/>
                <a:latin typeface="Trebuchet MS"/>
                <a:ea typeface="+mn-ea"/>
                <a:cs typeface="+mn-cs"/>
              </a:rPr>
              <a:t>Estimating the </a:t>
            </a:r>
            <a:r>
              <a:rPr kumimoji="0" lang="en-US" sz="1400" b="0" i="0" u="none" strike="noStrike" kern="1200" cap="none" spc="0" normalizeH="0" baseline="0" noProof="0">
                <a:ln>
                  <a:noFill/>
                </a:ln>
                <a:solidFill>
                  <a:srgbClr val="295E7E"/>
                </a:solidFill>
                <a:effectLst/>
                <a:uLnTx/>
                <a:uFillTx/>
                <a:latin typeface="Trebuchet MS"/>
                <a:ea typeface="+mn-ea"/>
                <a:cs typeface="+mn-cs"/>
              </a:rPr>
              <a:t>trade-off</a:t>
            </a:r>
            <a:r>
              <a:rPr kumimoji="0" lang="en-US" sz="1400" b="0" i="0" u="none" strike="noStrike" kern="1200" cap="none" spc="0" normalizeH="0" baseline="0" noProof="0" dirty="0">
                <a:ln>
                  <a:noFill/>
                </a:ln>
                <a:solidFill>
                  <a:srgbClr val="295E7E"/>
                </a:solidFill>
                <a:effectLst/>
                <a:uLnTx/>
                <a:uFillTx/>
                <a:latin typeface="Trebuchet MS"/>
                <a:ea typeface="+mn-ea"/>
                <a:cs typeface="+mn-cs"/>
              </a:rPr>
              <a:t> value of ES Materiel across the CR2 fleet </a:t>
            </a:r>
          </a:p>
        </p:txBody>
      </p:sp>
      <p:sp>
        <p:nvSpPr>
          <p:cNvPr id="90" name="TextBox 89">
            <a:extLst>
              <a:ext uri="{FF2B5EF4-FFF2-40B4-BE49-F238E27FC236}">
                <a16:creationId xmlns:a16="http://schemas.microsoft.com/office/drawing/2014/main" id="{94175494-0AA7-4C2D-BC89-A20D14A34584}"/>
              </a:ext>
            </a:extLst>
          </p:cNvPr>
          <p:cNvSpPr txBox="1"/>
          <p:nvPr/>
        </p:nvSpPr>
        <p:spPr>
          <a:xfrm>
            <a:off x="3338476" y="2361885"/>
            <a:ext cx="4259482" cy="234384"/>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295E7E"/>
                </a:solidFill>
                <a:effectLst/>
                <a:uLnTx/>
                <a:uFillTx/>
                <a:latin typeface="Trebuchet MS"/>
                <a:ea typeface="+mn-ea"/>
                <a:cs typeface="+mn-cs"/>
              </a:rPr>
              <a:t>Better understanding of the value trade-off between carrying out upgrade </a:t>
            </a:r>
            <a:r>
              <a:rPr kumimoji="0" lang="en-US" sz="1400" b="0" i="0" u="none" strike="noStrike" kern="1200" cap="none" spc="0" normalizeH="0" baseline="0" noProof="0" dirty="0" err="1">
                <a:ln>
                  <a:noFill/>
                </a:ln>
                <a:solidFill>
                  <a:srgbClr val="295E7E"/>
                </a:solidFill>
                <a:effectLst/>
                <a:uLnTx/>
                <a:uFillTx/>
                <a:latin typeface="Trebuchet MS"/>
                <a:ea typeface="+mn-ea"/>
                <a:cs typeface="+mn-cs"/>
              </a:rPr>
              <a:t>programmes</a:t>
            </a:r>
            <a:r>
              <a:rPr kumimoji="0" lang="en-US" sz="1400" b="0" i="0" u="none" strike="noStrike" kern="1200" cap="none" spc="0" normalizeH="0" baseline="0" noProof="0" dirty="0">
                <a:ln>
                  <a:noFill/>
                </a:ln>
                <a:solidFill>
                  <a:srgbClr val="295E7E"/>
                </a:solidFill>
                <a:effectLst/>
                <a:uLnTx/>
                <a:uFillTx/>
                <a:latin typeface="Trebuchet MS"/>
                <a:ea typeface="+mn-ea"/>
                <a:cs typeface="+mn-cs"/>
              </a:rPr>
              <a:t> during initial build versus during maintenance once asset is operational</a:t>
            </a:r>
          </a:p>
        </p:txBody>
      </p:sp>
      <p:sp>
        <p:nvSpPr>
          <p:cNvPr id="91" name="TextBox 90">
            <a:extLst>
              <a:ext uri="{FF2B5EF4-FFF2-40B4-BE49-F238E27FC236}">
                <a16:creationId xmlns:a16="http://schemas.microsoft.com/office/drawing/2014/main" id="{0CD60D5E-790D-4E7E-8141-C3742C14FD1B}"/>
              </a:ext>
            </a:extLst>
          </p:cNvPr>
          <p:cNvSpPr txBox="1"/>
          <p:nvPr/>
        </p:nvSpPr>
        <p:spPr>
          <a:xfrm>
            <a:off x="3338476" y="5662093"/>
            <a:ext cx="4259482" cy="234384"/>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64008" marR="0" lvl="1" indent="0" algn="l" defTabSz="914400" rtl="0" eaLnBrk="1" fontAlgn="auto" latinLnBrk="0" hangingPunct="1">
              <a:lnSpc>
                <a:spcPct val="100000"/>
              </a:lnSpc>
              <a:spcBef>
                <a:spcPts val="0"/>
              </a:spcBef>
              <a:spcAft>
                <a:spcPts val="0"/>
              </a:spcAft>
              <a:buClr>
                <a:srgbClr val="295E7E"/>
              </a:buClr>
              <a:buSzTx/>
              <a:buFontTx/>
              <a:buNone/>
              <a:tabLst/>
              <a:defRPr/>
            </a:pPr>
            <a:r>
              <a:rPr kumimoji="0" lang="en-US" sz="1400" b="0" i="0" u="none" strike="noStrike" kern="1200" cap="none" spc="0" normalizeH="0" baseline="0" noProof="0" dirty="0">
                <a:ln>
                  <a:noFill/>
                </a:ln>
                <a:solidFill>
                  <a:srgbClr val="295E7E"/>
                </a:solidFill>
                <a:effectLst/>
                <a:uLnTx/>
                <a:uFillTx/>
                <a:latin typeface="Trebuchet MS"/>
                <a:ea typeface="+mn-ea"/>
                <a:cs typeface="+mn-cs"/>
              </a:rPr>
              <a:t>Evaluating the knock-on value impact of operational issues at Marchwood on the force elements depending on it as an infrastructure asset</a:t>
            </a:r>
          </a:p>
        </p:txBody>
      </p:sp>
      <p:sp>
        <p:nvSpPr>
          <p:cNvPr id="96" name="TextBox 95">
            <a:extLst>
              <a:ext uri="{FF2B5EF4-FFF2-40B4-BE49-F238E27FC236}">
                <a16:creationId xmlns:a16="http://schemas.microsoft.com/office/drawing/2014/main" id="{9D60C1F6-32E5-4603-8F6A-68D243A174A1}"/>
              </a:ext>
            </a:extLst>
          </p:cNvPr>
          <p:cNvSpPr txBox="1"/>
          <p:nvPr/>
        </p:nvSpPr>
        <p:spPr>
          <a:xfrm>
            <a:off x="8554983" y="2022774"/>
            <a:ext cx="3178239" cy="4262705"/>
          </a:xfrm>
          <a:prstGeom prst="rect">
            <a:avLst/>
          </a:prstGeom>
          <a:noFill/>
          <a:ln w="9525" cap="rnd" cmpd="sng" algn="ctr">
            <a:noFill/>
            <a:prstDash val="solid"/>
            <a:round/>
          </a:ln>
          <a:effectLst/>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marL="121920" marR="0" lvl="1" indent="0" algn="l" defTabSz="914400" rtl="0" eaLnBrk="1" fontAlgn="auto" latinLnBrk="0" hangingPunct="1">
              <a:lnSpc>
                <a:spcPct val="100000"/>
              </a:lnSpc>
              <a:spcBef>
                <a:spcPts val="0"/>
              </a:spcBef>
              <a:spcAft>
                <a:spcPts val="1800"/>
              </a:spcAft>
              <a:buClr>
                <a:srgbClr val="295E7E"/>
              </a:buClr>
              <a:buSzTx/>
              <a:buFontTx/>
              <a:buNone/>
              <a:tabLst/>
              <a:defRPr/>
            </a:pPr>
            <a:r>
              <a:rPr kumimoji="0" lang="en-US" sz="1400" b="0" i="0" u="none" strike="noStrike" kern="1200" cap="none" spc="0" normalizeH="0" baseline="0" noProof="0" dirty="0">
                <a:ln>
                  <a:noFill/>
                </a:ln>
                <a:solidFill>
                  <a:prstClr val="white"/>
                </a:solidFill>
                <a:effectLst/>
                <a:uLnTx/>
                <a:uFillTx/>
                <a:latin typeface="Trebuchet MS"/>
                <a:ea typeface="+mn-ea"/>
                <a:cs typeface="Calibri"/>
              </a:rPr>
              <a:t>What is the specific use case within which a model might support decisions making?</a:t>
            </a:r>
          </a:p>
          <a:p>
            <a:pPr marL="121920" marR="0" lvl="1" indent="0" algn="l" defTabSz="914400" rtl="0" eaLnBrk="1" fontAlgn="auto" latinLnBrk="0" hangingPunct="1">
              <a:lnSpc>
                <a:spcPct val="100000"/>
              </a:lnSpc>
              <a:spcBef>
                <a:spcPts val="0"/>
              </a:spcBef>
              <a:spcAft>
                <a:spcPts val="1800"/>
              </a:spcAft>
              <a:buClr>
                <a:srgbClr val="295E7E"/>
              </a:buClr>
              <a:buSzTx/>
              <a:buFontTx/>
              <a:buNone/>
              <a:tabLst/>
              <a:defRPr/>
            </a:pPr>
            <a:r>
              <a:rPr kumimoji="0" lang="en-US" sz="1400" b="0" i="0" u="none" strike="noStrike" kern="1200" cap="none" spc="0" normalizeH="0" baseline="0" noProof="0" dirty="0">
                <a:ln>
                  <a:noFill/>
                </a:ln>
                <a:solidFill>
                  <a:prstClr val="white"/>
                </a:solidFill>
                <a:effectLst/>
                <a:uLnTx/>
                <a:uFillTx/>
                <a:latin typeface="Trebuchet MS"/>
                <a:ea typeface="+mn-ea"/>
                <a:cs typeface="Calibri"/>
              </a:rPr>
              <a:t>For that use case, what specific model is most likely to drive value?</a:t>
            </a:r>
          </a:p>
          <a:p>
            <a:pPr marL="121920" marR="0" lvl="1" indent="0" algn="l" defTabSz="914400" rtl="0" eaLnBrk="1" fontAlgn="auto" latinLnBrk="0" hangingPunct="1">
              <a:lnSpc>
                <a:spcPct val="100000"/>
              </a:lnSpc>
              <a:spcBef>
                <a:spcPts val="0"/>
              </a:spcBef>
              <a:spcAft>
                <a:spcPts val="1800"/>
              </a:spcAft>
              <a:buClr>
                <a:srgbClr val="295E7E"/>
              </a:buClr>
              <a:buSzTx/>
              <a:buFontTx/>
              <a:buNone/>
              <a:tabLst/>
              <a:defRPr/>
            </a:pPr>
            <a:r>
              <a:rPr kumimoji="0" lang="en-US" sz="1400" b="0" i="0" u="none" strike="noStrike" kern="1200" cap="none" spc="0" normalizeH="0" baseline="0" noProof="0" dirty="0">
                <a:ln>
                  <a:noFill/>
                </a:ln>
                <a:solidFill>
                  <a:prstClr val="white"/>
                </a:solidFill>
                <a:effectLst/>
                <a:uLnTx/>
                <a:uFillTx/>
                <a:latin typeface="Trebuchet MS"/>
                <a:ea typeface="+mn-ea"/>
                <a:cs typeface="Calibri"/>
              </a:rPr>
              <a:t>Exactly how would it add value? </a:t>
            </a:r>
          </a:p>
          <a:p>
            <a:pPr marL="121920" marR="0" lvl="1" indent="0" algn="l" defTabSz="914400" rtl="0" eaLnBrk="1" fontAlgn="auto" latinLnBrk="0" hangingPunct="1">
              <a:lnSpc>
                <a:spcPct val="100000"/>
              </a:lnSpc>
              <a:spcBef>
                <a:spcPts val="0"/>
              </a:spcBef>
              <a:spcAft>
                <a:spcPts val="1800"/>
              </a:spcAft>
              <a:buClr>
                <a:srgbClr val="295E7E"/>
              </a:buClr>
              <a:buSzTx/>
              <a:buFontTx/>
              <a:buNone/>
              <a:tabLst/>
              <a:defRPr/>
            </a:pPr>
            <a:r>
              <a:rPr kumimoji="0" lang="en-US" sz="1400" b="0" i="0" u="none" strike="noStrike" kern="1200" cap="none" spc="0" normalizeH="0" baseline="0" noProof="0" dirty="0">
                <a:ln>
                  <a:noFill/>
                </a:ln>
                <a:solidFill>
                  <a:prstClr val="white"/>
                </a:solidFill>
                <a:effectLst/>
                <a:uLnTx/>
                <a:uFillTx/>
                <a:latin typeface="Trebuchet MS"/>
                <a:ea typeface="+mn-ea"/>
                <a:cs typeface="Calibri"/>
              </a:rPr>
              <a:t>Is the existing data good enough quality?</a:t>
            </a:r>
          </a:p>
          <a:p>
            <a:pPr marL="121920" marR="0" lvl="1" indent="0" algn="l" defTabSz="914400" rtl="0" eaLnBrk="1" fontAlgn="auto" latinLnBrk="0" hangingPunct="1">
              <a:lnSpc>
                <a:spcPct val="100000"/>
              </a:lnSpc>
              <a:spcBef>
                <a:spcPts val="0"/>
              </a:spcBef>
              <a:spcAft>
                <a:spcPts val="1800"/>
              </a:spcAft>
              <a:buClr>
                <a:srgbClr val="295E7E"/>
              </a:buClr>
              <a:buSzTx/>
              <a:buFontTx/>
              <a:buNone/>
              <a:tabLst/>
              <a:defRPr/>
            </a:pPr>
            <a:r>
              <a:rPr kumimoji="0" lang="en-US" sz="1400" b="0" i="0" u="none" strike="noStrike" kern="1200" cap="none" spc="0" normalizeH="0" baseline="0" noProof="0" dirty="0">
                <a:ln>
                  <a:noFill/>
                </a:ln>
                <a:solidFill>
                  <a:prstClr val="white"/>
                </a:solidFill>
                <a:effectLst/>
                <a:uLnTx/>
                <a:uFillTx/>
                <a:latin typeface="Trebuchet MS"/>
                <a:ea typeface="+mn-ea"/>
                <a:cs typeface="Calibri"/>
              </a:rPr>
              <a:t>What are the enablers required for that model to deliver? What are the gaps today?</a:t>
            </a:r>
          </a:p>
          <a:p>
            <a:pPr marL="121920" marR="0" lvl="1" indent="0" algn="l" defTabSz="914400" rtl="0" eaLnBrk="1" fontAlgn="auto" latinLnBrk="0" hangingPunct="1">
              <a:lnSpc>
                <a:spcPct val="100000"/>
              </a:lnSpc>
              <a:spcBef>
                <a:spcPts val="0"/>
              </a:spcBef>
              <a:spcAft>
                <a:spcPts val="1800"/>
              </a:spcAft>
              <a:buClr>
                <a:srgbClr val="295E7E"/>
              </a:buClr>
              <a:buSzTx/>
              <a:buFontTx/>
              <a:buNone/>
              <a:tabLst/>
              <a:defRPr/>
            </a:pPr>
            <a:r>
              <a:rPr kumimoji="0" lang="en-US" sz="1400" b="0" i="0" u="none" strike="noStrike" kern="1200" cap="none" spc="0" normalizeH="0" baseline="0" noProof="0" dirty="0">
                <a:ln>
                  <a:noFill/>
                </a:ln>
                <a:solidFill>
                  <a:prstClr val="white"/>
                </a:solidFill>
                <a:effectLst/>
                <a:uLnTx/>
                <a:uFillTx/>
                <a:latin typeface="Trebuchet MS"/>
                <a:ea typeface="+mn-ea"/>
                <a:cs typeface="Calibri"/>
              </a:rPr>
              <a:t>What are the implications for D</a:t>
            </a:r>
            <a:r>
              <a:rPr kumimoji="0" lang="en-US" sz="1400" b="0" i="0" u="none" strike="noStrike" kern="1200" cap="none" spc="0" normalizeH="0" baseline="0" noProof="0" dirty="0" err="1">
                <a:ln>
                  <a:noFill/>
                </a:ln>
                <a:solidFill>
                  <a:prstClr val="white"/>
                </a:solidFill>
                <a:effectLst/>
                <a:uLnTx/>
                <a:uFillTx/>
                <a:latin typeface="Trebuchet MS"/>
                <a:ea typeface="+mn-ea"/>
                <a:cs typeface="Calibri"/>
              </a:rPr>
              <a:t>efence</a:t>
            </a:r>
            <a:r>
              <a:rPr kumimoji="0" lang="en-US" sz="1400" b="0" i="0" u="none" strike="noStrike" kern="1200" cap="none" spc="0" normalizeH="0" baseline="0" noProof="0" dirty="0">
                <a:ln>
                  <a:noFill/>
                </a:ln>
                <a:solidFill>
                  <a:prstClr val="white"/>
                </a:solidFill>
                <a:effectLst/>
                <a:uLnTx/>
                <a:uFillTx/>
                <a:latin typeface="Trebuchet MS"/>
                <a:ea typeface="+mn-ea"/>
                <a:cs typeface="Calibri"/>
              </a:rPr>
              <a:t> as a whole? How can the </a:t>
            </a:r>
            <a:r>
              <a:rPr kumimoji="0" lang="en-US" sz="1400" b="0" i="0" u="none" strike="noStrike" kern="1200" cap="none" spc="0" normalizeH="0" baseline="0" noProof="0" dirty="0" err="1">
                <a:ln>
                  <a:noFill/>
                </a:ln>
                <a:solidFill>
                  <a:prstClr val="white"/>
                </a:solidFill>
                <a:effectLst/>
                <a:uLnTx/>
                <a:uFillTx/>
                <a:latin typeface="Trebuchet MS"/>
                <a:ea typeface="+mn-ea"/>
                <a:cs typeface="Calibri"/>
              </a:rPr>
              <a:t>centre</a:t>
            </a:r>
            <a:r>
              <a:rPr kumimoji="0" lang="en-US" sz="1400" b="0" i="0" u="none" strike="noStrike" kern="1200" cap="none" spc="0" normalizeH="0" baseline="0" noProof="0" dirty="0">
                <a:ln>
                  <a:noFill/>
                </a:ln>
                <a:solidFill>
                  <a:prstClr val="white"/>
                </a:solidFill>
                <a:effectLst/>
                <a:uLnTx/>
                <a:uFillTx/>
                <a:latin typeface="Trebuchet MS"/>
                <a:ea typeface="+mn-ea"/>
                <a:cs typeface="Calibri"/>
              </a:rPr>
              <a:t> support &amp; enable this work?</a:t>
            </a:r>
          </a:p>
        </p:txBody>
      </p:sp>
      <p:sp>
        <p:nvSpPr>
          <p:cNvPr id="98" name="TextBox 97">
            <a:extLst>
              <a:ext uri="{FF2B5EF4-FFF2-40B4-BE49-F238E27FC236}">
                <a16:creationId xmlns:a16="http://schemas.microsoft.com/office/drawing/2014/main" id="{19AEE735-A5DF-47A5-BD55-EBC0263C2E1B}"/>
              </a:ext>
            </a:extLst>
          </p:cNvPr>
          <p:cNvSpPr txBox="1"/>
          <p:nvPr/>
        </p:nvSpPr>
        <p:spPr>
          <a:xfrm>
            <a:off x="8554984" y="1371048"/>
            <a:ext cx="2860701" cy="584775"/>
          </a:xfrm>
          <a:prstGeom prst="rect">
            <a:avLst/>
          </a:prstGeom>
          <a:noFill/>
          <a:ln w="9525" cap="rnd" cmpd="sng" algn="ctr">
            <a:noFill/>
            <a:prstDash val="solid"/>
            <a:round/>
          </a:ln>
          <a:effectLst/>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marL="121920" marR="0" lvl="1" indent="0" algn="l" defTabSz="914400" rtl="0" eaLnBrk="1" fontAlgn="auto" latinLnBrk="0" hangingPunct="1">
              <a:lnSpc>
                <a:spcPct val="100000"/>
              </a:lnSpc>
              <a:spcBef>
                <a:spcPts val="0"/>
              </a:spcBef>
              <a:spcAft>
                <a:spcPts val="1800"/>
              </a:spcAft>
              <a:buClr>
                <a:srgbClr val="295E7E"/>
              </a:buClr>
              <a:buSzTx/>
              <a:buFontTx/>
              <a:buNone/>
              <a:tabLst/>
              <a:defRPr/>
            </a:pPr>
            <a:r>
              <a:rPr kumimoji="0" lang="en-US" sz="1600" b="1" i="0" u="none" strike="noStrike" kern="1200" cap="none" spc="0" normalizeH="0" baseline="0" noProof="0" dirty="0">
                <a:ln>
                  <a:noFill/>
                </a:ln>
                <a:solidFill>
                  <a:srgbClr val="FFC000"/>
                </a:solidFill>
                <a:effectLst/>
                <a:uLnTx/>
                <a:uFillTx/>
                <a:latin typeface="Trebuchet MS"/>
                <a:ea typeface="+mn-ea"/>
                <a:cs typeface="Calibri"/>
              </a:rPr>
              <a:t>Each case study will seek to answer:</a:t>
            </a:r>
          </a:p>
        </p:txBody>
      </p:sp>
    </p:spTree>
    <p:custDataLst>
      <p:tags r:id="rId1"/>
    </p:custDataLst>
    <p:extLst>
      <p:ext uri="{BB962C8B-B14F-4D97-AF65-F5344CB8AC3E}">
        <p14:creationId xmlns:p14="http://schemas.microsoft.com/office/powerpoint/2010/main" val="10735338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7F8C5A09-096C-4DA9-A093-E8B6C687F931}"/>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6" progId="TCLayout.ActiveDocument.1">
                  <p:embed/>
                </p:oleObj>
              </mc:Choice>
              <mc:Fallback>
                <p:oleObj name="think-cell Slide" r:id="rId4" imgW="425" imgH="426" progId="TCLayout.ActiveDocument.1">
                  <p:embed/>
                  <p:pic>
                    <p:nvPicPr>
                      <p:cNvPr id="4" name="Object 3" hidden="1">
                        <a:extLst>
                          <a:ext uri="{FF2B5EF4-FFF2-40B4-BE49-F238E27FC236}">
                            <a16:creationId xmlns:a16="http://schemas.microsoft.com/office/drawing/2014/main" id="{7F8C5A09-096C-4DA9-A093-E8B6C687F93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3E24C713-DFDC-43D7-A94D-9DEF1702397D}"/>
              </a:ext>
            </a:extLst>
          </p:cNvPr>
          <p:cNvSpPr>
            <a:spLocks noGrp="1"/>
          </p:cNvSpPr>
          <p:nvPr>
            <p:ph type="title"/>
          </p:nvPr>
        </p:nvSpPr>
        <p:spPr>
          <a:xfrm>
            <a:off x="630000" y="622800"/>
            <a:ext cx="10933350" cy="332399"/>
          </a:xfrm>
        </p:spPr>
        <p:txBody>
          <a:bodyPr vert="horz"/>
          <a:lstStyle/>
          <a:p>
            <a:r>
              <a:rPr lang="en-US"/>
              <a:t>We are testing how different models might provide value within UK </a:t>
            </a:r>
            <a:r>
              <a:rPr lang="en-US" err="1"/>
              <a:t>Defence</a:t>
            </a:r>
            <a:endParaRPr lang="en-US"/>
          </a:p>
        </p:txBody>
      </p:sp>
      <p:sp>
        <p:nvSpPr>
          <p:cNvPr id="9" name="TextBox 8">
            <a:extLst>
              <a:ext uri="{FF2B5EF4-FFF2-40B4-BE49-F238E27FC236}">
                <a16:creationId xmlns:a16="http://schemas.microsoft.com/office/drawing/2014/main" id="{898EB8FD-28B2-4552-A5D4-67E8E556C6F1}"/>
              </a:ext>
            </a:extLst>
          </p:cNvPr>
          <p:cNvSpPr txBox="1"/>
          <p:nvPr/>
        </p:nvSpPr>
        <p:spPr>
          <a:xfrm>
            <a:off x="630000" y="1697295"/>
            <a:ext cx="10933350" cy="4246062"/>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rebuchet MS"/>
                <a:ea typeface="+mn-ea"/>
                <a:cs typeface="Calibri"/>
              </a:rPr>
              <a:t>We are looking at </a:t>
            </a:r>
            <a:r>
              <a:rPr kumimoji="0" lang="en-US" sz="2000" b="0" i="0" u="none" strike="noStrike" kern="1200" cap="none" spc="0" normalizeH="0" baseline="0" noProof="0" dirty="0">
                <a:ln>
                  <a:noFill/>
                </a:ln>
                <a:solidFill>
                  <a:srgbClr val="295E7E"/>
                </a:solidFill>
                <a:effectLst/>
                <a:uLnTx/>
                <a:uFillTx/>
                <a:latin typeface="Trebuchet MS"/>
                <a:ea typeface="+mn-ea"/>
                <a:cs typeface="Calibri"/>
              </a:rPr>
              <a:t>models &amp; tools </a:t>
            </a:r>
            <a:r>
              <a:rPr kumimoji="0" lang="en-US" sz="2000" b="0" i="0" u="none" strike="noStrike" kern="1200" cap="none" spc="0" normalizeH="0" baseline="0" noProof="0" dirty="0">
                <a:ln>
                  <a:noFill/>
                </a:ln>
                <a:solidFill>
                  <a:srgbClr val="000000"/>
                </a:solidFill>
                <a:effectLst/>
                <a:uLnTx/>
                <a:uFillTx/>
                <a:latin typeface="Trebuchet MS"/>
                <a:ea typeface="+mn-ea"/>
                <a:cs typeface="Calibri"/>
              </a:rPr>
              <a:t>that can </a:t>
            </a:r>
            <a:r>
              <a:rPr kumimoji="0" lang="en-US" sz="2000" b="0" i="0" u="none" strike="noStrike" kern="1200" cap="none" spc="0" normalizeH="0" baseline="0" noProof="0" dirty="0">
                <a:ln>
                  <a:noFill/>
                </a:ln>
                <a:solidFill>
                  <a:srgbClr val="295E7E"/>
                </a:solidFill>
                <a:effectLst/>
                <a:uLnTx/>
                <a:uFillTx/>
                <a:latin typeface="Trebuchet MS"/>
                <a:ea typeface="+mn-ea"/>
                <a:cs typeface="Calibri"/>
              </a:rPr>
              <a:t>improve decision-making </a:t>
            </a:r>
            <a:r>
              <a:rPr kumimoji="0" lang="en-US" sz="2000" b="0" i="0" u="none" strike="noStrike" kern="1200" cap="none" spc="0" normalizeH="0" baseline="0" noProof="0" dirty="0">
                <a:ln>
                  <a:noFill/>
                </a:ln>
                <a:solidFill>
                  <a:srgbClr val="000000"/>
                </a:solidFill>
                <a:effectLst/>
                <a:uLnTx/>
                <a:uFillTx/>
                <a:latin typeface="Trebuchet MS"/>
                <a:ea typeface="+mn-ea"/>
                <a:cs typeface="+mn-cs"/>
              </a:rPr>
              <a:t>in order to drive up availability and associated metrics (e.g. readiness, sustainability)</a:t>
            </a:r>
            <a:r>
              <a:rPr kumimoji="0" lang="en-US" sz="2000" b="0" i="0" u="none" strike="noStrike" kern="1200" cap="none" spc="0" normalizeH="0" baseline="0" noProof="0" dirty="0">
                <a:ln>
                  <a:noFill/>
                </a:ln>
                <a:solidFill>
                  <a:srgbClr val="000000"/>
                </a:solidFill>
                <a:effectLst/>
                <a:uLnTx/>
                <a:uFillTx/>
                <a:latin typeface="Trebuchet MS"/>
                <a:ea typeface="+mn-ea"/>
                <a:cs typeface="Calibri"/>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Trebuchet MS"/>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rebuchet MS"/>
                <a:ea typeface="+mn-ea"/>
                <a:cs typeface="Calibri"/>
              </a:rPr>
              <a:t>While there are </a:t>
            </a:r>
            <a:r>
              <a:rPr kumimoji="0" lang="en-US" sz="2000" b="0" i="0" u="none" strike="noStrike" kern="1200" cap="none" spc="0" normalizeH="0" baseline="0" noProof="0" dirty="0">
                <a:ln>
                  <a:noFill/>
                </a:ln>
                <a:solidFill>
                  <a:srgbClr val="295E7E"/>
                </a:solidFill>
                <a:effectLst/>
                <a:uLnTx/>
                <a:uFillTx/>
                <a:latin typeface="Trebuchet MS"/>
                <a:ea typeface="+mn-ea"/>
                <a:cs typeface="Calibri"/>
              </a:rPr>
              <a:t>several potential models</a:t>
            </a:r>
            <a:r>
              <a:rPr kumimoji="0" lang="en-US" sz="2000" b="0" i="0" u="none" strike="noStrike" kern="1200" cap="none" spc="0" normalizeH="0" baseline="0" noProof="0" dirty="0">
                <a:ln>
                  <a:noFill/>
                </a:ln>
                <a:solidFill>
                  <a:srgbClr val="000000"/>
                </a:solidFill>
                <a:effectLst/>
                <a:uLnTx/>
                <a:uFillTx/>
                <a:latin typeface="Trebuchet MS"/>
                <a:ea typeface="+mn-ea"/>
                <a:cs typeface="Calibri"/>
              </a:rPr>
              <a:t>, each does something slightly different and has its own set of benefits and drawbacks.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Trebuchet MS"/>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rebuchet MS"/>
                <a:ea typeface="+mn-ea"/>
                <a:cs typeface="Calibri"/>
              </a:rPr>
              <a:t>There is </a:t>
            </a:r>
            <a:r>
              <a:rPr kumimoji="0" lang="en-US" sz="2000" b="0" i="0" u="none" strike="noStrike" kern="1200" cap="none" spc="0" normalizeH="0" baseline="0" noProof="0" dirty="0">
                <a:ln>
                  <a:noFill/>
                </a:ln>
                <a:solidFill>
                  <a:srgbClr val="295E7E"/>
                </a:solidFill>
                <a:effectLst/>
                <a:uLnTx/>
                <a:uFillTx/>
                <a:latin typeface="Trebuchet MS"/>
                <a:ea typeface="+mn-ea"/>
                <a:cs typeface="Calibri"/>
              </a:rPr>
              <a:t>no 'perfect' model </a:t>
            </a:r>
            <a:r>
              <a:rPr kumimoji="0" lang="en-US" sz="2000" b="0" i="0" u="none" strike="noStrike" kern="1200" cap="none" spc="0" normalizeH="0" baseline="0" noProof="0" dirty="0">
                <a:ln>
                  <a:noFill/>
                </a:ln>
                <a:solidFill>
                  <a:srgbClr val="000000"/>
                </a:solidFill>
                <a:effectLst/>
                <a:uLnTx/>
                <a:uFillTx/>
                <a:latin typeface="Trebuchet MS"/>
                <a:ea typeface="+mn-ea"/>
                <a:cs typeface="Calibri"/>
              </a:rPr>
              <a:t>as the context and requirements always inform design – any model needs to be </a:t>
            </a:r>
            <a:r>
              <a:rPr kumimoji="0" lang="en-US" sz="2000" b="0" i="0" u="none" strike="noStrike" kern="1200" cap="none" spc="0" normalizeH="0" baseline="0" noProof="0" dirty="0">
                <a:ln>
                  <a:noFill/>
                </a:ln>
                <a:solidFill>
                  <a:srgbClr val="295E7E"/>
                </a:solidFill>
                <a:effectLst/>
                <a:uLnTx/>
                <a:uFillTx/>
                <a:latin typeface="Trebuchet MS"/>
                <a:ea typeface="+mn-ea"/>
                <a:cs typeface="Calibri"/>
              </a:rPr>
              <a:t>grounded in the reality of actual decision-making</a:t>
            </a:r>
            <a:r>
              <a:rPr kumimoji="0" lang="en-US" sz="2000" b="0" i="0" u="none" strike="noStrike" kern="1200" cap="none" spc="0" normalizeH="0" baseline="0" noProof="0" dirty="0">
                <a:ln>
                  <a:noFill/>
                </a:ln>
                <a:solidFill>
                  <a:srgbClr val="000000"/>
                </a:solidFill>
                <a:effectLst/>
                <a:uLnTx/>
                <a:uFillTx/>
                <a:latin typeface="Trebuchet MS"/>
                <a:ea typeface="+mn-ea"/>
                <a:cs typeface="Calibri"/>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425563"/>
              </a:solidFill>
              <a:effectLst/>
              <a:uLnTx/>
              <a:uFillTx/>
              <a:latin typeface="Trebuchet MS"/>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rebuchet MS"/>
                <a:ea typeface="+mn-ea"/>
                <a:cs typeface="Calibri"/>
              </a:rPr>
              <a:t>Models need to be </a:t>
            </a:r>
            <a:r>
              <a:rPr kumimoji="0" lang="en-US" sz="2000" b="0" i="0" u="none" strike="noStrike" kern="1200" cap="none" spc="0" normalizeH="0" baseline="0" noProof="0" dirty="0">
                <a:ln>
                  <a:noFill/>
                </a:ln>
                <a:solidFill>
                  <a:srgbClr val="295E7E"/>
                </a:solidFill>
                <a:effectLst/>
                <a:uLnTx/>
                <a:uFillTx/>
                <a:latin typeface="Trebuchet MS"/>
                <a:ea typeface="+mn-ea"/>
                <a:cs typeface="Calibri"/>
              </a:rPr>
              <a:t>based in the actual needs of the </a:t>
            </a:r>
            <a:r>
              <a:rPr kumimoji="0" lang="en-US" sz="2000" b="0" i="0" u="none" strike="noStrike" kern="1200" cap="none" spc="0" normalizeH="0" baseline="0" noProof="0">
                <a:ln>
                  <a:noFill/>
                </a:ln>
                <a:solidFill>
                  <a:srgbClr val="FF0000"/>
                </a:solidFill>
                <a:effectLst/>
                <a:uLnTx/>
                <a:uFillTx/>
                <a:latin typeface="Trebuchet MS"/>
                <a:ea typeface="+mn-ea"/>
                <a:cs typeface="Calibri"/>
              </a:rPr>
              <a:t>C</a:t>
            </a:r>
            <a:r>
              <a:rPr kumimoji="0" lang="en-US" sz="2000" b="0" i="0" u="none" strike="noStrike" kern="1200" cap="none" spc="0" normalizeH="0" baseline="0" noProof="0">
                <a:ln>
                  <a:noFill/>
                </a:ln>
                <a:solidFill>
                  <a:srgbClr val="295E7E"/>
                </a:solidFill>
                <a:effectLst/>
                <a:uLnTx/>
                <a:uFillTx/>
                <a:latin typeface="Trebuchet MS"/>
                <a:ea typeface="+mn-ea"/>
                <a:cs typeface="Calibri"/>
              </a:rPr>
              <a:t>ommands</a:t>
            </a:r>
            <a:r>
              <a:rPr kumimoji="0" lang="en-US" sz="2000" b="0" i="0" u="none" strike="noStrike" kern="1200" cap="none" spc="0" normalizeH="0" baseline="0" noProof="0" dirty="0">
                <a:ln>
                  <a:noFill/>
                </a:ln>
                <a:solidFill>
                  <a:srgbClr val="000000"/>
                </a:solidFill>
                <a:effectLst/>
                <a:uLnTx/>
                <a:uFillTx/>
                <a:latin typeface="Trebuchet MS"/>
                <a:ea typeface="+mn-ea"/>
                <a:cs typeface="Calibri"/>
              </a:rPr>
              <a:t>; </a:t>
            </a:r>
            <a:r>
              <a:rPr kumimoji="0" lang="en-US" sz="2000" b="0" i="0" u="none" strike="noStrike" kern="1200" cap="none" spc="0" normalizeH="0" baseline="0" noProof="0">
                <a:ln>
                  <a:noFill/>
                </a:ln>
                <a:solidFill>
                  <a:srgbClr val="000000"/>
                </a:solidFill>
                <a:effectLst/>
                <a:uLnTx/>
                <a:uFillTx/>
                <a:latin typeface="Trebuchet MS"/>
                <a:ea typeface="+mn-ea"/>
                <a:cs typeface="Calibri"/>
              </a:rPr>
              <a:t>IDO</a:t>
            </a:r>
            <a:r>
              <a:rPr kumimoji="0" lang="en-US" sz="2000" b="0" i="0" u="none" strike="noStrike" kern="1200" cap="none" spc="0" normalizeH="0" baseline="0" noProof="0" dirty="0">
                <a:ln>
                  <a:noFill/>
                </a:ln>
                <a:solidFill>
                  <a:srgbClr val="000000"/>
                </a:solidFill>
                <a:effectLst/>
                <a:uLnTx/>
                <a:uFillTx/>
                <a:latin typeface="Trebuchet MS"/>
                <a:ea typeface="+mn-ea"/>
                <a:cs typeface="Calibri"/>
              </a:rPr>
              <a:t> can enable and set conditions but ultimately this needs to be owned by the end users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425563"/>
              </a:solidFill>
              <a:effectLst/>
              <a:uLnTx/>
              <a:uFillTx/>
              <a:latin typeface="Trebuchet MS"/>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rebuchet MS"/>
                <a:ea typeface="+mn-ea"/>
                <a:cs typeface="Calibri"/>
              </a:rPr>
              <a:t>Therefore, we will spend the next few weeks building a </a:t>
            </a:r>
            <a:r>
              <a:rPr kumimoji="0" lang="en-US" sz="2000" b="0" i="0" u="none" strike="noStrike" kern="1200" cap="none" spc="0" normalizeH="0" baseline="0" noProof="0" dirty="0">
                <a:ln>
                  <a:noFill/>
                </a:ln>
                <a:solidFill>
                  <a:srgbClr val="295E7E"/>
                </a:solidFill>
                <a:effectLst/>
                <a:uLnTx/>
                <a:uFillTx/>
                <a:latin typeface="Trebuchet MS"/>
                <a:ea typeface="+mn-ea"/>
                <a:cs typeface="Calibri"/>
              </a:rPr>
              <a:t>view of what potential models could work in UK </a:t>
            </a:r>
            <a:r>
              <a:rPr kumimoji="0" lang="en-US" sz="2000" b="0" i="0" u="none" strike="noStrike" kern="1200" cap="none" spc="0" normalizeH="0" baseline="0" noProof="0" dirty="0" err="1">
                <a:ln>
                  <a:noFill/>
                </a:ln>
                <a:solidFill>
                  <a:srgbClr val="295E7E"/>
                </a:solidFill>
                <a:effectLst/>
                <a:uLnTx/>
                <a:uFillTx/>
                <a:latin typeface="Trebuchet MS"/>
                <a:ea typeface="+mn-ea"/>
                <a:cs typeface="Calibri"/>
              </a:rPr>
              <a:t>Defence</a:t>
            </a:r>
            <a:r>
              <a:rPr kumimoji="0" lang="en-US" sz="2000" b="0" i="0" u="none" strike="noStrike" kern="1200" cap="none" spc="0" normalizeH="0" baseline="0" noProof="0" dirty="0">
                <a:ln>
                  <a:noFill/>
                </a:ln>
                <a:solidFill>
                  <a:srgbClr val="000000"/>
                </a:solidFill>
                <a:effectLst/>
                <a:uLnTx/>
                <a:uFillTx/>
                <a:latin typeface="Trebuchet MS"/>
                <a:ea typeface="+mn-ea"/>
                <a:cs typeface="Calibri"/>
              </a:rPr>
              <a:t>. The intention is to prove, or </a:t>
            </a:r>
            <a:r>
              <a:rPr kumimoji="0" lang="en-US" sz="2000" b="0" i="0" u="none" strike="noStrike" kern="1200" cap="none" spc="0" normalizeH="0" baseline="0" noProof="0">
                <a:ln>
                  <a:noFill/>
                </a:ln>
                <a:solidFill>
                  <a:srgbClr val="FF0000"/>
                </a:solidFill>
                <a:effectLst/>
                <a:uLnTx/>
                <a:uFillTx/>
                <a:latin typeface="Trebuchet MS"/>
                <a:ea typeface="+mn-ea"/>
                <a:cs typeface="Calibri"/>
              </a:rPr>
              <a:t>disprove</a:t>
            </a:r>
            <a:r>
              <a:rPr kumimoji="0" lang="en-US" sz="2000" b="0" i="0" u="none" strike="noStrike" kern="1200" cap="none" spc="0" normalizeH="0" baseline="0" noProof="0" dirty="0">
                <a:ln>
                  <a:noFill/>
                </a:ln>
                <a:solidFill>
                  <a:srgbClr val="000000"/>
                </a:solidFill>
                <a:effectLst/>
                <a:uLnTx/>
                <a:uFillTx/>
                <a:latin typeface="Trebuchet MS"/>
                <a:ea typeface="+mn-ea"/>
                <a:cs typeface="Calibri"/>
              </a:rPr>
              <a:t>, the value of such models.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Trebuchet MS"/>
              <a:ea typeface="+mn-ea"/>
              <a:cs typeface="+mn-cs"/>
            </a:endParaRPr>
          </a:p>
        </p:txBody>
      </p:sp>
      <p:sp>
        <p:nvSpPr>
          <p:cNvPr id="2" name="NavigationTriangle">
            <a:extLst>
              <a:ext uri="{FF2B5EF4-FFF2-40B4-BE49-F238E27FC236}">
                <a16:creationId xmlns:a16="http://schemas.microsoft.com/office/drawing/2014/main" id="{A053C766-54F7-44FF-9F06-5BE8320EC87D}"/>
              </a:ext>
            </a:extLst>
          </p:cNvPr>
          <p:cNvSpPr/>
          <p:nvPr/>
        </p:nvSpPr>
        <p:spPr>
          <a:xfrm rot="16200000">
            <a:off x="11116165" y="-21446"/>
            <a:ext cx="1054387" cy="1097280"/>
          </a:xfrm>
          <a:prstGeom prst="triangle">
            <a:avLst>
              <a:gd name="adj" fmla="val 100000"/>
            </a:avLst>
          </a:prstGeom>
          <a:solidFill>
            <a:schemeClr val="tx2"/>
          </a:solidFill>
          <a:ln w="9525" cap="rnd" cmpd="sng" algn="ctr">
            <a:noFill/>
            <a:prstDash val="solid"/>
            <a:round/>
            <a:headEnd type="none" w="med" len="med"/>
            <a:tailEnd type="none" w="med" len="med"/>
          </a:ln>
          <a:effectLst/>
          <a:extLst>
            <a:ext uri="{91240B29-F687-4F45-9708-019B960494DF}">
              <a14:hiddenLine xmlns:a14="http://schemas.microsoft.com/office/drawing/2010/main" w="9525" cap="rnd" cmpd="sng" algn="ctr">
                <a:solidFill>
                  <a:schemeClr val="tx2"/>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Trebuchet MS"/>
              <a:ea typeface="+mn-ea"/>
              <a:cs typeface="+mn-cs"/>
            </a:endParaRPr>
          </a:p>
        </p:txBody>
      </p:sp>
      <p:sp>
        <p:nvSpPr>
          <p:cNvPr id="14" name="NavigationIcon">
            <a:extLst>
              <a:ext uri="{FF2B5EF4-FFF2-40B4-BE49-F238E27FC236}">
                <a16:creationId xmlns:a16="http://schemas.microsoft.com/office/drawing/2014/main" id="{E90ED9E4-517A-4C91-969B-EC97D80D3506}"/>
              </a:ext>
            </a:extLst>
          </p:cNvPr>
          <p:cNvSpPr>
            <a:spLocks noChangeAspect="1" noChangeArrowheads="1"/>
          </p:cNvSpPr>
          <p:nvPr>
            <p:custDataLst>
              <p:tags r:id="rId2"/>
            </p:custDataLst>
          </p:nvPr>
        </p:nvSpPr>
        <p:spPr bwMode="auto">
          <a:xfrm>
            <a:off x="11690544" y="132877"/>
            <a:ext cx="365760" cy="365760"/>
          </a:xfrm>
          <a:prstGeom prst="ellipse">
            <a:avLst/>
          </a:prstGeom>
          <a:solidFill>
            <a:schemeClr val="bg1"/>
          </a:solidFill>
          <a:ln>
            <a:noFill/>
          </a:ln>
        </p:spPr>
        <p:txBody>
          <a:bodyPr vert="horz" wrap="square" lIns="0" tIns="0" rIns="0" bIns="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295E7E"/>
                </a:solidFill>
                <a:effectLst/>
                <a:uLnTx/>
                <a:uFillTx/>
                <a:latin typeface="Trebuchet MS"/>
                <a:ea typeface="+mn-ea"/>
                <a:cs typeface="+mn-cs"/>
              </a:rPr>
              <a:t>1</a:t>
            </a:r>
          </a:p>
        </p:txBody>
      </p:sp>
    </p:spTree>
    <p:extLst>
      <p:ext uri="{BB962C8B-B14F-4D97-AF65-F5344CB8AC3E}">
        <p14:creationId xmlns:p14="http://schemas.microsoft.com/office/powerpoint/2010/main" val="13538214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1AFF1DDC-E74E-4939-B9DD-E1ED69998B72}"/>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7" imgW="404" imgH="405" progId="TCLayout.ActiveDocument.1">
                  <p:embed/>
                </p:oleObj>
              </mc:Choice>
              <mc:Fallback>
                <p:oleObj name="think-cell Slide" r:id="rId7" imgW="404" imgH="405" progId="TCLayout.ActiveDocument.1">
                  <p:embed/>
                  <p:pic>
                    <p:nvPicPr>
                      <p:cNvPr id="8" name="Object 7" hidden="1">
                        <a:extLst>
                          <a:ext uri="{FF2B5EF4-FFF2-40B4-BE49-F238E27FC236}">
                            <a16:creationId xmlns:a16="http://schemas.microsoft.com/office/drawing/2014/main" id="{1AFF1DDC-E74E-4939-B9DD-E1ED69998B72}"/>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1D7061EB-9370-4563-94F8-293FC1E03C3C}"/>
              </a:ext>
            </a:extLst>
          </p:cNvPr>
          <p:cNvSpPr>
            <a:spLocks noGrp="1"/>
          </p:cNvSpPr>
          <p:nvPr>
            <p:ph type="title"/>
          </p:nvPr>
        </p:nvSpPr>
        <p:spPr>
          <a:xfrm>
            <a:off x="630000" y="622800"/>
            <a:ext cx="10933350" cy="332399"/>
          </a:xfrm>
        </p:spPr>
        <p:txBody>
          <a:bodyPr vert="horz"/>
          <a:lstStyle/>
          <a:p>
            <a:r>
              <a:rPr lang="en-US"/>
              <a:t>There are different spaces where availability models may improve decisions</a:t>
            </a:r>
          </a:p>
        </p:txBody>
      </p:sp>
      <p:sp>
        <p:nvSpPr>
          <p:cNvPr id="16" name="ee4pContent1">
            <a:extLst>
              <a:ext uri="{FF2B5EF4-FFF2-40B4-BE49-F238E27FC236}">
                <a16:creationId xmlns:a16="http://schemas.microsoft.com/office/drawing/2014/main" id="{B92F6EF2-FEC7-4844-BBA9-E042B1967E10}"/>
              </a:ext>
            </a:extLst>
          </p:cNvPr>
          <p:cNvSpPr txBox="1"/>
          <p:nvPr/>
        </p:nvSpPr>
        <p:spPr>
          <a:xfrm>
            <a:off x="630000" y="3238500"/>
            <a:ext cx="3005496" cy="2573015"/>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chemeClr val="accent1"/>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defPPr>
              <a:defRPr lang="en-US"/>
            </a:defPPr>
            <a:lvl1pPr>
              <a:buSzPct val="100000"/>
              <a:buFont typeface="Trebuchet MS" panose="020B0603020202020204" pitchFamily="34" charset="0"/>
              <a:buChar char="​"/>
              <a:defRPr sz="1200">
                <a:solidFill>
                  <a:srgbClr val="000000"/>
                </a:solidFill>
                <a:latin typeface="Trebuchet MS" panose="020B0603020202020204" pitchFamily="34" charset="0"/>
                <a:cs typeface="Arial" pitchFamily="34" charset="0"/>
              </a:defRPr>
            </a:lvl1pPr>
            <a:lvl2pPr marL="324000" lvl="1" indent="-216000">
              <a:buClr>
                <a:srgbClr val="295E7E"/>
              </a:buClr>
              <a:buSzPct val="100000"/>
              <a:buFont typeface="Trebuchet MS" panose="020B0603020202020204" pitchFamily="34" charset="0"/>
              <a:buChar char="•"/>
              <a:defRPr sz="1200">
                <a:solidFill>
                  <a:srgbClr val="000000"/>
                </a:solidFill>
                <a:latin typeface="Trebuchet MS" panose="020B0603020202020204" pitchFamily="34" charset="0"/>
              </a:defRPr>
            </a:lvl2pPr>
            <a:lvl3pPr marL="648000" lvl="2" indent="-216000">
              <a:buClr>
                <a:srgbClr val="295E7E"/>
              </a:buClr>
              <a:buSzPct val="100000"/>
              <a:buFont typeface="Trebuchet MS" panose="020B0603020202020204" pitchFamily="34" charset="0"/>
              <a:buChar char="–"/>
              <a:defRPr sz="1200">
                <a:solidFill>
                  <a:srgbClr val="000000"/>
                </a:solidFill>
                <a:latin typeface="Trebuchet MS" panose="020B0603020202020204" pitchFamily="34" charset="0"/>
              </a:defRPr>
            </a:lvl3pPr>
            <a:lvl4pPr marL="0" lvl="3">
              <a:buSzPct val="100000"/>
              <a:buFont typeface="Trebuchet MS" panose="020B0603020202020204" pitchFamily="34" charset="0"/>
              <a:buChar char="​"/>
              <a:defRPr sz="1600">
                <a:solidFill>
                  <a:srgbClr val="295E7E"/>
                </a:solidFill>
                <a:latin typeface="Trebuchet MS" panose="020B0603020202020204" pitchFamily="34" charset="0"/>
              </a:defRPr>
            </a:lvl4pPr>
            <a:lvl5pPr marL="0" lvl="4">
              <a:buSzPct val="100000"/>
              <a:buFont typeface="Trebuchet MS" panose="020B0603020202020204" pitchFamily="34" charset="0"/>
              <a:buChar char="​"/>
              <a:defRPr sz="1600" b="1">
                <a:solidFill>
                  <a:srgbClr val="000000"/>
                </a:solidFill>
                <a:latin typeface="Trebuchet MS" panose="020B0603020202020204" pitchFamily="34" charset="0"/>
              </a:defRPr>
            </a:lvl5pPr>
            <a:lvl6pPr marL="324000" lvl="5" indent="-216000">
              <a:buClr>
                <a:srgbClr val="295E7E"/>
              </a:buClr>
              <a:buSzPct val="100000"/>
              <a:buFont typeface="Trebuchet MS" panose="020B0603020202020204" pitchFamily="34" charset="0"/>
              <a:buChar char="•"/>
              <a:defRPr sz="1600">
                <a:solidFill>
                  <a:srgbClr val="000000"/>
                </a:solidFill>
                <a:latin typeface="Trebuchet MS" panose="020B0603020202020204" pitchFamily="34" charset="0"/>
              </a:defRPr>
            </a:lvl6pPr>
            <a:lvl7pPr marL="0" lvl="6">
              <a:buSzPct val="100000"/>
              <a:buFont typeface="Trebuchet MS" panose="020B0603020202020204" pitchFamily="34" charset="0"/>
              <a:buChar char="​"/>
              <a:defRPr sz="4400">
                <a:solidFill>
                  <a:srgbClr val="000000"/>
                </a:solidFill>
                <a:latin typeface="Trebuchet MS" panose="020B0603020202020204" pitchFamily="34" charset="0"/>
              </a:defRPr>
            </a:lvl7pPr>
            <a:lvl8pPr marL="0" lvl="7">
              <a:buSzPct val="100000"/>
              <a:buFont typeface="Trebuchet MS" panose="020B0603020202020204" pitchFamily="34" charset="0"/>
              <a:buChar char="​"/>
              <a:defRPr sz="5400">
                <a:solidFill>
                  <a:srgbClr val="295E7E"/>
                </a:solidFill>
                <a:latin typeface="Trebuchet MS" panose="020B0603020202020204" pitchFamily="34" charset="0"/>
              </a:defRPr>
            </a:lvl8pPr>
            <a:lvl9pPr marL="0" lvl="8">
              <a:buSzPct val="100000"/>
              <a:buFont typeface="Trebuchet MS" panose="020B0603020202020204" pitchFamily="34" charset="0"/>
              <a:buChar char="​"/>
              <a:defRPr sz="2400">
                <a:solidFill>
                  <a:srgbClr val="295E7E"/>
                </a:solidFill>
                <a:latin typeface="Trebuchet MS" panose="020B0603020202020204" pitchFamily="34" charset="0"/>
              </a:defRPr>
            </a:lvl9pPr>
          </a:lstStyle>
          <a:p>
            <a:pPr marL="0" marR="0" lvl="0" indent="0" algn="l" defTabSz="914400" rtl="0" eaLnBrk="1" fontAlgn="auto" latinLnBrk="0" hangingPunct="1">
              <a:lnSpc>
                <a:spcPct val="100000"/>
              </a:lnSpc>
              <a:spcBef>
                <a:spcPts val="0"/>
              </a:spcBef>
              <a:spcAft>
                <a:spcPts val="0"/>
              </a:spcAft>
              <a:buClrTx/>
              <a:buSzPct val="100000"/>
              <a:buFont typeface="Trebuchet MS" panose="020B0603020202020204" pitchFamily="34" charset="0"/>
              <a:buChar char="​"/>
              <a:tabLst/>
              <a:defRPr/>
            </a:pPr>
            <a:r>
              <a:rPr kumimoji="0" lang="en-US" sz="1200" b="0" i="0" u="none" strike="noStrike" kern="1200" cap="none" spc="0" normalizeH="0" baseline="0" noProof="0">
                <a:ln>
                  <a:noFill/>
                </a:ln>
                <a:solidFill>
                  <a:srgbClr val="000000"/>
                </a:solidFill>
                <a:effectLst/>
                <a:uLnTx/>
                <a:uFillTx/>
                <a:latin typeface="Trebuchet MS" panose="020B0603020202020204" pitchFamily="34" charset="0"/>
                <a:ea typeface="+mn-ea"/>
                <a:cs typeface="Arial" pitchFamily="34" charset="0"/>
              </a:rPr>
              <a:t>A </a:t>
            </a:r>
            <a:r>
              <a:rPr kumimoji="0" lang="en-US" sz="1200" b="0" i="0" u="none" strike="noStrike" kern="1200" cap="none" spc="0" normalizeH="0" baseline="0" noProof="0">
                <a:ln>
                  <a:noFill/>
                </a:ln>
                <a:solidFill>
                  <a:srgbClr val="FF0000"/>
                </a:solidFill>
                <a:effectLst/>
                <a:uLnTx/>
                <a:uFillTx/>
                <a:latin typeface="Trebuchet MS" panose="020B0603020202020204" pitchFamily="34" charset="0"/>
                <a:ea typeface="+mn-ea"/>
                <a:cs typeface="Arial" pitchFamily="34" charset="0"/>
              </a:rPr>
              <a:t>T</a:t>
            </a:r>
            <a:r>
              <a:rPr kumimoji="0" lang="en-US" sz="1200" b="0" i="0" u="none" strike="noStrike" kern="1200" cap="none" spc="0" normalizeH="0" baseline="0" noProof="0">
                <a:ln>
                  <a:noFill/>
                </a:ln>
                <a:solidFill>
                  <a:srgbClr val="000000"/>
                </a:solidFill>
                <a:effectLst/>
                <a:uLnTx/>
                <a:uFillTx/>
                <a:latin typeface="Trebuchet MS" panose="020B0603020202020204" pitchFamily="34" charset="0"/>
                <a:ea typeface="+mn-ea"/>
                <a:cs typeface="Arial" pitchFamily="34" charset="0"/>
              </a:rPr>
              <a:t>yphoon is required for training exercises but currently has a faulty gearbox. There are no required parts in stock.</a:t>
            </a:r>
          </a:p>
          <a:p>
            <a:pPr marL="0" marR="0" lvl="0" indent="0" algn="l" defTabSz="914400" rtl="0" eaLnBrk="1" fontAlgn="auto" latinLnBrk="0" hangingPunct="1">
              <a:lnSpc>
                <a:spcPct val="100000"/>
              </a:lnSpc>
              <a:spcBef>
                <a:spcPts val="0"/>
              </a:spcBef>
              <a:spcAft>
                <a:spcPts val="0"/>
              </a:spcAft>
              <a:buClrTx/>
              <a:buSzPct val="100000"/>
              <a:buFont typeface="Trebuchet MS" panose="020B0603020202020204" pitchFamily="34" charset="0"/>
              <a:buChar char="​"/>
              <a:tabLst/>
              <a:defRPr/>
            </a:pPr>
            <a:endParaRPr kumimoji="0" lang="en-US" sz="1200" b="0" i="0" u="none" strike="noStrike" kern="1200" cap="none" spc="0" normalizeH="0" baseline="0" noProof="0">
              <a:ln>
                <a:noFill/>
              </a:ln>
              <a:solidFill>
                <a:srgbClr val="000000"/>
              </a:solidFill>
              <a:effectLst/>
              <a:uLnTx/>
              <a:uFillTx/>
              <a:latin typeface="Trebuchet MS" panose="020B0603020202020204" pitchFamily="34" charset="0"/>
              <a:ea typeface="+mn-ea"/>
              <a:cs typeface="Arial" pitchFamily="34" charset="0"/>
            </a:endParaRPr>
          </a:p>
          <a:p>
            <a:pPr marL="0" marR="0" lvl="0" indent="0" algn="l" defTabSz="914400" rtl="0" eaLnBrk="1" fontAlgn="auto" latinLnBrk="0" hangingPunct="1">
              <a:lnSpc>
                <a:spcPct val="100000"/>
              </a:lnSpc>
              <a:spcBef>
                <a:spcPts val="0"/>
              </a:spcBef>
              <a:spcAft>
                <a:spcPts val="0"/>
              </a:spcAft>
              <a:buClrTx/>
              <a:buSzPct val="100000"/>
              <a:buFont typeface="Trebuchet MS" panose="020B0603020202020204" pitchFamily="34" charset="0"/>
              <a:buChar char="​"/>
              <a:tabLst/>
              <a:defRPr/>
            </a:pPr>
            <a:r>
              <a:rPr kumimoji="0" lang="en-US" sz="1200" b="0" i="0" u="none" strike="noStrike" kern="1200" cap="none" spc="0" normalizeH="0" baseline="0" noProof="0">
                <a:ln>
                  <a:noFill/>
                </a:ln>
                <a:solidFill>
                  <a:srgbClr val="000000"/>
                </a:solidFill>
                <a:effectLst/>
                <a:uLnTx/>
                <a:uFillTx/>
                <a:latin typeface="Trebuchet MS" panose="020B0603020202020204" pitchFamily="34" charset="0"/>
                <a:ea typeface="+mn-ea"/>
                <a:cs typeface="Arial" pitchFamily="34" charset="0"/>
              </a:rPr>
              <a:t>The responsible officer needs to decide:</a:t>
            </a:r>
            <a:br>
              <a:rPr kumimoji="0" lang="en-US" sz="1200" b="0" i="0" u="none" strike="noStrike" kern="1200" cap="none" spc="0" normalizeH="0" baseline="0" noProof="0">
                <a:ln>
                  <a:noFill/>
                </a:ln>
                <a:solidFill>
                  <a:srgbClr val="000000"/>
                </a:solidFill>
                <a:effectLst/>
                <a:uLnTx/>
                <a:uFillTx/>
                <a:latin typeface="Trebuchet MS" panose="020B0603020202020204" pitchFamily="34" charset="0"/>
                <a:ea typeface="+mn-ea"/>
                <a:cs typeface="Arial" pitchFamily="34" charset="0"/>
              </a:rPr>
            </a:br>
            <a:endParaRPr kumimoji="0" lang="en-US" sz="1200" b="0" i="0" u="none" strike="noStrike" kern="1200" cap="none" spc="0" normalizeH="0" baseline="0" noProof="0">
              <a:ln>
                <a:noFill/>
              </a:ln>
              <a:solidFill>
                <a:srgbClr val="000000"/>
              </a:solidFill>
              <a:effectLst/>
              <a:uLnTx/>
              <a:uFillTx/>
              <a:latin typeface="Trebuchet MS" panose="020B0603020202020204" pitchFamily="34" charset="0"/>
              <a:ea typeface="+mn-ea"/>
              <a:cs typeface="Arial" pitchFamily="34" charset="0"/>
            </a:endParaRPr>
          </a:p>
          <a:p>
            <a:pPr marL="0" marR="0" lvl="0" indent="0" algn="l" defTabSz="914400" rtl="0" eaLnBrk="1" fontAlgn="auto" latinLnBrk="0" hangingPunct="1">
              <a:lnSpc>
                <a:spcPct val="100000"/>
              </a:lnSpc>
              <a:spcBef>
                <a:spcPts val="0"/>
              </a:spcBef>
              <a:spcAft>
                <a:spcPts val="0"/>
              </a:spcAft>
              <a:buClrTx/>
              <a:buSzPct val="100000"/>
              <a:buFont typeface="Trebuchet MS" panose="020B0603020202020204" pitchFamily="34" charset="0"/>
              <a:buChar char="​"/>
              <a:tabLst/>
              <a:defRPr/>
            </a:pPr>
            <a:r>
              <a:rPr kumimoji="0" lang="en-US" sz="1200" b="0" i="0" u="none" strike="noStrike" kern="1200" cap="none" spc="0" normalizeH="0" baseline="0" noProof="0">
                <a:ln>
                  <a:noFill/>
                </a:ln>
                <a:solidFill>
                  <a:srgbClr val="000000"/>
                </a:solidFill>
                <a:effectLst/>
                <a:uLnTx/>
                <a:uFillTx/>
                <a:latin typeface="Trebuchet MS" panose="020B0603020202020204" pitchFamily="34" charset="0"/>
                <a:ea typeface="+mn-ea"/>
                <a:cs typeface="Arial" pitchFamily="34" charset="0"/>
              </a:rPr>
              <a:t>(a) to wait 3 days for the replacement</a:t>
            </a:r>
            <a:br>
              <a:rPr kumimoji="0" lang="en-US" sz="1200" b="0" i="0" u="none" strike="noStrike" kern="1200" cap="none" spc="0" normalizeH="0" baseline="0" noProof="0">
                <a:ln>
                  <a:noFill/>
                </a:ln>
                <a:solidFill>
                  <a:srgbClr val="000000"/>
                </a:solidFill>
                <a:effectLst/>
                <a:uLnTx/>
                <a:uFillTx/>
                <a:latin typeface="Trebuchet MS" panose="020B0603020202020204" pitchFamily="34" charset="0"/>
                <a:ea typeface="+mn-ea"/>
                <a:cs typeface="Arial" pitchFamily="34" charset="0"/>
              </a:rPr>
            </a:br>
            <a:endParaRPr kumimoji="0" lang="en-US" sz="1200" b="0" i="0" u="none" strike="noStrike" kern="1200" cap="none" spc="0" normalizeH="0" baseline="0" noProof="0">
              <a:ln>
                <a:noFill/>
              </a:ln>
              <a:solidFill>
                <a:srgbClr val="000000"/>
              </a:solidFill>
              <a:effectLst/>
              <a:uLnTx/>
              <a:uFillTx/>
              <a:latin typeface="Trebuchet MS" panose="020B0603020202020204" pitchFamily="34" charset="0"/>
              <a:ea typeface="+mn-ea"/>
              <a:cs typeface="Arial" pitchFamily="34" charset="0"/>
            </a:endParaRPr>
          </a:p>
          <a:p>
            <a:pPr marL="0" marR="0" lvl="0" indent="0" algn="l" defTabSz="914400" rtl="0" eaLnBrk="1" fontAlgn="auto" latinLnBrk="0" hangingPunct="1">
              <a:lnSpc>
                <a:spcPct val="100000"/>
              </a:lnSpc>
              <a:spcBef>
                <a:spcPts val="0"/>
              </a:spcBef>
              <a:spcAft>
                <a:spcPts val="0"/>
              </a:spcAft>
              <a:buClrTx/>
              <a:buSzPct val="100000"/>
              <a:buFont typeface="Trebuchet MS" panose="020B0603020202020204" pitchFamily="34" charset="0"/>
              <a:buChar char="​"/>
              <a:tabLst/>
              <a:defRPr/>
            </a:pPr>
            <a:r>
              <a:rPr kumimoji="0" lang="en-US" sz="1200" b="0" i="0" u="none" strike="noStrike" kern="1200" cap="none" spc="0" normalizeH="0" baseline="0" noProof="0">
                <a:ln>
                  <a:noFill/>
                </a:ln>
                <a:solidFill>
                  <a:srgbClr val="000000"/>
                </a:solidFill>
                <a:effectLst/>
                <a:uLnTx/>
                <a:uFillTx/>
                <a:latin typeface="Trebuchet MS" panose="020B0603020202020204" pitchFamily="34" charset="0"/>
                <a:ea typeface="+mn-ea"/>
                <a:cs typeface="Arial" pitchFamily="34" charset="0"/>
              </a:rPr>
              <a:t>(b) to pay for an expedited delivery that will arrive after a day</a:t>
            </a:r>
          </a:p>
          <a:p>
            <a:pPr marL="0" marR="0" lvl="0" indent="0" algn="l" defTabSz="914400" rtl="0" eaLnBrk="1" fontAlgn="auto" latinLnBrk="0" hangingPunct="1">
              <a:lnSpc>
                <a:spcPct val="100000"/>
              </a:lnSpc>
              <a:spcBef>
                <a:spcPts val="0"/>
              </a:spcBef>
              <a:spcAft>
                <a:spcPts val="0"/>
              </a:spcAft>
              <a:buClrTx/>
              <a:buSzPct val="100000"/>
              <a:buFont typeface="Trebuchet MS" panose="020B0603020202020204" pitchFamily="34" charset="0"/>
              <a:buNone/>
              <a:tabLst/>
              <a:defRPr/>
            </a:pPr>
            <a:endParaRPr kumimoji="0" lang="en-US" sz="1800" b="0" i="0" u="none" strike="noStrike" kern="1200" cap="none" spc="0" normalizeH="0" baseline="0" noProof="0">
              <a:ln>
                <a:noFill/>
              </a:ln>
              <a:solidFill>
                <a:srgbClr val="000000"/>
              </a:solidFill>
              <a:effectLst/>
              <a:uLnTx/>
              <a:uFillTx/>
              <a:latin typeface="Trebuchet MS" panose="020B0603020202020204" pitchFamily="34" charset="0"/>
              <a:ea typeface="+mn-ea"/>
              <a:cs typeface="Arial" pitchFamily="34" charset="0"/>
            </a:endParaRPr>
          </a:p>
        </p:txBody>
      </p:sp>
      <p:sp>
        <p:nvSpPr>
          <p:cNvPr id="17" name="ee4pContent2">
            <a:extLst>
              <a:ext uri="{FF2B5EF4-FFF2-40B4-BE49-F238E27FC236}">
                <a16:creationId xmlns:a16="http://schemas.microsoft.com/office/drawing/2014/main" id="{FC037116-1BE7-4FCF-ADF2-E91B5FEBA0D6}"/>
              </a:ext>
            </a:extLst>
          </p:cNvPr>
          <p:cNvSpPr txBox="1"/>
          <p:nvPr/>
        </p:nvSpPr>
        <p:spPr>
          <a:xfrm>
            <a:off x="4644194" y="3238500"/>
            <a:ext cx="3005496" cy="2573015"/>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chemeClr val="accent1"/>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defPPr>
              <a:defRPr lang="en-US"/>
            </a:defPPr>
            <a:lvl1pPr>
              <a:buSzPct val="100000"/>
              <a:buFont typeface="Trebuchet MS" panose="020B0603020202020204" pitchFamily="34" charset="0"/>
              <a:buChar char="​"/>
              <a:defRPr sz="1200">
                <a:solidFill>
                  <a:srgbClr val="000000"/>
                </a:solidFill>
                <a:latin typeface="Trebuchet MS" panose="020B0603020202020204" pitchFamily="34" charset="0"/>
                <a:cs typeface="Arial" pitchFamily="34" charset="0"/>
              </a:defRPr>
            </a:lvl1pPr>
            <a:lvl2pPr marL="324000" lvl="1" indent="-216000">
              <a:buClr>
                <a:srgbClr val="295E7E"/>
              </a:buClr>
              <a:buSzPct val="100000"/>
              <a:buFont typeface="Trebuchet MS" panose="020B0603020202020204" pitchFamily="34" charset="0"/>
              <a:buChar char="•"/>
              <a:defRPr sz="1200">
                <a:solidFill>
                  <a:srgbClr val="000000"/>
                </a:solidFill>
                <a:latin typeface="Trebuchet MS" panose="020B0603020202020204" pitchFamily="34" charset="0"/>
              </a:defRPr>
            </a:lvl2pPr>
            <a:lvl3pPr marL="648000" lvl="2" indent="-216000">
              <a:buClr>
                <a:srgbClr val="295E7E"/>
              </a:buClr>
              <a:buSzPct val="100000"/>
              <a:buFont typeface="Trebuchet MS" panose="020B0603020202020204" pitchFamily="34" charset="0"/>
              <a:buChar char="–"/>
              <a:defRPr sz="1200">
                <a:solidFill>
                  <a:srgbClr val="000000"/>
                </a:solidFill>
                <a:latin typeface="Trebuchet MS" panose="020B0603020202020204" pitchFamily="34" charset="0"/>
              </a:defRPr>
            </a:lvl3pPr>
            <a:lvl4pPr marL="0" lvl="3">
              <a:buSzPct val="100000"/>
              <a:buFont typeface="Trebuchet MS" panose="020B0603020202020204" pitchFamily="34" charset="0"/>
              <a:buChar char="​"/>
              <a:defRPr sz="1600">
                <a:solidFill>
                  <a:srgbClr val="295E7E"/>
                </a:solidFill>
                <a:latin typeface="Trebuchet MS" panose="020B0603020202020204" pitchFamily="34" charset="0"/>
              </a:defRPr>
            </a:lvl4pPr>
            <a:lvl5pPr marL="0" lvl="4">
              <a:buSzPct val="100000"/>
              <a:buFont typeface="Trebuchet MS" panose="020B0603020202020204" pitchFamily="34" charset="0"/>
              <a:buChar char="​"/>
              <a:defRPr sz="1600" b="1">
                <a:solidFill>
                  <a:srgbClr val="000000"/>
                </a:solidFill>
                <a:latin typeface="Trebuchet MS" panose="020B0603020202020204" pitchFamily="34" charset="0"/>
              </a:defRPr>
            </a:lvl5pPr>
            <a:lvl6pPr marL="324000" lvl="5" indent="-216000">
              <a:buClr>
                <a:srgbClr val="295E7E"/>
              </a:buClr>
              <a:buSzPct val="100000"/>
              <a:buFont typeface="Trebuchet MS" panose="020B0603020202020204" pitchFamily="34" charset="0"/>
              <a:buChar char="•"/>
              <a:defRPr sz="1600">
                <a:solidFill>
                  <a:srgbClr val="000000"/>
                </a:solidFill>
                <a:latin typeface="Trebuchet MS" panose="020B0603020202020204" pitchFamily="34" charset="0"/>
              </a:defRPr>
            </a:lvl6pPr>
            <a:lvl7pPr marL="0" lvl="6">
              <a:buSzPct val="100000"/>
              <a:buFont typeface="Trebuchet MS" panose="020B0603020202020204" pitchFamily="34" charset="0"/>
              <a:buChar char="​"/>
              <a:defRPr sz="4400">
                <a:solidFill>
                  <a:srgbClr val="000000"/>
                </a:solidFill>
                <a:latin typeface="Trebuchet MS" panose="020B0603020202020204" pitchFamily="34" charset="0"/>
              </a:defRPr>
            </a:lvl7pPr>
            <a:lvl8pPr marL="0" lvl="7">
              <a:buSzPct val="100000"/>
              <a:buFont typeface="Trebuchet MS" panose="020B0603020202020204" pitchFamily="34" charset="0"/>
              <a:buChar char="​"/>
              <a:defRPr sz="5400">
                <a:solidFill>
                  <a:srgbClr val="295E7E"/>
                </a:solidFill>
                <a:latin typeface="Trebuchet MS" panose="020B0603020202020204" pitchFamily="34" charset="0"/>
              </a:defRPr>
            </a:lvl8pPr>
            <a:lvl9pPr marL="0" lvl="8">
              <a:buSzPct val="100000"/>
              <a:buFont typeface="Trebuchet MS" panose="020B0603020202020204" pitchFamily="34" charset="0"/>
              <a:buChar char="​"/>
              <a:defRPr sz="2400">
                <a:solidFill>
                  <a:srgbClr val="295E7E"/>
                </a:solidFill>
                <a:latin typeface="Trebuchet MS" panose="020B0603020202020204" pitchFamily="34" charset="0"/>
              </a:defRPr>
            </a:lvl9pPr>
          </a:lstStyle>
          <a:p>
            <a:pPr marL="0" marR="0" lvl="0" indent="0" algn="l" defTabSz="914400" rtl="0" eaLnBrk="1" fontAlgn="auto" latinLnBrk="0" hangingPunct="1">
              <a:lnSpc>
                <a:spcPct val="100000"/>
              </a:lnSpc>
              <a:spcBef>
                <a:spcPts val="0"/>
              </a:spcBef>
              <a:spcAft>
                <a:spcPts val="0"/>
              </a:spcAft>
              <a:buClrTx/>
              <a:buSzPct val="100000"/>
              <a:buFont typeface="Trebuchet MS" panose="020B0603020202020204" pitchFamily="34" charset="0"/>
              <a:buChar char="​"/>
              <a:tabLst/>
              <a:defRPr/>
            </a:pPr>
            <a:r>
              <a:rPr kumimoji="0" lang="en-US" sz="1200" b="0" i="0" u="none" strike="noStrike" kern="1200" cap="none" spc="0" normalizeH="0" baseline="0" noProof="0">
                <a:ln>
                  <a:noFill/>
                </a:ln>
                <a:solidFill>
                  <a:srgbClr val="000000"/>
                </a:solidFill>
                <a:effectLst/>
                <a:uLnTx/>
                <a:uFillTx/>
                <a:latin typeface="Trebuchet MS" panose="020B0603020202020204" pitchFamily="34" charset="0"/>
                <a:ea typeface="+mn-ea"/>
                <a:cs typeface="Arial" pitchFamily="34" charset="0"/>
              </a:rPr>
              <a:t>Astute fleet is currently at ~50% average availability (2/4 boats are available for tasking at any given time). </a:t>
            </a:r>
          </a:p>
          <a:p>
            <a:pPr marL="0" marR="0" lvl="0" indent="0" algn="l" defTabSz="914400" rtl="0" eaLnBrk="1" fontAlgn="auto" latinLnBrk="0" hangingPunct="1">
              <a:lnSpc>
                <a:spcPct val="100000"/>
              </a:lnSpc>
              <a:spcBef>
                <a:spcPts val="0"/>
              </a:spcBef>
              <a:spcAft>
                <a:spcPts val="0"/>
              </a:spcAft>
              <a:buClrTx/>
              <a:buSzPct val="100000"/>
              <a:buFont typeface="Trebuchet MS" panose="020B0603020202020204" pitchFamily="34" charset="0"/>
              <a:buChar char="​"/>
              <a:tabLst/>
              <a:defRPr/>
            </a:pPr>
            <a:endParaRPr kumimoji="0" lang="en-US" sz="1200" b="0" i="0" u="none" strike="noStrike" kern="1200" cap="none" spc="0" normalizeH="0" baseline="0" noProof="0">
              <a:ln>
                <a:noFill/>
              </a:ln>
              <a:solidFill>
                <a:srgbClr val="000000"/>
              </a:solidFill>
              <a:effectLst/>
              <a:uLnTx/>
              <a:uFillTx/>
              <a:latin typeface="Trebuchet MS" panose="020B0603020202020204" pitchFamily="34" charset="0"/>
              <a:ea typeface="+mn-ea"/>
              <a:cs typeface="Arial" pitchFamily="34" charset="0"/>
            </a:endParaRPr>
          </a:p>
          <a:p>
            <a:pPr marL="0" marR="0" lvl="0" indent="0" algn="l" defTabSz="914400" rtl="0" eaLnBrk="1" fontAlgn="auto" latinLnBrk="0" hangingPunct="1">
              <a:lnSpc>
                <a:spcPct val="100000"/>
              </a:lnSpc>
              <a:spcBef>
                <a:spcPts val="0"/>
              </a:spcBef>
              <a:spcAft>
                <a:spcPts val="0"/>
              </a:spcAft>
              <a:buClrTx/>
              <a:buSzPct val="100000"/>
              <a:buFont typeface="Trebuchet MS" panose="020B0603020202020204" pitchFamily="34" charset="0"/>
              <a:buChar char="​"/>
              <a:tabLst/>
              <a:defRPr/>
            </a:pPr>
            <a:r>
              <a:rPr kumimoji="0" lang="en-US" sz="1200" b="0" i="0" u="none" strike="noStrike" kern="1200" cap="none" spc="0" normalizeH="0" baseline="0" noProof="0">
                <a:ln>
                  <a:noFill/>
                </a:ln>
                <a:solidFill>
                  <a:srgbClr val="000000"/>
                </a:solidFill>
                <a:effectLst/>
                <a:uLnTx/>
                <a:uFillTx/>
                <a:latin typeface="Trebuchet MS" panose="020B0603020202020204" pitchFamily="34" charset="0"/>
                <a:ea typeface="+mn-ea"/>
                <a:cs typeface="Arial" pitchFamily="34" charset="0"/>
              </a:rPr>
              <a:t>The Navy has a choice to: </a:t>
            </a:r>
          </a:p>
          <a:p>
            <a:pPr marL="0" marR="0" lvl="0" indent="0" algn="l" defTabSz="914400" rtl="0" eaLnBrk="1" fontAlgn="auto" latinLnBrk="0" hangingPunct="1">
              <a:lnSpc>
                <a:spcPct val="100000"/>
              </a:lnSpc>
              <a:spcBef>
                <a:spcPts val="0"/>
              </a:spcBef>
              <a:spcAft>
                <a:spcPts val="0"/>
              </a:spcAft>
              <a:buClrTx/>
              <a:buSzPct val="100000"/>
              <a:buFont typeface="Trebuchet MS" panose="020B0603020202020204" pitchFamily="34" charset="0"/>
              <a:buChar char="​"/>
              <a:tabLst/>
              <a:defRPr/>
            </a:pPr>
            <a:endParaRPr kumimoji="0" lang="en-US" sz="1200" b="0" i="0" u="none" strike="noStrike" kern="1200" cap="none" spc="0" normalizeH="0" baseline="0" noProof="0">
              <a:ln>
                <a:noFill/>
              </a:ln>
              <a:solidFill>
                <a:srgbClr val="000000"/>
              </a:solidFill>
              <a:effectLst/>
              <a:uLnTx/>
              <a:uFillTx/>
              <a:latin typeface="Trebuchet MS" panose="020B0603020202020204" pitchFamily="34" charset="0"/>
              <a:ea typeface="+mn-ea"/>
              <a:cs typeface="Arial" pitchFamily="34" charset="0"/>
            </a:endParaRPr>
          </a:p>
          <a:p>
            <a:pPr marL="0" marR="0" lvl="0" indent="0" algn="l" defTabSz="914400" rtl="0" eaLnBrk="1" fontAlgn="auto" latinLnBrk="0" hangingPunct="1">
              <a:lnSpc>
                <a:spcPct val="100000"/>
              </a:lnSpc>
              <a:spcBef>
                <a:spcPts val="0"/>
              </a:spcBef>
              <a:spcAft>
                <a:spcPts val="0"/>
              </a:spcAft>
              <a:buClrTx/>
              <a:buSzPct val="100000"/>
              <a:buFont typeface="Trebuchet MS" panose="020B0603020202020204" pitchFamily="34" charset="0"/>
              <a:buChar char="​"/>
              <a:tabLst/>
              <a:defRPr/>
            </a:pPr>
            <a:r>
              <a:rPr kumimoji="0" lang="en-US" sz="1200" b="0" i="0" u="none" strike="noStrike" kern="1200" cap="none" spc="0" normalizeH="0" baseline="0" noProof="0">
                <a:ln>
                  <a:noFill/>
                </a:ln>
                <a:solidFill>
                  <a:srgbClr val="000000"/>
                </a:solidFill>
                <a:effectLst/>
                <a:uLnTx/>
                <a:uFillTx/>
                <a:latin typeface="Trebuchet MS" panose="020B0603020202020204" pitchFamily="34" charset="0"/>
                <a:ea typeface="+mn-ea"/>
                <a:cs typeface="Arial" pitchFamily="34" charset="0"/>
              </a:rPr>
              <a:t>(a) continue existing maintenance </a:t>
            </a:r>
            <a:r>
              <a:rPr kumimoji="0" lang="en-US" sz="1200" b="0" i="0" u="none" strike="noStrike" kern="1200" cap="none" spc="0" normalizeH="0" baseline="0" noProof="0" err="1">
                <a:ln>
                  <a:noFill/>
                </a:ln>
                <a:solidFill>
                  <a:srgbClr val="000000"/>
                </a:solidFill>
                <a:effectLst/>
                <a:uLnTx/>
                <a:uFillTx/>
                <a:latin typeface="Trebuchet MS" panose="020B0603020202020204" pitchFamily="34" charset="0"/>
                <a:ea typeface="+mn-ea"/>
                <a:cs typeface="Arial" pitchFamily="34" charset="0"/>
              </a:rPr>
              <a:t>programme</a:t>
            </a:r>
            <a:endParaRPr kumimoji="0" lang="en-US" sz="1200" b="0" i="0" u="none" strike="noStrike" kern="1200" cap="none" spc="0" normalizeH="0" baseline="0" noProof="0">
              <a:ln>
                <a:noFill/>
              </a:ln>
              <a:solidFill>
                <a:srgbClr val="000000"/>
              </a:solidFill>
              <a:effectLst/>
              <a:uLnTx/>
              <a:uFillTx/>
              <a:latin typeface="Trebuchet MS" panose="020B0603020202020204" pitchFamily="34" charset="0"/>
              <a:ea typeface="+mn-ea"/>
              <a:cs typeface="Arial" pitchFamily="34" charset="0"/>
            </a:endParaRPr>
          </a:p>
          <a:p>
            <a:pPr marL="0" marR="0" lvl="0" indent="0" algn="l" defTabSz="914400" rtl="0" eaLnBrk="1" fontAlgn="auto" latinLnBrk="0" hangingPunct="1">
              <a:lnSpc>
                <a:spcPct val="100000"/>
              </a:lnSpc>
              <a:spcBef>
                <a:spcPts val="0"/>
              </a:spcBef>
              <a:spcAft>
                <a:spcPts val="0"/>
              </a:spcAft>
              <a:buClrTx/>
              <a:buSzPct val="100000"/>
              <a:buFont typeface="Trebuchet MS" panose="020B0603020202020204" pitchFamily="34" charset="0"/>
              <a:buChar char="​"/>
              <a:tabLst/>
              <a:defRPr/>
            </a:pPr>
            <a:endParaRPr kumimoji="0" lang="en-US" sz="1200" b="0" i="0" u="none" strike="noStrike" kern="1200" cap="none" spc="0" normalizeH="0" baseline="0" noProof="0">
              <a:ln>
                <a:noFill/>
              </a:ln>
              <a:solidFill>
                <a:srgbClr val="000000"/>
              </a:solidFill>
              <a:effectLst/>
              <a:uLnTx/>
              <a:uFillTx/>
              <a:latin typeface="Trebuchet MS" panose="020B0603020202020204" pitchFamily="34" charset="0"/>
              <a:ea typeface="+mn-ea"/>
              <a:cs typeface="Arial" pitchFamily="34" charset="0"/>
            </a:endParaRPr>
          </a:p>
          <a:p>
            <a:pPr marL="0" marR="0" lvl="0" indent="0" algn="l" defTabSz="914400" rtl="0" eaLnBrk="1" fontAlgn="auto" latinLnBrk="0" hangingPunct="1">
              <a:lnSpc>
                <a:spcPct val="100000"/>
              </a:lnSpc>
              <a:spcBef>
                <a:spcPts val="0"/>
              </a:spcBef>
              <a:spcAft>
                <a:spcPts val="0"/>
              </a:spcAft>
              <a:buClrTx/>
              <a:buSzPct val="100000"/>
              <a:buFont typeface="Trebuchet MS" panose="020B0603020202020204" pitchFamily="34" charset="0"/>
              <a:buChar char="​"/>
              <a:tabLst/>
              <a:defRPr/>
            </a:pPr>
            <a:r>
              <a:rPr kumimoji="0" lang="en-US" sz="1200" b="0" i="0" u="none" strike="noStrike" kern="1200" cap="none" spc="0" normalizeH="0" baseline="0" noProof="0">
                <a:ln>
                  <a:noFill/>
                </a:ln>
                <a:solidFill>
                  <a:srgbClr val="000000"/>
                </a:solidFill>
                <a:effectLst/>
                <a:uLnTx/>
                <a:uFillTx/>
                <a:latin typeface="Trebuchet MS" panose="020B0603020202020204" pitchFamily="34" charset="0"/>
                <a:ea typeface="+mn-ea"/>
                <a:cs typeface="Arial" pitchFamily="34" charset="0"/>
              </a:rPr>
              <a:t>(b) invest in a </a:t>
            </a:r>
            <a:r>
              <a:rPr kumimoji="0" lang="en-US" sz="1200" b="0" i="0" u="none" strike="noStrike" kern="1200" cap="none" spc="0" normalizeH="0" baseline="0" noProof="0" err="1">
                <a:ln>
                  <a:noFill/>
                </a:ln>
                <a:solidFill>
                  <a:srgbClr val="000000"/>
                </a:solidFill>
                <a:effectLst/>
                <a:uLnTx/>
                <a:uFillTx/>
                <a:latin typeface="Trebuchet MS" panose="020B0603020202020204" pitchFamily="34" charset="0"/>
                <a:ea typeface="+mn-ea"/>
                <a:cs typeface="Arial" pitchFamily="34" charset="0"/>
              </a:rPr>
              <a:t>programme</a:t>
            </a:r>
            <a:r>
              <a:rPr kumimoji="0" lang="en-US" sz="1200" b="0" i="0" u="none" strike="noStrike" kern="1200" cap="none" spc="0" normalizeH="0" baseline="0" noProof="0">
                <a:ln>
                  <a:noFill/>
                </a:ln>
                <a:solidFill>
                  <a:srgbClr val="000000"/>
                </a:solidFill>
                <a:effectLst/>
                <a:uLnTx/>
                <a:uFillTx/>
                <a:latin typeface="Trebuchet MS" panose="020B0603020202020204" pitchFamily="34" charset="0"/>
                <a:ea typeface="+mn-ea"/>
                <a:cs typeface="Arial" pitchFamily="34" charset="0"/>
              </a:rPr>
              <a:t> that increases availability by 20 </a:t>
            </a:r>
            <a:r>
              <a:rPr kumimoji="0" lang="en-US" sz="1200" b="0" i="0" u="none" strike="noStrike" kern="1200" cap="none" spc="0" normalizeH="0" baseline="0" noProof="0">
                <a:ln>
                  <a:noFill/>
                </a:ln>
                <a:solidFill>
                  <a:srgbClr val="FF0000"/>
                </a:solidFill>
                <a:effectLst/>
                <a:uLnTx/>
                <a:uFillTx/>
                <a:latin typeface="Trebuchet MS" panose="020B0603020202020204" pitchFamily="34" charset="0"/>
                <a:ea typeface="+mn-ea"/>
                <a:cs typeface="Arial" pitchFamily="34" charset="0"/>
              </a:rPr>
              <a:t>ppt</a:t>
            </a:r>
            <a:r>
              <a:rPr kumimoji="0" lang="en-US" sz="1200" b="0" i="0" u="none" strike="noStrike" kern="1200" cap="none" spc="0" normalizeH="0" baseline="0" noProof="0">
                <a:ln>
                  <a:noFill/>
                </a:ln>
                <a:solidFill>
                  <a:srgbClr val="000000"/>
                </a:solidFill>
                <a:effectLst/>
                <a:uLnTx/>
                <a:uFillTx/>
                <a:latin typeface="Trebuchet MS" panose="020B0603020202020204" pitchFamily="34" charset="0"/>
                <a:ea typeface="+mn-ea"/>
                <a:cs typeface="Arial" pitchFamily="34" charset="0"/>
              </a:rPr>
              <a:t> additional </a:t>
            </a:r>
            <a:r>
              <a:rPr kumimoji="0" lang="en-US" sz="1200" b="0" i="0" u="none" strike="noStrike" kern="1200" cap="none" spc="0" normalizeH="0" baseline="0" noProof="0" err="1">
                <a:ln>
                  <a:noFill/>
                </a:ln>
                <a:solidFill>
                  <a:srgbClr val="000000"/>
                </a:solidFill>
                <a:effectLst/>
                <a:uLnTx/>
                <a:uFillTx/>
                <a:latin typeface="Trebuchet MS" panose="020B0603020202020204" pitchFamily="34" charset="0"/>
                <a:ea typeface="+mn-ea"/>
                <a:cs typeface="Arial" pitchFamily="34" charset="0"/>
              </a:rPr>
              <a:t>optimise</a:t>
            </a:r>
            <a:r>
              <a:rPr kumimoji="0" lang="en-US" sz="1200" b="0" i="0" u="none" strike="noStrike" kern="1200" cap="none" spc="0" normalizeH="0" baseline="0" noProof="0">
                <a:ln>
                  <a:noFill/>
                </a:ln>
                <a:solidFill>
                  <a:srgbClr val="000000"/>
                </a:solidFill>
                <a:effectLst/>
                <a:uLnTx/>
                <a:uFillTx/>
                <a:latin typeface="Trebuchet MS" panose="020B0603020202020204" pitchFamily="34" charset="0"/>
                <a:ea typeface="+mn-ea"/>
                <a:cs typeface="Arial" pitchFamily="34" charset="0"/>
              </a:rPr>
              <a:t> the maintenance approach to reduce downtime</a:t>
            </a:r>
          </a:p>
          <a:p>
            <a:pPr marL="0" marR="0" lvl="0" indent="0" algn="l" defTabSz="914400" rtl="0" eaLnBrk="1" fontAlgn="auto" latinLnBrk="0" hangingPunct="1">
              <a:lnSpc>
                <a:spcPct val="100000"/>
              </a:lnSpc>
              <a:spcBef>
                <a:spcPts val="0"/>
              </a:spcBef>
              <a:spcAft>
                <a:spcPts val="0"/>
              </a:spcAft>
              <a:buClrTx/>
              <a:buSzPct val="100000"/>
              <a:buFont typeface="Trebuchet MS" panose="020B0603020202020204" pitchFamily="34" charset="0"/>
              <a:buChar char="​"/>
              <a:tabLst/>
              <a:defRPr/>
            </a:pPr>
            <a:endParaRPr kumimoji="0" lang="en-US" sz="1200" b="0" i="0" u="none" strike="noStrike" kern="1200" cap="none" spc="0" normalizeH="0" baseline="0" noProof="0">
              <a:ln>
                <a:noFill/>
              </a:ln>
              <a:solidFill>
                <a:srgbClr val="000000"/>
              </a:solidFill>
              <a:effectLst/>
              <a:uLnTx/>
              <a:uFillTx/>
              <a:latin typeface="Trebuchet MS" panose="020B0603020202020204" pitchFamily="34" charset="0"/>
              <a:ea typeface="+mn-ea"/>
              <a:cs typeface="Arial" pitchFamily="34" charset="0"/>
            </a:endParaRPr>
          </a:p>
        </p:txBody>
      </p:sp>
      <p:grpSp>
        <p:nvGrpSpPr>
          <p:cNvPr id="9" name="Group 8">
            <a:extLst>
              <a:ext uri="{FF2B5EF4-FFF2-40B4-BE49-F238E27FC236}">
                <a16:creationId xmlns:a16="http://schemas.microsoft.com/office/drawing/2014/main" id="{B42FE5AE-1DE8-4832-A394-9161853BCD72}"/>
              </a:ext>
            </a:extLst>
          </p:cNvPr>
          <p:cNvGrpSpPr/>
          <p:nvPr/>
        </p:nvGrpSpPr>
        <p:grpSpPr>
          <a:xfrm>
            <a:off x="9737628" y="1728859"/>
            <a:ext cx="645947" cy="646578"/>
            <a:chOff x="8342661" y="1433418"/>
            <a:chExt cx="645947" cy="646578"/>
          </a:xfrm>
        </p:grpSpPr>
        <p:sp>
          <p:nvSpPr>
            <p:cNvPr id="7" name="Oval 6">
              <a:extLst>
                <a:ext uri="{FF2B5EF4-FFF2-40B4-BE49-F238E27FC236}">
                  <a16:creationId xmlns:a16="http://schemas.microsoft.com/office/drawing/2014/main" id="{935C6E63-24EA-419B-ADCF-5BCC74364597}"/>
                </a:ext>
              </a:extLst>
            </p:cNvPr>
            <p:cNvSpPr/>
            <p:nvPr>
              <p:custDataLst>
                <p:tags r:id="rId5"/>
              </p:custDataLst>
            </p:nvPr>
          </p:nvSpPr>
          <p:spPr>
            <a:xfrm>
              <a:off x="8342661" y="1433418"/>
              <a:ext cx="645947" cy="646578"/>
            </a:xfrm>
            <a:prstGeom prst="ellipse">
              <a:avLst/>
            </a:prstGeom>
            <a:solidFill>
              <a:srgbClr val="FFFFFF"/>
            </a:solidFill>
            <a:ln w="19050">
              <a:gradFill flip="none" rotWithShape="1">
                <a:gsLst>
                  <a:gs pos="0">
                    <a:schemeClr val="accent1"/>
                  </a:gs>
                  <a:gs pos="87000">
                    <a:schemeClr val="tx2"/>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lstStyle/>
            <a:p>
              <a:pPr marL="0" marR="0" lvl="0" indent="0" algn="ctr" defTabSz="914400" rtl="0" eaLnBrk="1" fontAlgn="auto" latinLnBrk="0" hangingPunct="1">
                <a:lnSpc>
                  <a:spcPct val="95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Trebuchet MS" panose="020B0603020202020204" pitchFamily="34" charset="0"/>
                <a:ea typeface="+mn-ea"/>
                <a:cs typeface="+mn-cs"/>
              </a:endParaRPr>
            </a:p>
          </p:txBody>
        </p:sp>
        <p:grpSp>
          <p:nvGrpSpPr>
            <p:cNvPr id="25" name="bcgBugs_Network ">
              <a:extLst>
                <a:ext uri="{FF2B5EF4-FFF2-40B4-BE49-F238E27FC236}">
                  <a16:creationId xmlns:a16="http://schemas.microsoft.com/office/drawing/2014/main" id="{1BCAA223-9053-42FD-A0FC-C7FC1E554CEA}"/>
                </a:ext>
              </a:extLst>
            </p:cNvPr>
            <p:cNvGrpSpPr>
              <a:grpSpLocks noChangeAspect="1"/>
            </p:cNvGrpSpPr>
            <p:nvPr/>
          </p:nvGrpSpPr>
          <p:grpSpPr bwMode="auto">
            <a:xfrm>
              <a:off x="8437258" y="1528107"/>
              <a:ext cx="456753" cy="457200"/>
              <a:chOff x="2818" y="1137"/>
              <a:chExt cx="2044" cy="2046"/>
            </a:xfrm>
          </p:grpSpPr>
          <p:sp>
            <p:nvSpPr>
              <p:cNvPr id="26" name="AutoShape 3">
                <a:extLst>
                  <a:ext uri="{FF2B5EF4-FFF2-40B4-BE49-F238E27FC236}">
                    <a16:creationId xmlns:a16="http://schemas.microsoft.com/office/drawing/2014/main" id="{68199FCF-8F71-4039-B026-7F4F11A32112}"/>
                  </a:ext>
                </a:extLst>
              </p:cNvPr>
              <p:cNvSpPr>
                <a:spLocks noChangeAspect="1" noChangeArrowheads="1" noTextEdit="1"/>
              </p:cNvSpPr>
              <p:nvPr/>
            </p:nvSpPr>
            <p:spPr bwMode="auto">
              <a:xfrm>
                <a:off x="2818" y="1137"/>
                <a:ext cx="2044" cy="2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a:ea typeface="+mn-ea"/>
                  <a:cs typeface="+mn-cs"/>
                </a:endParaRPr>
              </a:p>
            </p:txBody>
          </p:sp>
          <p:sp>
            <p:nvSpPr>
              <p:cNvPr id="27" name="Freeform 5">
                <a:extLst>
                  <a:ext uri="{FF2B5EF4-FFF2-40B4-BE49-F238E27FC236}">
                    <a16:creationId xmlns:a16="http://schemas.microsoft.com/office/drawing/2014/main" id="{7C234333-6339-4733-894D-E97AA056FE94}"/>
                  </a:ext>
                </a:extLst>
              </p:cNvPr>
              <p:cNvSpPr>
                <a:spLocks noEditPoints="1"/>
              </p:cNvSpPr>
              <p:nvPr/>
            </p:nvSpPr>
            <p:spPr bwMode="auto">
              <a:xfrm>
                <a:off x="3066" y="1262"/>
                <a:ext cx="1551" cy="1796"/>
              </a:xfrm>
              <a:custGeom>
                <a:avLst/>
                <a:gdLst>
                  <a:gd name="T0" fmla="*/ 655 w 758"/>
                  <a:gd name="T1" fmla="*/ 373 h 877"/>
                  <a:gd name="T2" fmla="*/ 747 w 758"/>
                  <a:gd name="T3" fmla="*/ 332 h 877"/>
                  <a:gd name="T4" fmla="*/ 747 w 758"/>
                  <a:gd name="T5" fmla="*/ 212 h 877"/>
                  <a:gd name="T6" fmla="*/ 584 w 758"/>
                  <a:gd name="T7" fmla="*/ 212 h 877"/>
                  <a:gd name="T8" fmla="*/ 516 w 758"/>
                  <a:gd name="T9" fmla="*/ 334 h 877"/>
                  <a:gd name="T10" fmla="*/ 460 w 758"/>
                  <a:gd name="T11" fmla="*/ 165 h 877"/>
                  <a:gd name="T12" fmla="*/ 460 w 758"/>
                  <a:gd name="T13" fmla="*/ 45 h 877"/>
                  <a:gd name="T14" fmla="*/ 297 w 758"/>
                  <a:gd name="T15" fmla="*/ 45 h 877"/>
                  <a:gd name="T16" fmla="*/ 297 w 758"/>
                  <a:gd name="T17" fmla="*/ 165 h 877"/>
                  <a:gd name="T18" fmla="*/ 240 w 758"/>
                  <a:gd name="T19" fmla="*/ 334 h 877"/>
                  <a:gd name="T20" fmla="*/ 174 w 758"/>
                  <a:gd name="T21" fmla="*/ 212 h 877"/>
                  <a:gd name="T22" fmla="*/ 11 w 758"/>
                  <a:gd name="T23" fmla="*/ 212 h 877"/>
                  <a:gd name="T24" fmla="*/ 11 w 758"/>
                  <a:gd name="T25" fmla="*/ 332 h 877"/>
                  <a:gd name="T26" fmla="*/ 103 w 758"/>
                  <a:gd name="T27" fmla="*/ 373 h 877"/>
                  <a:gd name="T28" fmla="*/ 218 w 758"/>
                  <a:gd name="T29" fmla="*/ 506 h 877"/>
                  <a:gd name="T30" fmla="*/ 81 w 758"/>
                  <a:gd name="T31" fmla="*/ 505 h 877"/>
                  <a:gd name="T32" fmla="*/ 0 w 758"/>
                  <a:gd name="T33" fmla="*/ 647 h 877"/>
                  <a:gd name="T34" fmla="*/ 92 w 758"/>
                  <a:gd name="T35" fmla="*/ 710 h 877"/>
                  <a:gd name="T36" fmla="*/ 185 w 758"/>
                  <a:gd name="T37" fmla="*/ 647 h 877"/>
                  <a:gd name="T38" fmla="*/ 356 w 758"/>
                  <a:gd name="T39" fmla="*/ 611 h 877"/>
                  <a:gd name="T40" fmla="*/ 286 w 758"/>
                  <a:gd name="T41" fmla="*/ 732 h 877"/>
                  <a:gd name="T42" fmla="*/ 367 w 758"/>
                  <a:gd name="T43" fmla="*/ 874 h 877"/>
                  <a:gd name="T44" fmla="*/ 460 w 758"/>
                  <a:gd name="T45" fmla="*/ 833 h 877"/>
                  <a:gd name="T46" fmla="*/ 460 w 758"/>
                  <a:gd name="T47" fmla="*/ 713 h 877"/>
                  <a:gd name="T48" fmla="*/ 516 w 758"/>
                  <a:gd name="T49" fmla="*/ 544 h 877"/>
                  <a:gd name="T50" fmla="*/ 584 w 758"/>
                  <a:gd name="T51" fmla="*/ 666 h 877"/>
                  <a:gd name="T52" fmla="*/ 677 w 758"/>
                  <a:gd name="T53" fmla="*/ 707 h 877"/>
                  <a:gd name="T54" fmla="*/ 758 w 758"/>
                  <a:gd name="T55" fmla="*/ 565 h 877"/>
                  <a:gd name="T56" fmla="*/ 655 w 758"/>
                  <a:gd name="T57" fmla="*/ 505 h 877"/>
                  <a:gd name="T58" fmla="*/ 538 w 758"/>
                  <a:gd name="T59" fmla="*/ 372 h 877"/>
                  <a:gd name="T60" fmla="*/ 378 w 758"/>
                  <a:gd name="T61" fmla="*/ 305 h 877"/>
                  <a:gd name="T62" fmla="*/ 617 w 758"/>
                  <a:gd name="T63" fmla="*/ 244 h 877"/>
                  <a:gd name="T64" fmla="*/ 714 w 758"/>
                  <a:gd name="T65" fmla="*/ 300 h 877"/>
                  <a:gd name="T66" fmla="*/ 617 w 758"/>
                  <a:gd name="T67" fmla="*/ 244 h 877"/>
                  <a:gd name="T68" fmla="*/ 427 w 758"/>
                  <a:gd name="T69" fmla="*/ 77 h 877"/>
                  <a:gd name="T70" fmla="*/ 330 w 758"/>
                  <a:gd name="T71" fmla="*/ 133 h 877"/>
                  <a:gd name="T72" fmla="*/ 92 w 758"/>
                  <a:gd name="T73" fmla="*/ 328 h 877"/>
                  <a:gd name="T74" fmla="*/ 92 w 758"/>
                  <a:gd name="T75" fmla="*/ 216 h 877"/>
                  <a:gd name="T76" fmla="*/ 141 w 758"/>
                  <a:gd name="T77" fmla="*/ 634 h 877"/>
                  <a:gd name="T78" fmla="*/ 44 w 758"/>
                  <a:gd name="T79" fmla="*/ 578 h 877"/>
                  <a:gd name="T80" fmla="*/ 141 w 758"/>
                  <a:gd name="T81" fmla="*/ 634 h 877"/>
                  <a:gd name="T82" fmla="*/ 356 w 758"/>
                  <a:gd name="T83" fmla="*/ 560 h 877"/>
                  <a:gd name="T84" fmla="*/ 427 w 758"/>
                  <a:gd name="T85" fmla="*/ 801 h 877"/>
                  <a:gd name="T86" fmla="*/ 330 w 758"/>
                  <a:gd name="T87" fmla="*/ 745 h 877"/>
                  <a:gd name="T88" fmla="*/ 427 w 758"/>
                  <a:gd name="T89" fmla="*/ 801 h 877"/>
                  <a:gd name="T90" fmla="*/ 494 w 758"/>
                  <a:gd name="T91" fmla="*/ 397 h 877"/>
                  <a:gd name="T92" fmla="*/ 617 w 758"/>
                  <a:gd name="T93" fmla="*/ 578 h 877"/>
                  <a:gd name="T94" fmla="*/ 714 w 758"/>
                  <a:gd name="T95" fmla="*/ 634 h 877"/>
                  <a:gd name="T96" fmla="*/ 617 w 758"/>
                  <a:gd name="T97" fmla="*/ 578 h 8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58" h="877">
                    <a:moveTo>
                      <a:pt x="538" y="372"/>
                    </a:moveTo>
                    <a:cubicBezTo>
                      <a:pt x="595" y="338"/>
                      <a:pt x="595" y="338"/>
                      <a:pt x="595" y="338"/>
                    </a:cubicBezTo>
                    <a:cubicBezTo>
                      <a:pt x="655" y="373"/>
                      <a:pt x="655" y="373"/>
                      <a:pt x="655" y="373"/>
                    </a:cubicBezTo>
                    <a:cubicBezTo>
                      <a:pt x="658" y="375"/>
                      <a:pt x="662" y="376"/>
                      <a:pt x="666" y="376"/>
                    </a:cubicBezTo>
                    <a:cubicBezTo>
                      <a:pt x="669" y="376"/>
                      <a:pt x="673" y="375"/>
                      <a:pt x="677" y="373"/>
                    </a:cubicBezTo>
                    <a:cubicBezTo>
                      <a:pt x="747" y="332"/>
                      <a:pt x="747" y="332"/>
                      <a:pt x="747" y="332"/>
                    </a:cubicBezTo>
                    <a:cubicBezTo>
                      <a:pt x="754" y="328"/>
                      <a:pt x="758" y="321"/>
                      <a:pt x="758" y="313"/>
                    </a:cubicBezTo>
                    <a:cubicBezTo>
                      <a:pt x="758" y="231"/>
                      <a:pt x="758" y="231"/>
                      <a:pt x="758" y="231"/>
                    </a:cubicBezTo>
                    <a:cubicBezTo>
                      <a:pt x="758" y="223"/>
                      <a:pt x="754" y="216"/>
                      <a:pt x="747" y="212"/>
                    </a:cubicBezTo>
                    <a:cubicBezTo>
                      <a:pt x="677" y="171"/>
                      <a:pt x="677" y="171"/>
                      <a:pt x="677" y="171"/>
                    </a:cubicBezTo>
                    <a:cubicBezTo>
                      <a:pt x="670" y="168"/>
                      <a:pt x="661" y="168"/>
                      <a:pt x="655" y="171"/>
                    </a:cubicBezTo>
                    <a:cubicBezTo>
                      <a:pt x="584" y="212"/>
                      <a:pt x="584" y="212"/>
                      <a:pt x="584" y="212"/>
                    </a:cubicBezTo>
                    <a:cubicBezTo>
                      <a:pt x="577" y="216"/>
                      <a:pt x="573" y="223"/>
                      <a:pt x="573" y="231"/>
                    </a:cubicBezTo>
                    <a:cubicBezTo>
                      <a:pt x="573" y="300"/>
                      <a:pt x="573" y="300"/>
                      <a:pt x="573" y="300"/>
                    </a:cubicBezTo>
                    <a:cubicBezTo>
                      <a:pt x="516" y="334"/>
                      <a:pt x="516" y="334"/>
                      <a:pt x="516" y="334"/>
                    </a:cubicBezTo>
                    <a:cubicBezTo>
                      <a:pt x="400" y="267"/>
                      <a:pt x="400" y="267"/>
                      <a:pt x="400" y="267"/>
                    </a:cubicBezTo>
                    <a:cubicBezTo>
                      <a:pt x="400" y="199"/>
                      <a:pt x="400" y="199"/>
                      <a:pt x="400" y="199"/>
                    </a:cubicBezTo>
                    <a:cubicBezTo>
                      <a:pt x="460" y="165"/>
                      <a:pt x="460" y="165"/>
                      <a:pt x="460" y="165"/>
                    </a:cubicBezTo>
                    <a:cubicBezTo>
                      <a:pt x="467" y="161"/>
                      <a:pt x="471" y="153"/>
                      <a:pt x="471" y="146"/>
                    </a:cubicBezTo>
                    <a:cubicBezTo>
                      <a:pt x="471" y="64"/>
                      <a:pt x="471" y="64"/>
                      <a:pt x="471" y="64"/>
                    </a:cubicBezTo>
                    <a:cubicBezTo>
                      <a:pt x="471" y="56"/>
                      <a:pt x="467" y="49"/>
                      <a:pt x="460" y="45"/>
                    </a:cubicBezTo>
                    <a:cubicBezTo>
                      <a:pt x="389" y="4"/>
                      <a:pt x="389" y="4"/>
                      <a:pt x="389" y="4"/>
                    </a:cubicBezTo>
                    <a:cubicBezTo>
                      <a:pt x="383" y="0"/>
                      <a:pt x="374" y="0"/>
                      <a:pt x="367" y="4"/>
                    </a:cubicBezTo>
                    <a:cubicBezTo>
                      <a:pt x="297" y="45"/>
                      <a:pt x="297" y="45"/>
                      <a:pt x="297" y="45"/>
                    </a:cubicBezTo>
                    <a:cubicBezTo>
                      <a:pt x="290" y="49"/>
                      <a:pt x="286" y="56"/>
                      <a:pt x="286" y="64"/>
                    </a:cubicBezTo>
                    <a:cubicBezTo>
                      <a:pt x="286" y="146"/>
                      <a:pt x="286" y="146"/>
                      <a:pt x="286" y="146"/>
                    </a:cubicBezTo>
                    <a:cubicBezTo>
                      <a:pt x="286" y="153"/>
                      <a:pt x="290" y="161"/>
                      <a:pt x="297" y="165"/>
                    </a:cubicBezTo>
                    <a:cubicBezTo>
                      <a:pt x="356" y="199"/>
                      <a:pt x="356" y="199"/>
                      <a:pt x="356" y="199"/>
                    </a:cubicBezTo>
                    <a:cubicBezTo>
                      <a:pt x="356" y="267"/>
                      <a:pt x="356" y="267"/>
                      <a:pt x="356" y="267"/>
                    </a:cubicBezTo>
                    <a:cubicBezTo>
                      <a:pt x="240" y="334"/>
                      <a:pt x="240" y="334"/>
                      <a:pt x="240" y="334"/>
                    </a:cubicBezTo>
                    <a:cubicBezTo>
                      <a:pt x="185" y="301"/>
                      <a:pt x="185" y="301"/>
                      <a:pt x="185" y="301"/>
                    </a:cubicBezTo>
                    <a:cubicBezTo>
                      <a:pt x="185" y="231"/>
                      <a:pt x="185" y="231"/>
                      <a:pt x="185" y="231"/>
                    </a:cubicBezTo>
                    <a:cubicBezTo>
                      <a:pt x="185" y="223"/>
                      <a:pt x="181" y="216"/>
                      <a:pt x="174" y="212"/>
                    </a:cubicBezTo>
                    <a:cubicBezTo>
                      <a:pt x="103" y="171"/>
                      <a:pt x="103" y="171"/>
                      <a:pt x="103" y="171"/>
                    </a:cubicBezTo>
                    <a:cubicBezTo>
                      <a:pt x="97" y="168"/>
                      <a:pt x="88" y="168"/>
                      <a:pt x="81" y="171"/>
                    </a:cubicBezTo>
                    <a:cubicBezTo>
                      <a:pt x="11" y="212"/>
                      <a:pt x="11" y="212"/>
                      <a:pt x="11" y="212"/>
                    </a:cubicBezTo>
                    <a:cubicBezTo>
                      <a:pt x="4" y="216"/>
                      <a:pt x="0" y="223"/>
                      <a:pt x="0" y="231"/>
                    </a:cubicBezTo>
                    <a:cubicBezTo>
                      <a:pt x="0" y="313"/>
                      <a:pt x="0" y="313"/>
                      <a:pt x="0" y="313"/>
                    </a:cubicBezTo>
                    <a:cubicBezTo>
                      <a:pt x="0" y="321"/>
                      <a:pt x="4" y="328"/>
                      <a:pt x="11" y="332"/>
                    </a:cubicBezTo>
                    <a:cubicBezTo>
                      <a:pt x="81" y="373"/>
                      <a:pt x="81" y="373"/>
                      <a:pt x="81" y="373"/>
                    </a:cubicBezTo>
                    <a:cubicBezTo>
                      <a:pt x="85" y="375"/>
                      <a:pt x="89" y="376"/>
                      <a:pt x="92" y="376"/>
                    </a:cubicBezTo>
                    <a:cubicBezTo>
                      <a:pt x="96" y="376"/>
                      <a:pt x="100" y="375"/>
                      <a:pt x="103" y="373"/>
                    </a:cubicBezTo>
                    <a:cubicBezTo>
                      <a:pt x="163" y="339"/>
                      <a:pt x="163" y="339"/>
                      <a:pt x="163" y="339"/>
                    </a:cubicBezTo>
                    <a:cubicBezTo>
                      <a:pt x="218" y="372"/>
                      <a:pt x="218" y="372"/>
                      <a:pt x="218" y="372"/>
                    </a:cubicBezTo>
                    <a:cubicBezTo>
                      <a:pt x="218" y="506"/>
                      <a:pt x="218" y="506"/>
                      <a:pt x="218" y="506"/>
                    </a:cubicBezTo>
                    <a:cubicBezTo>
                      <a:pt x="163" y="539"/>
                      <a:pt x="163" y="539"/>
                      <a:pt x="163" y="539"/>
                    </a:cubicBezTo>
                    <a:cubicBezTo>
                      <a:pt x="103" y="505"/>
                      <a:pt x="103" y="505"/>
                      <a:pt x="103" y="505"/>
                    </a:cubicBezTo>
                    <a:cubicBezTo>
                      <a:pt x="97" y="501"/>
                      <a:pt x="88" y="501"/>
                      <a:pt x="81" y="505"/>
                    </a:cubicBezTo>
                    <a:cubicBezTo>
                      <a:pt x="11" y="546"/>
                      <a:pt x="11" y="546"/>
                      <a:pt x="11" y="546"/>
                    </a:cubicBezTo>
                    <a:cubicBezTo>
                      <a:pt x="4" y="550"/>
                      <a:pt x="0" y="557"/>
                      <a:pt x="0" y="565"/>
                    </a:cubicBezTo>
                    <a:cubicBezTo>
                      <a:pt x="0" y="647"/>
                      <a:pt x="0" y="647"/>
                      <a:pt x="0" y="647"/>
                    </a:cubicBezTo>
                    <a:cubicBezTo>
                      <a:pt x="0" y="655"/>
                      <a:pt x="4" y="662"/>
                      <a:pt x="11" y="666"/>
                    </a:cubicBezTo>
                    <a:cubicBezTo>
                      <a:pt x="81" y="707"/>
                      <a:pt x="81" y="707"/>
                      <a:pt x="81" y="707"/>
                    </a:cubicBezTo>
                    <a:cubicBezTo>
                      <a:pt x="85" y="709"/>
                      <a:pt x="89" y="710"/>
                      <a:pt x="92" y="710"/>
                    </a:cubicBezTo>
                    <a:cubicBezTo>
                      <a:pt x="96" y="710"/>
                      <a:pt x="100" y="709"/>
                      <a:pt x="103" y="707"/>
                    </a:cubicBezTo>
                    <a:cubicBezTo>
                      <a:pt x="174" y="666"/>
                      <a:pt x="174" y="666"/>
                      <a:pt x="174" y="666"/>
                    </a:cubicBezTo>
                    <a:cubicBezTo>
                      <a:pt x="181" y="662"/>
                      <a:pt x="185" y="655"/>
                      <a:pt x="185" y="647"/>
                    </a:cubicBezTo>
                    <a:cubicBezTo>
                      <a:pt x="185" y="577"/>
                      <a:pt x="185" y="577"/>
                      <a:pt x="185" y="577"/>
                    </a:cubicBezTo>
                    <a:cubicBezTo>
                      <a:pt x="240" y="544"/>
                      <a:pt x="240" y="544"/>
                      <a:pt x="240" y="544"/>
                    </a:cubicBezTo>
                    <a:cubicBezTo>
                      <a:pt x="356" y="611"/>
                      <a:pt x="356" y="611"/>
                      <a:pt x="356" y="611"/>
                    </a:cubicBezTo>
                    <a:cubicBezTo>
                      <a:pt x="356" y="679"/>
                      <a:pt x="356" y="679"/>
                      <a:pt x="356" y="679"/>
                    </a:cubicBezTo>
                    <a:cubicBezTo>
                      <a:pt x="297" y="713"/>
                      <a:pt x="297" y="713"/>
                      <a:pt x="297" y="713"/>
                    </a:cubicBezTo>
                    <a:cubicBezTo>
                      <a:pt x="290" y="717"/>
                      <a:pt x="286" y="725"/>
                      <a:pt x="286" y="732"/>
                    </a:cubicBezTo>
                    <a:cubicBezTo>
                      <a:pt x="286" y="814"/>
                      <a:pt x="286" y="814"/>
                      <a:pt x="286" y="814"/>
                    </a:cubicBezTo>
                    <a:cubicBezTo>
                      <a:pt x="286" y="822"/>
                      <a:pt x="290" y="829"/>
                      <a:pt x="297" y="833"/>
                    </a:cubicBezTo>
                    <a:cubicBezTo>
                      <a:pt x="367" y="874"/>
                      <a:pt x="367" y="874"/>
                      <a:pt x="367" y="874"/>
                    </a:cubicBezTo>
                    <a:cubicBezTo>
                      <a:pt x="371" y="876"/>
                      <a:pt x="375" y="877"/>
                      <a:pt x="378" y="877"/>
                    </a:cubicBezTo>
                    <a:cubicBezTo>
                      <a:pt x="382" y="877"/>
                      <a:pt x="386" y="876"/>
                      <a:pt x="389" y="874"/>
                    </a:cubicBezTo>
                    <a:cubicBezTo>
                      <a:pt x="460" y="833"/>
                      <a:pt x="460" y="833"/>
                      <a:pt x="460" y="833"/>
                    </a:cubicBezTo>
                    <a:cubicBezTo>
                      <a:pt x="467" y="829"/>
                      <a:pt x="471" y="822"/>
                      <a:pt x="471" y="814"/>
                    </a:cubicBezTo>
                    <a:cubicBezTo>
                      <a:pt x="471" y="732"/>
                      <a:pt x="471" y="732"/>
                      <a:pt x="471" y="732"/>
                    </a:cubicBezTo>
                    <a:cubicBezTo>
                      <a:pt x="471" y="725"/>
                      <a:pt x="467" y="717"/>
                      <a:pt x="460" y="713"/>
                    </a:cubicBezTo>
                    <a:cubicBezTo>
                      <a:pt x="400" y="679"/>
                      <a:pt x="400" y="679"/>
                      <a:pt x="400" y="679"/>
                    </a:cubicBezTo>
                    <a:cubicBezTo>
                      <a:pt x="400" y="611"/>
                      <a:pt x="400" y="611"/>
                      <a:pt x="400" y="611"/>
                    </a:cubicBezTo>
                    <a:cubicBezTo>
                      <a:pt x="516" y="544"/>
                      <a:pt x="516" y="544"/>
                      <a:pt x="516" y="544"/>
                    </a:cubicBezTo>
                    <a:cubicBezTo>
                      <a:pt x="573" y="578"/>
                      <a:pt x="573" y="578"/>
                      <a:pt x="573" y="578"/>
                    </a:cubicBezTo>
                    <a:cubicBezTo>
                      <a:pt x="573" y="647"/>
                      <a:pt x="573" y="647"/>
                      <a:pt x="573" y="647"/>
                    </a:cubicBezTo>
                    <a:cubicBezTo>
                      <a:pt x="573" y="655"/>
                      <a:pt x="577" y="662"/>
                      <a:pt x="584" y="666"/>
                    </a:cubicBezTo>
                    <a:cubicBezTo>
                      <a:pt x="655" y="707"/>
                      <a:pt x="655" y="707"/>
                      <a:pt x="655" y="707"/>
                    </a:cubicBezTo>
                    <a:cubicBezTo>
                      <a:pt x="658" y="709"/>
                      <a:pt x="662" y="710"/>
                      <a:pt x="666" y="710"/>
                    </a:cubicBezTo>
                    <a:cubicBezTo>
                      <a:pt x="669" y="710"/>
                      <a:pt x="673" y="709"/>
                      <a:pt x="677" y="707"/>
                    </a:cubicBezTo>
                    <a:cubicBezTo>
                      <a:pt x="747" y="666"/>
                      <a:pt x="747" y="666"/>
                      <a:pt x="747" y="666"/>
                    </a:cubicBezTo>
                    <a:cubicBezTo>
                      <a:pt x="754" y="662"/>
                      <a:pt x="758" y="655"/>
                      <a:pt x="758" y="647"/>
                    </a:cubicBezTo>
                    <a:cubicBezTo>
                      <a:pt x="758" y="565"/>
                      <a:pt x="758" y="565"/>
                      <a:pt x="758" y="565"/>
                    </a:cubicBezTo>
                    <a:cubicBezTo>
                      <a:pt x="758" y="557"/>
                      <a:pt x="754" y="550"/>
                      <a:pt x="747" y="546"/>
                    </a:cubicBezTo>
                    <a:cubicBezTo>
                      <a:pt x="677" y="505"/>
                      <a:pt x="677" y="505"/>
                      <a:pt x="677" y="505"/>
                    </a:cubicBezTo>
                    <a:cubicBezTo>
                      <a:pt x="670" y="501"/>
                      <a:pt x="661" y="501"/>
                      <a:pt x="655" y="505"/>
                    </a:cubicBezTo>
                    <a:cubicBezTo>
                      <a:pt x="595" y="540"/>
                      <a:pt x="595" y="540"/>
                      <a:pt x="595" y="540"/>
                    </a:cubicBezTo>
                    <a:cubicBezTo>
                      <a:pt x="538" y="506"/>
                      <a:pt x="538" y="506"/>
                      <a:pt x="538" y="506"/>
                    </a:cubicBezTo>
                    <a:lnTo>
                      <a:pt x="538" y="372"/>
                    </a:lnTo>
                    <a:close/>
                    <a:moveTo>
                      <a:pt x="378" y="414"/>
                    </a:moveTo>
                    <a:cubicBezTo>
                      <a:pt x="284" y="359"/>
                      <a:pt x="284" y="359"/>
                      <a:pt x="284" y="359"/>
                    </a:cubicBezTo>
                    <a:cubicBezTo>
                      <a:pt x="378" y="305"/>
                      <a:pt x="378" y="305"/>
                      <a:pt x="378" y="305"/>
                    </a:cubicBezTo>
                    <a:cubicBezTo>
                      <a:pt x="472" y="359"/>
                      <a:pt x="472" y="359"/>
                      <a:pt x="472" y="359"/>
                    </a:cubicBezTo>
                    <a:lnTo>
                      <a:pt x="378" y="414"/>
                    </a:lnTo>
                    <a:close/>
                    <a:moveTo>
                      <a:pt x="617" y="244"/>
                    </a:moveTo>
                    <a:cubicBezTo>
                      <a:pt x="666" y="216"/>
                      <a:pt x="666" y="216"/>
                      <a:pt x="666" y="216"/>
                    </a:cubicBezTo>
                    <a:cubicBezTo>
                      <a:pt x="714" y="244"/>
                      <a:pt x="714" y="244"/>
                      <a:pt x="714" y="244"/>
                    </a:cubicBezTo>
                    <a:cubicBezTo>
                      <a:pt x="714" y="300"/>
                      <a:pt x="714" y="300"/>
                      <a:pt x="714" y="300"/>
                    </a:cubicBezTo>
                    <a:cubicBezTo>
                      <a:pt x="666" y="328"/>
                      <a:pt x="666" y="328"/>
                      <a:pt x="666" y="328"/>
                    </a:cubicBezTo>
                    <a:cubicBezTo>
                      <a:pt x="617" y="300"/>
                      <a:pt x="617" y="300"/>
                      <a:pt x="617" y="300"/>
                    </a:cubicBezTo>
                    <a:lnTo>
                      <a:pt x="617" y="244"/>
                    </a:lnTo>
                    <a:close/>
                    <a:moveTo>
                      <a:pt x="330" y="77"/>
                    </a:moveTo>
                    <a:cubicBezTo>
                      <a:pt x="378" y="48"/>
                      <a:pt x="378" y="48"/>
                      <a:pt x="378" y="48"/>
                    </a:cubicBezTo>
                    <a:cubicBezTo>
                      <a:pt x="427" y="77"/>
                      <a:pt x="427" y="77"/>
                      <a:pt x="427" y="77"/>
                    </a:cubicBezTo>
                    <a:cubicBezTo>
                      <a:pt x="427" y="133"/>
                      <a:pt x="427" y="133"/>
                      <a:pt x="427" y="133"/>
                    </a:cubicBezTo>
                    <a:cubicBezTo>
                      <a:pt x="378" y="161"/>
                      <a:pt x="378" y="161"/>
                      <a:pt x="378" y="161"/>
                    </a:cubicBezTo>
                    <a:cubicBezTo>
                      <a:pt x="330" y="133"/>
                      <a:pt x="330" y="133"/>
                      <a:pt x="330" y="133"/>
                    </a:cubicBezTo>
                    <a:lnTo>
                      <a:pt x="330" y="77"/>
                    </a:lnTo>
                    <a:close/>
                    <a:moveTo>
                      <a:pt x="141" y="300"/>
                    </a:moveTo>
                    <a:cubicBezTo>
                      <a:pt x="92" y="328"/>
                      <a:pt x="92" y="328"/>
                      <a:pt x="92" y="328"/>
                    </a:cubicBezTo>
                    <a:cubicBezTo>
                      <a:pt x="44" y="300"/>
                      <a:pt x="44" y="300"/>
                      <a:pt x="44" y="300"/>
                    </a:cubicBezTo>
                    <a:cubicBezTo>
                      <a:pt x="44" y="244"/>
                      <a:pt x="44" y="244"/>
                      <a:pt x="44" y="244"/>
                    </a:cubicBezTo>
                    <a:cubicBezTo>
                      <a:pt x="92" y="216"/>
                      <a:pt x="92" y="216"/>
                      <a:pt x="92" y="216"/>
                    </a:cubicBezTo>
                    <a:cubicBezTo>
                      <a:pt x="141" y="244"/>
                      <a:pt x="141" y="244"/>
                      <a:pt x="141" y="244"/>
                    </a:cubicBezTo>
                    <a:lnTo>
                      <a:pt x="141" y="300"/>
                    </a:lnTo>
                    <a:close/>
                    <a:moveTo>
                      <a:pt x="141" y="634"/>
                    </a:moveTo>
                    <a:cubicBezTo>
                      <a:pt x="92" y="662"/>
                      <a:pt x="92" y="662"/>
                      <a:pt x="92" y="662"/>
                    </a:cubicBezTo>
                    <a:cubicBezTo>
                      <a:pt x="44" y="634"/>
                      <a:pt x="44" y="634"/>
                      <a:pt x="44" y="634"/>
                    </a:cubicBezTo>
                    <a:cubicBezTo>
                      <a:pt x="44" y="578"/>
                      <a:pt x="44" y="578"/>
                      <a:pt x="44" y="578"/>
                    </a:cubicBezTo>
                    <a:cubicBezTo>
                      <a:pt x="92" y="550"/>
                      <a:pt x="92" y="550"/>
                      <a:pt x="92" y="550"/>
                    </a:cubicBezTo>
                    <a:cubicBezTo>
                      <a:pt x="141" y="578"/>
                      <a:pt x="141" y="578"/>
                      <a:pt x="141" y="578"/>
                    </a:cubicBezTo>
                    <a:lnTo>
                      <a:pt x="141" y="634"/>
                    </a:lnTo>
                    <a:close/>
                    <a:moveTo>
                      <a:pt x="262" y="397"/>
                    </a:moveTo>
                    <a:cubicBezTo>
                      <a:pt x="356" y="452"/>
                      <a:pt x="356" y="452"/>
                      <a:pt x="356" y="452"/>
                    </a:cubicBezTo>
                    <a:cubicBezTo>
                      <a:pt x="356" y="560"/>
                      <a:pt x="356" y="560"/>
                      <a:pt x="356" y="560"/>
                    </a:cubicBezTo>
                    <a:cubicBezTo>
                      <a:pt x="262" y="506"/>
                      <a:pt x="262" y="506"/>
                      <a:pt x="262" y="506"/>
                    </a:cubicBezTo>
                    <a:lnTo>
                      <a:pt x="262" y="397"/>
                    </a:lnTo>
                    <a:close/>
                    <a:moveTo>
                      <a:pt x="427" y="801"/>
                    </a:moveTo>
                    <a:cubicBezTo>
                      <a:pt x="378" y="830"/>
                      <a:pt x="378" y="830"/>
                      <a:pt x="378" y="830"/>
                    </a:cubicBezTo>
                    <a:cubicBezTo>
                      <a:pt x="330" y="801"/>
                      <a:pt x="330" y="801"/>
                      <a:pt x="330" y="801"/>
                    </a:cubicBezTo>
                    <a:cubicBezTo>
                      <a:pt x="330" y="745"/>
                      <a:pt x="330" y="745"/>
                      <a:pt x="330" y="745"/>
                    </a:cubicBezTo>
                    <a:cubicBezTo>
                      <a:pt x="378" y="717"/>
                      <a:pt x="378" y="717"/>
                      <a:pt x="378" y="717"/>
                    </a:cubicBezTo>
                    <a:cubicBezTo>
                      <a:pt x="427" y="745"/>
                      <a:pt x="427" y="745"/>
                      <a:pt x="427" y="745"/>
                    </a:cubicBezTo>
                    <a:lnTo>
                      <a:pt x="427" y="801"/>
                    </a:lnTo>
                    <a:close/>
                    <a:moveTo>
                      <a:pt x="400" y="560"/>
                    </a:moveTo>
                    <a:cubicBezTo>
                      <a:pt x="400" y="452"/>
                      <a:pt x="400" y="452"/>
                      <a:pt x="400" y="452"/>
                    </a:cubicBezTo>
                    <a:cubicBezTo>
                      <a:pt x="494" y="397"/>
                      <a:pt x="494" y="397"/>
                      <a:pt x="494" y="397"/>
                    </a:cubicBezTo>
                    <a:cubicBezTo>
                      <a:pt x="494" y="506"/>
                      <a:pt x="494" y="506"/>
                      <a:pt x="494" y="506"/>
                    </a:cubicBezTo>
                    <a:lnTo>
                      <a:pt x="400" y="560"/>
                    </a:lnTo>
                    <a:close/>
                    <a:moveTo>
                      <a:pt x="617" y="578"/>
                    </a:moveTo>
                    <a:cubicBezTo>
                      <a:pt x="666" y="550"/>
                      <a:pt x="666" y="550"/>
                      <a:pt x="666" y="550"/>
                    </a:cubicBezTo>
                    <a:cubicBezTo>
                      <a:pt x="714" y="578"/>
                      <a:pt x="714" y="578"/>
                      <a:pt x="714" y="578"/>
                    </a:cubicBezTo>
                    <a:cubicBezTo>
                      <a:pt x="714" y="634"/>
                      <a:pt x="714" y="634"/>
                      <a:pt x="714" y="634"/>
                    </a:cubicBezTo>
                    <a:cubicBezTo>
                      <a:pt x="666" y="662"/>
                      <a:pt x="666" y="662"/>
                      <a:pt x="666" y="662"/>
                    </a:cubicBezTo>
                    <a:cubicBezTo>
                      <a:pt x="617" y="634"/>
                      <a:pt x="617" y="634"/>
                      <a:pt x="617" y="634"/>
                    </a:cubicBezTo>
                    <a:lnTo>
                      <a:pt x="617" y="578"/>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a:ea typeface="+mn-ea"/>
                  <a:cs typeface="+mn-cs"/>
                </a:endParaRPr>
              </a:p>
            </p:txBody>
          </p:sp>
        </p:grpSp>
      </p:grpSp>
      <p:grpSp>
        <p:nvGrpSpPr>
          <p:cNvPr id="11" name="Group 10">
            <a:extLst>
              <a:ext uri="{FF2B5EF4-FFF2-40B4-BE49-F238E27FC236}">
                <a16:creationId xmlns:a16="http://schemas.microsoft.com/office/drawing/2014/main" id="{8A9F8E3D-26A5-42E8-9C12-FC16E2DAC1DD}"/>
              </a:ext>
            </a:extLst>
          </p:cNvPr>
          <p:cNvGrpSpPr/>
          <p:nvPr/>
        </p:nvGrpSpPr>
        <p:grpSpPr>
          <a:xfrm>
            <a:off x="1809775" y="1728859"/>
            <a:ext cx="645947" cy="646578"/>
            <a:chOff x="534204" y="1377050"/>
            <a:chExt cx="645947" cy="646578"/>
          </a:xfrm>
        </p:grpSpPr>
        <p:sp>
          <p:nvSpPr>
            <p:cNvPr id="10" name="Oval 9">
              <a:extLst>
                <a:ext uri="{FF2B5EF4-FFF2-40B4-BE49-F238E27FC236}">
                  <a16:creationId xmlns:a16="http://schemas.microsoft.com/office/drawing/2014/main" id="{CCA8C615-211C-4F93-B337-3353BB1E73BA}"/>
                </a:ext>
              </a:extLst>
            </p:cNvPr>
            <p:cNvSpPr/>
            <p:nvPr>
              <p:custDataLst>
                <p:tags r:id="rId4"/>
              </p:custDataLst>
            </p:nvPr>
          </p:nvSpPr>
          <p:spPr>
            <a:xfrm>
              <a:off x="534204" y="1377050"/>
              <a:ext cx="645947" cy="646578"/>
            </a:xfrm>
            <a:prstGeom prst="ellipse">
              <a:avLst/>
            </a:prstGeom>
            <a:solidFill>
              <a:srgbClr val="FFFFFF"/>
            </a:solidFill>
            <a:ln w="19050">
              <a:gradFill flip="none" rotWithShape="1">
                <a:gsLst>
                  <a:gs pos="0">
                    <a:schemeClr val="accent1"/>
                  </a:gs>
                  <a:gs pos="87000">
                    <a:schemeClr val="tx2"/>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lstStyle/>
            <a:p>
              <a:pPr marL="0" marR="0" lvl="0" indent="0" algn="ctr" defTabSz="914400" rtl="0" eaLnBrk="1" fontAlgn="auto" latinLnBrk="0" hangingPunct="1">
                <a:lnSpc>
                  <a:spcPct val="95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Trebuchet MS" panose="020B0603020202020204" pitchFamily="34" charset="0"/>
                <a:ea typeface="+mn-ea"/>
                <a:cs typeface="+mn-cs"/>
              </a:endParaRPr>
            </a:p>
          </p:txBody>
        </p:sp>
        <p:grpSp>
          <p:nvGrpSpPr>
            <p:cNvPr id="46" name="bcgBugs_Nuts and Bolts ">
              <a:extLst>
                <a:ext uri="{FF2B5EF4-FFF2-40B4-BE49-F238E27FC236}">
                  <a16:creationId xmlns:a16="http://schemas.microsoft.com/office/drawing/2014/main" id="{C91DCD76-157E-4717-9CA0-39A6D0675684}"/>
                </a:ext>
              </a:extLst>
            </p:cNvPr>
            <p:cNvGrpSpPr>
              <a:grpSpLocks noChangeAspect="1"/>
            </p:cNvGrpSpPr>
            <p:nvPr/>
          </p:nvGrpSpPr>
          <p:grpSpPr bwMode="auto">
            <a:xfrm>
              <a:off x="628801" y="1471739"/>
              <a:ext cx="456753" cy="457200"/>
              <a:chOff x="2818" y="1137"/>
              <a:chExt cx="2044" cy="2046"/>
            </a:xfrm>
          </p:grpSpPr>
          <p:sp>
            <p:nvSpPr>
              <p:cNvPr id="47" name="AutoShape 11">
                <a:extLst>
                  <a:ext uri="{FF2B5EF4-FFF2-40B4-BE49-F238E27FC236}">
                    <a16:creationId xmlns:a16="http://schemas.microsoft.com/office/drawing/2014/main" id="{7BC57631-C28B-4CD9-8E65-450155A095D0}"/>
                  </a:ext>
                </a:extLst>
              </p:cNvPr>
              <p:cNvSpPr>
                <a:spLocks noChangeAspect="1" noChangeArrowheads="1" noTextEdit="1"/>
              </p:cNvSpPr>
              <p:nvPr/>
            </p:nvSpPr>
            <p:spPr bwMode="auto">
              <a:xfrm>
                <a:off x="2818" y="1137"/>
                <a:ext cx="2044" cy="2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a:ea typeface="+mn-ea"/>
                  <a:cs typeface="+mn-cs"/>
                </a:endParaRPr>
              </a:p>
            </p:txBody>
          </p:sp>
          <p:sp>
            <p:nvSpPr>
              <p:cNvPr id="48" name="Freeform 10">
                <a:extLst>
                  <a:ext uri="{FF2B5EF4-FFF2-40B4-BE49-F238E27FC236}">
                    <a16:creationId xmlns:a16="http://schemas.microsoft.com/office/drawing/2014/main" id="{790B04B1-A95B-4129-8B00-BDC3D80EA19D}"/>
                  </a:ext>
                </a:extLst>
              </p:cNvPr>
              <p:cNvSpPr>
                <a:spLocks noEditPoints="1"/>
              </p:cNvSpPr>
              <p:nvPr/>
            </p:nvSpPr>
            <p:spPr bwMode="auto">
              <a:xfrm>
                <a:off x="2943" y="1393"/>
                <a:ext cx="1798" cy="1581"/>
              </a:xfrm>
              <a:custGeom>
                <a:avLst/>
                <a:gdLst>
                  <a:gd name="T0" fmla="*/ 320 w 879"/>
                  <a:gd name="T1" fmla="*/ 321 h 772"/>
                  <a:gd name="T2" fmla="*/ 279 w 879"/>
                  <a:gd name="T3" fmla="*/ 339 h 772"/>
                  <a:gd name="T4" fmla="*/ 217 w 879"/>
                  <a:gd name="T5" fmla="*/ 449 h 772"/>
                  <a:gd name="T6" fmla="*/ 169 w 879"/>
                  <a:gd name="T7" fmla="*/ 407 h 772"/>
                  <a:gd name="T8" fmla="*/ 345 w 879"/>
                  <a:gd name="T9" fmla="*/ 742 h 772"/>
                  <a:gd name="T10" fmla="*/ 398 w 879"/>
                  <a:gd name="T11" fmla="*/ 772 h 772"/>
                  <a:gd name="T12" fmla="*/ 494 w 879"/>
                  <a:gd name="T13" fmla="*/ 724 h 772"/>
                  <a:gd name="T14" fmla="*/ 514 w 879"/>
                  <a:gd name="T15" fmla="*/ 638 h 772"/>
                  <a:gd name="T16" fmla="*/ 319 w 879"/>
                  <a:gd name="T17" fmla="*/ 404 h 772"/>
                  <a:gd name="T18" fmla="*/ 267 w 879"/>
                  <a:gd name="T19" fmla="*/ 531 h 772"/>
                  <a:gd name="T20" fmla="*/ 291 w 879"/>
                  <a:gd name="T21" fmla="*/ 570 h 772"/>
                  <a:gd name="T22" fmla="*/ 395 w 879"/>
                  <a:gd name="T23" fmla="*/ 529 h 772"/>
                  <a:gd name="T24" fmla="*/ 291 w 879"/>
                  <a:gd name="T25" fmla="*/ 570 h 772"/>
                  <a:gd name="T26" fmla="*/ 341 w 879"/>
                  <a:gd name="T27" fmla="*/ 652 h 772"/>
                  <a:gd name="T28" fmla="*/ 446 w 879"/>
                  <a:gd name="T29" fmla="*/ 611 h 772"/>
                  <a:gd name="T30" fmla="*/ 479 w 879"/>
                  <a:gd name="T31" fmla="*/ 675 h 772"/>
                  <a:gd name="T32" fmla="*/ 408 w 879"/>
                  <a:gd name="T33" fmla="*/ 725 h 772"/>
                  <a:gd name="T34" fmla="*/ 469 w 879"/>
                  <a:gd name="T35" fmla="*/ 649 h 772"/>
                  <a:gd name="T36" fmla="*/ 479 w 879"/>
                  <a:gd name="T37" fmla="*/ 675 h 772"/>
                  <a:gd name="T38" fmla="*/ 276 w 879"/>
                  <a:gd name="T39" fmla="*/ 289 h 772"/>
                  <a:gd name="T40" fmla="*/ 84 w 879"/>
                  <a:gd name="T41" fmla="*/ 430 h 772"/>
                  <a:gd name="T42" fmla="*/ 1 w 879"/>
                  <a:gd name="T43" fmla="*/ 307 h 772"/>
                  <a:gd name="T44" fmla="*/ 61 w 879"/>
                  <a:gd name="T45" fmla="*/ 241 h 772"/>
                  <a:gd name="T46" fmla="*/ 276 w 879"/>
                  <a:gd name="T47" fmla="*/ 132 h 772"/>
                  <a:gd name="T48" fmla="*/ 357 w 879"/>
                  <a:gd name="T49" fmla="*/ 257 h 772"/>
                  <a:gd name="T50" fmla="*/ 700 w 879"/>
                  <a:gd name="T51" fmla="*/ 345 h 772"/>
                  <a:gd name="T52" fmla="*/ 600 w 879"/>
                  <a:gd name="T53" fmla="*/ 285 h 772"/>
                  <a:gd name="T54" fmla="*/ 498 w 879"/>
                  <a:gd name="T55" fmla="*/ 342 h 772"/>
                  <a:gd name="T56" fmla="*/ 496 w 879"/>
                  <a:gd name="T57" fmla="*/ 459 h 772"/>
                  <a:gd name="T58" fmla="*/ 596 w 879"/>
                  <a:gd name="T59" fmla="*/ 519 h 772"/>
                  <a:gd name="T60" fmla="*/ 698 w 879"/>
                  <a:gd name="T61" fmla="*/ 462 h 772"/>
                  <a:gd name="T62" fmla="*/ 700 w 879"/>
                  <a:gd name="T63" fmla="*/ 345 h 772"/>
                  <a:gd name="T64" fmla="*/ 558 w 879"/>
                  <a:gd name="T65" fmla="*/ 427 h 772"/>
                  <a:gd name="T66" fmla="*/ 638 w 879"/>
                  <a:gd name="T67" fmla="*/ 378 h 772"/>
                  <a:gd name="T68" fmla="*/ 604 w 879"/>
                  <a:gd name="T69" fmla="*/ 61 h 772"/>
                  <a:gd name="T70" fmla="*/ 503 w 879"/>
                  <a:gd name="T71" fmla="*/ 1 h 772"/>
                  <a:gd name="T72" fmla="*/ 401 w 879"/>
                  <a:gd name="T73" fmla="*/ 58 h 772"/>
                  <a:gd name="T74" fmla="*/ 399 w 879"/>
                  <a:gd name="T75" fmla="*/ 175 h 772"/>
                  <a:gd name="T76" fmla="*/ 500 w 879"/>
                  <a:gd name="T77" fmla="*/ 235 h 772"/>
                  <a:gd name="T78" fmla="*/ 602 w 879"/>
                  <a:gd name="T79" fmla="*/ 178 h 772"/>
                  <a:gd name="T80" fmla="*/ 604 w 879"/>
                  <a:gd name="T81" fmla="*/ 61 h 772"/>
                  <a:gd name="T82" fmla="*/ 461 w 879"/>
                  <a:gd name="T83" fmla="*/ 143 h 772"/>
                  <a:gd name="T84" fmla="*/ 541 w 879"/>
                  <a:gd name="T85" fmla="*/ 94 h 772"/>
                  <a:gd name="T86" fmla="*/ 876 w 879"/>
                  <a:gd name="T87" fmla="*/ 128 h 772"/>
                  <a:gd name="T88" fmla="*/ 776 w 879"/>
                  <a:gd name="T89" fmla="*/ 67 h 772"/>
                  <a:gd name="T90" fmla="*/ 673 w 879"/>
                  <a:gd name="T91" fmla="*/ 124 h 772"/>
                  <a:gd name="T92" fmla="*/ 672 w 879"/>
                  <a:gd name="T93" fmla="*/ 241 h 772"/>
                  <a:gd name="T94" fmla="*/ 772 w 879"/>
                  <a:gd name="T95" fmla="*/ 301 h 772"/>
                  <a:gd name="T96" fmla="*/ 874 w 879"/>
                  <a:gd name="T97" fmla="*/ 245 h 772"/>
                  <a:gd name="T98" fmla="*/ 876 w 879"/>
                  <a:gd name="T99" fmla="*/ 128 h 772"/>
                  <a:gd name="T100" fmla="*/ 734 w 879"/>
                  <a:gd name="T101" fmla="*/ 209 h 772"/>
                  <a:gd name="T102" fmla="*/ 814 w 879"/>
                  <a:gd name="T103" fmla="*/ 160 h 7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79" h="772">
                    <a:moveTo>
                      <a:pt x="514" y="638"/>
                    </a:moveTo>
                    <a:cubicBezTo>
                      <a:pt x="320" y="321"/>
                      <a:pt x="320" y="321"/>
                      <a:pt x="320" y="321"/>
                    </a:cubicBezTo>
                    <a:cubicBezTo>
                      <a:pt x="295" y="329"/>
                      <a:pt x="295" y="329"/>
                      <a:pt x="295" y="329"/>
                    </a:cubicBezTo>
                    <a:cubicBezTo>
                      <a:pt x="279" y="339"/>
                      <a:pt x="279" y="339"/>
                      <a:pt x="279" y="339"/>
                    </a:cubicBezTo>
                    <a:cubicBezTo>
                      <a:pt x="295" y="365"/>
                      <a:pt x="295" y="365"/>
                      <a:pt x="295" y="365"/>
                    </a:cubicBezTo>
                    <a:cubicBezTo>
                      <a:pt x="217" y="449"/>
                      <a:pt x="217" y="449"/>
                      <a:pt x="217" y="449"/>
                    </a:cubicBezTo>
                    <a:cubicBezTo>
                      <a:pt x="185" y="397"/>
                      <a:pt x="185" y="397"/>
                      <a:pt x="185" y="397"/>
                    </a:cubicBezTo>
                    <a:cubicBezTo>
                      <a:pt x="169" y="407"/>
                      <a:pt x="169" y="407"/>
                      <a:pt x="169" y="407"/>
                    </a:cubicBezTo>
                    <a:cubicBezTo>
                      <a:pt x="151" y="425"/>
                      <a:pt x="151" y="425"/>
                      <a:pt x="151" y="425"/>
                    </a:cubicBezTo>
                    <a:cubicBezTo>
                      <a:pt x="345" y="742"/>
                      <a:pt x="345" y="742"/>
                      <a:pt x="345" y="742"/>
                    </a:cubicBezTo>
                    <a:cubicBezTo>
                      <a:pt x="354" y="756"/>
                      <a:pt x="368" y="766"/>
                      <a:pt x="384" y="770"/>
                    </a:cubicBezTo>
                    <a:cubicBezTo>
                      <a:pt x="389" y="771"/>
                      <a:pt x="394" y="772"/>
                      <a:pt x="398" y="772"/>
                    </a:cubicBezTo>
                    <a:cubicBezTo>
                      <a:pt x="410" y="772"/>
                      <a:pt x="421" y="769"/>
                      <a:pt x="431" y="763"/>
                    </a:cubicBezTo>
                    <a:cubicBezTo>
                      <a:pt x="494" y="724"/>
                      <a:pt x="494" y="724"/>
                      <a:pt x="494" y="724"/>
                    </a:cubicBezTo>
                    <a:cubicBezTo>
                      <a:pt x="508" y="716"/>
                      <a:pt x="518" y="702"/>
                      <a:pt x="522" y="686"/>
                    </a:cubicBezTo>
                    <a:cubicBezTo>
                      <a:pt x="526" y="669"/>
                      <a:pt x="523" y="653"/>
                      <a:pt x="514" y="638"/>
                    </a:cubicBezTo>
                    <a:close/>
                    <a:moveTo>
                      <a:pt x="241" y="488"/>
                    </a:moveTo>
                    <a:cubicBezTo>
                      <a:pt x="319" y="404"/>
                      <a:pt x="319" y="404"/>
                      <a:pt x="319" y="404"/>
                    </a:cubicBezTo>
                    <a:cubicBezTo>
                      <a:pt x="345" y="447"/>
                      <a:pt x="345" y="447"/>
                      <a:pt x="345" y="447"/>
                    </a:cubicBezTo>
                    <a:cubicBezTo>
                      <a:pt x="267" y="531"/>
                      <a:pt x="267" y="531"/>
                      <a:pt x="267" y="531"/>
                    </a:cubicBezTo>
                    <a:lnTo>
                      <a:pt x="241" y="488"/>
                    </a:lnTo>
                    <a:close/>
                    <a:moveTo>
                      <a:pt x="291" y="570"/>
                    </a:moveTo>
                    <a:cubicBezTo>
                      <a:pt x="369" y="486"/>
                      <a:pt x="369" y="486"/>
                      <a:pt x="369" y="486"/>
                    </a:cubicBezTo>
                    <a:cubicBezTo>
                      <a:pt x="395" y="529"/>
                      <a:pt x="395" y="529"/>
                      <a:pt x="395" y="529"/>
                    </a:cubicBezTo>
                    <a:cubicBezTo>
                      <a:pt x="317" y="613"/>
                      <a:pt x="317" y="613"/>
                      <a:pt x="317" y="613"/>
                    </a:cubicBezTo>
                    <a:lnTo>
                      <a:pt x="291" y="570"/>
                    </a:lnTo>
                    <a:close/>
                    <a:moveTo>
                      <a:pt x="368" y="695"/>
                    </a:moveTo>
                    <a:cubicBezTo>
                      <a:pt x="341" y="652"/>
                      <a:pt x="341" y="652"/>
                      <a:pt x="341" y="652"/>
                    </a:cubicBezTo>
                    <a:cubicBezTo>
                      <a:pt x="419" y="568"/>
                      <a:pt x="419" y="568"/>
                      <a:pt x="419" y="568"/>
                    </a:cubicBezTo>
                    <a:cubicBezTo>
                      <a:pt x="446" y="611"/>
                      <a:pt x="446" y="611"/>
                      <a:pt x="446" y="611"/>
                    </a:cubicBezTo>
                    <a:lnTo>
                      <a:pt x="368" y="695"/>
                    </a:lnTo>
                    <a:close/>
                    <a:moveTo>
                      <a:pt x="479" y="675"/>
                    </a:moveTo>
                    <a:cubicBezTo>
                      <a:pt x="478" y="680"/>
                      <a:pt x="475" y="684"/>
                      <a:pt x="471" y="687"/>
                    </a:cubicBezTo>
                    <a:cubicBezTo>
                      <a:pt x="408" y="725"/>
                      <a:pt x="408" y="725"/>
                      <a:pt x="408" y="725"/>
                    </a:cubicBezTo>
                    <a:cubicBezTo>
                      <a:pt x="405" y="727"/>
                      <a:pt x="401" y="728"/>
                      <a:pt x="397" y="728"/>
                    </a:cubicBezTo>
                    <a:cubicBezTo>
                      <a:pt x="469" y="649"/>
                      <a:pt x="469" y="649"/>
                      <a:pt x="469" y="649"/>
                    </a:cubicBezTo>
                    <a:cubicBezTo>
                      <a:pt x="477" y="661"/>
                      <a:pt x="477" y="661"/>
                      <a:pt x="477" y="661"/>
                    </a:cubicBezTo>
                    <a:cubicBezTo>
                      <a:pt x="479" y="666"/>
                      <a:pt x="480" y="671"/>
                      <a:pt x="479" y="675"/>
                    </a:cubicBezTo>
                    <a:close/>
                    <a:moveTo>
                      <a:pt x="354" y="264"/>
                    </a:moveTo>
                    <a:cubicBezTo>
                      <a:pt x="276" y="289"/>
                      <a:pt x="276" y="289"/>
                      <a:pt x="276" y="289"/>
                    </a:cubicBezTo>
                    <a:cubicBezTo>
                      <a:pt x="141" y="372"/>
                      <a:pt x="141" y="372"/>
                      <a:pt x="141" y="372"/>
                    </a:cubicBezTo>
                    <a:cubicBezTo>
                      <a:pt x="84" y="430"/>
                      <a:pt x="84" y="430"/>
                      <a:pt x="84" y="430"/>
                    </a:cubicBezTo>
                    <a:cubicBezTo>
                      <a:pt x="82" y="432"/>
                      <a:pt x="78" y="432"/>
                      <a:pt x="76" y="429"/>
                    </a:cubicBezTo>
                    <a:cubicBezTo>
                      <a:pt x="1" y="307"/>
                      <a:pt x="1" y="307"/>
                      <a:pt x="1" y="307"/>
                    </a:cubicBezTo>
                    <a:cubicBezTo>
                      <a:pt x="0" y="305"/>
                      <a:pt x="0" y="302"/>
                      <a:pt x="2" y="301"/>
                    </a:cubicBezTo>
                    <a:cubicBezTo>
                      <a:pt x="61" y="241"/>
                      <a:pt x="61" y="241"/>
                      <a:pt x="61" y="241"/>
                    </a:cubicBezTo>
                    <a:cubicBezTo>
                      <a:pt x="196" y="158"/>
                      <a:pt x="196" y="158"/>
                      <a:pt x="196" y="158"/>
                    </a:cubicBezTo>
                    <a:cubicBezTo>
                      <a:pt x="276" y="132"/>
                      <a:pt x="276" y="132"/>
                      <a:pt x="276" y="132"/>
                    </a:cubicBezTo>
                    <a:cubicBezTo>
                      <a:pt x="278" y="132"/>
                      <a:pt x="280" y="133"/>
                      <a:pt x="282" y="134"/>
                    </a:cubicBezTo>
                    <a:cubicBezTo>
                      <a:pt x="357" y="257"/>
                      <a:pt x="357" y="257"/>
                      <a:pt x="357" y="257"/>
                    </a:cubicBezTo>
                    <a:cubicBezTo>
                      <a:pt x="358" y="260"/>
                      <a:pt x="357" y="263"/>
                      <a:pt x="354" y="264"/>
                    </a:cubicBezTo>
                    <a:close/>
                    <a:moveTo>
                      <a:pt x="700" y="345"/>
                    </a:moveTo>
                    <a:cubicBezTo>
                      <a:pt x="700" y="342"/>
                      <a:pt x="698" y="338"/>
                      <a:pt x="695" y="337"/>
                    </a:cubicBezTo>
                    <a:cubicBezTo>
                      <a:pt x="600" y="285"/>
                      <a:pt x="600" y="285"/>
                      <a:pt x="600" y="285"/>
                    </a:cubicBezTo>
                    <a:cubicBezTo>
                      <a:pt x="597" y="283"/>
                      <a:pt x="593" y="284"/>
                      <a:pt x="590" y="285"/>
                    </a:cubicBezTo>
                    <a:cubicBezTo>
                      <a:pt x="498" y="342"/>
                      <a:pt x="498" y="342"/>
                      <a:pt x="498" y="342"/>
                    </a:cubicBezTo>
                    <a:cubicBezTo>
                      <a:pt x="495" y="344"/>
                      <a:pt x="493" y="347"/>
                      <a:pt x="493" y="351"/>
                    </a:cubicBezTo>
                    <a:cubicBezTo>
                      <a:pt x="496" y="459"/>
                      <a:pt x="496" y="459"/>
                      <a:pt x="496" y="459"/>
                    </a:cubicBezTo>
                    <a:cubicBezTo>
                      <a:pt x="496" y="463"/>
                      <a:pt x="498" y="466"/>
                      <a:pt x="501" y="468"/>
                    </a:cubicBezTo>
                    <a:cubicBezTo>
                      <a:pt x="596" y="519"/>
                      <a:pt x="596" y="519"/>
                      <a:pt x="596" y="519"/>
                    </a:cubicBezTo>
                    <a:cubicBezTo>
                      <a:pt x="599" y="521"/>
                      <a:pt x="603" y="521"/>
                      <a:pt x="606" y="519"/>
                    </a:cubicBezTo>
                    <a:cubicBezTo>
                      <a:pt x="698" y="462"/>
                      <a:pt x="698" y="462"/>
                      <a:pt x="698" y="462"/>
                    </a:cubicBezTo>
                    <a:cubicBezTo>
                      <a:pt x="701" y="460"/>
                      <a:pt x="703" y="457"/>
                      <a:pt x="703" y="454"/>
                    </a:cubicBezTo>
                    <a:lnTo>
                      <a:pt x="700" y="345"/>
                    </a:lnTo>
                    <a:close/>
                    <a:moveTo>
                      <a:pt x="623" y="442"/>
                    </a:moveTo>
                    <a:cubicBezTo>
                      <a:pt x="600" y="456"/>
                      <a:pt x="572" y="449"/>
                      <a:pt x="558" y="427"/>
                    </a:cubicBezTo>
                    <a:cubicBezTo>
                      <a:pt x="544" y="405"/>
                      <a:pt x="551" y="376"/>
                      <a:pt x="573" y="362"/>
                    </a:cubicBezTo>
                    <a:cubicBezTo>
                      <a:pt x="596" y="349"/>
                      <a:pt x="624" y="356"/>
                      <a:pt x="638" y="378"/>
                    </a:cubicBezTo>
                    <a:cubicBezTo>
                      <a:pt x="652" y="400"/>
                      <a:pt x="645" y="429"/>
                      <a:pt x="623" y="442"/>
                    </a:cubicBezTo>
                    <a:close/>
                    <a:moveTo>
                      <a:pt x="604" y="61"/>
                    </a:moveTo>
                    <a:cubicBezTo>
                      <a:pt x="604" y="58"/>
                      <a:pt x="602" y="55"/>
                      <a:pt x="599" y="53"/>
                    </a:cubicBezTo>
                    <a:cubicBezTo>
                      <a:pt x="503" y="1"/>
                      <a:pt x="503" y="1"/>
                      <a:pt x="503" y="1"/>
                    </a:cubicBezTo>
                    <a:cubicBezTo>
                      <a:pt x="500" y="0"/>
                      <a:pt x="496" y="0"/>
                      <a:pt x="493" y="2"/>
                    </a:cubicBezTo>
                    <a:cubicBezTo>
                      <a:pt x="401" y="58"/>
                      <a:pt x="401" y="58"/>
                      <a:pt x="401" y="58"/>
                    </a:cubicBezTo>
                    <a:cubicBezTo>
                      <a:pt x="398" y="60"/>
                      <a:pt x="396" y="63"/>
                      <a:pt x="396" y="67"/>
                    </a:cubicBezTo>
                    <a:cubicBezTo>
                      <a:pt x="399" y="175"/>
                      <a:pt x="399" y="175"/>
                      <a:pt x="399" y="175"/>
                    </a:cubicBezTo>
                    <a:cubicBezTo>
                      <a:pt x="399" y="179"/>
                      <a:pt x="401" y="182"/>
                      <a:pt x="404" y="184"/>
                    </a:cubicBezTo>
                    <a:cubicBezTo>
                      <a:pt x="500" y="235"/>
                      <a:pt x="500" y="235"/>
                      <a:pt x="500" y="235"/>
                    </a:cubicBezTo>
                    <a:cubicBezTo>
                      <a:pt x="503" y="237"/>
                      <a:pt x="507" y="237"/>
                      <a:pt x="510" y="235"/>
                    </a:cubicBezTo>
                    <a:cubicBezTo>
                      <a:pt x="602" y="178"/>
                      <a:pt x="602" y="178"/>
                      <a:pt x="602" y="178"/>
                    </a:cubicBezTo>
                    <a:cubicBezTo>
                      <a:pt x="605" y="177"/>
                      <a:pt x="607" y="173"/>
                      <a:pt x="607" y="170"/>
                    </a:cubicBezTo>
                    <a:lnTo>
                      <a:pt x="604" y="61"/>
                    </a:lnTo>
                    <a:close/>
                    <a:moveTo>
                      <a:pt x="526" y="158"/>
                    </a:moveTo>
                    <a:cubicBezTo>
                      <a:pt x="504" y="172"/>
                      <a:pt x="475" y="165"/>
                      <a:pt x="461" y="143"/>
                    </a:cubicBezTo>
                    <a:cubicBezTo>
                      <a:pt x="448" y="121"/>
                      <a:pt x="455" y="92"/>
                      <a:pt x="477" y="78"/>
                    </a:cubicBezTo>
                    <a:cubicBezTo>
                      <a:pt x="499" y="65"/>
                      <a:pt x="528" y="72"/>
                      <a:pt x="541" y="94"/>
                    </a:cubicBezTo>
                    <a:cubicBezTo>
                      <a:pt x="555" y="116"/>
                      <a:pt x="548" y="145"/>
                      <a:pt x="526" y="158"/>
                    </a:cubicBezTo>
                    <a:close/>
                    <a:moveTo>
                      <a:pt x="876" y="128"/>
                    </a:moveTo>
                    <a:cubicBezTo>
                      <a:pt x="876" y="124"/>
                      <a:pt x="874" y="121"/>
                      <a:pt x="871" y="119"/>
                    </a:cubicBezTo>
                    <a:cubicBezTo>
                      <a:pt x="776" y="67"/>
                      <a:pt x="776" y="67"/>
                      <a:pt x="776" y="67"/>
                    </a:cubicBezTo>
                    <a:cubicBezTo>
                      <a:pt x="773" y="66"/>
                      <a:pt x="769" y="66"/>
                      <a:pt x="766" y="68"/>
                    </a:cubicBezTo>
                    <a:cubicBezTo>
                      <a:pt x="673" y="124"/>
                      <a:pt x="673" y="124"/>
                      <a:pt x="673" y="124"/>
                    </a:cubicBezTo>
                    <a:cubicBezTo>
                      <a:pt x="670" y="126"/>
                      <a:pt x="669" y="129"/>
                      <a:pt x="669" y="133"/>
                    </a:cubicBezTo>
                    <a:cubicBezTo>
                      <a:pt x="672" y="241"/>
                      <a:pt x="672" y="241"/>
                      <a:pt x="672" y="241"/>
                    </a:cubicBezTo>
                    <a:cubicBezTo>
                      <a:pt x="672" y="245"/>
                      <a:pt x="674" y="248"/>
                      <a:pt x="677" y="250"/>
                    </a:cubicBezTo>
                    <a:cubicBezTo>
                      <a:pt x="772" y="301"/>
                      <a:pt x="772" y="301"/>
                      <a:pt x="772" y="301"/>
                    </a:cubicBezTo>
                    <a:cubicBezTo>
                      <a:pt x="775" y="303"/>
                      <a:pt x="779" y="303"/>
                      <a:pt x="782" y="301"/>
                    </a:cubicBezTo>
                    <a:cubicBezTo>
                      <a:pt x="874" y="245"/>
                      <a:pt x="874" y="245"/>
                      <a:pt x="874" y="245"/>
                    </a:cubicBezTo>
                    <a:cubicBezTo>
                      <a:pt x="877" y="243"/>
                      <a:pt x="879" y="239"/>
                      <a:pt x="879" y="236"/>
                    </a:cubicBezTo>
                    <a:lnTo>
                      <a:pt x="876" y="128"/>
                    </a:lnTo>
                    <a:close/>
                    <a:moveTo>
                      <a:pt x="798" y="224"/>
                    </a:moveTo>
                    <a:cubicBezTo>
                      <a:pt x="776" y="238"/>
                      <a:pt x="747" y="231"/>
                      <a:pt x="734" y="209"/>
                    </a:cubicBezTo>
                    <a:cubicBezTo>
                      <a:pt x="720" y="187"/>
                      <a:pt x="727" y="158"/>
                      <a:pt x="749" y="144"/>
                    </a:cubicBezTo>
                    <a:cubicBezTo>
                      <a:pt x="771" y="131"/>
                      <a:pt x="800" y="138"/>
                      <a:pt x="814" y="160"/>
                    </a:cubicBezTo>
                    <a:cubicBezTo>
                      <a:pt x="827" y="182"/>
                      <a:pt x="820" y="211"/>
                      <a:pt x="798" y="224"/>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a:ea typeface="+mn-ea"/>
                  <a:cs typeface="+mn-cs"/>
                </a:endParaRPr>
              </a:p>
            </p:txBody>
          </p:sp>
        </p:grpSp>
      </p:grpSp>
      <p:grpSp>
        <p:nvGrpSpPr>
          <p:cNvPr id="13" name="Group 12">
            <a:extLst>
              <a:ext uri="{FF2B5EF4-FFF2-40B4-BE49-F238E27FC236}">
                <a16:creationId xmlns:a16="http://schemas.microsoft.com/office/drawing/2014/main" id="{2320EAFD-A565-4A06-8655-ACA4E9A83A59}"/>
              </a:ext>
            </a:extLst>
          </p:cNvPr>
          <p:cNvGrpSpPr/>
          <p:nvPr/>
        </p:nvGrpSpPr>
        <p:grpSpPr>
          <a:xfrm>
            <a:off x="5823653" y="1728859"/>
            <a:ext cx="646578" cy="646578"/>
            <a:chOff x="4437460" y="1505066"/>
            <a:chExt cx="646578" cy="646578"/>
          </a:xfrm>
        </p:grpSpPr>
        <p:sp>
          <p:nvSpPr>
            <p:cNvPr id="12" name="Oval 11">
              <a:extLst>
                <a:ext uri="{FF2B5EF4-FFF2-40B4-BE49-F238E27FC236}">
                  <a16:creationId xmlns:a16="http://schemas.microsoft.com/office/drawing/2014/main" id="{771C3207-4DAB-4C93-9B08-BD5C7706FB1E}"/>
                </a:ext>
              </a:extLst>
            </p:cNvPr>
            <p:cNvSpPr/>
            <p:nvPr>
              <p:custDataLst>
                <p:tags r:id="rId3"/>
              </p:custDataLst>
            </p:nvPr>
          </p:nvSpPr>
          <p:spPr>
            <a:xfrm>
              <a:off x="4437460" y="1505066"/>
              <a:ext cx="646578" cy="646578"/>
            </a:xfrm>
            <a:prstGeom prst="ellipse">
              <a:avLst/>
            </a:prstGeom>
            <a:solidFill>
              <a:srgbClr val="FFFFFF"/>
            </a:solidFill>
            <a:ln w="19050">
              <a:gradFill flip="none" rotWithShape="1">
                <a:gsLst>
                  <a:gs pos="0">
                    <a:schemeClr val="accent1"/>
                  </a:gs>
                  <a:gs pos="87000">
                    <a:schemeClr val="tx2"/>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lstStyle/>
            <a:p>
              <a:pPr marL="0" marR="0" lvl="0" indent="0" algn="ctr" defTabSz="914400" rtl="0" eaLnBrk="1" fontAlgn="auto" latinLnBrk="0" hangingPunct="1">
                <a:lnSpc>
                  <a:spcPct val="95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Trebuchet MS" panose="020B0603020202020204" pitchFamily="34" charset="0"/>
                <a:ea typeface="+mn-ea"/>
                <a:cs typeface="+mn-cs"/>
              </a:endParaRPr>
            </a:p>
          </p:txBody>
        </p:sp>
        <p:grpSp>
          <p:nvGrpSpPr>
            <p:cNvPr id="22" name="bcgBugs_Gantt Chart">
              <a:extLst>
                <a:ext uri="{FF2B5EF4-FFF2-40B4-BE49-F238E27FC236}">
                  <a16:creationId xmlns:a16="http://schemas.microsoft.com/office/drawing/2014/main" id="{D2E5BD23-88D6-49E7-B1CD-BCA629F089E1}"/>
                </a:ext>
              </a:extLst>
            </p:cNvPr>
            <p:cNvGrpSpPr>
              <a:grpSpLocks noChangeAspect="1"/>
            </p:cNvGrpSpPr>
            <p:nvPr/>
          </p:nvGrpSpPr>
          <p:grpSpPr bwMode="auto">
            <a:xfrm>
              <a:off x="4532149" y="1599755"/>
              <a:ext cx="457200" cy="457200"/>
              <a:chOff x="736" y="1081"/>
              <a:chExt cx="288" cy="288"/>
            </a:xfrm>
          </p:grpSpPr>
          <p:sp>
            <p:nvSpPr>
              <p:cNvPr id="23" name="AutoShape 4">
                <a:extLst>
                  <a:ext uri="{FF2B5EF4-FFF2-40B4-BE49-F238E27FC236}">
                    <a16:creationId xmlns:a16="http://schemas.microsoft.com/office/drawing/2014/main" id="{4C4ADA0B-926D-4388-B6EE-9D1B0FB19272}"/>
                  </a:ext>
                </a:extLst>
              </p:cNvPr>
              <p:cNvSpPr>
                <a:spLocks noChangeAspect="1" noChangeArrowheads="1" noTextEdit="1"/>
              </p:cNvSpPr>
              <p:nvPr/>
            </p:nvSpPr>
            <p:spPr bwMode="auto">
              <a:xfrm>
                <a:off x="736" y="1081"/>
                <a:ext cx="28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a:ea typeface="+mn-ea"/>
                  <a:cs typeface="+mn-cs"/>
                </a:endParaRPr>
              </a:p>
            </p:txBody>
          </p:sp>
          <p:sp>
            <p:nvSpPr>
              <p:cNvPr id="24" name="Freeform 10">
                <a:extLst>
                  <a:ext uri="{FF2B5EF4-FFF2-40B4-BE49-F238E27FC236}">
                    <a16:creationId xmlns:a16="http://schemas.microsoft.com/office/drawing/2014/main" id="{90259EDB-503F-46D0-872B-F31C686B1353}"/>
                  </a:ext>
                </a:extLst>
              </p:cNvPr>
              <p:cNvSpPr>
                <a:spLocks noEditPoints="1"/>
              </p:cNvSpPr>
              <p:nvPr/>
            </p:nvSpPr>
            <p:spPr bwMode="auto">
              <a:xfrm>
                <a:off x="771" y="1129"/>
                <a:ext cx="219" cy="192"/>
              </a:xfrm>
              <a:custGeom>
                <a:avLst/>
                <a:gdLst>
                  <a:gd name="T0" fmla="*/ 564 w 760"/>
                  <a:gd name="T1" fmla="*/ 12 h 664"/>
                  <a:gd name="T2" fmla="*/ 590 w 760"/>
                  <a:gd name="T3" fmla="*/ 12 h 664"/>
                  <a:gd name="T4" fmla="*/ 393 w 760"/>
                  <a:gd name="T5" fmla="*/ 12 h 664"/>
                  <a:gd name="T6" fmla="*/ 419 w 760"/>
                  <a:gd name="T7" fmla="*/ 12 h 664"/>
                  <a:gd name="T8" fmla="*/ 223 w 760"/>
                  <a:gd name="T9" fmla="*/ 12 h 664"/>
                  <a:gd name="T10" fmla="*/ 248 w 760"/>
                  <a:gd name="T11" fmla="*/ 12 h 664"/>
                  <a:gd name="T12" fmla="*/ 52 w 760"/>
                  <a:gd name="T13" fmla="*/ 12 h 664"/>
                  <a:gd name="T14" fmla="*/ 79 w 760"/>
                  <a:gd name="T15" fmla="*/ 12 h 664"/>
                  <a:gd name="T16" fmla="*/ 249 w 760"/>
                  <a:gd name="T17" fmla="*/ 134 h 664"/>
                  <a:gd name="T18" fmla="*/ 305 w 760"/>
                  <a:gd name="T19" fmla="*/ 82 h 664"/>
                  <a:gd name="T20" fmla="*/ 223 w 760"/>
                  <a:gd name="T21" fmla="*/ 69 h 664"/>
                  <a:gd name="T22" fmla="*/ 13 w 760"/>
                  <a:gd name="T23" fmla="*/ 69 h 664"/>
                  <a:gd name="T24" fmla="*/ 13 w 760"/>
                  <a:gd name="T25" fmla="*/ 134 h 664"/>
                  <a:gd name="T26" fmla="*/ 248 w 760"/>
                  <a:gd name="T27" fmla="*/ 200 h 664"/>
                  <a:gd name="T28" fmla="*/ 223 w 760"/>
                  <a:gd name="T29" fmla="*/ 200 h 664"/>
                  <a:gd name="T30" fmla="*/ 79 w 760"/>
                  <a:gd name="T31" fmla="*/ 200 h 664"/>
                  <a:gd name="T32" fmla="*/ 52 w 760"/>
                  <a:gd name="T33" fmla="*/ 200 h 664"/>
                  <a:gd name="T34" fmla="*/ 79 w 760"/>
                  <a:gd name="T35" fmla="*/ 652 h 664"/>
                  <a:gd name="T36" fmla="*/ 52 w 760"/>
                  <a:gd name="T37" fmla="*/ 652 h 664"/>
                  <a:gd name="T38" fmla="*/ 420 w 760"/>
                  <a:gd name="T39" fmla="*/ 291 h 664"/>
                  <a:gd name="T40" fmla="*/ 446 w 760"/>
                  <a:gd name="T41" fmla="*/ 238 h 664"/>
                  <a:gd name="T42" fmla="*/ 394 w 760"/>
                  <a:gd name="T43" fmla="*/ 226 h 664"/>
                  <a:gd name="T44" fmla="*/ 79 w 760"/>
                  <a:gd name="T45" fmla="*/ 226 h 664"/>
                  <a:gd name="T46" fmla="*/ 35 w 760"/>
                  <a:gd name="T47" fmla="*/ 238 h 664"/>
                  <a:gd name="T48" fmla="*/ 53 w 760"/>
                  <a:gd name="T49" fmla="*/ 291 h 664"/>
                  <a:gd name="T50" fmla="*/ 250 w 760"/>
                  <a:gd name="T51" fmla="*/ 291 h 664"/>
                  <a:gd name="T52" fmla="*/ 419 w 760"/>
                  <a:gd name="T53" fmla="*/ 318 h 664"/>
                  <a:gd name="T54" fmla="*/ 223 w 760"/>
                  <a:gd name="T55" fmla="*/ 511 h 664"/>
                  <a:gd name="T56" fmla="*/ 223 w 760"/>
                  <a:gd name="T57" fmla="*/ 318 h 664"/>
                  <a:gd name="T58" fmla="*/ 236 w 760"/>
                  <a:gd name="T59" fmla="*/ 664 h 664"/>
                  <a:gd name="T60" fmla="*/ 223 w 760"/>
                  <a:gd name="T61" fmla="*/ 628 h 664"/>
                  <a:gd name="T62" fmla="*/ 406 w 760"/>
                  <a:gd name="T63" fmla="*/ 664 h 664"/>
                  <a:gd name="T64" fmla="*/ 393 w 760"/>
                  <a:gd name="T65" fmla="*/ 628 h 664"/>
                  <a:gd name="T66" fmla="*/ 577 w 760"/>
                  <a:gd name="T67" fmla="*/ 664 h 664"/>
                  <a:gd name="T68" fmla="*/ 564 w 760"/>
                  <a:gd name="T69" fmla="*/ 628 h 664"/>
                  <a:gd name="T70" fmla="*/ 590 w 760"/>
                  <a:gd name="T71" fmla="*/ 536 h 664"/>
                  <a:gd name="T72" fmla="*/ 394 w 760"/>
                  <a:gd name="T73" fmla="*/ 536 h 664"/>
                  <a:gd name="T74" fmla="*/ 185 w 760"/>
                  <a:gd name="T75" fmla="*/ 536 h 664"/>
                  <a:gd name="T76" fmla="*/ 185 w 760"/>
                  <a:gd name="T77" fmla="*/ 601 h 664"/>
                  <a:gd name="T78" fmla="*/ 394 w 760"/>
                  <a:gd name="T79" fmla="*/ 601 h 664"/>
                  <a:gd name="T80" fmla="*/ 590 w 760"/>
                  <a:gd name="T81" fmla="*/ 601 h 664"/>
                  <a:gd name="T82" fmla="*/ 648 w 760"/>
                  <a:gd name="T83" fmla="*/ 549 h 664"/>
                  <a:gd name="T84" fmla="*/ 393 w 760"/>
                  <a:gd name="T85" fmla="*/ 471 h 664"/>
                  <a:gd name="T86" fmla="*/ 419 w 760"/>
                  <a:gd name="T87" fmla="*/ 471 h 664"/>
                  <a:gd name="T88" fmla="*/ 564 w 760"/>
                  <a:gd name="T89" fmla="*/ 511 h 664"/>
                  <a:gd name="T90" fmla="*/ 649 w 760"/>
                  <a:gd name="T91" fmla="*/ 381 h 664"/>
                  <a:gd name="T92" fmla="*/ 420 w 760"/>
                  <a:gd name="T93" fmla="*/ 381 h 664"/>
                  <a:gd name="T94" fmla="*/ 312 w 760"/>
                  <a:gd name="T95" fmla="*/ 394 h 664"/>
                  <a:gd name="T96" fmla="*/ 394 w 760"/>
                  <a:gd name="T97" fmla="*/ 446 h 664"/>
                  <a:gd name="T98" fmla="*/ 590 w 760"/>
                  <a:gd name="T99" fmla="*/ 446 h 664"/>
                  <a:gd name="T100" fmla="*/ 662 w 760"/>
                  <a:gd name="T101" fmla="*/ 394 h 664"/>
                  <a:gd name="T102" fmla="*/ 734 w 760"/>
                  <a:gd name="T103" fmla="*/ 12 h 664"/>
                  <a:gd name="T104" fmla="*/ 760 w 760"/>
                  <a:gd name="T105" fmla="*/ 652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760" h="664">
                    <a:moveTo>
                      <a:pt x="590" y="12"/>
                    </a:moveTo>
                    <a:cubicBezTo>
                      <a:pt x="590" y="5"/>
                      <a:pt x="584" y="0"/>
                      <a:pt x="577" y="0"/>
                    </a:cubicBezTo>
                    <a:cubicBezTo>
                      <a:pt x="570" y="0"/>
                      <a:pt x="564" y="5"/>
                      <a:pt x="564" y="12"/>
                    </a:cubicBezTo>
                    <a:cubicBezTo>
                      <a:pt x="564" y="355"/>
                      <a:pt x="564" y="355"/>
                      <a:pt x="564" y="355"/>
                    </a:cubicBezTo>
                    <a:cubicBezTo>
                      <a:pt x="590" y="355"/>
                      <a:pt x="590" y="355"/>
                      <a:pt x="590" y="355"/>
                    </a:cubicBezTo>
                    <a:lnTo>
                      <a:pt x="590" y="12"/>
                    </a:lnTo>
                    <a:close/>
                    <a:moveTo>
                      <a:pt x="419" y="12"/>
                    </a:moveTo>
                    <a:cubicBezTo>
                      <a:pt x="419" y="5"/>
                      <a:pt x="413" y="0"/>
                      <a:pt x="406" y="0"/>
                    </a:cubicBezTo>
                    <a:cubicBezTo>
                      <a:pt x="399" y="0"/>
                      <a:pt x="393" y="5"/>
                      <a:pt x="393" y="12"/>
                    </a:cubicBezTo>
                    <a:cubicBezTo>
                      <a:pt x="393" y="200"/>
                      <a:pt x="393" y="200"/>
                      <a:pt x="393" y="200"/>
                    </a:cubicBezTo>
                    <a:cubicBezTo>
                      <a:pt x="419" y="200"/>
                      <a:pt x="419" y="200"/>
                      <a:pt x="419" y="200"/>
                    </a:cubicBezTo>
                    <a:lnTo>
                      <a:pt x="419" y="12"/>
                    </a:lnTo>
                    <a:close/>
                    <a:moveTo>
                      <a:pt x="248" y="12"/>
                    </a:moveTo>
                    <a:cubicBezTo>
                      <a:pt x="248" y="5"/>
                      <a:pt x="243" y="0"/>
                      <a:pt x="236" y="0"/>
                    </a:cubicBezTo>
                    <a:cubicBezTo>
                      <a:pt x="229" y="0"/>
                      <a:pt x="223" y="5"/>
                      <a:pt x="223" y="12"/>
                    </a:cubicBezTo>
                    <a:cubicBezTo>
                      <a:pt x="223" y="44"/>
                      <a:pt x="223" y="44"/>
                      <a:pt x="223" y="44"/>
                    </a:cubicBezTo>
                    <a:cubicBezTo>
                      <a:pt x="248" y="44"/>
                      <a:pt x="248" y="44"/>
                      <a:pt x="248" y="44"/>
                    </a:cubicBezTo>
                    <a:lnTo>
                      <a:pt x="248" y="12"/>
                    </a:lnTo>
                    <a:close/>
                    <a:moveTo>
                      <a:pt x="79" y="12"/>
                    </a:moveTo>
                    <a:cubicBezTo>
                      <a:pt x="79" y="5"/>
                      <a:pt x="73" y="0"/>
                      <a:pt x="65" y="0"/>
                    </a:cubicBezTo>
                    <a:cubicBezTo>
                      <a:pt x="58" y="0"/>
                      <a:pt x="52" y="5"/>
                      <a:pt x="52" y="12"/>
                    </a:cubicBezTo>
                    <a:cubicBezTo>
                      <a:pt x="52" y="44"/>
                      <a:pt x="52" y="44"/>
                      <a:pt x="52" y="44"/>
                    </a:cubicBezTo>
                    <a:cubicBezTo>
                      <a:pt x="79" y="44"/>
                      <a:pt x="79" y="44"/>
                      <a:pt x="79" y="44"/>
                    </a:cubicBezTo>
                    <a:lnTo>
                      <a:pt x="79" y="12"/>
                    </a:lnTo>
                    <a:close/>
                    <a:moveTo>
                      <a:pt x="79" y="134"/>
                    </a:moveTo>
                    <a:cubicBezTo>
                      <a:pt x="223" y="134"/>
                      <a:pt x="223" y="134"/>
                      <a:pt x="223" y="134"/>
                    </a:cubicBezTo>
                    <a:cubicBezTo>
                      <a:pt x="249" y="134"/>
                      <a:pt x="249" y="134"/>
                      <a:pt x="249" y="134"/>
                    </a:cubicBezTo>
                    <a:cubicBezTo>
                      <a:pt x="292" y="134"/>
                      <a:pt x="292" y="134"/>
                      <a:pt x="292" y="134"/>
                    </a:cubicBezTo>
                    <a:cubicBezTo>
                      <a:pt x="299" y="134"/>
                      <a:pt x="305" y="128"/>
                      <a:pt x="305" y="121"/>
                    </a:cubicBezTo>
                    <a:cubicBezTo>
                      <a:pt x="305" y="82"/>
                      <a:pt x="305" y="82"/>
                      <a:pt x="305" y="82"/>
                    </a:cubicBezTo>
                    <a:cubicBezTo>
                      <a:pt x="305" y="75"/>
                      <a:pt x="299" y="69"/>
                      <a:pt x="292" y="69"/>
                    </a:cubicBezTo>
                    <a:cubicBezTo>
                      <a:pt x="249" y="69"/>
                      <a:pt x="249" y="69"/>
                      <a:pt x="249" y="69"/>
                    </a:cubicBezTo>
                    <a:cubicBezTo>
                      <a:pt x="223" y="69"/>
                      <a:pt x="223" y="69"/>
                      <a:pt x="223" y="69"/>
                    </a:cubicBezTo>
                    <a:cubicBezTo>
                      <a:pt x="79" y="69"/>
                      <a:pt x="79" y="69"/>
                      <a:pt x="79" y="69"/>
                    </a:cubicBezTo>
                    <a:cubicBezTo>
                      <a:pt x="53" y="69"/>
                      <a:pt x="53" y="69"/>
                      <a:pt x="53" y="69"/>
                    </a:cubicBezTo>
                    <a:cubicBezTo>
                      <a:pt x="13" y="69"/>
                      <a:pt x="13" y="69"/>
                      <a:pt x="13" y="69"/>
                    </a:cubicBezTo>
                    <a:cubicBezTo>
                      <a:pt x="6" y="69"/>
                      <a:pt x="0" y="75"/>
                      <a:pt x="0" y="82"/>
                    </a:cubicBezTo>
                    <a:cubicBezTo>
                      <a:pt x="0" y="121"/>
                      <a:pt x="0" y="121"/>
                      <a:pt x="0" y="121"/>
                    </a:cubicBezTo>
                    <a:cubicBezTo>
                      <a:pt x="0" y="128"/>
                      <a:pt x="6" y="134"/>
                      <a:pt x="13" y="134"/>
                    </a:cubicBezTo>
                    <a:cubicBezTo>
                      <a:pt x="53" y="134"/>
                      <a:pt x="53" y="134"/>
                      <a:pt x="53" y="134"/>
                    </a:cubicBezTo>
                    <a:lnTo>
                      <a:pt x="79" y="134"/>
                    </a:lnTo>
                    <a:close/>
                    <a:moveTo>
                      <a:pt x="248" y="200"/>
                    </a:moveTo>
                    <a:cubicBezTo>
                      <a:pt x="248" y="161"/>
                      <a:pt x="248" y="161"/>
                      <a:pt x="248" y="161"/>
                    </a:cubicBezTo>
                    <a:cubicBezTo>
                      <a:pt x="223" y="161"/>
                      <a:pt x="223" y="161"/>
                      <a:pt x="223" y="161"/>
                    </a:cubicBezTo>
                    <a:cubicBezTo>
                      <a:pt x="223" y="200"/>
                      <a:pt x="223" y="200"/>
                      <a:pt x="223" y="200"/>
                    </a:cubicBezTo>
                    <a:lnTo>
                      <a:pt x="248" y="200"/>
                    </a:lnTo>
                    <a:close/>
                    <a:moveTo>
                      <a:pt x="52" y="200"/>
                    </a:moveTo>
                    <a:cubicBezTo>
                      <a:pt x="79" y="200"/>
                      <a:pt x="79" y="200"/>
                      <a:pt x="79" y="200"/>
                    </a:cubicBezTo>
                    <a:cubicBezTo>
                      <a:pt x="79" y="161"/>
                      <a:pt x="79" y="161"/>
                      <a:pt x="79" y="161"/>
                    </a:cubicBezTo>
                    <a:cubicBezTo>
                      <a:pt x="52" y="161"/>
                      <a:pt x="52" y="161"/>
                      <a:pt x="52" y="161"/>
                    </a:cubicBezTo>
                    <a:lnTo>
                      <a:pt x="52" y="200"/>
                    </a:lnTo>
                    <a:close/>
                    <a:moveTo>
                      <a:pt x="52" y="652"/>
                    </a:moveTo>
                    <a:cubicBezTo>
                      <a:pt x="52" y="659"/>
                      <a:pt x="58" y="664"/>
                      <a:pt x="65" y="664"/>
                    </a:cubicBezTo>
                    <a:cubicBezTo>
                      <a:pt x="73" y="664"/>
                      <a:pt x="79" y="659"/>
                      <a:pt x="79" y="652"/>
                    </a:cubicBezTo>
                    <a:cubicBezTo>
                      <a:pt x="79" y="318"/>
                      <a:pt x="79" y="318"/>
                      <a:pt x="79" y="318"/>
                    </a:cubicBezTo>
                    <a:cubicBezTo>
                      <a:pt x="52" y="318"/>
                      <a:pt x="52" y="318"/>
                      <a:pt x="52" y="318"/>
                    </a:cubicBezTo>
                    <a:cubicBezTo>
                      <a:pt x="52" y="652"/>
                      <a:pt x="52" y="652"/>
                      <a:pt x="52" y="652"/>
                    </a:cubicBezTo>
                    <a:close/>
                    <a:moveTo>
                      <a:pt x="250" y="291"/>
                    </a:moveTo>
                    <a:cubicBezTo>
                      <a:pt x="394" y="291"/>
                      <a:pt x="394" y="291"/>
                      <a:pt x="394" y="291"/>
                    </a:cubicBezTo>
                    <a:cubicBezTo>
                      <a:pt x="420" y="291"/>
                      <a:pt x="420" y="291"/>
                      <a:pt x="420" y="291"/>
                    </a:cubicBezTo>
                    <a:cubicBezTo>
                      <a:pt x="433" y="291"/>
                      <a:pt x="433" y="291"/>
                      <a:pt x="433" y="291"/>
                    </a:cubicBezTo>
                    <a:cubicBezTo>
                      <a:pt x="441" y="291"/>
                      <a:pt x="446" y="285"/>
                      <a:pt x="446" y="278"/>
                    </a:cubicBezTo>
                    <a:cubicBezTo>
                      <a:pt x="446" y="238"/>
                      <a:pt x="446" y="238"/>
                      <a:pt x="446" y="238"/>
                    </a:cubicBezTo>
                    <a:cubicBezTo>
                      <a:pt x="446" y="231"/>
                      <a:pt x="441" y="226"/>
                      <a:pt x="433" y="226"/>
                    </a:cubicBezTo>
                    <a:cubicBezTo>
                      <a:pt x="420" y="226"/>
                      <a:pt x="420" y="226"/>
                      <a:pt x="420" y="226"/>
                    </a:cubicBezTo>
                    <a:cubicBezTo>
                      <a:pt x="394" y="226"/>
                      <a:pt x="394" y="226"/>
                      <a:pt x="394" y="226"/>
                    </a:cubicBezTo>
                    <a:cubicBezTo>
                      <a:pt x="250" y="226"/>
                      <a:pt x="250" y="226"/>
                      <a:pt x="250" y="226"/>
                    </a:cubicBezTo>
                    <a:cubicBezTo>
                      <a:pt x="224" y="226"/>
                      <a:pt x="224" y="226"/>
                      <a:pt x="224" y="226"/>
                    </a:cubicBezTo>
                    <a:cubicBezTo>
                      <a:pt x="79" y="226"/>
                      <a:pt x="79" y="226"/>
                      <a:pt x="79" y="226"/>
                    </a:cubicBezTo>
                    <a:cubicBezTo>
                      <a:pt x="53" y="226"/>
                      <a:pt x="53" y="226"/>
                      <a:pt x="53" y="226"/>
                    </a:cubicBezTo>
                    <a:cubicBezTo>
                      <a:pt x="48" y="226"/>
                      <a:pt x="48" y="226"/>
                      <a:pt x="48" y="226"/>
                    </a:cubicBezTo>
                    <a:cubicBezTo>
                      <a:pt x="40" y="226"/>
                      <a:pt x="35" y="231"/>
                      <a:pt x="35" y="238"/>
                    </a:cubicBezTo>
                    <a:cubicBezTo>
                      <a:pt x="35" y="278"/>
                      <a:pt x="35" y="278"/>
                      <a:pt x="35" y="278"/>
                    </a:cubicBezTo>
                    <a:cubicBezTo>
                      <a:pt x="35" y="285"/>
                      <a:pt x="40" y="291"/>
                      <a:pt x="48" y="291"/>
                    </a:cubicBezTo>
                    <a:cubicBezTo>
                      <a:pt x="53" y="291"/>
                      <a:pt x="53" y="291"/>
                      <a:pt x="53" y="291"/>
                    </a:cubicBezTo>
                    <a:cubicBezTo>
                      <a:pt x="79" y="291"/>
                      <a:pt x="79" y="291"/>
                      <a:pt x="79" y="291"/>
                    </a:cubicBezTo>
                    <a:cubicBezTo>
                      <a:pt x="224" y="291"/>
                      <a:pt x="224" y="291"/>
                      <a:pt x="224" y="291"/>
                    </a:cubicBezTo>
                    <a:lnTo>
                      <a:pt x="250" y="291"/>
                    </a:lnTo>
                    <a:close/>
                    <a:moveTo>
                      <a:pt x="393" y="355"/>
                    </a:moveTo>
                    <a:cubicBezTo>
                      <a:pt x="419" y="355"/>
                      <a:pt x="419" y="355"/>
                      <a:pt x="419" y="355"/>
                    </a:cubicBezTo>
                    <a:cubicBezTo>
                      <a:pt x="419" y="318"/>
                      <a:pt x="419" y="318"/>
                      <a:pt x="419" y="318"/>
                    </a:cubicBezTo>
                    <a:cubicBezTo>
                      <a:pt x="393" y="318"/>
                      <a:pt x="393" y="318"/>
                      <a:pt x="393" y="318"/>
                    </a:cubicBezTo>
                    <a:lnTo>
                      <a:pt x="393" y="355"/>
                    </a:lnTo>
                    <a:close/>
                    <a:moveTo>
                      <a:pt x="223" y="511"/>
                    </a:moveTo>
                    <a:cubicBezTo>
                      <a:pt x="248" y="511"/>
                      <a:pt x="248" y="511"/>
                      <a:pt x="248" y="511"/>
                    </a:cubicBezTo>
                    <a:cubicBezTo>
                      <a:pt x="248" y="318"/>
                      <a:pt x="248" y="318"/>
                      <a:pt x="248" y="318"/>
                    </a:cubicBezTo>
                    <a:cubicBezTo>
                      <a:pt x="223" y="318"/>
                      <a:pt x="223" y="318"/>
                      <a:pt x="223" y="318"/>
                    </a:cubicBezTo>
                    <a:lnTo>
                      <a:pt x="223" y="511"/>
                    </a:lnTo>
                    <a:close/>
                    <a:moveTo>
                      <a:pt x="223" y="651"/>
                    </a:moveTo>
                    <a:cubicBezTo>
                      <a:pt x="223" y="659"/>
                      <a:pt x="229" y="664"/>
                      <a:pt x="236" y="664"/>
                    </a:cubicBezTo>
                    <a:cubicBezTo>
                      <a:pt x="243" y="664"/>
                      <a:pt x="248" y="659"/>
                      <a:pt x="248" y="651"/>
                    </a:cubicBezTo>
                    <a:cubicBezTo>
                      <a:pt x="248" y="628"/>
                      <a:pt x="248" y="628"/>
                      <a:pt x="248" y="628"/>
                    </a:cubicBezTo>
                    <a:cubicBezTo>
                      <a:pt x="223" y="628"/>
                      <a:pt x="223" y="628"/>
                      <a:pt x="223" y="628"/>
                    </a:cubicBezTo>
                    <a:cubicBezTo>
                      <a:pt x="223" y="651"/>
                      <a:pt x="223" y="651"/>
                      <a:pt x="223" y="651"/>
                    </a:cubicBezTo>
                    <a:close/>
                    <a:moveTo>
                      <a:pt x="393" y="651"/>
                    </a:moveTo>
                    <a:cubicBezTo>
                      <a:pt x="393" y="659"/>
                      <a:pt x="399" y="664"/>
                      <a:pt x="406" y="664"/>
                    </a:cubicBezTo>
                    <a:cubicBezTo>
                      <a:pt x="413" y="664"/>
                      <a:pt x="419" y="659"/>
                      <a:pt x="419" y="651"/>
                    </a:cubicBezTo>
                    <a:cubicBezTo>
                      <a:pt x="419" y="628"/>
                      <a:pt x="419" y="628"/>
                      <a:pt x="419" y="628"/>
                    </a:cubicBezTo>
                    <a:cubicBezTo>
                      <a:pt x="393" y="628"/>
                      <a:pt x="393" y="628"/>
                      <a:pt x="393" y="628"/>
                    </a:cubicBezTo>
                    <a:cubicBezTo>
                      <a:pt x="393" y="651"/>
                      <a:pt x="393" y="651"/>
                      <a:pt x="393" y="651"/>
                    </a:cubicBezTo>
                    <a:close/>
                    <a:moveTo>
                      <a:pt x="564" y="651"/>
                    </a:moveTo>
                    <a:cubicBezTo>
                      <a:pt x="564" y="659"/>
                      <a:pt x="570" y="664"/>
                      <a:pt x="577" y="664"/>
                    </a:cubicBezTo>
                    <a:cubicBezTo>
                      <a:pt x="584" y="664"/>
                      <a:pt x="590" y="659"/>
                      <a:pt x="590" y="651"/>
                    </a:cubicBezTo>
                    <a:cubicBezTo>
                      <a:pt x="590" y="628"/>
                      <a:pt x="590" y="628"/>
                      <a:pt x="590" y="628"/>
                    </a:cubicBezTo>
                    <a:cubicBezTo>
                      <a:pt x="564" y="628"/>
                      <a:pt x="564" y="628"/>
                      <a:pt x="564" y="628"/>
                    </a:cubicBezTo>
                    <a:cubicBezTo>
                      <a:pt x="564" y="651"/>
                      <a:pt x="564" y="651"/>
                      <a:pt x="564" y="651"/>
                    </a:cubicBezTo>
                    <a:close/>
                    <a:moveTo>
                      <a:pt x="635" y="536"/>
                    </a:moveTo>
                    <a:cubicBezTo>
                      <a:pt x="590" y="536"/>
                      <a:pt x="590" y="536"/>
                      <a:pt x="590" y="536"/>
                    </a:cubicBezTo>
                    <a:cubicBezTo>
                      <a:pt x="564" y="536"/>
                      <a:pt x="564" y="536"/>
                      <a:pt x="564" y="536"/>
                    </a:cubicBezTo>
                    <a:cubicBezTo>
                      <a:pt x="420" y="536"/>
                      <a:pt x="420" y="536"/>
                      <a:pt x="420" y="536"/>
                    </a:cubicBezTo>
                    <a:cubicBezTo>
                      <a:pt x="394" y="536"/>
                      <a:pt x="394" y="536"/>
                      <a:pt x="394" y="536"/>
                    </a:cubicBezTo>
                    <a:cubicBezTo>
                      <a:pt x="250" y="536"/>
                      <a:pt x="250" y="536"/>
                      <a:pt x="250" y="536"/>
                    </a:cubicBezTo>
                    <a:cubicBezTo>
                      <a:pt x="224" y="536"/>
                      <a:pt x="224" y="536"/>
                      <a:pt x="224" y="536"/>
                    </a:cubicBezTo>
                    <a:cubicBezTo>
                      <a:pt x="185" y="536"/>
                      <a:pt x="185" y="536"/>
                      <a:pt x="185" y="536"/>
                    </a:cubicBezTo>
                    <a:cubicBezTo>
                      <a:pt x="178" y="536"/>
                      <a:pt x="172" y="542"/>
                      <a:pt x="172" y="549"/>
                    </a:cubicBezTo>
                    <a:cubicBezTo>
                      <a:pt x="172" y="588"/>
                      <a:pt x="172" y="588"/>
                      <a:pt x="172" y="588"/>
                    </a:cubicBezTo>
                    <a:cubicBezTo>
                      <a:pt x="172" y="595"/>
                      <a:pt x="178" y="601"/>
                      <a:pt x="185" y="601"/>
                    </a:cubicBezTo>
                    <a:cubicBezTo>
                      <a:pt x="224" y="601"/>
                      <a:pt x="224" y="601"/>
                      <a:pt x="224" y="601"/>
                    </a:cubicBezTo>
                    <a:cubicBezTo>
                      <a:pt x="250" y="601"/>
                      <a:pt x="250" y="601"/>
                      <a:pt x="250" y="601"/>
                    </a:cubicBezTo>
                    <a:cubicBezTo>
                      <a:pt x="394" y="601"/>
                      <a:pt x="394" y="601"/>
                      <a:pt x="394" y="601"/>
                    </a:cubicBezTo>
                    <a:cubicBezTo>
                      <a:pt x="420" y="601"/>
                      <a:pt x="420" y="601"/>
                      <a:pt x="420" y="601"/>
                    </a:cubicBezTo>
                    <a:cubicBezTo>
                      <a:pt x="564" y="601"/>
                      <a:pt x="564" y="601"/>
                      <a:pt x="564" y="601"/>
                    </a:cubicBezTo>
                    <a:cubicBezTo>
                      <a:pt x="590" y="601"/>
                      <a:pt x="590" y="601"/>
                      <a:pt x="590" y="601"/>
                    </a:cubicBezTo>
                    <a:cubicBezTo>
                      <a:pt x="635" y="601"/>
                      <a:pt x="635" y="601"/>
                      <a:pt x="635" y="601"/>
                    </a:cubicBezTo>
                    <a:cubicBezTo>
                      <a:pt x="642" y="601"/>
                      <a:pt x="648" y="595"/>
                      <a:pt x="648" y="588"/>
                    </a:cubicBezTo>
                    <a:cubicBezTo>
                      <a:pt x="648" y="549"/>
                      <a:pt x="648" y="549"/>
                      <a:pt x="648" y="549"/>
                    </a:cubicBezTo>
                    <a:cubicBezTo>
                      <a:pt x="648" y="542"/>
                      <a:pt x="642" y="536"/>
                      <a:pt x="635" y="536"/>
                    </a:cubicBezTo>
                    <a:close/>
                    <a:moveTo>
                      <a:pt x="419" y="471"/>
                    </a:moveTo>
                    <a:cubicBezTo>
                      <a:pt x="393" y="471"/>
                      <a:pt x="393" y="471"/>
                      <a:pt x="393" y="471"/>
                    </a:cubicBezTo>
                    <a:cubicBezTo>
                      <a:pt x="393" y="511"/>
                      <a:pt x="393" y="511"/>
                      <a:pt x="393" y="511"/>
                    </a:cubicBezTo>
                    <a:cubicBezTo>
                      <a:pt x="419" y="511"/>
                      <a:pt x="419" y="511"/>
                      <a:pt x="419" y="511"/>
                    </a:cubicBezTo>
                    <a:lnTo>
                      <a:pt x="419" y="471"/>
                    </a:lnTo>
                    <a:close/>
                    <a:moveTo>
                      <a:pt x="590" y="471"/>
                    </a:moveTo>
                    <a:cubicBezTo>
                      <a:pt x="564" y="471"/>
                      <a:pt x="564" y="471"/>
                      <a:pt x="564" y="471"/>
                    </a:cubicBezTo>
                    <a:cubicBezTo>
                      <a:pt x="564" y="511"/>
                      <a:pt x="564" y="511"/>
                      <a:pt x="564" y="511"/>
                    </a:cubicBezTo>
                    <a:cubicBezTo>
                      <a:pt x="590" y="511"/>
                      <a:pt x="590" y="511"/>
                      <a:pt x="590" y="511"/>
                    </a:cubicBezTo>
                    <a:lnTo>
                      <a:pt x="590" y="471"/>
                    </a:lnTo>
                    <a:close/>
                    <a:moveTo>
                      <a:pt x="649" y="381"/>
                    </a:moveTo>
                    <a:cubicBezTo>
                      <a:pt x="590" y="381"/>
                      <a:pt x="590" y="381"/>
                      <a:pt x="590" y="381"/>
                    </a:cubicBezTo>
                    <a:cubicBezTo>
                      <a:pt x="564" y="381"/>
                      <a:pt x="564" y="381"/>
                      <a:pt x="564" y="381"/>
                    </a:cubicBezTo>
                    <a:cubicBezTo>
                      <a:pt x="420" y="381"/>
                      <a:pt x="420" y="381"/>
                      <a:pt x="420" y="381"/>
                    </a:cubicBezTo>
                    <a:cubicBezTo>
                      <a:pt x="394" y="381"/>
                      <a:pt x="394" y="381"/>
                      <a:pt x="394" y="381"/>
                    </a:cubicBezTo>
                    <a:cubicBezTo>
                      <a:pt x="324" y="381"/>
                      <a:pt x="324" y="381"/>
                      <a:pt x="324" y="381"/>
                    </a:cubicBezTo>
                    <a:cubicBezTo>
                      <a:pt x="317" y="381"/>
                      <a:pt x="312" y="387"/>
                      <a:pt x="312" y="394"/>
                    </a:cubicBezTo>
                    <a:cubicBezTo>
                      <a:pt x="312" y="433"/>
                      <a:pt x="312" y="433"/>
                      <a:pt x="312" y="433"/>
                    </a:cubicBezTo>
                    <a:cubicBezTo>
                      <a:pt x="312" y="441"/>
                      <a:pt x="317" y="446"/>
                      <a:pt x="324" y="446"/>
                    </a:cubicBezTo>
                    <a:cubicBezTo>
                      <a:pt x="394" y="446"/>
                      <a:pt x="394" y="446"/>
                      <a:pt x="394" y="446"/>
                    </a:cubicBezTo>
                    <a:cubicBezTo>
                      <a:pt x="420" y="446"/>
                      <a:pt x="420" y="446"/>
                      <a:pt x="420" y="446"/>
                    </a:cubicBezTo>
                    <a:cubicBezTo>
                      <a:pt x="564" y="446"/>
                      <a:pt x="564" y="446"/>
                      <a:pt x="564" y="446"/>
                    </a:cubicBezTo>
                    <a:cubicBezTo>
                      <a:pt x="590" y="446"/>
                      <a:pt x="590" y="446"/>
                      <a:pt x="590" y="446"/>
                    </a:cubicBezTo>
                    <a:cubicBezTo>
                      <a:pt x="649" y="446"/>
                      <a:pt x="649" y="446"/>
                      <a:pt x="649" y="446"/>
                    </a:cubicBezTo>
                    <a:cubicBezTo>
                      <a:pt x="657" y="446"/>
                      <a:pt x="662" y="441"/>
                      <a:pt x="662" y="433"/>
                    </a:cubicBezTo>
                    <a:cubicBezTo>
                      <a:pt x="662" y="394"/>
                      <a:pt x="662" y="394"/>
                      <a:pt x="662" y="394"/>
                    </a:cubicBezTo>
                    <a:cubicBezTo>
                      <a:pt x="662" y="387"/>
                      <a:pt x="657" y="381"/>
                      <a:pt x="649" y="381"/>
                    </a:cubicBezTo>
                    <a:close/>
                    <a:moveTo>
                      <a:pt x="747" y="0"/>
                    </a:moveTo>
                    <a:cubicBezTo>
                      <a:pt x="740" y="0"/>
                      <a:pt x="734" y="5"/>
                      <a:pt x="734" y="12"/>
                    </a:cubicBezTo>
                    <a:cubicBezTo>
                      <a:pt x="734" y="652"/>
                      <a:pt x="734" y="652"/>
                      <a:pt x="734" y="652"/>
                    </a:cubicBezTo>
                    <a:cubicBezTo>
                      <a:pt x="734" y="659"/>
                      <a:pt x="740" y="664"/>
                      <a:pt x="747" y="664"/>
                    </a:cubicBezTo>
                    <a:cubicBezTo>
                      <a:pt x="754" y="664"/>
                      <a:pt x="760" y="659"/>
                      <a:pt x="760" y="652"/>
                    </a:cubicBezTo>
                    <a:cubicBezTo>
                      <a:pt x="760" y="12"/>
                      <a:pt x="760" y="12"/>
                      <a:pt x="760" y="12"/>
                    </a:cubicBezTo>
                    <a:cubicBezTo>
                      <a:pt x="760" y="5"/>
                      <a:pt x="754" y="0"/>
                      <a:pt x="747" y="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a:ea typeface="+mn-ea"/>
                  <a:cs typeface="+mn-cs"/>
                </a:endParaRPr>
              </a:p>
            </p:txBody>
          </p:sp>
        </p:grpSp>
      </p:grpSp>
      <p:sp>
        <p:nvSpPr>
          <p:cNvPr id="37" name="Rectangle 36">
            <a:extLst>
              <a:ext uri="{FF2B5EF4-FFF2-40B4-BE49-F238E27FC236}">
                <a16:creationId xmlns:a16="http://schemas.microsoft.com/office/drawing/2014/main" id="{76DD24B8-BC5D-4430-A9B5-8F54F4F265D4}"/>
              </a:ext>
            </a:extLst>
          </p:cNvPr>
          <p:cNvSpPr/>
          <p:nvPr/>
        </p:nvSpPr>
        <p:spPr>
          <a:xfrm>
            <a:off x="4644195" y="2600654"/>
            <a:ext cx="3005496" cy="470847"/>
          </a:xfrm>
          <a:prstGeom prst="rect">
            <a:avLst/>
          </a:prstGeom>
          <a:solidFill>
            <a:srgbClr val="FFFFFF"/>
          </a:solidFill>
          <a:ln w="19050" cap="flat" cmpd="sng" algn="ctr">
            <a:solidFill>
              <a:srgbClr val="BF9000"/>
            </a:solidFill>
            <a:prstDash val="solid"/>
            <a:round/>
            <a:headEnd type="none" w="med" len="med"/>
            <a:tailEnd type="none" w="med" len="med"/>
          </a:ln>
        </p:spPr>
        <p:txBody>
          <a:bodyPr vert="horz" wrap="square" lIns="91440" tIns="45720" rIns="91440" bIns="4572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err="1">
                <a:ln>
                  <a:noFill/>
                </a:ln>
                <a:solidFill>
                  <a:srgbClr val="BF9000"/>
                </a:solidFill>
                <a:effectLst/>
                <a:uLnTx/>
                <a:uFillTx/>
                <a:latin typeface="Trebuchet MS"/>
                <a:ea typeface="+mn-ea"/>
                <a:cs typeface="+mn-cs"/>
              </a:rPr>
              <a:t>TLB</a:t>
            </a:r>
            <a:r>
              <a:rPr kumimoji="0" lang="en-US" sz="1200" b="1" i="0" u="none" strike="noStrike" kern="1200" cap="none" spc="0" normalizeH="0" baseline="0" noProof="0">
                <a:ln>
                  <a:noFill/>
                </a:ln>
                <a:solidFill>
                  <a:srgbClr val="BF9000"/>
                </a:solidFill>
                <a:effectLst/>
                <a:uLnTx/>
                <a:uFillTx/>
                <a:latin typeface="Trebuchet MS"/>
                <a:ea typeface="+mn-ea"/>
                <a:cs typeface="+mn-cs"/>
              </a:rPr>
              <a:t> level strategic</a:t>
            </a:r>
            <a:br>
              <a:rPr kumimoji="0" lang="en-US" sz="1050" b="0" i="0" u="none" strike="noStrike" kern="1200" cap="none" spc="0" normalizeH="0" baseline="0" noProof="0">
                <a:ln>
                  <a:noFill/>
                </a:ln>
                <a:solidFill>
                  <a:srgbClr val="000000">
                    <a:lumMod val="100000"/>
                  </a:srgbClr>
                </a:solidFill>
                <a:effectLst/>
                <a:uLnTx/>
                <a:uFillTx/>
                <a:latin typeface="Arial" panose="020B0604020202020204" pitchFamily="34" charset="0"/>
                <a:ea typeface="+mn-ea"/>
                <a:cs typeface="+mn-cs"/>
              </a:rPr>
            </a:br>
            <a:r>
              <a:rPr kumimoji="0" lang="en-US" sz="1050" b="0" i="1" u="none" strike="noStrike" kern="1200" cap="none" spc="0" normalizeH="0" baseline="0" noProof="0">
                <a:ln>
                  <a:noFill/>
                </a:ln>
                <a:solidFill>
                  <a:srgbClr val="768692"/>
                </a:solidFill>
                <a:effectLst/>
                <a:uLnTx/>
                <a:uFillTx/>
                <a:latin typeface="Trebuchet MS"/>
                <a:ea typeface="+mn-ea"/>
                <a:cs typeface="+mn-cs"/>
              </a:rPr>
              <a:t>e.g. </a:t>
            </a:r>
            <a:r>
              <a:rPr kumimoji="0" lang="en-US" sz="1050" b="0" i="1" u="none" strike="noStrike" kern="1200" cap="none" spc="0" normalizeH="0" baseline="0" noProof="0" err="1">
                <a:ln>
                  <a:noFill/>
                </a:ln>
                <a:solidFill>
                  <a:srgbClr val="768692"/>
                </a:solidFill>
                <a:effectLst/>
                <a:uLnTx/>
                <a:uFillTx/>
                <a:latin typeface="Trebuchet MS"/>
                <a:ea typeface="+mn-ea"/>
                <a:cs typeface="+mn-cs"/>
              </a:rPr>
              <a:t>TLB</a:t>
            </a:r>
            <a:r>
              <a:rPr kumimoji="0" lang="en-US" sz="1050" b="0" i="1" u="none" strike="noStrike" kern="1200" cap="none" spc="0" normalizeH="0" baseline="0" noProof="0">
                <a:ln>
                  <a:noFill/>
                </a:ln>
                <a:solidFill>
                  <a:srgbClr val="768692"/>
                </a:solidFill>
                <a:effectLst/>
                <a:uLnTx/>
                <a:uFillTx/>
                <a:latin typeface="Trebuchet MS"/>
                <a:ea typeface="+mn-ea"/>
                <a:cs typeface="+mn-cs"/>
              </a:rPr>
              <a:t> maintenance strategy  </a:t>
            </a:r>
          </a:p>
        </p:txBody>
      </p:sp>
      <p:sp>
        <p:nvSpPr>
          <p:cNvPr id="38" name="Rectangle 37">
            <a:extLst>
              <a:ext uri="{FF2B5EF4-FFF2-40B4-BE49-F238E27FC236}">
                <a16:creationId xmlns:a16="http://schemas.microsoft.com/office/drawing/2014/main" id="{9163A433-9BBF-40C7-BC15-1277D52BB478}"/>
              </a:ext>
            </a:extLst>
          </p:cNvPr>
          <p:cNvSpPr/>
          <p:nvPr/>
        </p:nvSpPr>
        <p:spPr bwMode="auto">
          <a:xfrm>
            <a:off x="8557854" y="2600654"/>
            <a:ext cx="3005496" cy="470847"/>
          </a:xfrm>
          <a:prstGeom prst="rect">
            <a:avLst/>
          </a:prstGeom>
          <a:solidFill>
            <a:srgbClr val="FFFFFF"/>
          </a:solidFill>
          <a:ln w="19050" cap="flat" cmpd="sng" algn="ctr">
            <a:solidFill>
              <a:srgbClr val="BF9000"/>
            </a:solid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lIns="107999" tIns="107999" rIns="107999" bIns="107999" anchor="ctr"/>
          <a:lstStyle/>
          <a:p>
            <a:pPr marL="0" marR="0" lvl="0" indent="0" algn="ctr" defTabSz="779233" rtl="0" eaLnBrk="1" fontAlgn="auto" latinLnBrk="0" hangingPunct="1">
              <a:lnSpc>
                <a:spcPct val="90000"/>
              </a:lnSpc>
              <a:spcBef>
                <a:spcPts val="0"/>
              </a:spcBef>
              <a:spcAft>
                <a:spcPts val="0"/>
              </a:spcAft>
              <a:buClrTx/>
              <a:buSzTx/>
              <a:buFontTx/>
              <a:buNone/>
              <a:tabLst/>
              <a:defRPr/>
            </a:pPr>
            <a:r>
              <a:rPr kumimoji="0" lang="en-US" sz="1200" b="1" i="0" u="none" strike="noStrike" kern="1200" cap="none" spc="0" normalizeH="0" baseline="0" noProof="0">
                <a:ln>
                  <a:noFill/>
                </a:ln>
                <a:solidFill>
                  <a:srgbClr val="BF9000"/>
                </a:solidFill>
                <a:effectLst/>
                <a:uLnTx/>
                <a:uFillTx/>
                <a:latin typeface="Trebuchet MS"/>
                <a:ea typeface="+mn-ea"/>
                <a:cs typeface="+mn-cs"/>
                <a:sym typeface="Trebuchet MS" panose="020B0603020202020204" pitchFamily="34" charset="0"/>
              </a:rPr>
              <a:t>Cross-</a:t>
            </a:r>
            <a:r>
              <a:rPr kumimoji="0" lang="en-US" sz="1200" b="1" i="0" u="none" strike="noStrike" kern="1200" cap="none" spc="0" normalizeH="0" baseline="0" noProof="0" err="1">
                <a:ln>
                  <a:noFill/>
                </a:ln>
                <a:solidFill>
                  <a:srgbClr val="BF9000"/>
                </a:solidFill>
                <a:effectLst/>
                <a:uLnTx/>
                <a:uFillTx/>
                <a:latin typeface="Trebuchet MS"/>
                <a:ea typeface="+mn-ea"/>
                <a:cs typeface="+mn-cs"/>
                <a:sym typeface="Trebuchet MS" panose="020B0603020202020204" pitchFamily="34" charset="0"/>
              </a:rPr>
              <a:t>TLB</a:t>
            </a:r>
            <a:r>
              <a:rPr kumimoji="0" lang="en-US" sz="1200" b="1" i="0" u="none" strike="noStrike" kern="1200" cap="none" spc="0" normalizeH="0" baseline="0" noProof="0">
                <a:ln>
                  <a:noFill/>
                </a:ln>
                <a:solidFill>
                  <a:srgbClr val="BF9000"/>
                </a:solidFill>
                <a:effectLst/>
                <a:uLnTx/>
                <a:uFillTx/>
                <a:latin typeface="Trebuchet MS"/>
                <a:ea typeface="+mn-ea"/>
                <a:cs typeface="+mn-cs"/>
                <a:sym typeface="Trebuchet MS" panose="020B0603020202020204" pitchFamily="34" charset="0"/>
              </a:rPr>
              <a:t> strategic</a:t>
            </a:r>
          </a:p>
          <a:p>
            <a:pPr marL="0" marR="0" lvl="0" indent="0" algn="ctr" defTabSz="779233" rtl="0" eaLnBrk="1" fontAlgn="auto" latinLnBrk="0" hangingPunct="1">
              <a:lnSpc>
                <a:spcPct val="90000"/>
              </a:lnSpc>
              <a:spcBef>
                <a:spcPts val="0"/>
              </a:spcBef>
              <a:spcAft>
                <a:spcPts val="0"/>
              </a:spcAft>
              <a:buClrTx/>
              <a:buSzTx/>
              <a:buFontTx/>
              <a:buNone/>
              <a:tabLst/>
              <a:defRPr/>
            </a:pPr>
            <a:r>
              <a:rPr kumimoji="0" lang="en-US" sz="1050" b="0" i="1" u="none" strike="noStrike" kern="1200" cap="none" spc="0" normalizeH="0" baseline="0" noProof="0">
                <a:ln>
                  <a:noFill/>
                </a:ln>
                <a:solidFill>
                  <a:srgbClr val="768692"/>
                </a:solidFill>
                <a:effectLst/>
                <a:uLnTx/>
                <a:uFillTx/>
                <a:latin typeface="Trebuchet MS"/>
                <a:ea typeface="+mn-ea"/>
                <a:cs typeface="+mn-cs"/>
                <a:sym typeface="Trebuchet MS" panose="020B0603020202020204" pitchFamily="34" charset="0"/>
              </a:rPr>
              <a:t>e.g. </a:t>
            </a:r>
            <a:r>
              <a:rPr kumimoji="0" lang="en-US" sz="1050" b="0" i="1" u="none" strike="noStrike" kern="1200" cap="none" spc="0" normalizeH="0" baseline="0" noProof="0" err="1">
                <a:ln>
                  <a:noFill/>
                </a:ln>
                <a:solidFill>
                  <a:srgbClr val="768692"/>
                </a:solidFill>
                <a:effectLst/>
                <a:uLnTx/>
                <a:uFillTx/>
                <a:latin typeface="Trebuchet MS"/>
                <a:ea typeface="+mn-ea"/>
                <a:cs typeface="+mn-cs"/>
                <a:sym typeface="Trebuchet MS" panose="020B0603020202020204" pitchFamily="34" charset="0"/>
              </a:rPr>
              <a:t>BoI</a:t>
            </a:r>
            <a:r>
              <a:rPr kumimoji="0" lang="en-US" sz="1050" b="0" i="1" u="none" strike="noStrike" kern="1200" cap="none" spc="0" normalizeH="0" baseline="0" noProof="0">
                <a:ln>
                  <a:noFill/>
                </a:ln>
                <a:solidFill>
                  <a:srgbClr val="768692"/>
                </a:solidFill>
                <a:effectLst/>
                <a:uLnTx/>
                <a:uFillTx/>
                <a:latin typeface="Trebuchet MS"/>
                <a:ea typeface="+mn-ea"/>
                <a:cs typeface="+mn-cs"/>
                <a:sym typeface="Trebuchet MS" panose="020B0603020202020204" pitchFamily="34" charset="0"/>
              </a:rPr>
              <a:t> across </a:t>
            </a:r>
            <a:r>
              <a:rPr kumimoji="0" lang="en-US" sz="1050" b="0" i="1" u="none" strike="noStrike" kern="1200" cap="none" spc="0" normalizeH="0" baseline="0" noProof="0" err="1">
                <a:ln>
                  <a:noFill/>
                </a:ln>
                <a:solidFill>
                  <a:srgbClr val="768692"/>
                </a:solidFill>
                <a:effectLst/>
                <a:uLnTx/>
                <a:uFillTx/>
                <a:latin typeface="Trebuchet MS"/>
                <a:ea typeface="+mn-ea"/>
                <a:cs typeface="+mn-cs"/>
                <a:sym typeface="Trebuchet MS" panose="020B0603020202020204" pitchFamily="34" charset="0"/>
              </a:rPr>
              <a:t>Defence</a:t>
            </a:r>
            <a:endParaRPr kumimoji="0" lang="en-US" sz="1050" b="0" i="1" u="none" strike="noStrike" kern="1200" cap="none" spc="0" normalizeH="0" baseline="0" noProof="0">
              <a:ln>
                <a:noFill/>
              </a:ln>
              <a:solidFill>
                <a:srgbClr val="768692"/>
              </a:solidFill>
              <a:effectLst/>
              <a:uLnTx/>
              <a:uFillTx/>
              <a:latin typeface="Trebuchet MS"/>
              <a:ea typeface="+mn-ea"/>
              <a:cs typeface="+mn-cs"/>
              <a:sym typeface="Trebuchet MS" panose="020B0603020202020204" pitchFamily="34" charset="0"/>
            </a:endParaRPr>
          </a:p>
        </p:txBody>
      </p:sp>
      <p:sp>
        <p:nvSpPr>
          <p:cNvPr id="39" name="Rectangle 38">
            <a:extLst>
              <a:ext uri="{FF2B5EF4-FFF2-40B4-BE49-F238E27FC236}">
                <a16:creationId xmlns:a16="http://schemas.microsoft.com/office/drawing/2014/main" id="{5F668FCC-3F97-41FA-BA50-E00A532AC8C0}"/>
              </a:ext>
            </a:extLst>
          </p:cNvPr>
          <p:cNvSpPr/>
          <p:nvPr/>
        </p:nvSpPr>
        <p:spPr bwMode="auto">
          <a:xfrm>
            <a:off x="630000" y="2600654"/>
            <a:ext cx="3005496" cy="470847"/>
          </a:xfrm>
          <a:prstGeom prst="rect">
            <a:avLst/>
          </a:prstGeom>
          <a:solidFill>
            <a:srgbClr val="FFFFFF"/>
          </a:solidFill>
          <a:ln w="19050" cap="flat" cmpd="sng" algn="ctr">
            <a:solidFill>
              <a:srgbClr val="BF9000"/>
            </a:solid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lIns="107999" tIns="107999" rIns="107999" bIns="107999" anchor="ctr"/>
          <a:lstStyle/>
          <a:p>
            <a:pPr marL="0" marR="0" lvl="0" indent="0" algn="ctr" defTabSz="779233" rtl="0" eaLnBrk="1" fontAlgn="auto" latinLnBrk="0" hangingPunct="1">
              <a:lnSpc>
                <a:spcPct val="90000"/>
              </a:lnSpc>
              <a:spcBef>
                <a:spcPts val="0"/>
              </a:spcBef>
              <a:spcAft>
                <a:spcPts val="0"/>
              </a:spcAft>
              <a:buClrTx/>
              <a:buSzTx/>
              <a:buFontTx/>
              <a:buNone/>
              <a:tabLst/>
              <a:defRPr/>
            </a:pPr>
            <a:r>
              <a:rPr kumimoji="0" lang="en-US" sz="1200" b="0" i="0" u="none" strike="noStrike" kern="1200" cap="none" spc="0" normalizeH="0" baseline="0" noProof="0">
                <a:ln>
                  <a:noFill/>
                </a:ln>
                <a:solidFill>
                  <a:srgbClr val="B88C00"/>
                </a:solidFill>
                <a:effectLst/>
                <a:uLnTx/>
                <a:uFillTx/>
                <a:latin typeface="Trebuchet MS"/>
                <a:ea typeface="+mn-ea"/>
                <a:cs typeface="+mn-cs"/>
                <a:sym typeface="Trebuchet MS" panose="020B0603020202020204" pitchFamily="34" charset="0"/>
              </a:rPr>
              <a:t>Tactical</a:t>
            </a:r>
            <a:br>
              <a:rPr kumimoji="0" lang="en-US" sz="1200" b="0" i="0" u="none" strike="noStrike" kern="0" cap="none" spc="0" normalizeH="0" baseline="0" noProof="0">
                <a:ln>
                  <a:noFill/>
                </a:ln>
                <a:solidFill>
                  <a:srgbClr val="B88C00"/>
                </a:solidFill>
                <a:effectLst/>
                <a:uLnTx/>
                <a:uFillTx/>
                <a:latin typeface="Trebuchet MS"/>
                <a:ea typeface="+mn-ea"/>
                <a:cs typeface="+mn-cs"/>
                <a:sym typeface="Trebuchet MS" panose="020B0603020202020204" pitchFamily="34" charset="0"/>
              </a:rPr>
            </a:br>
            <a:r>
              <a:rPr kumimoji="0" lang="en-US" sz="1050" b="0" i="1" u="none" strike="noStrike" kern="1200" cap="none" spc="0" normalizeH="0" baseline="0" noProof="0">
                <a:ln>
                  <a:noFill/>
                </a:ln>
                <a:solidFill>
                  <a:srgbClr val="768692"/>
                </a:solidFill>
                <a:effectLst/>
                <a:uLnTx/>
                <a:uFillTx/>
                <a:latin typeface="Trebuchet MS"/>
                <a:ea typeface="+mn-ea"/>
                <a:cs typeface="+mn-cs"/>
                <a:sym typeface="Trebuchet MS" panose="020B0603020202020204" pitchFamily="34" charset="0"/>
              </a:rPr>
              <a:t>e.g. decisions on asset operation</a:t>
            </a:r>
          </a:p>
        </p:txBody>
      </p:sp>
      <p:sp>
        <p:nvSpPr>
          <p:cNvPr id="28" name="Rectangle 27">
            <a:extLst>
              <a:ext uri="{FF2B5EF4-FFF2-40B4-BE49-F238E27FC236}">
                <a16:creationId xmlns:a16="http://schemas.microsoft.com/office/drawing/2014/main" id="{63C28639-9BBB-4C36-A96E-F1C322F28F19}"/>
              </a:ext>
            </a:extLst>
          </p:cNvPr>
          <p:cNvSpPr/>
          <p:nvPr/>
        </p:nvSpPr>
        <p:spPr>
          <a:xfrm>
            <a:off x="630000" y="1151630"/>
            <a:ext cx="1446230" cy="276999"/>
          </a:xfrm>
          <a:prstGeom prst="rect">
            <a:avLst/>
          </a:prstGeom>
          <a:solidFill>
            <a:schemeClr val="tx2"/>
          </a:solidFill>
          <a:ln w="9525" cap="rnd" cmpd="sng" algn="ctr">
            <a:solidFill>
              <a:schemeClr val="tx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Trebuchet MS"/>
                <a:ea typeface="+mn-ea"/>
                <a:cs typeface="+mn-cs"/>
              </a:rPr>
              <a:t>Example scenarios</a:t>
            </a:r>
          </a:p>
        </p:txBody>
      </p:sp>
      <p:sp>
        <p:nvSpPr>
          <p:cNvPr id="30" name="ee4pContent2">
            <a:extLst>
              <a:ext uri="{FF2B5EF4-FFF2-40B4-BE49-F238E27FC236}">
                <a16:creationId xmlns:a16="http://schemas.microsoft.com/office/drawing/2014/main" id="{6F07D0E5-33A5-4536-A3F4-0AF78056E808}"/>
              </a:ext>
            </a:extLst>
          </p:cNvPr>
          <p:cNvSpPr txBox="1"/>
          <p:nvPr/>
        </p:nvSpPr>
        <p:spPr>
          <a:xfrm>
            <a:off x="8557855" y="3238500"/>
            <a:ext cx="3005496" cy="2573015"/>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chemeClr val="accent1"/>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defPPr>
              <a:defRPr lang="en-US"/>
            </a:defPPr>
            <a:lvl1pPr>
              <a:buSzPct val="100000"/>
              <a:buFont typeface="Trebuchet MS" panose="020B0603020202020204" pitchFamily="34" charset="0"/>
              <a:buChar char="​"/>
              <a:defRPr sz="1200">
                <a:solidFill>
                  <a:srgbClr val="000000"/>
                </a:solidFill>
                <a:latin typeface="Trebuchet MS" panose="020B0603020202020204" pitchFamily="34" charset="0"/>
                <a:cs typeface="Arial" pitchFamily="34" charset="0"/>
              </a:defRPr>
            </a:lvl1pPr>
            <a:lvl2pPr marL="324000" lvl="1" indent="-216000">
              <a:buClr>
                <a:srgbClr val="295E7E"/>
              </a:buClr>
              <a:buSzPct val="100000"/>
              <a:buFont typeface="Trebuchet MS" panose="020B0603020202020204" pitchFamily="34" charset="0"/>
              <a:buChar char="•"/>
              <a:defRPr sz="1200">
                <a:solidFill>
                  <a:srgbClr val="000000"/>
                </a:solidFill>
                <a:latin typeface="Trebuchet MS" panose="020B0603020202020204" pitchFamily="34" charset="0"/>
              </a:defRPr>
            </a:lvl2pPr>
            <a:lvl3pPr marL="648000" lvl="2" indent="-216000">
              <a:buClr>
                <a:srgbClr val="295E7E"/>
              </a:buClr>
              <a:buSzPct val="100000"/>
              <a:buFont typeface="Trebuchet MS" panose="020B0603020202020204" pitchFamily="34" charset="0"/>
              <a:buChar char="–"/>
              <a:defRPr sz="1200">
                <a:solidFill>
                  <a:srgbClr val="000000"/>
                </a:solidFill>
                <a:latin typeface="Trebuchet MS" panose="020B0603020202020204" pitchFamily="34" charset="0"/>
              </a:defRPr>
            </a:lvl3pPr>
            <a:lvl4pPr marL="0" lvl="3">
              <a:buSzPct val="100000"/>
              <a:buFont typeface="Trebuchet MS" panose="020B0603020202020204" pitchFamily="34" charset="0"/>
              <a:buChar char="​"/>
              <a:defRPr sz="1600">
                <a:solidFill>
                  <a:srgbClr val="295E7E"/>
                </a:solidFill>
                <a:latin typeface="Trebuchet MS" panose="020B0603020202020204" pitchFamily="34" charset="0"/>
              </a:defRPr>
            </a:lvl4pPr>
            <a:lvl5pPr marL="0" lvl="4">
              <a:buSzPct val="100000"/>
              <a:buFont typeface="Trebuchet MS" panose="020B0603020202020204" pitchFamily="34" charset="0"/>
              <a:buChar char="​"/>
              <a:defRPr sz="1600" b="1">
                <a:solidFill>
                  <a:srgbClr val="000000"/>
                </a:solidFill>
                <a:latin typeface="Trebuchet MS" panose="020B0603020202020204" pitchFamily="34" charset="0"/>
              </a:defRPr>
            </a:lvl5pPr>
            <a:lvl6pPr marL="324000" lvl="5" indent="-216000">
              <a:buClr>
                <a:srgbClr val="295E7E"/>
              </a:buClr>
              <a:buSzPct val="100000"/>
              <a:buFont typeface="Trebuchet MS" panose="020B0603020202020204" pitchFamily="34" charset="0"/>
              <a:buChar char="•"/>
              <a:defRPr sz="1600">
                <a:solidFill>
                  <a:srgbClr val="000000"/>
                </a:solidFill>
                <a:latin typeface="Trebuchet MS" panose="020B0603020202020204" pitchFamily="34" charset="0"/>
              </a:defRPr>
            </a:lvl6pPr>
            <a:lvl7pPr marL="0" lvl="6">
              <a:buSzPct val="100000"/>
              <a:buFont typeface="Trebuchet MS" panose="020B0603020202020204" pitchFamily="34" charset="0"/>
              <a:buChar char="​"/>
              <a:defRPr sz="4400">
                <a:solidFill>
                  <a:srgbClr val="000000"/>
                </a:solidFill>
                <a:latin typeface="Trebuchet MS" panose="020B0603020202020204" pitchFamily="34" charset="0"/>
              </a:defRPr>
            </a:lvl7pPr>
            <a:lvl8pPr marL="0" lvl="7">
              <a:buSzPct val="100000"/>
              <a:buFont typeface="Trebuchet MS" panose="020B0603020202020204" pitchFamily="34" charset="0"/>
              <a:buChar char="​"/>
              <a:defRPr sz="5400">
                <a:solidFill>
                  <a:srgbClr val="295E7E"/>
                </a:solidFill>
                <a:latin typeface="Trebuchet MS" panose="020B0603020202020204" pitchFamily="34" charset="0"/>
              </a:defRPr>
            </a:lvl8pPr>
            <a:lvl9pPr marL="0" lvl="8">
              <a:buSzPct val="100000"/>
              <a:buFont typeface="Trebuchet MS" panose="020B0603020202020204" pitchFamily="34" charset="0"/>
              <a:buChar char="​"/>
              <a:defRPr sz="2400">
                <a:solidFill>
                  <a:srgbClr val="295E7E"/>
                </a:solidFill>
                <a:latin typeface="Trebuchet MS" panose="020B0603020202020204" pitchFamily="34" charset="0"/>
              </a:defRPr>
            </a:lvl9pPr>
          </a:lstStyle>
          <a:p>
            <a:pPr marL="0" marR="0" lvl="0" indent="0" algn="l" defTabSz="914400" rtl="0" eaLnBrk="1" fontAlgn="auto" latinLnBrk="0" hangingPunct="1">
              <a:lnSpc>
                <a:spcPct val="100000"/>
              </a:lnSpc>
              <a:spcBef>
                <a:spcPts val="0"/>
              </a:spcBef>
              <a:spcAft>
                <a:spcPts val="0"/>
              </a:spcAft>
              <a:buClrTx/>
              <a:buSzPct val="100000"/>
              <a:buFont typeface="Trebuchet MS" panose="020B0603020202020204" pitchFamily="34" charset="0"/>
              <a:buChar char="​"/>
              <a:tabLst/>
              <a:defRPr/>
            </a:pPr>
            <a:r>
              <a:rPr kumimoji="0" lang="en-US" sz="1200" b="0" i="0" u="none" strike="noStrike" kern="1200" cap="none" spc="0" normalizeH="0" baseline="0" noProof="0">
                <a:ln>
                  <a:noFill/>
                </a:ln>
                <a:solidFill>
                  <a:srgbClr val="000000"/>
                </a:solidFill>
                <a:effectLst/>
                <a:uLnTx/>
                <a:uFillTx/>
                <a:latin typeface="Trebuchet MS" panose="020B0603020202020204" pitchFamily="34" charset="0"/>
                <a:ea typeface="+mn-ea"/>
                <a:cs typeface="Arial" pitchFamily="34" charset="0"/>
              </a:rPr>
              <a:t>Ahead of the annual budget cycle, MOD is in discussion with HMT about how best to reinvest £1bn into existing capability. </a:t>
            </a:r>
          </a:p>
          <a:p>
            <a:pPr marL="0" marR="0" lvl="0" indent="0" algn="l" defTabSz="914400" rtl="0" eaLnBrk="1" fontAlgn="auto" latinLnBrk="0" hangingPunct="1">
              <a:lnSpc>
                <a:spcPct val="100000"/>
              </a:lnSpc>
              <a:spcBef>
                <a:spcPts val="0"/>
              </a:spcBef>
              <a:spcAft>
                <a:spcPts val="0"/>
              </a:spcAft>
              <a:buClrTx/>
              <a:buSzPct val="100000"/>
              <a:buFont typeface="Trebuchet MS" panose="020B0603020202020204" pitchFamily="34" charset="0"/>
              <a:buNone/>
              <a:tabLst/>
              <a:defRPr/>
            </a:pPr>
            <a:endParaRPr kumimoji="0" lang="en-US" sz="1200" b="0" i="0" u="none" strike="noStrike" kern="1200" cap="none" spc="0" normalizeH="0" baseline="0" noProof="0">
              <a:ln>
                <a:noFill/>
              </a:ln>
              <a:solidFill>
                <a:srgbClr val="000000"/>
              </a:solidFill>
              <a:effectLst/>
              <a:uLnTx/>
              <a:uFillTx/>
              <a:latin typeface="Trebuchet MS" panose="020B0603020202020204" pitchFamily="34" charset="0"/>
              <a:ea typeface="+mn-ea"/>
              <a:cs typeface="Arial" pitchFamily="34" charset="0"/>
            </a:endParaRPr>
          </a:p>
          <a:p>
            <a:pPr marL="0" marR="0" lvl="0" indent="0" algn="l" defTabSz="914400" rtl="0" eaLnBrk="1" fontAlgn="auto" latinLnBrk="0" hangingPunct="1">
              <a:lnSpc>
                <a:spcPct val="100000"/>
              </a:lnSpc>
              <a:spcBef>
                <a:spcPts val="0"/>
              </a:spcBef>
              <a:spcAft>
                <a:spcPts val="0"/>
              </a:spcAft>
              <a:buClrTx/>
              <a:buSzPct val="100000"/>
              <a:buFont typeface="Trebuchet MS" panose="020B0603020202020204" pitchFamily="34" charset="0"/>
              <a:buChar char="​"/>
              <a:tabLst/>
              <a:defRPr/>
            </a:pPr>
            <a:r>
              <a:rPr kumimoji="0" lang="en-US" sz="1200" b="0" i="0" u="none" strike="noStrike" kern="1200" cap="none" spc="0" normalizeH="0" baseline="0" noProof="0" err="1">
                <a:ln>
                  <a:noFill/>
                </a:ln>
                <a:solidFill>
                  <a:srgbClr val="000000"/>
                </a:solidFill>
                <a:effectLst/>
                <a:uLnTx/>
                <a:uFillTx/>
                <a:latin typeface="Trebuchet MS" panose="020B0603020202020204" pitchFamily="34" charset="0"/>
                <a:ea typeface="+mn-ea"/>
                <a:cs typeface="Arial" pitchFamily="34" charset="0"/>
              </a:rPr>
              <a:t>Defence</a:t>
            </a:r>
            <a:r>
              <a:rPr kumimoji="0" lang="en-US" sz="1200" b="0" i="0" u="none" strike="noStrike" kern="1200" cap="none" spc="0" normalizeH="0" baseline="0" noProof="0">
                <a:ln>
                  <a:noFill/>
                </a:ln>
                <a:solidFill>
                  <a:srgbClr val="000000"/>
                </a:solidFill>
                <a:effectLst/>
                <a:uLnTx/>
                <a:uFillTx/>
                <a:latin typeface="Trebuchet MS" panose="020B0603020202020204" pitchFamily="34" charset="0"/>
                <a:ea typeface="+mn-ea"/>
                <a:cs typeface="Arial" pitchFamily="34" charset="0"/>
              </a:rPr>
              <a:t> leadership has to decide where best to spend the funding. </a:t>
            </a:r>
          </a:p>
          <a:p>
            <a:pPr marL="0" marR="0" lvl="0" indent="0" algn="l" defTabSz="914400" rtl="0" eaLnBrk="1" fontAlgn="auto" latinLnBrk="0" hangingPunct="1">
              <a:lnSpc>
                <a:spcPct val="100000"/>
              </a:lnSpc>
              <a:spcBef>
                <a:spcPts val="0"/>
              </a:spcBef>
              <a:spcAft>
                <a:spcPts val="0"/>
              </a:spcAft>
              <a:buClrTx/>
              <a:buSzPct val="100000"/>
              <a:buFont typeface="Trebuchet MS" panose="020B0603020202020204" pitchFamily="34" charset="0"/>
              <a:buChar char="​"/>
              <a:tabLst/>
              <a:defRPr/>
            </a:pPr>
            <a:endParaRPr kumimoji="0" lang="en-US" sz="1200" b="0" i="0" u="none" strike="noStrike" kern="1200" cap="none" spc="0" normalizeH="0" baseline="0" noProof="0">
              <a:ln>
                <a:noFill/>
              </a:ln>
              <a:solidFill>
                <a:srgbClr val="000000"/>
              </a:solidFill>
              <a:effectLst/>
              <a:uLnTx/>
              <a:uFillTx/>
              <a:latin typeface="Trebuchet MS" panose="020B0603020202020204" pitchFamily="34" charset="0"/>
              <a:ea typeface="+mn-ea"/>
              <a:cs typeface="Arial" pitchFamily="34" charset="0"/>
            </a:endParaRPr>
          </a:p>
          <a:p>
            <a:pPr marL="0" marR="0" lvl="0" indent="0" algn="l" defTabSz="914400" rtl="0" eaLnBrk="1" fontAlgn="auto" latinLnBrk="0" hangingPunct="1">
              <a:lnSpc>
                <a:spcPct val="100000"/>
              </a:lnSpc>
              <a:spcBef>
                <a:spcPts val="0"/>
              </a:spcBef>
              <a:spcAft>
                <a:spcPts val="0"/>
              </a:spcAft>
              <a:buClrTx/>
              <a:buSzPct val="100000"/>
              <a:buFont typeface="Trebuchet MS" panose="020B0603020202020204" pitchFamily="34" charset="0"/>
              <a:buChar char="​"/>
              <a:tabLst/>
              <a:defRPr/>
            </a:pPr>
            <a:endParaRPr kumimoji="0" lang="en-US" sz="1200" b="0" i="0" u="none" strike="noStrike" kern="1200" cap="none" spc="0" normalizeH="0" baseline="0" noProof="0">
              <a:ln>
                <a:noFill/>
              </a:ln>
              <a:solidFill>
                <a:srgbClr val="000000"/>
              </a:solidFill>
              <a:effectLst/>
              <a:uLnTx/>
              <a:uFillTx/>
              <a:latin typeface="Trebuchet MS" panose="020B0603020202020204" pitchFamily="34" charset="0"/>
              <a:ea typeface="+mn-ea"/>
              <a:cs typeface="Arial" pitchFamily="34" charset="0"/>
            </a:endParaRPr>
          </a:p>
          <a:p>
            <a:pPr marL="0" marR="0" lvl="0" indent="0" algn="l" defTabSz="914400" rtl="0" eaLnBrk="1" fontAlgn="auto" latinLnBrk="0" hangingPunct="1">
              <a:lnSpc>
                <a:spcPct val="100000"/>
              </a:lnSpc>
              <a:spcBef>
                <a:spcPts val="0"/>
              </a:spcBef>
              <a:spcAft>
                <a:spcPts val="0"/>
              </a:spcAft>
              <a:buClrTx/>
              <a:buSzPct val="100000"/>
              <a:buFont typeface="Trebuchet MS" panose="020B0603020202020204" pitchFamily="34" charset="0"/>
              <a:buChar char="​"/>
              <a:tabLst/>
              <a:defRPr/>
            </a:pPr>
            <a:endParaRPr kumimoji="0" lang="en-US" sz="1200" b="0" i="0" u="none" strike="noStrike" kern="1200" cap="none" spc="0" normalizeH="0" baseline="0" noProof="0">
              <a:ln>
                <a:noFill/>
              </a:ln>
              <a:solidFill>
                <a:srgbClr val="000000"/>
              </a:solidFill>
              <a:effectLst/>
              <a:uLnTx/>
              <a:uFillTx/>
              <a:latin typeface="Trebuchet MS" panose="020B0603020202020204" pitchFamily="34" charset="0"/>
              <a:ea typeface="+mn-ea"/>
              <a:cs typeface="Arial" pitchFamily="34" charset="0"/>
            </a:endParaRPr>
          </a:p>
        </p:txBody>
      </p:sp>
      <p:cxnSp>
        <p:nvCxnSpPr>
          <p:cNvPr id="5" name="Straight Arrow Connector 4">
            <a:extLst>
              <a:ext uri="{FF2B5EF4-FFF2-40B4-BE49-F238E27FC236}">
                <a16:creationId xmlns:a16="http://schemas.microsoft.com/office/drawing/2014/main" id="{9DD93492-B416-4650-BA87-65ADE5E6FB00}"/>
              </a:ext>
            </a:extLst>
          </p:cNvPr>
          <p:cNvCxnSpPr>
            <a:stCxn id="30" idx="1"/>
          </p:cNvCxnSpPr>
          <p:nvPr/>
        </p:nvCxnSpPr>
        <p:spPr>
          <a:xfrm flipV="1">
            <a:off x="8557854" y="4525007"/>
            <a:ext cx="3005496" cy="1"/>
          </a:xfrm>
          <a:prstGeom prst="straightConnector1">
            <a:avLst/>
          </a:prstGeom>
          <a:ln w="12700" cap="rnd">
            <a:solidFill>
              <a:schemeClr val="accent5"/>
            </a:solidFill>
            <a:prstDash val="solid"/>
            <a:round/>
            <a:headEnd type="oval"/>
            <a:tailEnd type="ova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F7A6880B-5DAD-47F5-955A-FE3ECC510F02}"/>
              </a:ext>
            </a:extLst>
          </p:cNvPr>
          <p:cNvCxnSpPr/>
          <p:nvPr/>
        </p:nvCxnSpPr>
        <p:spPr>
          <a:xfrm>
            <a:off x="10060602" y="4525007"/>
            <a:ext cx="0" cy="549913"/>
          </a:xfrm>
          <a:prstGeom prst="line">
            <a:avLst/>
          </a:prstGeom>
          <a:ln w="15875" cap="rnd">
            <a:solidFill>
              <a:schemeClr val="accent5"/>
            </a:solidFill>
            <a:prstDash val="solid"/>
            <a:round/>
            <a:tailEnd type="none"/>
          </a:ln>
        </p:spPr>
        <p:style>
          <a:lnRef idx="1">
            <a:schemeClr val="accent1"/>
          </a:lnRef>
          <a:fillRef idx="0">
            <a:schemeClr val="accent1"/>
          </a:fillRef>
          <a:effectRef idx="0">
            <a:schemeClr val="accent1"/>
          </a:effectRef>
          <a:fontRef idx="minor">
            <a:schemeClr val="tx1"/>
          </a:fontRef>
        </p:style>
      </p:cxnSp>
      <p:sp>
        <p:nvSpPr>
          <p:cNvPr id="43" name="Rectangle 42">
            <a:extLst>
              <a:ext uri="{FF2B5EF4-FFF2-40B4-BE49-F238E27FC236}">
                <a16:creationId xmlns:a16="http://schemas.microsoft.com/office/drawing/2014/main" id="{527ECFF3-C079-4463-8449-F84519BB7C62}"/>
              </a:ext>
            </a:extLst>
          </p:cNvPr>
          <p:cNvSpPr/>
          <p:nvPr/>
        </p:nvSpPr>
        <p:spPr>
          <a:xfrm>
            <a:off x="8658962" y="4778971"/>
            <a:ext cx="2803281" cy="823287"/>
          </a:xfrm>
          <a:prstGeom prst="rect">
            <a:avLst/>
          </a:prstGeom>
          <a:solidFill>
            <a:schemeClr val="bg1"/>
          </a:solidFill>
          <a:ln w="19050" cap="rnd" cmpd="sng" algn="ctr">
            <a:solidFill>
              <a:schemeClr val="accent4"/>
            </a:solidFill>
            <a:prstDash val="solid"/>
            <a:round/>
            <a:headEnd type="none" w="med" len="med"/>
            <a:tailEnd type="none" w="med" len="med"/>
          </a:ln>
          <a:effectLst/>
        </p:spPr>
        <p:txBody>
          <a:bodyPr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0" cap="none" spc="0" normalizeH="0" baseline="0" noProof="0">
                <a:ln>
                  <a:noFill/>
                </a:ln>
                <a:solidFill>
                  <a:srgbClr val="000000"/>
                </a:solidFill>
                <a:effectLst/>
                <a:uLnTx/>
                <a:uFillTx/>
                <a:latin typeface="Trebuchet MS"/>
                <a:ea typeface="+mn-ea"/>
                <a:cs typeface="+mn-cs"/>
              </a:rPr>
              <a:t>While ambition to solve complex issues is important, we typically find the best way to get here is by starting with simpler use cases and building up</a:t>
            </a:r>
          </a:p>
        </p:txBody>
      </p:sp>
      <p:sp>
        <p:nvSpPr>
          <p:cNvPr id="29" name="NavigationTriangle">
            <a:extLst>
              <a:ext uri="{FF2B5EF4-FFF2-40B4-BE49-F238E27FC236}">
                <a16:creationId xmlns:a16="http://schemas.microsoft.com/office/drawing/2014/main" id="{D1C1C586-8316-46B7-A289-832076E82C12}"/>
              </a:ext>
            </a:extLst>
          </p:cNvPr>
          <p:cNvSpPr/>
          <p:nvPr/>
        </p:nvSpPr>
        <p:spPr>
          <a:xfrm rot="16200000">
            <a:off x="11116165" y="-21446"/>
            <a:ext cx="1054387" cy="1097280"/>
          </a:xfrm>
          <a:prstGeom prst="triangle">
            <a:avLst>
              <a:gd name="adj" fmla="val 100000"/>
            </a:avLst>
          </a:prstGeom>
          <a:solidFill>
            <a:schemeClr val="tx2"/>
          </a:solidFill>
          <a:ln w="9525" cap="rnd" cmpd="sng" algn="ctr">
            <a:noFill/>
            <a:prstDash val="solid"/>
            <a:round/>
            <a:headEnd type="none" w="med" len="med"/>
            <a:tailEnd type="none" w="med" len="med"/>
          </a:ln>
          <a:effectLst/>
          <a:extLst>
            <a:ext uri="{91240B29-F687-4F45-9708-019B960494DF}">
              <a14:hiddenLine xmlns:a14="http://schemas.microsoft.com/office/drawing/2010/main" w="9525" cap="rnd" cmpd="sng" algn="ctr">
                <a:solidFill>
                  <a:schemeClr val="tx2"/>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Trebuchet MS"/>
              <a:ea typeface="+mn-ea"/>
              <a:cs typeface="+mn-cs"/>
            </a:endParaRPr>
          </a:p>
        </p:txBody>
      </p:sp>
      <p:sp>
        <p:nvSpPr>
          <p:cNvPr id="31" name="NavigationIcon">
            <a:extLst>
              <a:ext uri="{FF2B5EF4-FFF2-40B4-BE49-F238E27FC236}">
                <a16:creationId xmlns:a16="http://schemas.microsoft.com/office/drawing/2014/main" id="{27B8F393-23FD-4F77-A745-2EA0B3C6004A}"/>
              </a:ext>
            </a:extLst>
          </p:cNvPr>
          <p:cNvSpPr>
            <a:spLocks noChangeAspect="1" noChangeArrowheads="1"/>
          </p:cNvSpPr>
          <p:nvPr>
            <p:custDataLst>
              <p:tags r:id="rId2"/>
            </p:custDataLst>
          </p:nvPr>
        </p:nvSpPr>
        <p:spPr bwMode="auto">
          <a:xfrm>
            <a:off x="11690544" y="132877"/>
            <a:ext cx="365760" cy="365760"/>
          </a:xfrm>
          <a:prstGeom prst="ellipse">
            <a:avLst/>
          </a:prstGeom>
          <a:solidFill>
            <a:schemeClr val="bg1"/>
          </a:solidFill>
          <a:ln>
            <a:noFill/>
          </a:ln>
        </p:spPr>
        <p:txBody>
          <a:bodyPr vert="horz" wrap="square" lIns="0" tIns="0" rIns="0" bIns="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295E7E"/>
                </a:solidFill>
                <a:effectLst/>
                <a:uLnTx/>
                <a:uFillTx/>
                <a:latin typeface="Trebuchet MS"/>
                <a:ea typeface="+mn-ea"/>
                <a:cs typeface="+mn-cs"/>
              </a:rPr>
              <a:t>1</a:t>
            </a:r>
          </a:p>
        </p:txBody>
      </p:sp>
    </p:spTree>
    <p:extLst>
      <p:ext uri="{BB962C8B-B14F-4D97-AF65-F5344CB8AC3E}">
        <p14:creationId xmlns:p14="http://schemas.microsoft.com/office/powerpoint/2010/main" val="250450799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A188B7CE-0A3F-462F-8F52-3A5612CE5C30}"/>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404" imgH="405" progId="TCLayout.ActiveDocument.1">
                  <p:embed/>
                </p:oleObj>
              </mc:Choice>
              <mc:Fallback>
                <p:oleObj name="think-cell Slide" r:id="rId5" imgW="404" imgH="405" progId="TCLayout.ActiveDocument.1">
                  <p:embed/>
                  <p:pic>
                    <p:nvPicPr>
                      <p:cNvPr id="6" name="Object 5" hidden="1">
                        <a:extLst>
                          <a:ext uri="{FF2B5EF4-FFF2-40B4-BE49-F238E27FC236}">
                            <a16:creationId xmlns:a16="http://schemas.microsoft.com/office/drawing/2014/main" id="{A188B7CE-0A3F-462F-8F52-3A5612CE5C30}"/>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Title 4">
            <a:extLst>
              <a:ext uri="{FF2B5EF4-FFF2-40B4-BE49-F238E27FC236}">
                <a16:creationId xmlns:a16="http://schemas.microsoft.com/office/drawing/2014/main" id="{86397428-4AF9-4D44-9736-DD355BB07243}"/>
              </a:ext>
            </a:extLst>
          </p:cNvPr>
          <p:cNvSpPr>
            <a:spLocks noGrp="1"/>
          </p:cNvSpPr>
          <p:nvPr>
            <p:ph type="title"/>
          </p:nvPr>
        </p:nvSpPr>
        <p:spPr>
          <a:xfrm>
            <a:off x="486010" y="2778717"/>
            <a:ext cx="3202042" cy="1314311"/>
          </a:xfrm>
        </p:spPr>
        <p:txBody>
          <a:bodyPr vert="horz"/>
          <a:lstStyle/>
          <a:p>
            <a:r>
              <a:rPr lang="en-US" sz="2800"/>
              <a:t>Models only add value when they are embedded in actual decision-making via a broad change effort</a:t>
            </a:r>
          </a:p>
        </p:txBody>
      </p:sp>
      <p:grpSp>
        <p:nvGrpSpPr>
          <p:cNvPr id="30" name="bcgIcons_Mountain peak ">
            <a:extLst>
              <a:ext uri="{FF2B5EF4-FFF2-40B4-BE49-F238E27FC236}">
                <a16:creationId xmlns:a16="http://schemas.microsoft.com/office/drawing/2014/main" id="{95E65D95-DD24-465F-B443-B20F52AFF911}"/>
              </a:ext>
            </a:extLst>
          </p:cNvPr>
          <p:cNvGrpSpPr>
            <a:grpSpLocks noChangeAspect="1"/>
          </p:cNvGrpSpPr>
          <p:nvPr/>
        </p:nvGrpSpPr>
        <p:grpSpPr>
          <a:xfrm>
            <a:off x="4721732" y="1108038"/>
            <a:ext cx="697492" cy="697492"/>
            <a:chOff x="5273675" y="2606675"/>
            <a:chExt cx="1644650" cy="1644650"/>
          </a:xfrm>
        </p:grpSpPr>
        <p:sp>
          <p:nvSpPr>
            <p:cNvPr id="31" name="AutoShape 3">
              <a:extLst>
                <a:ext uri="{FF2B5EF4-FFF2-40B4-BE49-F238E27FC236}">
                  <a16:creationId xmlns:a16="http://schemas.microsoft.com/office/drawing/2014/main" id="{79CDD21A-E73E-4C0A-B81F-C00869A90AF6}"/>
                </a:ext>
              </a:extLst>
            </p:cNvPr>
            <p:cNvSpPr>
              <a:spLocks noChangeAspect="1" noChangeArrowheads="1" noTextEdit="1"/>
            </p:cNvSpPr>
            <p:nvPr/>
          </p:nvSpPr>
          <p:spPr bwMode="auto">
            <a:xfrm>
              <a:off x="5273675" y="2606675"/>
              <a:ext cx="1644650" cy="1644650"/>
            </a:xfrm>
            <a:prstGeom prst="rect">
              <a:avLst/>
            </a:prstGeom>
            <a:noFill/>
            <a:ln>
              <a:noFill/>
            </a:ln>
            <a:extLst>
              <a:ext uri="{909E8E84-426E-40DD-AFC4-6F175D3DCCD1}">
                <a14:hiddenFill xmlns:a14="http://schemas.microsoft.com/office/drawing/2010/main">
                  <a:solidFill>
                    <a:srgbClr val="D4DF33"/>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a:ea typeface="+mn-ea"/>
                <a:cs typeface="+mn-cs"/>
              </a:endParaRPr>
            </a:p>
          </p:txBody>
        </p:sp>
        <p:grpSp>
          <p:nvGrpSpPr>
            <p:cNvPr id="32" name="Group 31">
              <a:extLst>
                <a:ext uri="{FF2B5EF4-FFF2-40B4-BE49-F238E27FC236}">
                  <a16:creationId xmlns:a16="http://schemas.microsoft.com/office/drawing/2014/main" id="{F119645C-7126-436B-B01D-093D1007BFB3}"/>
                </a:ext>
              </a:extLst>
            </p:cNvPr>
            <p:cNvGrpSpPr/>
            <p:nvPr/>
          </p:nvGrpSpPr>
          <p:grpSpPr>
            <a:xfrm>
              <a:off x="5443086" y="2924175"/>
              <a:ext cx="1305829" cy="1009650"/>
              <a:chOff x="5445551" y="2967038"/>
              <a:chExt cx="1305829" cy="1009650"/>
            </a:xfrm>
          </p:grpSpPr>
          <p:sp>
            <p:nvSpPr>
              <p:cNvPr id="33" name="Freeform 5">
                <a:extLst>
                  <a:ext uri="{FF2B5EF4-FFF2-40B4-BE49-F238E27FC236}">
                    <a16:creationId xmlns:a16="http://schemas.microsoft.com/office/drawing/2014/main" id="{F0D59F6D-65EA-4DB1-A1C0-D7234514B348}"/>
                  </a:ext>
                </a:extLst>
              </p:cNvPr>
              <p:cNvSpPr>
                <a:spLocks/>
              </p:cNvSpPr>
              <p:nvPr/>
            </p:nvSpPr>
            <p:spPr bwMode="auto">
              <a:xfrm>
                <a:off x="5445551" y="2967038"/>
                <a:ext cx="1305829" cy="1009650"/>
              </a:xfrm>
              <a:custGeom>
                <a:avLst/>
                <a:gdLst>
                  <a:gd name="connsiteX0" fmla="*/ 752057 w 1305829"/>
                  <a:gd name="connsiteY0" fmla="*/ 24218 h 1009650"/>
                  <a:gd name="connsiteX1" fmla="*/ 788431 w 1305829"/>
                  <a:gd name="connsiteY1" fmla="*/ 34246 h 1009650"/>
                  <a:gd name="connsiteX2" fmla="*/ 826851 w 1305829"/>
                  <a:gd name="connsiteY2" fmla="*/ 55733 h 1009650"/>
                  <a:gd name="connsiteX3" fmla="*/ 886614 w 1305829"/>
                  <a:gd name="connsiteY3" fmla="*/ 55733 h 1009650"/>
                  <a:gd name="connsiteX4" fmla="*/ 925034 w 1305829"/>
                  <a:gd name="connsiteY4" fmla="*/ 31381 h 1009650"/>
                  <a:gd name="connsiteX5" fmla="*/ 925745 w 1305829"/>
                  <a:gd name="connsiteY5" fmla="*/ 31381 h 1009650"/>
                  <a:gd name="connsiteX6" fmla="*/ 930726 w 1305829"/>
                  <a:gd name="connsiteY6" fmla="*/ 34962 h 1009650"/>
                  <a:gd name="connsiteX7" fmla="*/ 930726 w 1305829"/>
                  <a:gd name="connsiteY7" fmla="*/ 35678 h 1009650"/>
                  <a:gd name="connsiteX8" fmla="*/ 931437 w 1305829"/>
                  <a:gd name="connsiteY8" fmla="*/ 191820 h 1009650"/>
                  <a:gd name="connsiteX9" fmla="*/ 927880 w 1305829"/>
                  <a:gd name="connsiteY9" fmla="*/ 198982 h 1009650"/>
                  <a:gd name="connsiteX10" fmla="*/ 876654 w 1305829"/>
                  <a:gd name="connsiteY10" fmla="*/ 228348 h 1009650"/>
                  <a:gd name="connsiteX11" fmla="*/ 826851 w 1305829"/>
                  <a:gd name="connsiteY11" fmla="*/ 224051 h 1009650"/>
                  <a:gd name="connsiteX12" fmla="*/ 792700 w 1305829"/>
                  <a:gd name="connsiteY12" fmla="*/ 205429 h 1009650"/>
                  <a:gd name="connsiteX13" fmla="*/ 705900 w 1305829"/>
                  <a:gd name="connsiteY13" fmla="*/ 203996 h 1009650"/>
                  <a:gd name="connsiteX14" fmla="*/ 698074 w 1305829"/>
                  <a:gd name="connsiteY14" fmla="*/ 208294 h 1009650"/>
                  <a:gd name="connsiteX15" fmla="*/ 698074 w 1305829"/>
                  <a:gd name="connsiteY15" fmla="*/ 39976 h 1009650"/>
                  <a:gd name="connsiteX16" fmla="*/ 715150 w 1305829"/>
                  <a:gd name="connsiteY16" fmla="*/ 31381 h 1009650"/>
                  <a:gd name="connsiteX17" fmla="*/ 752057 w 1305829"/>
                  <a:gd name="connsiteY17" fmla="*/ 24218 h 1009650"/>
                  <a:gd name="connsiteX18" fmla="*/ 651404 w 1305829"/>
                  <a:gd name="connsiteY18" fmla="*/ 0 h 1009650"/>
                  <a:gd name="connsiteX19" fmla="*/ 666387 w 1305829"/>
                  <a:gd name="connsiteY19" fmla="*/ 14984 h 1009650"/>
                  <a:gd name="connsiteX20" fmla="*/ 666387 w 1305829"/>
                  <a:gd name="connsiteY20" fmla="*/ 376032 h 1009650"/>
                  <a:gd name="connsiteX21" fmla="*/ 682085 w 1305829"/>
                  <a:gd name="connsiteY21" fmla="*/ 380314 h 1009650"/>
                  <a:gd name="connsiteX22" fmla="*/ 697782 w 1305829"/>
                  <a:gd name="connsiteY22" fmla="*/ 388162 h 1009650"/>
                  <a:gd name="connsiteX23" fmla="*/ 723468 w 1305829"/>
                  <a:gd name="connsiteY23" fmla="*/ 413850 h 1009650"/>
                  <a:gd name="connsiteX24" fmla="*/ 868311 w 1305829"/>
                  <a:gd name="connsiteY24" fmla="*/ 663586 h 1009650"/>
                  <a:gd name="connsiteX25" fmla="*/ 901847 w 1305829"/>
                  <a:gd name="connsiteY25" fmla="*/ 618634 h 1009650"/>
                  <a:gd name="connsiteX26" fmla="*/ 966776 w 1305829"/>
                  <a:gd name="connsiteY26" fmla="*/ 587238 h 1009650"/>
                  <a:gd name="connsiteX27" fmla="*/ 1030279 w 1305829"/>
                  <a:gd name="connsiteY27" fmla="*/ 617920 h 1009650"/>
                  <a:gd name="connsiteX28" fmla="*/ 1285003 w 1305829"/>
                  <a:gd name="connsiteY28" fmla="*/ 944005 h 1009650"/>
                  <a:gd name="connsiteX29" fmla="*/ 1304268 w 1305829"/>
                  <a:gd name="connsiteY29" fmla="*/ 1009650 h 1009650"/>
                  <a:gd name="connsiteX30" fmla="*/ 1287857 w 1305829"/>
                  <a:gd name="connsiteY30" fmla="*/ 1009650 h 1009650"/>
                  <a:gd name="connsiteX31" fmla="*/ 1285805 w 1305829"/>
                  <a:gd name="connsiteY31" fmla="*/ 1009650 h 1009650"/>
                  <a:gd name="connsiteX32" fmla="*/ 1272160 w 1305829"/>
                  <a:gd name="connsiteY32" fmla="*/ 1009650 h 1009650"/>
                  <a:gd name="connsiteX33" fmla="*/ 1273587 w 1305829"/>
                  <a:gd name="connsiteY33" fmla="*/ 1004655 h 1009650"/>
                  <a:gd name="connsiteX34" fmla="*/ 1273587 w 1305829"/>
                  <a:gd name="connsiteY34" fmla="*/ 1001088 h 1009650"/>
                  <a:gd name="connsiteX35" fmla="*/ 1274300 w 1305829"/>
                  <a:gd name="connsiteY35" fmla="*/ 998234 h 1009650"/>
                  <a:gd name="connsiteX36" fmla="*/ 1274300 w 1305829"/>
                  <a:gd name="connsiteY36" fmla="*/ 994666 h 1009650"/>
                  <a:gd name="connsiteX37" fmla="*/ 1274300 w 1305829"/>
                  <a:gd name="connsiteY37" fmla="*/ 991098 h 1009650"/>
                  <a:gd name="connsiteX38" fmla="*/ 1260743 w 1305829"/>
                  <a:gd name="connsiteY38" fmla="*/ 965411 h 1009650"/>
                  <a:gd name="connsiteX39" fmla="*/ 1006019 w 1305829"/>
                  <a:gd name="connsiteY39" fmla="*/ 637186 h 1009650"/>
                  <a:gd name="connsiteX40" fmla="*/ 1002452 w 1305829"/>
                  <a:gd name="connsiteY40" fmla="*/ 633618 h 1009650"/>
                  <a:gd name="connsiteX41" fmla="*/ 1002452 w 1305829"/>
                  <a:gd name="connsiteY41" fmla="*/ 632904 h 1009650"/>
                  <a:gd name="connsiteX42" fmla="*/ 1000311 w 1305829"/>
                  <a:gd name="connsiteY42" fmla="*/ 631477 h 1009650"/>
                  <a:gd name="connsiteX43" fmla="*/ 983901 w 1305829"/>
                  <a:gd name="connsiteY43" fmla="*/ 621488 h 1009650"/>
                  <a:gd name="connsiteX44" fmla="*/ 966776 w 1305829"/>
                  <a:gd name="connsiteY44" fmla="*/ 618634 h 1009650"/>
                  <a:gd name="connsiteX45" fmla="*/ 927533 w 1305829"/>
                  <a:gd name="connsiteY45" fmla="*/ 637899 h 1009650"/>
                  <a:gd name="connsiteX46" fmla="*/ 918971 w 1305829"/>
                  <a:gd name="connsiteY46" fmla="*/ 649316 h 1009650"/>
                  <a:gd name="connsiteX47" fmla="*/ 865457 w 1305829"/>
                  <a:gd name="connsiteY47" fmla="*/ 719956 h 1009650"/>
                  <a:gd name="connsiteX48" fmla="*/ 809803 w 1305829"/>
                  <a:gd name="connsiteY48" fmla="*/ 625056 h 1009650"/>
                  <a:gd name="connsiteX49" fmla="*/ 697782 w 1305829"/>
                  <a:gd name="connsiteY49" fmla="*/ 432401 h 1009650"/>
                  <a:gd name="connsiteX50" fmla="*/ 696355 w 1305829"/>
                  <a:gd name="connsiteY50" fmla="*/ 429547 h 1009650"/>
                  <a:gd name="connsiteX51" fmla="*/ 682085 w 1305829"/>
                  <a:gd name="connsiteY51" fmla="*/ 415277 h 1009650"/>
                  <a:gd name="connsiteX52" fmla="*/ 681371 w 1305829"/>
                  <a:gd name="connsiteY52" fmla="*/ 414563 h 1009650"/>
                  <a:gd name="connsiteX53" fmla="*/ 666387 w 1305829"/>
                  <a:gd name="connsiteY53" fmla="*/ 408141 h 1009650"/>
                  <a:gd name="connsiteX54" fmla="*/ 654258 w 1305829"/>
                  <a:gd name="connsiteY54" fmla="*/ 406714 h 1009650"/>
                  <a:gd name="connsiteX55" fmla="*/ 636420 w 1305829"/>
                  <a:gd name="connsiteY55" fmla="*/ 409568 h 1009650"/>
                  <a:gd name="connsiteX56" fmla="*/ 620723 w 1305829"/>
                  <a:gd name="connsiteY56" fmla="*/ 418844 h 1009650"/>
                  <a:gd name="connsiteX57" fmla="*/ 615728 w 1305829"/>
                  <a:gd name="connsiteY57" fmla="*/ 424553 h 1009650"/>
                  <a:gd name="connsiteX58" fmla="*/ 609306 w 1305829"/>
                  <a:gd name="connsiteY58" fmla="*/ 433829 h 1009650"/>
                  <a:gd name="connsiteX59" fmla="*/ 605025 w 1305829"/>
                  <a:gd name="connsiteY59" fmla="*/ 444532 h 1009650"/>
                  <a:gd name="connsiteX60" fmla="*/ 494431 w 1305829"/>
                  <a:gd name="connsiteY60" fmla="*/ 690701 h 1009650"/>
                  <a:gd name="connsiteX61" fmla="*/ 477307 w 1305829"/>
                  <a:gd name="connsiteY61" fmla="*/ 728518 h 1009650"/>
                  <a:gd name="connsiteX62" fmla="*/ 469458 w 1305829"/>
                  <a:gd name="connsiteY62" fmla="*/ 724237 h 1009650"/>
                  <a:gd name="connsiteX63" fmla="*/ 410236 w 1305829"/>
                  <a:gd name="connsiteY63" fmla="*/ 686419 h 1009650"/>
                  <a:gd name="connsiteX64" fmla="*/ 409523 w 1305829"/>
                  <a:gd name="connsiteY64" fmla="*/ 686419 h 1009650"/>
                  <a:gd name="connsiteX65" fmla="*/ 400247 w 1305829"/>
                  <a:gd name="connsiteY65" fmla="*/ 681425 h 1009650"/>
                  <a:gd name="connsiteX66" fmla="*/ 382409 w 1305829"/>
                  <a:gd name="connsiteY66" fmla="*/ 678571 h 1009650"/>
                  <a:gd name="connsiteX67" fmla="*/ 348161 w 1305829"/>
                  <a:gd name="connsiteY67" fmla="*/ 691414 h 1009650"/>
                  <a:gd name="connsiteX68" fmla="*/ 70605 w 1305829"/>
                  <a:gd name="connsiteY68" fmla="*/ 941151 h 1009650"/>
                  <a:gd name="connsiteX69" fmla="*/ 45632 w 1305829"/>
                  <a:gd name="connsiteY69" fmla="*/ 963270 h 1009650"/>
                  <a:gd name="connsiteX70" fmla="*/ 31361 w 1305829"/>
                  <a:gd name="connsiteY70" fmla="*/ 998234 h 1009650"/>
                  <a:gd name="connsiteX71" fmla="*/ 33502 w 1305829"/>
                  <a:gd name="connsiteY71" fmla="*/ 1009650 h 1009650"/>
                  <a:gd name="connsiteX72" fmla="*/ 17091 w 1305829"/>
                  <a:gd name="connsiteY72" fmla="*/ 1009650 h 1009650"/>
                  <a:gd name="connsiteX73" fmla="*/ 1394 w 1305829"/>
                  <a:gd name="connsiteY73" fmla="*/ 1009650 h 1009650"/>
                  <a:gd name="connsiteX74" fmla="*/ 24940 w 1305829"/>
                  <a:gd name="connsiteY74" fmla="*/ 939724 h 1009650"/>
                  <a:gd name="connsiteX75" fmla="*/ 327469 w 1305829"/>
                  <a:gd name="connsiteY75" fmla="*/ 667868 h 1009650"/>
                  <a:gd name="connsiteX76" fmla="*/ 382409 w 1305829"/>
                  <a:gd name="connsiteY76" fmla="*/ 647175 h 1009650"/>
                  <a:gd name="connsiteX77" fmla="*/ 425934 w 1305829"/>
                  <a:gd name="connsiteY77" fmla="*/ 659305 h 1009650"/>
                  <a:gd name="connsiteX78" fmla="*/ 426647 w 1305829"/>
                  <a:gd name="connsiteY78" fmla="*/ 659305 h 1009650"/>
                  <a:gd name="connsiteX79" fmla="*/ 463036 w 1305829"/>
                  <a:gd name="connsiteY79" fmla="*/ 682852 h 1009650"/>
                  <a:gd name="connsiteX80" fmla="*/ 580766 w 1305829"/>
                  <a:gd name="connsiteY80" fmla="*/ 420985 h 1009650"/>
                  <a:gd name="connsiteX81" fmla="*/ 605025 w 1305829"/>
                  <a:gd name="connsiteY81" fmla="*/ 391017 h 1009650"/>
                  <a:gd name="connsiteX82" fmla="*/ 620723 w 1305829"/>
                  <a:gd name="connsiteY82" fmla="*/ 382454 h 1009650"/>
                  <a:gd name="connsiteX83" fmla="*/ 636420 w 1305829"/>
                  <a:gd name="connsiteY83" fmla="*/ 376746 h 1009650"/>
                  <a:gd name="connsiteX84" fmla="*/ 636420 w 1305829"/>
                  <a:gd name="connsiteY84" fmla="*/ 14984 h 1009650"/>
                  <a:gd name="connsiteX85" fmla="*/ 651404 w 1305829"/>
                  <a:gd name="connsiteY85" fmla="*/ 0 h 1009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1305829" h="1009650">
                    <a:moveTo>
                      <a:pt x="752057" y="24218"/>
                    </a:moveTo>
                    <a:cubicBezTo>
                      <a:pt x="764241" y="24756"/>
                      <a:pt x="776336" y="28158"/>
                      <a:pt x="788431" y="34246"/>
                    </a:cubicBezTo>
                    <a:cubicBezTo>
                      <a:pt x="801238" y="41408"/>
                      <a:pt x="814044" y="48571"/>
                      <a:pt x="826851" y="55733"/>
                    </a:cubicBezTo>
                    <a:cubicBezTo>
                      <a:pt x="846772" y="65761"/>
                      <a:pt x="866693" y="65761"/>
                      <a:pt x="886614" y="55733"/>
                    </a:cubicBezTo>
                    <a:cubicBezTo>
                      <a:pt x="900132" y="48571"/>
                      <a:pt x="912227" y="39976"/>
                      <a:pt x="925034" y="31381"/>
                    </a:cubicBezTo>
                    <a:cubicBezTo>
                      <a:pt x="925034" y="31381"/>
                      <a:pt x="925034" y="31381"/>
                      <a:pt x="925745" y="31381"/>
                    </a:cubicBezTo>
                    <a:cubicBezTo>
                      <a:pt x="927880" y="29948"/>
                      <a:pt x="930726" y="32097"/>
                      <a:pt x="930726" y="34962"/>
                    </a:cubicBezTo>
                    <a:cubicBezTo>
                      <a:pt x="930726" y="34962"/>
                      <a:pt x="930726" y="34962"/>
                      <a:pt x="930726" y="35678"/>
                    </a:cubicBezTo>
                    <a:cubicBezTo>
                      <a:pt x="930726" y="87964"/>
                      <a:pt x="930726" y="139534"/>
                      <a:pt x="931437" y="191820"/>
                    </a:cubicBezTo>
                    <a:cubicBezTo>
                      <a:pt x="931437" y="194685"/>
                      <a:pt x="930014" y="197550"/>
                      <a:pt x="927880" y="198982"/>
                    </a:cubicBezTo>
                    <a:cubicBezTo>
                      <a:pt x="912227" y="210442"/>
                      <a:pt x="895864" y="222618"/>
                      <a:pt x="876654" y="228348"/>
                    </a:cubicBezTo>
                    <a:cubicBezTo>
                      <a:pt x="859579" y="233362"/>
                      <a:pt x="843215" y="231930"/>
                      <a:pt x="826851" y="224051"/>
                    </a:cubicBezTo>
                    <a:cubicBezTo>
                      <a:pt x="815467" y="219037"/>
                      <a:pt x="803372" y="211875"/>
                      <a:pt x="792700" y="205429"/>
                    </a:cubicBezTo>
                    <a:cubicBezTo>
                      <a:pt x="764241" y="188239"/>
                      <a:pt x="735071" y="188955"/>
                      <a:pt x="705900" y="203996"/>
                    </a:cubicBezTo>
                    <a:cubicBezTo>
                      <a:pt x="703766" y="205429"/>
                      <a:pt x="700920" y="206861"/>
                      <a:pt x="698074" y="208294"/>
                    </a:cubicBezTo>
                    <a:cubicBezTo>
                      <a:pt x="698074" y="208294"/>
                      <a:pt x="698074" y="208294"/>
                      <a:pt x="698074" y="39976"/>
                    </a:cubicBezTo>
                    <a:cubicBezTo>
                      <a:pt x="704478" y="36395"/>
                      <a:pt x="711592" y="32813"/>
                      <a:pt x="715150" y="31381"/>
                    </a:cubicBezTo>
                    <a:cubicBezTo>
                      <a:pt x="727601" y="26009"/>
                      <a:pt x="739873" y="23681"/>
                      <a:pt x="752057" y="24218"/>
                    </a:cubicBezTo>
                    <a:close/>
                    <a:moveTo>
                      <a:pt x="651404" y="0"/>
                    </a:moveTo>
                    <a:cubicBezTo>
                      <a:pt x="659252" y="0"/>
                      <a:pt x="666387" y="6422"/>
                      <a:pt x="666387" y="14984"/>
                    </a:cubicBezTo>
                    <a:cubicBezTo>
                      <a:pt x="666387" y="14984"/>
                      <a:pt x="666387" y="79916"/>
                      <a:pt x="666387" y="376032"/>
                    </a:cubicBezTo>
                    <a:cubicBezTo>
                      <a:pt x="672096" y="376746"/>
                      <a:pt x="677090" y="378173"/>
                      <a:pt x="682085" y="380314"/>
                    </a:cubicBezTo>
                    <a:cubicBezTo>
                      <a:pt x="687793" y="382454"/>
                      <a:pt x="692787" y="384595"/>
                      <a:pt x="697782" y="388162"/>
                    </a:cubicBezTo>
                    <a:cubicBezTo>
                      <a:pt x="708485" y="394584"/>
                      <a:pt x="717047" y="403147"/>
                      <a:pt x="723468" y="413850"/>
                    </a:cubicBezTo>
                    <a:cubicBezTo>
                      <a:pt x="723468" y="413850"/>
                      <a:pt x="723468" y="413850"/>
                      <a:pt x="868311" y="663586"/>
                    </a:cubicBezTo>
                    <a:cubicBezTo>
                      <a:pt x="868311" y="663586"/>
                      <a:pt x="868311" y="663586"/>
                      <a:pt x="901847" y="618634"/>
                    </a:cubicBezTo>
                    <a:cubicBezTo>
                      <a:pt x="916830" y="599368"/>
                      <a:pt x="941090" y="587238"/>
                      <a:pt x="966776" y="587238"/>
                    </a:cubicBezTo>
                    <a:cubicBezTo>
                      <a:pt x="992463" y="587238"/>
                      <a:pt x="1015295" y="598655"/>
                      <a:pt x="1030279" y="617920"/>
                    </a:cubicBezTo>
                    <a:cubicBezTo>
                      <a:pt x="1030279" y="617920"/>
                      <a:pt x="1030279" y="617920"/>
                      <a:pt x="1285003" y="944005"/>
                    </a:cubicBezTo>
                    <a:cubicBezTo>
                      <a:pt x="1302127" y="961843"/>
                      <a:pt x="1309262" y="986104"/>
                      <a:pt x="1304268" y="1009650"/>
                    </a:cubicBezTo>
                    <a:cubicBezTo>
                      <a:pt x="1304268" y="1009650"/>
                      <a:pt x="1304268" y="1009650"/>
                      <a:pt x="1287857" y="1009650"/>
                    </a:cubicBezTo>
                    <a:cubicBezTo>
                      <a:pt x="1287857" y="1009650"/>
                      <a:pt x="1287857" y="1009650"/>
                      <a:pt x="1285805" y="1009650"/>
                    </a:cubicBezTo>
                    <a:lnTo>
                      <a:pt x="1272160" y="1009650"/>
                    </a:lnTo>
                    <a:cubicBezTo>
                      <a:pt x="1272160" y="1007510"/>
                      <a:pt x="1272873" y="1006082"/>
                      <a:pt x="1273587" y="1004655"/>
                    </a:cubicBezTo>
                    <a:cubicBezTo>
                      <a:pt x="1273587" y="1003228"/>
                      <a:pt x="1273587" y="1002515"/>
                      <a:pt x="1273587" y="1001088"/>
                    </a:cubicBezTo>
                    <a:cubicBezTo>
                      <a:pt x="1274300" y="1000374"/>
                      <a:pt x="1274300" y="998947"/>
                      <a:pt x="1274300" y="998234"/>
                    </a:cubicBezTo>
                    <a:cubicBezTo>
                      <a:pt x="1274300" y="996807"/>
                      <a:pt x="1274300" y="996093"/>
                      <a:pt x="1274300" y="994666"/>
                    </a:cubicBezTo>
                    <a:cubicBezTo>
                      <a:pt x="1274300" y="993239"/>
                      <a:pt x="1274300" y="992525"/>
                      <a:pt x="1274300" y="991098"/>
                    </a:cubicBezTo>
                    <a:cubicBezTo>
                      <a:pt x="1272873" y="981822"/>
                      <a:pt x="1268592" y="972546"/>
                      <a:pt x="1260743" y="965411"/>
                    </a:cubicBezTo>
                    <a:cubicBezTo>
                      <a:pt x="1260743" y="965411"/>
                      <a:pt x="1260743" y="965411"/>
                      <a:pt x="1006019" y="637186"/>
                    </a:cubicBezTo>
                    <a:cubicBezTo>
                      <a:pt x="1004592" y="635759"/>
                      <a:pt x="1003879" y="634331"/>
                      <a:pt x="1002452" y="633618"/>
                    </a:cubicBezTo>
                    <a:cubicBezTo>
                      <a:pt x="1002452" y="633618"/>
                      <a:pt x="1002452" y="632904"/>
                      <a:pt x="1002452" y="632904"/>
                    </a:cubicBezTo>
                    <a:cubicBezTo>
                      <a:pt x="1001738" y="632904"/>
                      <a:pt x="1001025" y="632191"/>
                      <a:pt x="1000311" y="631477"/>
                    </a:cubicBezTo>
                    <a:cubicBezTo>
                      <a:pt x="995317" y="627196"/>
                      <a:pt x="989609" y="623628"/>
                      <a:pt x="983901" y="621488"/>
                    </a:cubicBezTo>
                    <a:cubicBezTo>
                      <a:pt x="978192" y="620061"/>
                      <a:pt x="972484" y="618634"/>
                      <a:pt x="966776" y="618634"/>
                    </a:cubicBezTo>
                    <a:cubicBezTo>
                      <a:pt x="951079" y="618634"/>
                      <a:pt x="936095" y="625769"/>
                      <a:pt x="927533" y="637899"/>
                    </a:cubicBezTo>
                    <a:cubicBezTo>
                      <a:pt x="927533" y="637899"/>
                      <a:pt x="927533" y="637899"/>
                      <a:pt x="918971" y="649316"/>
                    </a:cubicBezTo>
                    <a:cubicBezTo>
                      <a:pt x="918971" y="649316"/>
                      <a:pt x="918971" y="649316"/>
                      <a:pt x="865457" y="719956"/>
                    </a:cubicBezTo>
                    <a:cubicBezTo>
                      <a:pt x="865457" y="719956"/>
                      <a:pt x="865457" y="719956"/>
                      <a:pt x="809803" y="625056"/>
                    </a:cubicBezTo>
                    <a:cubicBezTo>
                      <a:pt x="809803" y="625056"/>
                      <a:pt x="809803" y="625056"/>
                      <a:pt x="697782" y="432401"/>
                    </a:cubicBezTo>
                    <a:cubicBezTo>
                      <a:pt x="697782" y="432401"/>
                      <a:pt x="697782" y="432401"/>
                      <a:pt x="696355" y="429547"/>
                    </a:cubicBezTo>
                    <a:cubicBezTo>
                      <a:pt x="692787" y="423839"/>
                      <a:pt x="687793" y="418844"/>
                      <a:pt x="682085" y="415277"/>
                    </a:cubicBezTo>
                    <a:cubicBezTo>
                      <a:pt x="682085" y="414563"/>
                      <a:pt x="682085" y="414563"/>
                      <a:pt x="681371" y="414563"/>
                    </a:cubicBezTo>
                    <a:cubicBezTo>
                      <a:pt x="677090" y="411709"/>
                      <a:pt x="672096" y="409568"/>
                      <a:pt x="666387" y="408141"/>
                    </a:cubicBezTo>
                    <a:cubicBezTo>
                      <a:pt x="662820" y="407428"/>
                      <a:pt x="658539" y="406714"/>
                      <a:pt x="654258" y="406714"/>
                    </a:cubicBezTo>
                    <a:cubicBezTo>
                      <a:pt x="647836" y="406714"/>
                      <a:pt x="641415" y="407428"/>
                      <a:pt x="636420" y="409568"/>
                    </a:cubicBezTo>
                    <a:cubicBezTo>
                      <a:pt x="629998" y="411709"/>
                      <a:pt x="625004" y="415277"/>
                      <a:pt x="620723" y="418844"/>
                    </a:cubicBezTo>
                    <a:cubicBezTo>
                      <a:pt x="618582" y="420985"/>
                      <a:pt x="617155" y="422412"/>
                      <a:pt x="615728" y="424553"/>
                    </a:cubicBezTo>
                    <a:cubicBezTo>
                      <a:pt x="612874" y="427407"/>
                      <a:pt x="610733" y="430261"/>
                      <a:pt x="609306" y="433829"/>
                    </a:cubicBezTo>
                    <a:cubicBezTo>
                      <a:pt x="609306" y="433829"/>
                      <a:pt x="609306" y="433829"/>
                      <a:pt x="605025" y="444532"/>
                    </a:cubicBezTo>
                    <a:cubicBezTo>
                      <a:pt x="605025" y="444532"/>
                      <a:pt x="605025" y="444532"/>
                      <a:pt x="494431" y="690701"/>
                    </a:cubicBezTo>
                    <a:cubicBezTo>
                      <a:pt x="494431" y="690701"/>
                      <a:pt x="494431" y="690701"/>
                      <a:pt x="477307" y="728518"/>
                    </a:cubicBezTo>
                    <a:cubicBezTo>
                      <a:pt x="477307" y="728518"/>
                      <a:pt x="477307" y="728518"/>
                      <a:pt x="469458" y="724237"/>
                    </a:cubicBezTo>
                    <a:cubicBezTo>
                      <a:pt x="469458" y="724237"/>
                      <a:pt x="469458" y="724237"/>
                      <a:pt x="410236" y="686419"/>
                    </a:cubicBezTo>
                    <a:cubicBezTo>
                      <a:pt x="410236" y="686419"/>
                      <a:pt x="410236" y="686419"/>
                      <a:pt x="409523" y="686419"/>
                    </a:cubicBezTo>
                    <a:cubicBezTo>
                      <a:pt x="406669" y="684279"/>
                      <a:pt x="403815" y="682852"/>
                      <a:pt x="400247" y="681425"/>
                    </a:cubicBezTo>
                    <a:cubicBezTo>
                      <a:pt x="394539" y="679998"/>
                      <a:pt x="388831" y="678571"/>
                      <a:pt x="382409" y="678571"/>
                    </a:cubicBezTo>
                    <a:cubicBezTo>
                      <a:pt x="369566" y="678571"/>
                      <a:pt x="357437" y="682852"/>
                      <a:pt x="348161" y="691414"/>
                    </a:cubicBezTo>
                    <a:cubicBezTo>
                      <a:pt x="348161" y="691414"/>
                      <a:pt x="348161" y="691414"/>
                      <a:pt x="70605" y="941151"/>
                    </a:cubicBezTo>
                    <a:cubicBezTo>
                      <a:pt x="70605" y="941151"/>
                      <a:pt x="70605" y="941151"/>
                      <a:pt x="45632" y="963270"/>
                    </a:cubicBezTo>
                    <a:cubicBezTo>
                      <a:pt x="35642" y="972546"/>
                      <a:pt x="30648" y="985390"/>
                      <a:pt x="31361" y="998234"/>
                    </a:cubicBezTo>
                    <a:cubicBezTo>
                      <a:pt x="31361" y="1002515"/>
                      <a:pt x="32075" y="1006082"/>
                      <a:pt x="33502" y="1009650"/>
                    </a:cubicBezTo>
                    <a:cubicBezTo>
                      <a:pt x="33502" y="1009650"/>
                      <a:pt x="33502" y="1009650"/>
                      <a:pt x="17091" y="1009650"/>
                    </a:cubicBezTo>
                    <a:cubicBezTo>
                      <a:pt x="17091" y="1009650"/>
                      <a:pt x="17091" y="1009650"/>
                      <a:pt x="1394" y="1009650"/>
                    </a:cubicBezTo>
                    <a:cubicBezTo>
                      <a:pt x="-3601" y="984676"/>
                      <a:pt x="4961" y="958276"/>
                      <a:pt x="24940" y="939724"/>
                    </a:cubicBezTo>
                    <a:cubicBezTo>
                      <a:pt x="24940" y="939724"/>
                      <a:pt x="24940" y="939724"/>
                      <a:pt x="327469" y="667868"/>
                    </a:cubicBezTo>
                    <a:cubicBezTo>
                      <a:pt x="342453" y="654310"/>
                      <a:pt x="361718" y="647175"/>
                      <a:pt x="382409" y="647175"/>
                    </a:cubicBezTo>
                    <a:cubicBezTo>
                      <a:pt x="398107" y="647175"/>
                      <a:pt x="413091" y="651456"/>
                      <a:pt x="425934" y="659305"/>
                    </a:cubicBezTo>
                    <a:cubicBezTo>
                      <a:pt x="425934" y="659305"/>
                      <a:pt x="425934" y="659305"/>
                      <a:pt x="426647" y="659305"/>
                    </a:cubicBezTo>
                    <a:cubicBezTo>
                      <a:pt x="426647" y="659305"/>
                      <a:pt x="426647" y="659305"/>
                      <a:pt x="463036" y="682852"/>
                    </a:cubicBezTo>
                    <a:cubicBezTo>
                      <a:pt x="463036" y="682852"/>
                      <a:pt x="463036" y="682852"/>
                      <a:pt x="580766" y="420985"/>
                    </a:cubicBezTo>
                    <a:cubicBezTo>
                      <a:pt x="586474" y="408855"/>
                      <a:pt x="594323" y="398865"/>
                      <a:pt x="605025" y="391017"/>
                    </a:cubicBezTo>
                    <a:cubicBezTo>
                      <a:pt x="609306" y="387449"/>
                      <a:pt x="615015" y="384595"/>
                      <a:pt x="620723" y="382454"/>
                    </a:cubicBezTo>
                    <a:cubicBezTo>
                      <a:pt x="625717" y="380314"/>
                      <a:pt x="630712" y="378173"/>
                      <a:pt x="636420" y="376746"/>
                    </a:cubicBezTo>
                    <a:cubicBezTo>
                      <a:pt x="636420" y="303252"/>
                      <a:pt x="636420" y="189800"/>
                      <a:pt x="636420" y="14984"/>
                    </a:cubicBezTo>
                    <a:cubicBezTo>
                      <a:pt x="636420" y="6422"/>
                      <a:pt x="642842" y="0"/>
                      <a:pt x="651404"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a:ea typeface="+mn-ea"/>
                  <a:cs typeface="+mn-cs"/>
                </a:endParaRPr>
              </a:p>
            </p:txBody>
          </p:sp>
          <p:sp>
            <p:nvSpPr>
              <p:cNvPr id="34" name="Freeform 7">
                <a:extLst>
                  <a:ext uri="{FF2B5EF4-FFF2-40B4-BE49-F238E27FC236}">
                    <a16:creationId xmlns:a16="http://schemas.microsoft.com/office/drawing/2014/main" id="{E1F1338B-4470-444C-BFB5-2B15AD14370E}"/>
                  </a:ext>
                </a:extLst>
              </p:cNvPr>
              <p:cNvSpPr>
                <a:spLocks/>
              </p:cNvSpPr>
              <p:nvPr/>
            </p:nvSpPr>
            <p:spPr bwMode="auto">
              <a:xfrm>
                <a:off x="5502275" y="3405188"/>
                <a:ext cx="1192213" cy="571500"/>
              </a:xfrm>
              <a:custGeom>
                <a:avLst/>
                <a:gdLst>
                  <a:gd name="T0" fmla="*/ 1655 w 1670"/>
                  <a:gd name="T1" fmla="*/ 769 h 801"/>
                  <a:gd name="T2" fmla="*/ 1295 w 1670"/>
                  <a:gd name="T3" fmla="*/ 306 h 801"/>
                  <a:gd name="T4" fmla="*/ 1275 w 1670"/>
                  <a:gd name="T5" fmla="*/ 297 h 801"/>
                  <a:gd name="T6" fmla="*/ 1255 w 1670"/>
                  <a:gd name="T7" fmla="*/ 306 h 801"/>
                  <a:gd name="T8" fmla="*/ 1146 w 1670"/>
                  <a:gd name="T9" fmla="*/ 450 h 801"/>
                  <a:gd name="T10" fmla="*/ 1130 w 1670"/>
                  <a:gd name="T11" fmla="*/ 458 h 801"/>
                  <a:gd name="T12" fmla="*/ 1113 w 1670"/>
                  <a:gd name="T13" fmla="*/ 448 h 801"/>
                  <a:gd name="T14" fmla="*/ 898 w 1670"/>
                  <a:gd name="T15" fmla="*/ 80 h 801"/>
                  <a:gd name="T16" fmla="*/ 876 w 1670"/>
                  <a:gd name="T17" fmla="*/ 42 h 801"/>
                  <a:gd name="T18" fmla="*/ 858 w 1670"/>
                  <a:gd name="T19" fmla="*/ 11 h 801"/>
                  <a:gd name="T20" fmla="*/ 854 w 1670"/>
                  <a:gd name="T21" fmla="*/ 6 h 801"/>
                  <a:gd name="T22" fmla="*/ 837 w 1670"/>
                  <a:gd name="T23" fmla="*/ 0 h 801"/>
                  <a:gd name="T24" fmla="*/ 814 w 1670"/>
                  <a:gd name="T25" fmla="*/ 12 h 801"/>
                  <a:gd name="T26" fmla="*/ 812 w 1670"/>
                  <a:gd name="T27" fmla="*/ 18 h 801"/>
                  <a:gd name="T28" fmla="*/ 790 w 1670"/>
                  <a:gd name="T29" fmla="*/ 67 h 801"/>
                  <a:gd name="T30" fmla="*/ 768 w 1670"/>
                  <a:gd name="T31" fmla="*/ 116 h 801"/>
                  <a:gd name="T32" fmla="*/ 617 w 1670"/>
                  <a:gd name="T33" fmla="*/ 451 h 801"/>
                  <a:gd name="T34" fmla="*/ 599 w 1670"/>
                  <a:gd name="T35" fmla="*/ 463 h 801"/>
                  <a:gd name="T36" fmla="*/ 588 w 1670"/>
                  <a:gd name="T37" fmla="*/ 459 h 801"/>
                  <a:gd name="T38" fmla="*/ 471 w 1670"/>
                  <a:gd name="T39" fmla="*/ 385 h 801"/>
                  <a:gd name="T40" fmla="*/ 456 w 1670"/>
                  <a:gd name="T41" fmla="*/ 381 h 801"/>
                  <a:gd name="T42" fmla="*/ 437 w 1670"/>
                  <a:gd name="T43" fmla="*/ 388 h 801"/>
                  <a:gd name="T44" fmla="*/ 14 w 1670"/>
                  <a:gd name="T45" fmla="*/ 769 h 801"/>
                  <a:gd name="T46" fmla="*/ 32 w 1670"/>
                  <a:gd name="T47" fmla="*/ 801 h 801"/>
                  <a:gd name="T48" fmla="*/ 1637 w 1670"/>
                  <a:gd name="T49" fmla="*/ 801 h 801"/>
                  <a:gd name="T50" fmla="*/ 1655 w 1670"/>
                  <a:gd name="T51" fmla="*/ 769 h 8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70" h="801">
                    <a:moveTo>
                      <a:pt x="1655" y="769"/>
                    </a:moveTo>
                    <a:cubicBezTo>
                      <a:pt x="1295" y="306"/>
                      <a:pt x="1295" y="306"/>
                      <a:pt x="1295" y="306"/>
                    </a:cubicBezTo>
                    <a:cubicBezTo>
                      <a:pt x="1290" y="300"/>
                      <a:pt x="1283" y="297"/>
                      <a:pt x="1275" y="297"/>
                    </a:cubicBezTo>
                    <a:cubicBezTo>
                      <a:pt x="1267" y="297"/>
                      <a:pt x="1259" y="300"/>
                      <a:pt x="1255" y="306"/>
                    </a:cubicBezTo>
                    <a:cubicBezTo>
                      <a:pt x="1146" y="450"/>
                      <a:pt x="1146" y="450"/>
                      <a:pt x="1146" y="450"/>
                    </a:cubicBezTo>
                    <a:cubicBezTo>
                      <a:pt x="1142" y="456"/>
                      <a:pt x="1136" y="458"/>
                      <a:pt x="1130" y="458"/>
                    </a:cubicBezTo>
                    <a:cubicBezTo>
                      <a:pt x="1123" y="458"/>
                      <a:pt x="1117" y="455"/>
                      <a:pt x="1113" y="448"/>
                    </a:cubicBezTo>
                    <a:cubicBezTo>
                      <a:pt x="898" y="80"/>
                      <a:pt x="898" y="80"/>
                      <a:pt x="898" y="80"/>
                    </a:cubicBezTo>
                    <a:cubicBezTo>
                      <a:pt x="876" y="42"/>
                      <a:pt x="876" y="42"/>
                      <a:pt x="876" y="42"/>
                    </a:cubicBezTo>
                    <a:cubicBezTo>
                      <a:pt x="858" y="11"/>
                      <a:pt x="858" y="11"/>
                      <a:pt x="858" y="11"/>
                    </a:cubicBezTo>
                    <a:cubicBezTo>
                      <a:pt x="857" y="9"/>
                      <a:pt x="856" y="7"/>
                      <a:pt x="854" y="6"/>
                    </a:cubicBezTo>
                    <a:cubicBezTo>
                      <a:pt x="850" y="2"/>
                      <a:pt x="843" y="0"/>
                      <a:pt x="837" y="0"/>
                    </a:cubicBezTo>
                    <a:cubicBezTo>
                      <a:pt x="827" y="0"/>
                      <a:pt x="818" y="4"/>
                      <a:pt x="814" y="12"/>
                    </a:cubicBezTo>
                    <a:cubicBezTo>
                      <a:pt x="812" y="18"/>
                      <a:pt x="812" y="18"/>
                      <a:pt x="812" y="18"/>
                    </a:cubicBezTo>
                    <a:cubicBezTo>
                      <a:pt x="790" y="67"/>
                      <a:pt x="790" y="67"/>
                      <a:pt x="790" y="67"/>
                    </a:cubicBezTo>
                    <a:cubicBezTo>
                      <a:pt x="768" y="116"/>
                      <a:pt x="768" y="116"/>
                      <a:pt x="768" y="116"/>
                    </a:cubicBezTo>
                    <a:cubicBezTo>
                      <a:pt x="617" y="451"/>
                      <a:pt x="617" y="451"/>
                      <a:pt x="617" y="451"/>
                    </a:cubicBezTo>
                    <a:cubicBezTo>
                      <a:pt x="614" y="458"/>
                      <a:pt x="607" y="463"/>
                      <a:pt x="599" y="463"/>
                    </a:cubicBezTo>
                    <a:cubicBezTo>
                      <a:pt x="595" y="463"/>
                      <a:pt x="592" y="462"/>
                      <a:pt x="588" y="459"/>
                    </a:cubicBezTo>
                    <a:cubicBezTo>
                      <a:pt x="471" y="385"/>
                      <a:pt x="471" y="385"/>
                      <a:pt x="471" y="385"/>
                    </a:cubicBezTo>
                    <a:cubicBezTo>
                      <a:pt x="467" y="383"/>
                      <a:pt x="462" y="381"/>
                      <a:pt x="456" y="381"/>
                    </a:cubicBezTo>
                    <a:cubicBezTo>
                      <a:pt x="449" y="381"/>
                      <a:pt x="442" y="383"/>
                      <a:pt x="437" y="388"/>
                    </a:cubicBezTo>
                    <a:cubicBezTo>
                      <a:pt x="14" y="769"/>
                      <a:pt x="14" y="769"/>
                      <a:pt x="14" y="769"/>
                    </a:cubicBezTo>
                    <a:cubicBezTo>
                      <a:pt x="0" y="781"/>
                      <a:pt x="11" y="801"/>
                      <a:pt x="32" y="801"/>
                    </a:cubicBezTo>
                    <a:cubicBezTo>
                      <a:pt x="1637" y="801"/>
                      <a:pt x="1637" y="801"/>
                      <a:pt x="1637" y="801"/>
                    </a:cubicBezTo>
                    <a:cubicBezTo>
                      <a:pt x="1658" y="801"/>
                      <a:pt x="1670" y="780"/>
                      <a:pt x="1655" y="769"/>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a:ea typeface="+mn-ea"/>
                  <a:cs typeface="+mn-cs"/>
                </a:endParaRPr>
              </a:p>
            </p:txBody>
          </p:sp>
        </p:grpSp>
      </p:grpSp>
      <p:grpSp>
        <p:nvGrpSpPr>
          <p:cNvPr id="71" name="bcgIcons_Arrows Change 1 ">
            <a:extLst>
              <a:ext uri="{FF2B5EF4-FFF2-40B4-BE49-F238E27FC236}">
                <a16:creationId xmlns:a16="http://schemas.microsoft.com/office/drawing/2014/main" id="{530636DC-604C-48CC-95DD-FEBDBBB151AA}"/>
              </a:ext>
            </a:extLst>
          </p:cNvPr>
          <p:cNvGrpSpPr>
            <a:grpSpLocks noChangeAspect="1"/>
          </p:cNvGrpSpPr>
          <p:nvPr/>
        </p:nvGrpSpPr>
        <p:grpSpPr>
          <a:xfrm>
            <a:off x="4721732" y="2097582"/>
            <a:ext cx="697492" cy="697492"/>
            <a:chOff x="4234656" y="2600325"/>
            <a:chExt cx="1657350" cy="1657350"/>
          </a:xfrm>
        </p:grpSpPr>
        <p:sp>
          <p:nvSpPr>
            <p:cNvPr id="72" name="AutoShape 3">
              <a:extLst>
                <a:ext uri="{FF2B5EF4-FFF2-40B4-BE49-F238E27FC236}">
                  <a16:creationId xmlns:a16="http://schemas.microsoft.com/office/drawing/2014/main" id="{D4A6630F-3314-4FE7-9770-6478EFD8CC4D}"/>
                </a:ext>
              </a:extLst>
            </p:cNvPr>
            <p:cNvSpPr>
              <a:spLocks noChangeAspect="1" noChangeArrowheads="1" noTextEdit="1"/>
            </p:cNvSpPr>
            <p:nvPr/>
          </p:nvSpPr>
          <p:spPr bwMode="auto">
            <a:xfrm>
              <a:off x="4234656" y="2600325"/>
              <a:ext cx="1657350" cy="165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a:ea typeface="+mn-ea"/>
                <a:cs typeface="+mn-cs"/>
              </a:endParaRPr>
            </a:p>
          </p:txBody>
        </p:sp>
        <p:grpSp>
          <p:nvGrpSpPr>
            <p:cNvPr id="73" name="Group 72">
              <a:extLst>
                <a:ext uri="{FF2B5EF4-FFF2-40B4-BE49-F238E27FC236}">
                  <a16:creationId xmlns:a16="http://schemas.microsoft.com/office/drawing/2014/main" id="{27E29FEF-5268-432C-A5BF-D7E5F8AC640D}"/>
                </a:ext>
              </a:extLst>
            </p:cNvPr>
            <p:cNvGrpSpPr/>
            <p:nvPr/>
          </p:nvGrpSpPr>
          <p:grpSpPr>
            <a:xfrm>
              <a:off x="4404519" y="2772126"/>
              <a:ext cx="1316038" cy="1315687"/>
              <a:chOff x="4404519" y="2772126"/>
              <a:chExt cx="1316038" cy="1315687"/>
            </a:xfrm>
          </p:grpSpPr>
          <p:sp>
            <p:nvSpPr>
              <p:cNvPr id="74" name="Freeform 20">
                <a:extLst>
                  <a:ext uri="{FF2B5EF4-FFF2-40B4-BE49-F238E27FC236}">
                    <a16:creationId xmlns:a16="http://schemas.microsoft.com/office/drawing/2014/main" id="{306E553F-D1D0-47AC-BC45-C781DAA56110}"/>
                  </a:ext>
                </a:extLst>
              </p:cNvPr>
              <p:cNvSpPr>
                <a:spLocks/>
              </p:cNvSpPr>
              <p:nvPr/>
            </p:nvSpPr>
            <p:spPr bwMode="auto">
              <a:xfrm>
                <a:off x="4404519" y="2772126"/>
                <a:ext cx="1316038" cy="1082324"/>
              </a:xfrm>
              <a:custGeom>
                <a:avLst/>
                <a:gdLst>
                  <a:gd name="connsiteX0" fmla="*/ 589643 w 1316038"/>
                  <a:gd name="connsiteY0" fmla="*/ 764824 h 1082324"/>
                  <a:gd name="connsiteX1" fmla="*/ 631400 w 1316038"/>
                  <a:gd name="connsiteY1" fmla="*/ 875697 h 1082324"/>
                  <a:gd name="connsiteX2" fmla="*/ 635000 w 1316038"/>
                  <a:gd name="connsiteY2" fmla="*/ 880737 h 1082324"/>
                  <a:gd name="connsiteX3" fmla="*/ 554365 w 1316038"/>
                  <a:gd name="connsiteY3" fmla="*/ 968571 h 1082324"/>
                  <a:gd name="connsiteX4" fmla="*/ 233986 w 1316038"/>
                  <a:gd name="connsiteY4" fmla="*/ 1082324 h 1082324"/>
                  <a:gd name="connsiteX5" fmla="*/ 47517 w 1316038"/>
                  <a:gd name="connsiteY5" fmla="*/ 1082324 h 1082324"/>
                  <a:gd name="connsiteX6" fmla="*/ 0 w 1316038"/>
                  <a:gd name="connsiteY6" fmla="*/ 1033367 h 1082324"/>
                  <a:gd name="connsiteX7" fmla="*/ 47517 w 1316038"/>
                  <a:gd name="connsiteY7" fmla="*/ 984410 h 1082324"/>
                  <a:gd name="connsiteX8" fmla="*/ 233986 w 1316038"/>
                  <a:gd name="connsiteY8" fmla="*/ 984410 h 1082324"/>
                  <a:gd name="connsiteX9" fmla="*/ 494609 w 1316038"/>
                  <a:gd name="connsiteY9" fmla="*/ 892256 h 1082324"/>
                  <a:gd name="connsiteX10" fmla="*/ 589643 w 1316038"/>
                  <a:gd name="connsiteY10" fmla="*/ 764824 h 1082324"/>
                  <a:gd name="connsiteX11" fmla="*/ 1032056 w 1316038"/>
                  <a:gd name="connsiteY11" fmla="*/ 11 h 1082324"/>
                  <a:gd name="connsiteX12" fmla="*/ 1065767 w 1316038"/>
                  <a:gd name="connsiteY12" fmla="*/ 13586 h 1082324"/>
                  <a:gd name="connsiteX13" fmla="*/ 1301655 w 1316038"/>
                  <a:gd name="connsiteY13" fmla="*/ 245172 h 1082324"/>
                  <a:gd name="connsiteX14" fmla="*/ 1301655 w 1316038"/>
                  <a:gd name="connsiteY14" fmla="*/ 245891 h 1082324"/>
                  <a:gd name="connsiteX15" fmla="*/ 1303812 w 1316038"/>
                  <a:gd name="connsiteY15" fmla="*/ 248049 h 1082324"/>
                  <a:gd name="connsiteX16" fmla="*/ 1305251 w 1316038"/>
                  <a:gd name="connsiteY16" fmla="*/ 249487 h 1082324"/>
                  <a:gd name="connsiteX17" fmla="*/ 1306689 w 1316038"/>
                  <a:gd name="connsiteY17" fmla="*/ 251645 h 1082324"/>
                  <a:gd name="connsiteX18" fmla="*/ 1307408 w 1316038"/>
                  <a:gd name="connsiteY18" fmla="*/ 253083 h 1082324"/>
                  <a:gd name="connsiteX19" fmla="*/ 1309566 w 1316038"/>
                  <a:gd name="connsiteY19" fmla="*/ 256680 h 1082324"/>
                  <a:gd name="connsiteX20" fmla="*/ 1310285 w 1316038"/>
                  <a:gd name="connsiteY20" fmla="*/ 257399 h 1082324"/>
                  <a:gd name="connsiteX21" fmla="*/ 1316038 w 1316038"/>
                  <a:gd name="connsiteY21" fmla="*/ 281133 h 1082324"/>
                  <a:gd name="connsiteX22" fmla="*/ 1310285 w 1316038"/>
                  <a:gd name="connsiteY22" fmla="*/ 304147 h 1082324"/>
                  <a:gd name="connsiteX23" fmla="*/ 1309566 w 1316038"/>
                  <a:gd name="connsiteY23" fmla="*/ 305586 h 1082324"/>
                  <a:gd name="connsiteX24" fmla="*/ 1307408 w 1316038"/>
                  <a:gd name="connsiteY24" fmla="*/ 308463 h 1082324"/>
                  <a:gd name="connsiteX25" fmla="*/ 1306689 w 1316038"/>
                  <a:gd name="connsiteY25" fmla="*/ 309901 h 1082324"/>
                  <a:gd name="connsiteX26" fmla="*/ 1305251 w 1316038"/>
                  <a:gd name="connsiteY26" fmla="*/ 312059 h 1082324"/>
                  <a:gd name="connsiteX27" fmla="*/ 1303812 w 1316038"/>
                  <a:gd name="connsiteY27" fmla="*/ 313497 h 1082324"/>
                  <a:gd name="connsiteX28" fmla="*/ 1301655 w 1316038"/>
                  <a:gd name="connsiteY28" fmla="*/ 315655 h 1082324"/>
                  <a:gd name="connsiteX29" fmla="*/ 1301655 w 1316038"/>
                  <a:gd name="connsiteY29" fmla="*/ 316374 h 1082324"/>
                  <a:gd name="connsiteX30" fmla="*/ 1065767 w 1316038"/>
                  <a:gd name="connsiteY30" fmla="*/ 547960 h 1082324"/>
                  <a:gd name="connsiteX31" fmla="*/ 1032685 w 1316038"/>
                  <a:gd name="connsiteY31" fmla="*/ 561625 h 1082324"/>
                  <a:gd name="connsiteX32" fmla="*/ 998884 w 1316038"/>
                  <a:gd name="connsiteY32" fmla="*/ 546521 h 1082324"/>
                  <a:gd name="connsiteX33" fmla="*/ 1000323 w 1316038"/>
                  <a:gd name="connsiteY33" fmla="*/ 477477 h 1082324"/>
                  <a:gd name="connsiteX34" fmla="*/ 1150629 w 1316038"/>
                  <a:gd name="connsiteY34" fmla="*/ 330039 h 1082324"/>
                  <a:gd name="connsiteX35" fmla="*/ 1067205 w 1316038"/>
                  <a:gd name="connsiteY35" fmla="*/ 330039 h 1082324"/>
                  <a:gd name="connsiteX36" fmla="*/ 852174 w 1316038"/>
                  <a:gd name="connsiteY36" fmla="*/ 391172 h 1082324"/>
                  <a:gd name="connsiteX37" fmla="*/ 722723 w 1316038"/>
                  <a:gd name="connsiteY37" fmla="*/ 547241 h 1082324"/>
                  <a:gd name="connsiteX38" fmla="*/ 673100 w 1316038"/>
                  <a:gd name="connsiteY38" fmla="*/ 432886 h 1082324"/>
                  <a:gd name="connsiteX39" fmla="*/ 801832 w 1316038"/>
                  <a:gd name="connsiteY39" fmla="*/ 307743 h 1082324"/>
                  <a:gd name="connsiteX40" fmla="*/ 1067205 w 1316038"/>
                  <a:gd name="connsiteY40" fmla="*/ 232226 h 1082324"/>
                  <a:gd name="connsiteX41" fmla="*/ 1150629 w 1316038"/>
                  <a:gd name="connsiteY41" fmla="*/ 232226 h 1082324"/>
                  <a:gd name="connsiteX42" fmla="*/ 1000323 w 1316038"/>
                  <a:gd name="connsiteY42" fmla="*/ 84069 h 1082324"/>
                  <a:gd name="connsiteX43" fmla="*/ 998884 w 1316038"/>
                  <a:gd name="connsiteY43" fmla="*/ 15025 h 1082324"/>
                  <a:gd name="connsiteX44" fmla="*/ 1032056 w 1316038"/>
                  <a:gd name="connsiteY44" fmla="*/ 11 h 1082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316038" h="1082324">
                    <a:moveTo>
                      <a:pt x="589643" y="764824"/>
                    </a:moveTo>
                    <a:cubicBezTo>
                      <a:pt x="598283" y="803702"/>
                      <a:pt x="611962" y="841139"/>
                      <a:pt x="631400" y="875697"/>
                    </a:cubicBezTo>
                    <a:cubicBezTo>
                      <a:pt x="632840" y="877137"/>
                      <a:pt x="633560" y="879297"/>
                      <a:pt x="635000" y="880737"/>
                    </a:cubicBezTo>
                    <a:cubicBezTo>
                      <a:pt x="612682" y="913135"/>
                      <a:pt x="586043" y="941933"/>
                      <a:pt x="554365" y="968571"/>
                    </a:cubicBezTo>
                    <a:cubicBezTo>
                      <a:pt x="465811" y="1042007"/>
                      <a:pt x="352058" y="1082324"/>
                      <a:pt x="233986" y="1082324"/>
                    </a:cubicBezTo>
                    <a:cubicBezTo>
                      <a:pt x="233986" y="1082324"/>
                      <a:pt x="233986" y="1082324"/>
                      <a:pt x="47517" y="1082324"/>
                    </a:cubicBezTo>
                    <a:cubicBezTo>
                      <a:pt x="21599" y="1082324"/>
                      <a:pt x="0" y="1060726"/>
                      <a:pt x="0" y="1033367"/>
                    </a:cubicBezTo>
                    <a:cubicBezTo>
                      <a:pt x="0" y="1006729"/>
                      <a:pt x="21599" y="984410"/>
                      <a:pt x="47517" y="984410"/>
                    </a:cubicBezTo>
                    <a:cubicBezTo>
                      <a:pt x="47517" y="984410"/>
                      <a:pt x="47517" y="984410"/>
                      <a:pt x="233986" y="984410"/>
                    </a:cubicBezTo>
                    <a:cubicBezTo>
                      <a:pt x="330459" y="984410"/>
                      <a:pt x="423334" y="952012"/>
                      <a:pt x="494609" y="892256"/>
                    </a:cubicBezTo>
                    <a:cubicBezTo>
                      <a:pt x="539246" y="855538"/>
                      <a:pt x="570924" y="813061"/>
                      <a:pt x="589643" y="764824"/>
                    </a:cubicBezTo>
                    <a:close/>
                    <a:moveTo>
                      <a:pt x="1032056" y="11"/>
                    </a:moveTo>
                    <a:cubicBezTo>
                      <a:pt x="1044192" y="-258"/>
                      <a:pt x="1056418" y="4237"/>
                      <a:pt x="1065767" y="13586"/>
                    </a:cubicBezTo>
                    <a:cubicBezTo>
                      <a:pt x="1065767" y="13586"/>
                      <a:pt x="1065767" y="13586"/>
                      <a:pt x="1301655" y="245172"/>
                    </a:cubicBezTo>
                    <a:cubicBezTo>
                      <a:pt x="1301655" y="245891"/>
                      <a:pt x="1301655" y="245891"/>
                      <a:pt x="1301655" y="245891"/>
                    </a:cubicBezTo>
                    <a:cubicBezTo>
                      <a:pt x="1302374" y="246611"/>
                      <a:pt x="1303093" y="247330"/>
                      <a:pt x="1303812" y="248049"/>
                    </a:cubicBezTo>
                    <a:cubicBezTo>
                      <a:pt x="1303812" y="248768"/>
                      <a:pt x="1304531" y="248768"/>
                      <a:pt x="1305251" y="249487"/>
                    </a:cubicBezTo>
                    <a:cubicBezTo>
                      <a:pt x="1305251" y="250207"/>
                      <a:pt x="1305970" y="250926"/>
                      <a:pt x="1306689" y="251645"/>
                    </a:cubicBezTo>
                    <a:cubicBezTo>
                      <a:pt x="1306689" y="252364"/>
                      <a:pt x="1307408" y="253083"/>
                      <a:pt x="1307408" y="253083"/>
                    </a:cubicBezTo>
                    <a:cubicBezTo>
                      <a:pt x="1308127" y="254522"/>
                      <a:pt x="1308847" y="255241"/>
                      <a:pt x="1309566" y="256680"/>
                    </a:cubicBezTo>
                    <a:cubicBezTo>
                      <a:pt x="1309566" y="256680"/>
                      <a:pt x="1310285" y="256680"/>
                      <a:pt x="1310285" y="257399"/>
                    </a:cubicBezTo>
                    <a:cubicBezTo>
                      <a:pt x="1313881" y="264591"/>
                      <a:pt x="1316038" y="272502"/>
                      <a:pt x="1316038" y="281133"/>
                    </a:cubicBezTo>
                    <a:cubicBezTo>
                      <a:pt x="1316038" y="289763"/>
                      <a:pt x="1313881" y="297675"/>
                      <a:pt x="1310285" y="304147"/>
                    </a:cubicBezTo>
                    <a:cubicBezTo>
                      <a:pt x="1310285" y="304867"/>
                      <a:pt x="1309566" y="304867"/>
                      <a:pt x="1309566" y="305586"/>
                    </a:cubicBezTo>
                    <a:cubicBezTo>
                      <a:pt x="1308847" y="306305"/>
                      <a:pt x="1308127" y="307743"/>
                      <a:pt x="1307408" y="308463"/>
                    </a:cubicBezTo>
                    <a:cubicBezTo>
                      <a:pt x="1307408" y="309182"/>
                      <a:pt x="1306689" y="309182"/>
                      <a:pt x="1306689" y="309901"/>
                    </a:cubicBezTo>
                    <a:cubicBezTo>
                      <a:pt x="1305970" y="310620"/>
                      <a:pt x="1305251" y="311340"/>
                      <a:pt x="1305251" y="312059"/>
                    </a:cubicBezTo>
                    <a:cubicBezTo>
                      <a:pt x="1304531" y="312778"/>
                      <a:pt x="1303812" y="313497"/>
                      <a:pt x="1303812" y="313497"/>
                    </a:cubicBezTo>
                    <a:cubicBezTo>
                      <a:pt x="1303093" y="314216"/>
                      <a:pt x="1302374" y="314936"/>
                      <a:pt x="1301655" y="315655"/>
                    </a:cubicBezTo>
                    <a:cubicBezTo>
                      <a:pt x="1301655" y="315655"/>
                      <a:pt x="1301655" y="316374"/>
                      <a:pt x="1301655" y="316374"/>
                    </a:cubicBezTo>
                    <a:cubicBezTo>
                      <a:pt x="1301655" y="316374"/>
                      <a:pt x="1301655" y="316374"/>
                      <a:pt x="1065767" y="547960"/>
                    </a:cubicBezTo>
                    <a:cubicBezTo>
                      <a:pt x="1056418" y="557310"/>
                      <a:pt x="1044911" y="561625"/>
                      <a:pt x="1032685" y="561625"/>
                    </a:cubicBezTo>
                    <a:cubicBezTo>
                      <a:pt x="1020459" y="561625"/>
                      <a:pt x="1008233" y="556590"/>
                      <a:pt x="998884" y="546521"/>
                    </a:cubicBezTo>
                    <a:cubicBezTo>
                      <a:pt x="980905" y="527103"/>
                      <a:pt x="981624" y="496177"/>
                      <a:pt x="1000323" y="477477"/>
                    </a:cubicBezTo>
                    <a:cubicBezTo>
                      <a:pt x="1000323" y="477477"/>
                      <a:pt x="1000323" y="477477"/>
                      <a:pt x="1150629" y="330039"/>
                    </a:cubicBezTo>
                    <a:cubicBezTo>
                      <a:pt x="1150629" y="330039"/>
                      <a:pt x="1150629" y="330039"/>
                      <a:pt x="1067205" y="330039"/>
                    </a:cubicBezTo>
                    <a:cubicBezTo>
                      <a:pt x="989535" y="330039"/>
                      <a:pt x="914741" y="350896"/>
                      <a:pt x="852174" y="391172"/>
                    </a:cubicBezTo>
                    <a:cubicBezTo>
                      <a:pt x="787448" y="432167"/>
                      <a:pt x="744298" y="483950"/>
                      <a:pt x="722723" y="547241"/>
                    </a:cubicBezTo>
                    <a:cubicBezTo>
                      <a:pt x="711935" y="506246"/>
                      <a:pt x="695395" y="468127"/>
                      <a:pt x="673100" y="432886"/>
                    </a:cubicBezTo>
                    <a:cubicBezTo>
                      <a:pt x="704744" y="384699"/>
                      <a:pt x="747894" y="342266"/>
                      <a:pt x="801832" y="307743"/>
                    </a:cubicBezTo>
                    <a:cubicBezTo>
                      <a:pt x="880221" y="258118"/>
                      <a:pt x="971556" y="232226"/>
                      <a:pt x="1067205" y="232226"/>
                    </a:cubicBezTo>
                    <a:cubicBezTo>
                      <a:pt x="1067205" y="232226"/>
                      <a:pt x="1067205" y="232226"/>
                      <a:pt x="1150629" y="232226"/>
                    </a:cubicBezTo>
                    <a:cubicBezTo>
                      <a:pt x="1150629" y="232226"/>
                      <a:pt x="1150629" y="232226"/>
                      <a:pt x="1000323" y="84069"/>
                    </a:cubicBezTo>
                    <a:cubicBezTo>
                      <a:pt x="981624" y="65370"/>
                      <a:pt x="980905" y="34443"/>
                      <a:pt x="998884" y="15025"/>
                    </a:cubicBezTo>
                    <a:cubicBezTo>
                      <a:pt x="1007874" y="5316"/>
                      <a:pt x="1019920" y="281"/>
                      <a:pt x="1032056" y="11"/>
                    </a:cubicBez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a:ea typeface="+mn-ea"/>
                  <a:cs typeface="+mn-cs"/>
                </a:endParaRPr>
              </a:p>
            </p:txBody>
          </p:sp>
          <p:sp>
            <p:nvSpPr>
              <p:cNvPr id="75" name="Freeform 7">
                <a:extLst>
                  <a:ext uri="{FF2B5EF4-FFF2-40B4-BE49-F238E27FC236}">
                    <a16:creationId xmlns:a16="http://schemas.microsoft.com/office/drawing/2014/main" id="{1025B9BE-3A15-4AFC-B1F1-62F16B599458}"/>
                  </a:ext>
                </a:extLst>
              </p:cNvPr>
              <p:cNvSpPr>
                <a:spLocks/>
              </p:cNvSpPr>
              <p:nvPr/>
            </p:nvSpPr>
            <p:spPr bwMode="auto">
              <a:xfrm>
                <a:off x="4404519" y="3005138"/>
                <a:ext cx="1316038" cy="1082675"/>
              </a:xfrm>
              <a:custGeom>
                <a:avLst/>
                <a:gdLst>
                  <a:gd name="T0" fmla="*/ 1820 w 1828"/>
                  <a:gd name="T1" fmla="*/ 1082 h 1505"/>
                  <a:gd name="T2" fmla="*/ 1819 w 1828"/>
                  <a:gd name="T3" fmla="*/ 1080 h 1505"/>
                  <a:gd name="T4" fmla="*/ 1816 w 1828"/>
                  <a:gd name="T5" fmla="*/ 1076 h 1505"/>
                  <a:gd name="T6" fmla="*/ 1815 w 1828"/>
                  <a:gd name="T7" fmla="*/ 1074 h 1505"/>
                  <a:gd name="T8" fmla="*/ 1813 w 1828"/>
                  <a:gd name="T9" fmla="*/ 1071 h 1505"/>
                  <a:gd name="T10" fmla="*/ 1811 w 1828"/>
                  <a:gd name="T11" fmla="*/ 1069 h 1505"/>
                  <a:gd name="T12" fmla="*/ 1808 w 1828"/>
                  <a:gd name="T13" fmla="*/ 1066 h 1505"/>
                  <a:gd name="T14" fmla="*/ 1808 w 1828"/>
                  <a:gd name="T15" fmla="*/ 1065 h 1505"/>
                  <a:gd name="T16" fmla="*/ 1480 w 1828"/>
                  <a:gd name="T17" fmla="*/ 743 h 1505"/>
                  <a:gd name="T18" fmla="*/ 1434 w 1828"/>
                  <a:gd name="T19" fmla="*/ 724 h 1505"/>
                  <a:gd name="T20" fmla="*/ 1387 w 1828"/>
                  <a:gd name="T21" fmla="*/ 745 h 1505"/>
                  <a:gd name="T22" fmla="*/ 1389 w 1828"/>
                  <a:gd name="T23" fmla="*/ 841 h 1505"/>
                  <a:gd name="T24" fmla="*/ 1598 w 1828"/>
                  <a:gd name="T25" fmla="*/ 1046 h 1505"/>
                  <a:gd name="T26" fmla="*/ 1482 w 1828"/>
                  <a:gd name="T27" fmla="*/ 1046 h 1505"/>
                  <a:gd name="T28" fmla="*/ 1183 w 1828"/>
                  <a:gd name="T29" fmla="*/ 961 h 1505"/>
                  <a:gd name="T30" fmla="*/ 980 w 1828"/>
                  <a:gd name="T31" fmla="*/ 602 h 1505"/>
                  <a:gd name="T32" fmla="*/ 980 w 1828"/>
                  <a:gd name="T33" fmla="*/ 591 h 1505"/>
                  <a:gd name="T34" fmla="*/ 908 w 1828"/>
                  <a:gd name="T35" fmla="*/ 322 h 1505"/>
                  <a:gd name="T36" fmla="*/ 770 w 1828"/>
                  <a:gd name="T37" fmla="*/ 158 h 1505"/>
                  <a:gd name="T38" fmla="*/ 325 w 1828"/>
                  <a:gd name="T39" fmla="*/ 0 h 1505"/>
                  <a:gd name="T40" fmla="*/ 66 w 1828"/>
                  <a:gd name="T41" fmla="*/ 0 h 1505"/>
                  <a:gd name="T42" fmla="*/ 0 w 1828"/>
                  <a:gd name="T43" fmla="*/ 68 h 1505"/>
                  <a:gd name="T44" fmla="*/ 66 w 1828"/>
                  <a:gd name="T45" fmla="*/ 136 h 1505"/>
                  <a:gd name="T46" fmla="*/ 325 w 1828"/>
                  <a:gd name="T47" fmla="*/ 136 h 1505"/>
                  <a:gd name="T48" fmla="*/ 687 w 1828"/>
                  <a:gd name="T49" fmla="*/ 264 h 1505"/>
                  <a:gd name="T50" fmla="*/ 848 w 1828"/>
                  <a:gd name="T51" fmla="*/ 591 h 1505"/>
                  <a:gd name="T52" fmla="*/ 848 w 1828"/>
                  <a:gd name="T53" fmla="*/ 602 h 1505"/>
                  <a:gd name="T54" fmla="*/ 908 w 1828"/>
                  <a:gd name="T55" fmla="*/ 860 h 1505"/>
                  <a:gd name="T56" fmla="*/ 1113 w 1828"/>
                  <a:gd name="T57" fmla="*/ 1077 h 1505"/>
                  <a:gd name="T58" fmla="*/ 1482 w 1828"/>
                  <a:gd name="T59" fmla="*/ 1182 h 1505"/>
                  <a:gd name="T60" fmla="*/ 1598 w 1828"/>
                  <a:gd name="T61" fmla="*/ 1182 h 1505"/>
                  <a:gd name="T62" fmla="*/ 1389 w 1828"/>
                  <a:gd name="T63" fmla="*/ 1388 h 1505"/>
                  <a:gd name="T64" fmla="*/ 1387 w 1828"/>
                  <a:gd name="T65" fmla="*/ 1484 h 1505"/>
                  <a:gd name="T66" fmla="*/ 1434 w 1828"/>
                  <a:gd name="T67" fmla="*/ 1505 h 1505"/>
                  <a:gd name="T68" fmla="*/ 1480 w 1828"/>
                  <a:gd name="T69" fmla="*/ 1486 h 1505"/>
                  <a:gd name="T70" fmla="*/ 1808 w 1828"/>
                  <a:gd name="T71" fmla="*/ 1164 h 1505"/>
                  <a:gd name="T72" fmla="*/ 1808 w 1828"/>
                  <a:gd name="T73" fmla="*/ 1163 h 1505"/>
                  <a:gd name="T74" fmla="*/ 1811 w 1828"/>
                  <a:gd name="T75" fmla="*/ 1160 h 1505"/>
                  <a:gd name="T76" fmla="*/ 1813 w 1828"/>
                  <a:gd name="T77" fmla="*/ 1158 h 1505"/>
                  <a:gd name="T78" fmla="*/ 1815 w 1828"/>
                  <a:gd name="T79" fmla="*/ 1155 h 1505"/>
                  <a:gd name="T80" fmla="*/ 1816 w 1828"/>
                  <a:gd name="T81" fmla="*/ 1153 h 1505"/>
                  <a:gd name="T82" fmla="*/ 1819 w 1828"/>
                  <a:gd name="T83" fmla="*/ 1148 h 1505"/>
                  <a:gd name="T84" fmla="*/ 1820 w 1828"/>
                  <a:gd name="T85" fmla="*/ 1147 h 1505"/>
                  <a:gd name="T86" fmla="*/ 1828 w 1828"/>
                  <a:gd name="T87" fmla="*/ 1114 h 1505"/>
                  <a:gd name="T88" fmla="*/ 1820 w 1828"/>
                  <a:gd name="T89" fmla="*/ 1082 h 1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828" h="1505">
                    <a:moveTo>
                      <a:pt x="1820" y="1082"/>
                    </a:moveTo>
                    <a:cubicBezTo>
                      <a:pt x="1820" y="1081"/>
                      <a:pt x="1819" y="1081"/>
                      <a:pt x="1819" y="1080"/>
                    </a:cubicBezTo>
                    <a:cubicBezTo>
                      <a:pt x="1818" y="1079"/>
                      <a:pt x="1817" y="1077"/>
                      <a:pt x="1816" y="1076"/>
                    </a:cubicBezTo>
                    <a:cubicBezTo>
                      <a:pt x="1816" y="1075"/>
                      <a:pt x="1815" y="1075"/>
                      <a:pt x="1815" y="1074"/>
                    </a:cubicBezTo>
                    <a:cubicBezTo>
                      <a:pt x="1814" y="1073"/>
                      <a:pt x="1813" y="1072"/>
                      <a:pt x="1813" y="1071"/>
                    </a:cubicBezTo>
                    <a:cubicBezTo>
                      <a:pt x="1812" y="1070"/>
                      <a:pt x="1811" y="1069"/>
                      <a:pt x="1811" y="1069"/>
                    </a:cubicBezTo>
                    <a:cubicBezTo>
                      <a:pt x="1810" y="1068"/>
                      <a:pt x="1809" y="1067"/>
                      <a:pt x="1808" y="1066"/>
                    </a:cubicBezTo>
                    <a:cubicBezTo>
                      <a:pt x="1808" y="1066"/>
                      <a:pt x="1808" y="1065"/>
                      <a:pt x="1808" y="1065"/>
                    </a:cubicBezTo>
                    <a:cubicBezTo>
                      <a:pt x="1480" y="743"/>
                      <a:pt x="1480" y="743"/>
                      <a:pt x="1480" y="743"/>
                    </a:cubicBezTo>
                    <a:cubicBezTo>
                      <a:pt x="1467" y="730"/>
                      <a:pt x="1451" y="724"/>
                      <a:pt x="1434" y="724"/>
                    </a:cubicBezTo>
                    <a:cubicBezTo>
                      <a:pt x="1417" y="724"/>
                      <a:pt x="1400" y="731"/>
                      <a:pt x="1387" y="745"/>
                    </a:cubicBezTo>
                    <a:cubicBezTo>
                      <a:pt x="1362" y="772"/>
                      <a:pt x="1363" y="815"/>
                      <a:pt x="1389" y="841"/>
                    </a:cubicBezTo>
                    <a:cubicBezTo>
                      <a:pt x="1598" y="1046"/>
                      <a:pt x="1598" y="1046"/>
                      <a:pt x="1598" y="1046"/>
                    </a:cubicBezTo>
                    <a:cubicBezTo>
                      <a:pt x="1482" y="1046"/>
                      <a:pt x="1482" y="1046"/>
                      <a:pt x="1482" y="1046"/>
                    </a:cubicBezTo>
                    <a:cubicBezTo>
                      <a:pt x="1374" y="1046"/>
                      <a:pt x="1270" y="1017"/>
                      <a:pt x="1183" y="961"/>
                    </a:cubicBezTo>
                    <a:cubicBezTo>
                      <a:pt x="1048" y="876"/>
                      <a:pt x="980" y="755"/>
                      <a:pt x="980" y="602"/>
                    </a:cubicBezTo>
                    <a:cubicBezTo>
                      <a:pt x="980" y="598"/>
                      <a:pt x="980" y="595"/>
                      <a:pt x="980" y="591"/>
                    </a:cubicBezTo>
                    <a:cubicBezTo>
                      <a:pt x="978" y="493"/>
                      <a:pt x="954" y="403"/>
                      <a:pt x="908" y="322"/>
                    </a:cubicBezTo>
                    <a:cubicBezTo>
                      <a:pt x="874" y="261"/>
                      <a:pt x="828" y="206"/>
                      <a:pt x="770" y="158"/>
                    </a:cubicBezTo>
                    <a:cubicBezTo>
                      <a:pt x="647" y="56"/>
                      <a:pt x="489" y="0"/>
                      <a:pt x="325" y="0"/>
                    </a:cubicBezTo>
                    <a:cubicBezTo>
                      <a:pt x="66" y="0"/>
                      <a:pt x="66" y="0"/>
                      <a:pt x="66" y="0"/>
                    </a:cubicBezTo>
                    <a:cubicBezTo>
                      <a:pt x="30" y="0"/>
                      <a:pt x="0" y="30"/>
                      <a:pt x="0" y="68"/>
                    </a:cubicBezTo>
                    <a:cubicBezTo>
                      <a:pt x="0" y="105"/>
                      <a:pt x="30" y="136"/>
                      <a:pt x="66" y="136"/>
                    </a:cubicBezTo>
                    <a:cubicBezTo>
                      <a:pt x="325" y="136"/>
                      <a:pt x="325" y="136"/>
                      <a:pt x="325" y="136"/>
                    </a:cubicBezTo>
                    <a:cubicBezTo>
                      <a:pt x="459" y="136"/>
                      <a:pt x="588" y="181"/>
                      <a:pt x="687" y="264"/>
                    </a:cubicBezTo>
                    <a:cubicBezTo>
                      <a:pt x="791" y="350"/>
                      <a:pt x="845" y="460"/>
                      <a:pt x="848" y="591"/>
                    </a:cubicBezTo>
                    <a:cubicBezTo>
                      <a:pt x="848" y="595"/>
                      <a:pt x="848" y="598"/>
                      <a:pt x="848" y="602"/>
                    </a:cubicBezTo>
                    <a:cubicBezTo>
                      <a:pt x="848" y="697"/>
                      <a:pt x="869" y="783"/>
                      <a:pt x="908" y="860"/>
                    </a:cubicBezTo>
                    <a:cubicBezTo>
                      <a:pt x="953" y="945"/>
                      <a:pt x="1022" y="1019"/>
                      <a:pt x="1113" y="1077"/>
                    </a:cubicBezTo>
                    <a:cubicBezTo>
                      <a:pt x="1222" y="1146"/>
                      <a:pt x="1349" y="1182"/>
                      <a:pt x="1482" y="1182"/>
                    </a:cubicBezTo>
                    <a:cubicBezTo>
                      <a:pt x="1598" y="1182"/>
                      <a:pt x="1598" y="1182"/>
                      <a:pt x="1598" y="1182"/>
                    </a:cubicBezTo>
                    <a:cubicBezTo>
                      <a:pt x="1389" y="1388"/>
                      <a:pt x="1389" y="1388"/>
                      <a:pt x="1389" y="1388"/>
                    </a:cubicBezTo>
                    <a:cubicBezTo>
                      <a:pt x="1363" y="1414"/>
                      <a:pt x="1362" y="1457"/>
                      <a:pt x="1387" y="1484"/>
                    </a:cubicBezTo>
                    <a:cubicBezTo>
                      <a:pt x="1400" y="1498"/>
                      <a:pt x="1417" y="1505"/>
                      <a:pt x="1434" y="1505"/>
                    </a:cubicBezTo>
                    <a:cubicBezTo>
                      <a:pt x="1451" y="1505"/>
                      <a:pt x="1467" y="1499"/>
                      <a:pt x="1480" y="1486"/>
                    </a:cubicBezTo>
                    <a:cubicBezTo>
                      <a:pt x="1808" y="1164"/>
                      <a:pt x="1808" y="1164"/>
                      <a:pt x="1808" y="1164"/>
                    </a:cubicBezTo>
                    <a:cubicBezTo>
                      <a:pt x="1808" y="1163"/>
                      <a:pt x="1808" y="1163"/>
                      <a:pt x="1808" y="1163"/>
                    </a:cubicBezTo>
                    <a:cubicBezTo>
                      <a:pt x="1809" y="1162"/>
                      <a:pt x="1810" y="1161"/>
                      <a:pt x="1811" y="1160"/>
                    </a:cubicBezTo>
                    <a:cubicBezTo>
                      <a:pt x="1811" y="1159"/>
                      <a:pt x="1812" y="1159"/>
                      <a:pt x="1813" y="1158"/>
                    </a:cubicBezTo>
                    <a:cubicBezTo>
                      <a:pt x="1813" y="1157"/>
                      <a:pt x="1814" y="1156"/>
                      <a:pt x="1815" y="1155"/>
                    </a:cubicBezTo>
                    <a:cubicBezTo>
                      <a:pt x="1815" y="1154"/>
                      <a:pt x="1816" y="1153"/>
                      <a:pt x="1816" y="1153"/>
                    </a:cubicBezTo>
                    <a:cubicBezTo>
                      <a:pt x="1817" y="1151"/>
                      <a:pt x="1818" y="1150"/>
                      <a:pt x="1819" y="1148"/>
                    </a:cubicBezTo>
                    <a:cubicBezTo>
                      <a:pt x="1819" y="1148"/>
                      <a:pt x="1820" y="1148"/>
                      <a:pt x="1820" y="1147"/>
                    </a:cubicBezTo>
                    <a:cubicBezTo>
                      <a:pt x="1825" y="1137"/>
                      <a:pt x="1828" y="1126"/>
                      <a:pt x="1828" y="1114"/>
                    </a:cubicBezTo>
                    <a:cubicBezTo>
                      <a:pt x="1828" y="1102"/>
                      <a:pt x="1825" y="1091"/>
                      <a:pt x="1820" y="1082"/>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a:ea typeface="+mn-ea"/>
                  <a:cs typeface="+mn-cs"/>
                </a:endParaRPr>
              </a:p>
            </p:txBody>
          </p:sp>
        </p:grpSp>
      </p:grpSp>
      <p:grpSp>
        <p:nvGrpSpPr>
          <p:cNvPr id="76" name="bcgIcons_Big Data + Advanced Analytics ">
            <a:extLst>
              <a:ext uri="{FF2B5EF4-FFF2-40B4-BE49-F238E27FC236}">
                <a16:creationId xmlns:a16="http://schemas.microsoft.com/office/drawing/2014/main" id="{1E54DA4B-51CB-4183-BF11-4442F631222A}"/>
              </a:ext>
            </a:extLst>
          </p:cNvPr>
          <p:cNvGrpSpPr>
            <a:grpSpLocks noChangeAspect="1"/>
          </p:cNvGrpSpPr>
          <p:nvPr/>
        </p:nvGrpSpPr>
        <p:grpSpPr>
          <a:xfrm>
            <a:off x="4721732" y="3086803"/>
            <a:ext cx="697492" cy="698138"/>
            <a:chOff x="5273801" y="2606040"/>
            <a:chExt cx="1644396" cy="1645920"/>
          </a:xfrm>
        </p:grpSpPr>
        <p:sp>
          <p:nvSpPr>
            <p:cNvPr id="77" name="AutoShape 33">
              <a:extLst>
                <a:ext uri="{FF2B5EF4-FFF2-40B4-BE49-F238E27FC236}">
                  <a16:creationId xmlns:a16="http://schemas.microsoft.com/office/drawing/2014/main" id="{869A9AA7-8FAA-4F65-8451-4D23257B6730}"/>
                </a:ext>
              </a:extLst>
            </p:cNvPr>
            <p:cNvSpPr>
              <a:spLocks noChangeAspect="1" noChangeArrowheads="1" noTextEdit="1"/>
            </p:cNvSpPr>
            <p:nvPr/>
          </p:nvSpPr>
          <p:spPr bwMode="auto">
            <a:xfrm>
              <a:off x="5273801" y="2606040"/>
              <a:ext cx="1644396" cy="1645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a:ea typeface="+mn-ea"/>
                <a:cs typeface="+mn-cs"/>
              </a:endParaRPr>
            </a:p>
          </p:txBody>
        </p:sp>
        <p:grpSp>
          <p:nvGrpSpPr>
            <p:cNvPr id="78" name="Group 77">
              <a:extLst>
                <a:ext uri="{FF2B5EF4-FFF2-40B4-BE49-F238E27FC236}">
                  <a16:creationId xmlns:a16="http://schemas.microsoft.com/office/drawing/2014/main" id="{0EDBDBFE-E2CC-40A6-8072-EA5A7B63C85B}"/>
                </a:ext>
              </a:extLst>
            </p:cNvPr>
            <p:cNvGrpSpPr/>
            <p:nvPr/>
          </p:nvGrpSpPr>
          <p:grpSpPr>
            <a:xfrm>
              <a:off x="5445632" y="2775204"/>
              <a:ext cx="1301877" cy="1306068"/>
              <a:chOff x="5445632" y="2775204"/>
              <a:chExt cx="1301877" cy="1306068"/>
            </a:xfrm>
          </p:grpSpPr>
          <p:sp>
            <p:nvSpPr>
              <p:cNvPr id="79" name="Freeform 35">
                <a:extLst>
                  <a:ext uri="{FF2B5EF4-FFF2-40B4-BE49-F238E27FC236}">
                    <a16:creationId xmlns:a16="http://schemas.microsoft.com/office/drawing/2014/main" id="{6DD33341-E5DD-4A53-94A8-3DF8CEC5CE16}"/>
                  </a:ext>
                </a:extLst>
              </p:cNvPr>
              <p:cNvSpPr>
                <a:spLocks noEditPoints="1"/>
              </p:cNvSpPr>
              <p:nvPr/>
            </p:nvSpPr>
            <p:spPr bwMode="auto">
              <a:xfrm>
                <a:off x="5445632" y="2775204"/>
                <a:ext cx="1301877" cy="1306068"/>
              </a:xfrm>
              <a:custGeom>
                <a:avLst/>
                <a:gdLst>
                  <a:gd name="T0" fmla="*/ 236 w 1824"/>
                  <a:gd name="T1" fmla="*/ 118 h 1828"/>
                  <a:gd name="T2" fmla="*/ 118 w 1824"/>
                  <a:gd name="T3" fmla="*/ 191 h 1828"/>
                  <a:gd name="T4" fmla="*/ 414 w 1824"/>
                  <a:gd name="T5" fmla="*/ 22 h 1828"/>
                  <a:gd name="T6" fmla="*/ 458 w 1824"/>
                  <a:gd name="T7" fmla="*/ 22 h 1828"/>
                  <a:gd name="T8" fmla="*/ 753 w 1824"/>
                  <a:gd name="T9" fmla="*/ 0 h 1828"/>
                  <a:gd name="T10" fmla="*/ 680 w 1824"/>
                  <a:gd name="T11" fmla="*/ 118 h 1828"/>
                  <a:gd name="T12" fmla="*/ 1071 w 1824"/>
                  <a:gd name="T13" fmla="*/ 0 h 1828"/>
                  <a:gd name="T14" fmla="*/ 1093 w 1824"/>
                  <a:gd name="T15" fmla="*/ 213 h 1828"/>
                  <a:gd name="T16" fmla="*/ 1366 w 1824"/>
                  <a:gd name="T17" fmla="*/ 22 h 1828"/>
                  <a:gd name="T18" fmla="*/ 1410 w 1824"/>
                  <a:gd name="T19" fmla="*/ 22 h 1828"/>
                  <a:gd name="T20" fmla="*/ 1706 w 1824"/>
                  <a:gd name="T21" fmla="*/ 0 h 1828"/>
                  <a:gd name="T22" fmla="*/ 1632 w 1824"/>
                  <a:gd name="T23" fmla="*/ 118 h 1828"/>
                  <a:gd name="T24" fmla="*/ 118 w 1824"/>
                  <a:gd name="T25" fmla="*/ 319 h 1828"/>
                  <a:gd name="T26" fmla="*/ 140 w 1824"/>
                  <a:gd name="T27" fmla="*/ 532 h 1828"/>
                  <a:gd name="T28" fmla="*/ 953 w 1824"/>
                  <a:gd name="T29" fmla="*/ 436 h 1828"/>
                  <a:gd name="T30" fmla="*/ 1071 w 1824"/>
                  <a:gd name="T31" fmla="*/ 363 h 1828"/>
                  <a:gd name="T32" fmla="*/ 1071 w 1824"/>
                  <a:gd name="T33" fmla="*/ 363 h 1828"/>
                  <a:gd name="T34" fmla="*/ 1388 w 1824"/>
                  <a:gd name="T35" fmla="*/ 554 h 1828"/>
                  <a:gd name="T36" fmla="*/ 1706 w 1824"/>
                  <a:gd name="T37" fmla="*/ 554 h 1828"/>
                  <a:gd name="T38" fmla="*/ 1706 w 1824"/>
                  <a:gd name="T39" fmla="*/ 554 h 1828"/>
                  <a:gd name="T40" fmla="*/ 1780 w 1824"/>
                  <a:gd name="T41" fmla="*/ 436 h 1828"/>
                  <a:gd name="T42" fmla="*/ 118 w 1824"/>
                  <a:gd name="T43" fmla="*/ 637 h 1828"/>
                  <a:gd name="T44" fmla="*/ 44 w 1824"/>
                  <a:gd name="T45" fmla="*/ 755 h 1828"/>
                  <a:gd name="T46" fmla="*/ 1071 w 1824"/>
                  <a:gd name="T47" fmla="*/ 872 h 1828"/>
                  <a:gd name="T48" fmla="*/ 1071 w 1824"/>
                  <a:gd name="T49" fmla="*/ 872 h 1828"/>
                  <a:gd name="T50" fmla="*/ 1144 w 1824"/>
                  <a:gd name="T51" fmla="*/ 755 h 1828"/>
                  <a:gd name="T52" fmla="*/ 1388 w 1824"/>
                  <a:gd name="T53" fmla="*/ 637 h 1828"/>
                  <a:gd name="T54" fmla="*/ 1315 w 1824"/>
                  <a:gd name="T55" fmla="*/ 755 h 1828"/>
                  <a:gd name="T56" fmla="*/ 1706 w 1824"/>
                  <a:gd name="T57" fmla="*/ 637 h 1828"/>
                  <a:gd name="T58" fmla="*/ 1728 w 1824"/>
                  <a:gd name="T59" fmla="*/ 850 h 1828"/>
                  <a:gd name="T60" fmla="*/ 96 w 1824"/>
                  <a:gd name="T61" fmla="*/ 978 h 1828"/>
                  <a:gd name="T62" fmla="*/ 140 w 1824"/>
                  <a:gd name="T63" fmla="*/ 978 h 1828"/>
                  <a:gd name="T64" fmla="*/ 436 w 1824"/>
                  <a:gd name="T65" fmla="*/ 956 h 1828"/>
                  <a:gd name="T66" fmla="*/ 362 w 1824"/>
                  <a:gd name="T67" fmla="*/ 1073 h 1828"/>
                  <a:gd name="T68" fmla="*/ 753 w 1824"/>
                  <a:gd name="T69" fmla="*/ 956 h 1828"/>
                  <a:gd name="T70" fmla="*/ 775 w 1824"/>
                  <a:gd name="T71" fmla="*/ 1169 h 1828"/>
                  <a:gd name="T72" fmla="*/ 1049 w 1824"/>
                  <a:gd name="T73" fmla="*/ 978 h 1828"/>
                  <a:gd name="T74" fmla="*/ 1093 w 1824"/>
                  <a:gd name="T75" fmla="*/ 978 h 1828"/>
                  <a:gd name="T76" fmla="*/ 1388 w 1824"/>
                  <a:gd name="T77" fmla="*/ 956 h 1828"/>
                  <a:gd name="T78" fmla="*/ 1315 w 1824"/>
                  <a:gd name="T79" fmla="*/ 1073 h 1828"/>
                  <a:gd name="T80" fmla="*/ 1706 w 1824"/>
                  <a:gd name="T81" fmla="*/ 956 h 1828"/>
                  <a:gd name="T82" fmla="*/ 1728 w 1824"/>
                  <a:gd name="T83" fmla="*/ 1169 h 1828"/>
                  <a:gd name="T84" fmla="*/ 0 w 1824"/>
                  <a:gd name="T85" fmla="*/ 1392 h 1828"/>
                  <a:gd name="T86" fmla="*/ 118 w 1824"/>
                  <a:gd name="T87" fmla="*/ 1318 h 1828"/>
                  <a:gd name="T88" fmla="*/ 118 w 1824"/>
                  <a:gd name="T89" fmla="*/ 1318 h 1828"/>
                  <a:gd name="T90" fmla="*/ 436 w 1824"/>
                  <a:gd name="T91" fmla="*/ 1509 h 1828"/>
                  <a:gd name="T92" fmla="*/ 753 w 1824"/>
                  <a:gd name="T93" fmla="*/ 1509 h 1828"/>
                  <a:gd name="T94" fmla="*/ 753 w 1824"/>
                  <a:gd name="T95" fmla="*/ 1509 h 1828"/>
                  <a:gd name="T96" fmla="*/ 827 w 1824"/>
                  <a:gd name="T97" fmla="*/ 1392 h 1828"/>
                  <a:gd name="T98" fmla="*/ 1706 w 1824"/>
                  <a:gd name="T99" fmla="*/ 1274 h 1828"/>
                  <a:gd name="T100" fmla="*/ 1632 w 1824"/>
                  <a:gd name="T101" fmla="*/ 1392 h 1828"/>
                  <a:gd name="T102" fmla="*/ 118 w 1824"/>
                  <a:gd name="T103" fmla="*/ 1828 h 1828"/>
                  <a:gd name="T104" fmla="*/ 118 w 1824"/>
                  <a:gd name="T105" fmla="*/ 1828 h 1828"/>
                  <a:gd name="T106" fmla="*/ 192 w 1824"/>
                  <a:gd name="T107" fmla="*/ 1710 h 1828"/>
                  <a:gd name="T108" fmla="*/ 414 w 1824"/>
                  <a:gd name="T109" fmla="*/ 1806 h 1828"/>
                  <a:gd name="T110" fmla="*/ 436 w 1824"/>
                  <a:gd name="T111" fmla="*/ 1593 h 1828"/>
                  <a:gd name="T112" fmla="*/ 871 w 1824"/>
                  <a:gd name="T113" fmla="*/ 1710 h 1828"/>
                  <a:gd name="T114" fmla="*/ 753 w 1824"/>
                  <a:gd name="T115" fmla="*/ 1784 h 1828"/>
                  <a:gd name="T116" fmla="*/ 1588 w 1824"/>
                  <a:gd name="T117" fmla="*/ 1710 h 1828"/>
                  <a:gd name="T118" fmla="*/ 1706 w 1824"/>
                  <a:gd name="T119" fmla="*/ 1637 h 1828"/>
                  <a:gd name="T120" fmla="*/ 1706 w 1824"/>
                  <a:gd name="T121" fmla="*/ 1637 h 18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824" h="1828">
                    <a:moveTo>
                      <a:pt x="118" y="235"/>
                    </a:moveTo>
                    <a:cubicBezTo>
                      <a:pt x="53" y="235"/>
                      <a:pt x="0" y="183"/>
                      <a:pt x="0" y="118"/>
                    </a:cubicBezTo>
                    <a:cubicBezTo>
                      <a:pt x="0" y="53"/>
                      <a:pt x="53" y="0"/>
                      <a:pt x="118" y="0"/>
                    </a:cubicBezTo>
                    <a:cubicBezTo>
                      <a:pt x="183" y="0"/>
                      <a:pt x="236" y="53"/>
                      <a:pt x="236" y="118"/>
                    </a:cubicBezTo>
                    <a:cubicBezTo>
                      <a:pt x="236" y="183"/>
                      <a:pt x="183" y="235"/>
                      <a:pt x="118" y="235"/>
                    </a:cubicBezTo>
                    <a:close/>
                    <a:moveTo>
                      <a:pt x="118" y="44"/>
                    </a:moveTo>
                    <a:cubicBezTo>
                      <a:pt x="77" y="44"/>
                      <a:pt x="44" y="77"/>
                      <a:pt x="44" y="118"/>
                    </a:cubicBezTo>
                    <a:cubicBezTo>
                      <a:pt x="44" y="158"/>
                      <a:pt x="77" y="191"/>
                      <a:pt x="118" y="191"/>
                    </a:cubicBezTo>
                    <a:cubicBezTo>
                      <a:pt x="159" y="191"/>
                      <a:pt x="192" y="158"/>
                      <a:pt x="192" y="118"/>
                    </a:cubicBezTo>
                    <a:cubicBezTo>
                      <a:pt x="192" y="77"/>
                      <a:pt x="159" y="44"/>
                      <a:pt x="118" y="44"/>
                    </a:cubicBezTo>
                    <a:close/>
                    <a:moveTo>
                      <a:pt x="436" y="0"/>
                    </a:moveTo>
                    <a:cubicBezTo>
                      <a:pt x="424" y="0"/>
                      <a:pt x="414" y="10"/>
                      <a:pt x="414" y="22"/>
                    </a:cubicBezTo>
                    <a:cubicBezTo>
                      <a:pt x="414" y="213"/>
                      <a:pt x="414" y="213"/>
                      <a:pt x="414" y="213"/>
                    </a:cubicBezTo>
                    <a:cubicBezTo>
                      <a:pt x="414" y="225"/>
                      <a:pt x="424" y="235"/>
                      <a:pt x="436" y="235"/>
                    </a:cubicBezTo>
                    <a:cubicBezTo>
                      <a:pt x="448" y="235"/>
                      <a:pt x="458" y="225"/>
                      <a:pt x="458" y="213"/>
                    </a:cubicBezTo>
                    <a:cubicBezTo>
                      <a:pt x="458" y="22"/>
                      <a:pt x="458" y="22"/>
                      <a:pt x="458" y="22"/>
                    </a:cubicBezTo>
                    <a:cubicBezTo>
                      <a:pt x="458" y="10"/>
                      <a:pt x="448" y="0"/>
                      <a:pt x="436" y="0"/>
                    </a:cubicBezTo>
                    <a:close/>
                    <a:moveTo>
                      <a:pt x="753" y="235"/>
                    </a:moveTo>
                    <a:cubicBezTo>
                      <a:pt x="688" y="235"/>
                      <a:pt x="636" y="183"/>
                      <a:pt x="636" y="118"/>
                    </a:cubicBezTo>
                    <a:cubicBezTo>
                      <a:pt x="636" y="53"/>
                      <a:pt x="688" y="0"/>
                      <a:pt x="753" y="0"/>
                    </a:cubicBezTo>
                    <a:cubicBezTo>
                      <a:pt x="818" y="0"/>
                      <a:pt x="871" y="53"/>
                      <a:pt x="871" y="118"/>
                    </a:cubicBezTo>
                    <a:cubicBezTo>
                      <a:pt x="871" y="183"/>
                      <a:pt x="818" y="235"/>
                      <a:pt x="753" y="235"/>
                    </a:cubicBezTo>
                    <a:close/>
                    <a:moveTo>
                      <a:pt x="753" y="44"/>
                    </a:moveTo>
                    <a:cubicBezTo>
                      <a:pt x="713" y="44"/>
                      <a:pt x="680" y="77"/>
                      <a:pt x="680" y="118"/>
                    </a:cubicBezTo>
                    <a:cubicBezTo>
                      <a:pt x="680" y="158"/>
                      <a:pt x="713" y="191"/>
                      <a:pt x="753" y="191"/>
                    </a:cubicBezTo>
                    <a:cubicBezTo>
                      <a:pt x="794" y="191"/>
                      <a:pt x="827" y="158"/>
                      <a:pt x="827" y="118"/>
                    </a:cubicBezTo>
                    <a:cubicBezTo>
                      <a:pt x="827" y="77"/>
                      <a:pt x="794" y="44"/>
                      <a:pt x="753" y="44"/>
                    </a:cubicBezTo>
                    <a:close/>
                    <a:moveTo>
                      <a:pt x="1071" y="0"/>
                    </a:moveTo>
                    <a:cubicBezTo>
                      <a:pt x="1059" y="0"/>
                      <a:pt x="1049" y="10"/>
                      <a:pt x="1049" y="22"/>
                    </a:cubicBezTo>
                    <a:cubicBezTo>
                      <a:pt x="1049" y="213"/>
                      <a:pt x="1049" y="213"/>
                      <a:pt x="1049" y="213"/>
                    </a:cubicBezTo>
                    <a:cubicBezTo>
                      <a:pt x="1049" y="225"/>
                      <a:pt x="1059" y="235"/>
                      <a:pt x="1071" y="235"/>
                    </a:cubicBezTo>
                    <a:cubicBezTo>
                      <a:pt x="1083" y="235"/>
                      <a:pt x="1093" y="225"/>
                      <a:pt x="1093" y="213"/>
                    </a:cubicBezTo>
                    <a:cubicBezTo>
                      <a:pt x="1093" y="22"/>
                      <a:pt x="1093" y="22"/>
                      <a:pt x="1093" y="22"/>
                    </a:cubicBezTo>
                    <a:cubicBezTo>
                      <a:pt x="1093" y="10"/>
                      <a:pt x="1083" y="0"/>
                      <a:pt x="1071" y="0"/>
                    </a:cubicBezTo>
                    <a:close/>
                    <a:moveTo>
                      <a:pt x="1388" y="0"/>
                    </a:moveTo>
                    <a:cubicBezTo>
                      <a:pt x="1376" y="0"/>
                      <a:pt x="1366" y="10"/>
                      <a:pt x="1366" y="22"/>
                    </a:cubicBezTo>
                    <a:cubicBezTo>
                      <a:pt x="1366" y="213"/>
                      <a:pt x="1366" y="213"/>
                      <a:pt x="1366" y="213"/>
                    </a:cubicBezTo>
                    <a:cubicBezTo>
                      <a:pt x="1366" y="225"/>
                      <a:pt x="1376" y="235"/>
                      <a:pt x="1388" y="235"/>
                    </a:cubicBezTo>
                    <a:cubicBezTo>
                      <a:pt x="1400" y="235"/>
                      <a:pt x="1410" y="225"/>
                      <a:pt x="1410" y="213"/>
                    </a:cubicBezTo>
                    <a:cubicBezTo>
                      <a:pt x="1410" y="22"/>
                      <a:pt x="1410" y="22"/>
                      <a:pt x="1410" y="22"/>
                    </a:cubicBezTo>
                    <a:cubicBezTo>
                      <a:pt x="1410" y="10"/>
                      <a:pt x="1400" y="0"/>
                      <a:pt x="1388" y="0"/>
                    </a:cubicBezTo>
                    <a:close/>
                    <a:moveTo>
                      <a:pt x="1706" y="235"/>
                    </a:moveTo>
                    <a:cubicBezTo>
                      <a:pt x="1641" y="235"/>
                      <a:pt x="1588" y="183"/>
                      <a:pt x="1588" y="118"/>
                    </a:cubicBezTo>
                    <a:cubicBezTo>
                      <a:pt x="1588" y="53"/>
                      <a:pt x="1641" y="0"/>
                      <a:pt x="1706" y="0"/>
                    </a:cubicBezTo>
                    <a:cubicBezTo>
                      <a:pt x="1771" y="0"/>
                      <a:pt x="1824" y="53"/>
                      <a:pt x="1824" y="118"/>
                    </a:cubicBezTo>
                    <a:cubicBezTo>
                      <a:pt x="1824" y="183"/>
                      <a:pt x="1771" y="235"/>
                      <a:pt x="1706" y="235"/>
                    </a:cubicBezTo>
                    <a:close/>
                    <a:moveTo>
                      <a:pt x="1706" y="44"/>
                    </a:moveTo>
                    <a:cubicBezTo>
                      <a:pt x="1665" y="44"/>
                      <a:pt x="1632" y="77"/>
                      <a:pt x="1632" y="118"/>
                    </a:cubicBezTo>
                    <a:cubicBezTo>
                      <a:pt x="1632" y="158"/>
                      <a:pt x="1665" y="191"/>
                      <a:pt x="1706" y="191"/>
                    </a:cubicBezTo>
                    <a:cubicBezTo>
                      <a:pt x="1747" y="191"/>
                      <a:pt x="1780" y="158"/>
                      <a:pt x="1780" y="118"/>
                    </a:cubicBezTo>
                    <a:cubicBezTo>
                      <a:pt x="1780" y="77"/>
                      <a:pt x="1747" y="44"/>
                      <a:pt x="1706" y="44"/>
                    </a:cubicBezTo>
                    <a:close/>
                    <a:moveTo>
                      <a:pt x="118" y="319"/>
                    </a:moveTo>
                    <a:cubicBezTo>
                      <a:pt x="106" y="319"/>
                      <a:pt x="96" y="328"/>
                      <a:pt x="96" y="341"/>
                    </a:cubicBezTo>
                    <a:cubicBezTo>
                      <a:pt x="96" y="532"/>
                      <a:pt x="96" y="532"/>
                      <a:pt x="96" y="532"/>
                    </a:cubicBezTo>
                    <a:cubicBezTo>
                      <a:pt x="96" y="544"/>
                      <a:pt x="106" y="554"/>
                      <a:pt x="118" y="554"/>
                    </a:cubicBezTo>
                    <a:cubicBezTo>
                      <a:pt x="130" y="554"/>
                      <a:pt x="140" y="544"/>
                      <a:pt x="140" y="532"/>
                    </a:cubicBezTo>
                    <a:cubicBezTo>
                      <a:pt x="140" y="341"/>
                      <a:pt x="140" y="341"/>
                      <a:pt x="140" y="341"/>
                    </a:cubicBezTo>
                    <a:cubicBezTo>
                      <a:pt x="140" y="328"/>
                      <a:pt x="130" y="319"/>
                      <a:pt x="118" y="319"/>
                    </a:cubicBezTo>
                    <a:close/>
                    <a:moveTo>
                      <a:pt x="1071" y="554"/>
                    </a:moveTo>
                    <a:cubicBezTo>
                      <a:pt x="1006" y="554"/>
                      <a:pt x="953" y="501"/>
                      <a:pt x="953" y="436"/>
                    </a:cubicBezTo>
                    <a:cubicBezTo>
                      <a:pt x="953" y="371"/>
                      <a:pt x="1006" y="319"/>
                      <a:pt x="1071" y="319"/>
                    </a:cubicBezTo>
                    <a:cubicBezTo>
                      <a:pt x="1136" y="319"/>
                      <a:pt x="1188" y="371"/>
                      <a:pt x="1188" y="436"/>
                    </a:cubicBezTo>
                    <a:cubicBezTo>
                      <a:pt x="1188" y="501"/>
                      <a:pt x="1136" y="554"/>
                      <a:pt x="1071" y="554"/>
                    </a:cubicBezTo>
                    <a:close/>
                    <a:moveTo>
                      <a:pt x="1071" y="363"/>
                    </a:moveTo>
                    <a:cubicBezTo>
                      <a:pt x="1030" y="363"/>
                      <a:pt x="997" y="396"/>
                      <a:pt x="997" y="436"/>
                    </a:cubicBezTo>
                    <a:cubicBezTo>
                      <a:pt x="997" y="477"/>
                      <a:pt x="1030" y="510"/>
                      <a:pt x="1071" y="510"/>
                    </a:cubicBezTo>
                    <a:cubicBezTo>
                      <a:pt x="1111" y="510"/>
                      <a:pt x="1144" y="477"/>
                      <a:pt x="1144" y="436"/>
                    </a:cubicBezTo>
                    <a:cubicBezTo>
                      <a:pt x="1144" y="396"/>
                      <a:pt x="1111" y="363"/>
                      <a:pt x="1071" y="363"/>
                    </a:cubicBezTo>
                    <a:close/>
                    <a:moveTo>
                      <a:pt x="1388" y="319"/>
                    </a:moveTo>
                    <a:cubicBezTo>
                      <a:pt x="1376" y="319"/>
                      <a:pt x="1366" y="328"/>
                      <a:pt x="1366" y="341"/>
                    </a:cubicBezTo>
                    <a:cubicBezTo>
                      <a:pt x="1366" y="532"/>
                      <a:pt x="1366" y="532"/>
                      <a:pt x="1366" y="532"/>
                    </a:cubicBezTo>
                    <a:cubicBezTo>
                      <a:pt x="1366" y="544"/>
                      <a:pt x="1376" y="554"/>
                      <a:pt x="1388" y="554"/>
                    </a:cubicBezTo>
                    <a:cubicBezTo>
                      <a:pt x="1400" y="554"/>
                      <a:pt x="1410" y="544"/>
                      <a:pt x="1410" y="532"/>
                    </a:cubicBezTo>
                    <a:cubicBezTo>
                      <a:pt x="1410" y="341"/>
                      <a:pt x="1410" y="341"/>
                      <a:pt x="1410" y="341"/>
                    </a:cubicBezTo>
                    <a:cubicBezTo>
                      <a:pt x="1410" y="328"/>
                      <a:pt x="1400" y="319"/>
                      <a:pt x="1388" y="319"/>
                    </a:cubicBezTo>
                    <a:close/>
                    <a:moveTo>
                      <a:pt x="1706" y="554"/>
                    </a:moveTo>
                    <a:cubicBezTo>
                      <a:pt x="1641" y="554"/>
                      <a:pt x="1588" y="501"/>
                      <a:pt x="1588" y="436"/>
                    </a:cubicBezTo>
                    <a:cubicBezTo>
                      <a:pt x="1588" y="371"/>
                      <a:pt x="1641" y="319"/>
                      <a:pt x="1706" y="319"/>
                    </a:cubicBezTo>
                    <a:cubicBezTo>
                      <a:pt x="1771" y="319"/>
                      <a:pt x="1824" y="371"/>
                      <a:pt x="1824" y="436"/>
                    </a:cubicBezTo>
                    <a:cubicBezTo>
                      <a:pt x="1824" y="501"/>
                      <a:pt x="1771" y="554"/>
                      <a:pt x="1706" y="554"/>
                    </a:cubicBezTo>
                    <a:close/>
                    <a:moveTo>
                      <a:pt x="1706" y="363"/>
                    </a:moveTo>
                    <a:cubicBezTo>
                      <a:pt x="1665" y="363"/>
                      <a:pt x="1632" y="396"/>
                      <a:pt x="1632" y="436"/>
                    </a:cubicBezTo>
                    <a:cubicBezTo>
                      <a:pt x="1632" y="477"/>
                      <a:pt x="1665" y="510"/>
                      <a:pt x="1706" y="510"/>
                    </a:cubicBezTo>
                    <a:cubicBezTo>
                      <a:pt x="1747" y="510"/>
                      <a:pt x="1780" y="477"/>
                      <a:pt x="1780" y="436"/>
                    </a:cubicBezTo>
                    <a:cubicBezTo>
                      <a:pt x="1780" y="396"/>
                      <a:pt x="1747" y="363"/>
                      <a:pt x="1706" y="363"/>
                    </a:cubicBezTo>
                    <a:close/>
                    <a:moveTo>
                      <a:pt x="118" y="872"/>
                    </a:moveTo>
                    <a:cubicBezTo>
                      <a:pt x="53" y="872"/>
                      <a:pt x="0" y="820"/>
                      <a:pt x="0" y="755"/>
                    </a:cubicBezTo>
                    <a:cubicBezTo>
                      <a:pt x="0" y="690"/>
                      <a:pt x="53" y="637"/>
                      <a:pt x="118" y="637"/>
                    </a:cubicBezTo>
                    <a:cubicBezTo>
                      <a:pt x="183" y="637"/>
                      <a:pt x="236" y="690"/>
                      <a:pt x="236" y="755"/>
                    </a:cubicBezTo>
                    <a:cubicBezTo>
                      <a:pt x="236" y="820"/>
                      <a:pt x="183" y="872"/>
                      <a:pt x="118" y="872"/>
                    </a:cubicBezTo>
                    <a:close/>
                    <a:moveTo>
                      <a:pt x="118" y="681"/>
                    </a:moveTo>
                    <a:cubicBezTo>
                      <a:pt x="77" y="681"/>
                      <a:pt x="44" y="714"/>
                      <a:pt x="44" y="755"/>
                    </a:cubicBezTo>
                    <a:cubicBezTo>
                      <a:pt x="44" y="795"/>
                      <a:pt x="77" y="828"/>
                      <a:pt x="118" y="828"/>
                    </a:cubicBezTo>
                    <a:cubicBezTo>
                      <a:pt x="159" y="828"/>
                      <a:pt x="192" y="795"/>
                      <a:pt x="192" y="755"/>
                    </a:cubicBezTo>
                    <a:cubicBezTo>
                      <a:pt x="192" y="714"/>
                      <a:pt x="159" y="681"/>
                      <a:pt x="118" y="681"/>
                    </a:cubicBezTo>
                    <a:close/>
                    <a:moveTo>
                      <a:pt x="1071" y="872"/>
                    </a:moveTo>
                    <a:cubicBezTo>
                      <a:pt x="1006" y="872"/>
                      <a:pt x="953" y="820"/>
                      <a:pt x="953" y="755"/>
                    </a:cubicBezTo>
                    <a:cubicBezTo>
                      <a:pt x="953" y="690"/>
                      <a:pt x="1006" y="637"/>
                      <a:pt x="1071" y="637"/>
                    </a:cubicBezTo>
                    <a:cubicBezTo>
                      <a:pt x="1136" y="637"/>
                      <a:pt x="1188" y="690"/>
                      <a:pt x="1188" y="755"/>
                    </a:cubicBezTo>
                    <a:cubicBezTo>
                      <a:pt x="1188" y="820"/>
                      <a:pt x="1136" y="872"/>
                      <a:pt x="1071" y="872"/>
                    </a:cubicBezTo>
                    <a:close/>
                    <a:moveTo>
                      <a:pt x="1071" y="681"/>
                    </a:moveTo>
                    <a:cubicBezTo>
                      <a:pt x="1030" y="681"/>
                      <a:pt x="997" y="714"/>
                      <a:pt x="997" y="755"/>
                    </a:cubicBezTo>
                    <a:cubicBezTo>
                      <a:pt x="997" y="795"/>
                      <a:pt x="1030" y="828"/>
                      <a:pt x="1071" y="828"/>
                    </a:cubicBezTo>
                    <a:cubicBezTo>
                      <a:pt x="1111" y="828"/>
                      <a:pt x="1144" y="795"/>
                      <a:pt x="1144" y="755"/>
                    </a:cubicBezTo>
                    <a:cubicBezTo>
                      <a:pt x="1144" y="714"/>
                      <a:pt x="1111" y="681"/>
                      <a:pt x="1071" y="681"/>
                    </a:cubicBezTo>
                    <a:close/>
                    <a:moveTo>
                      <a:pt x="1388" y="872"/>
                    </a:moveTo>
                    <a:cubicBezTo>
                      <a:pt x="1323" y="872"/>
                      <a:pt x="1271" y="820"/>
                      <a:pt x="1271" y="755"/>
                    </a:cubicBezTo>
                    <a:cubicBezTo>
                      <a:pt x="1271" y="690"/>
                      <a:pt x="1323" y="637"/>
                      <a:pt x="1388" y="637"/>
                    </a:cubicBezTo>
                    <a:cubicBezTo>
                      <a:pt x="1453" y="637"/>
                      <a:pt x="1506" y="690"/>
                      <a:pt x="1506" y="755"/>
                    </a:cubicBezTo>
                    <a:cubicBezTo>
                      <a:pt x="1506" y="820"/>
                      <a:pt x="1453" y="872"/>
                      <a:pt x="1388" y="872"/>
                    </a:cubicBezTo>
                    <a:close/>
                    <a:moveTo>
                      <a:pt x="1388" y="681"/>
                    </a:moveTo>
                    <a:cubicBezTo>
                      <a:pt x="1348" y="681"/>
                      <a:pt x="1315" y="714"/>
                      <a:pt x="1315" y="755"/>
                    </a:cubicBezTo>
                    <a:cubicBezTo>
                      <a:pt x="1315" y="795"/>
                      <a:pt x="1348" y="828"/>
                      <a:pt x="1388" y="828"/>
                    </a:cubicBezTo>
                    <a:cubicBezTo>
                      <a:pt x="1429" y="828"/>
                      <a:pt x="1462" y="795"/>
                      <a:pt x="1462" y="755"/>
                    </a:cubicBezTo>
                    <a:cubicBezTo>
                      <a:pt x="1462" y="714"/>
                      <a:pt x="1429" y="681"/>
                      <a:pt x="1388" y="681"/>
                    </a:cubicBezTo>
                    <a:close/>
                    <a:moveTo>
                      <a:pt x="1706" y="637"/>
                    </a:moveTo>
                    <a:cubicBezTo>
                      <a:pt x="1694" y="637"/>
                      <a:pt x="1684" y="647"/>
                      <a:pt x="1684" y="659"/>
                    </a:cubicBezTo>
                    <a:cubicBezTo>
                      <a:pt x="1684" y="850"/>
                      <a:pt x="1684" y="850"/>
                      <a:pt x="1684" y="850"/>
                    </a:cubicBezTo>
                    <a:cubicBezTo>
                      <a:pt x="1684" y="863"/>
                      <a:pt x="1694" y="872"/>
                      <a:pt x="1706" y="872"/>
                    </a:cubicBezTo>
                    <a:cubicBezTo>
                      <a:pt x="1718" y="872"/>
                      <a:pt x="1728" y="863"/>
                      <a:pt x="1728" y="850"/>
                    </a:cubicBezTo>
                    <a:cubicBezTo>
                      <a:pt x="1728" y="659"/>
                      <a:pt x="1728" y="659"/>
                      <a:pt x="1728" y="659"/>
                    </a:cubicBezTo>
                    <a:cubicBezTo>
                      <a:pt x="1728" y="647"/>
                      <a:pt x="1718" y="637"/>
                      <a:pt x="1706" y="637"/>
                    </a:cubicBezTo>
                    <a:close/>
                    <a:moveTo>
                      <a:pt x="118" y="956"/>
                    </a:moveTo>
                    <a:cubicBezTo>
                      <a:pt x="106" y="956"/>
                      <a:pt x="96" y="965"/>
                      <a:pt x="96" y="978"/>
                    </a:cubicBezTo>
                    <a:cubicBezTo>
                      <a:pt x="96" y="1169"/>
                      <a:pt x="96" y="1169"/>
                      <a:pt x="96" y="1169"/>
                    </a:cubicBezTo>
                    <a:cubicBezTo>
                      <a:pt x="96" y="1181"/>
                      <a:pt x="106" y="1191"/>
                      <a:pt x="118" y="1191"/>
                    </a:cubicBezTo>
                    <a:cubicBezTo>
                      <a:pt x="130" y="1191"/>
                      <a:pt x="140" y="1181"/>
                      <a:pt x="140" y="1169"/>
                    </a:cubicBezTo>
                    <a:cubicBezTo>
                      <a:pt x="140" y="978"/>
                      <a:pt x="140" y="978"/>
                      <a:pt x="140" y="978"/>
                    </a:cubicBezTo>
                    <a:cubicBezTo>
                      <a:pt x="140" y="965"/>
                      <a:pt x="130" y="956"/>
                      <a:pt x="118" y="956"/>
                    </a:cubicBezTo>
                    <a:close/>
                    <a:moveTo>
                      <a:pt x="436" y="1191"/>
                    </a:moveTo>
                    <a:cubicBezTo>
                      <a:pt x="371" y="1191"/>
                      <a:pt x="318" y="1138"/>
                      <a:pt x="318" y="1073"/>
                    </a:cubicBezTo>
                    <a:cubicBezTo>
                      <a:pt x="318" y="1008"/>
                      <a:pt x="371" y="956"/>
                      <a:pt x="436" y="956"/>
                    </a:cubicBezTo>
                    <a:cubicBezTo>
                      <a:pt x="501" y="956"/>
                      <a:pt x="553" y="1008"/>
                      <a:pt x="553" y="1073"/>
                    </a:cubicBezTo>
                    <a:cubicBezTo>
                      <a:pt x="553" y="1138"/>
                      <a:pt x="501" y="1191"/>
                      <a:pt x="436" y="1191"/>
                    </a:cubicBezTo>
                    <a:close/>
                    <a:moveTo>
                      <a:pt x="436" y="1000"/>
                    </a:moveTo>
                    <a:cubicBezTo>
                      <a:pt x="395" y="1000"/>
                      <a:pt x="362" y="1033"/>
                      <a:pt x="362" y="1073"/>
                    </a:cubicBezTo>
                    <a:cubicBezTo>
                      <a:pt x="362" y="1114"/>
                      <a:pt x="395" y="1147"/>
                      <a:pt x="436" y="1147"/>
                    </a:cubicBezTo>
                    <a:cubicBezTo>
                      <a:pt x="476" y="1147"/>
                      <a:pt x="509" y="1114"/>
                      <a:pt x="509" y="1073"/>
                    </a:cubicBezTo>
                    <a:cubicBezTo>
                      <a:pt x="509" y="1033"/>
                      <a:pt x="476" y="1000"/>
                      <a:pt x="436" y="1000"/>
                    </a:cubicBezTo>
                    <a:close/>
                    <a:moveTo>
                      <a:pt x="753" y="956"/>
                    </a:moveTo>
                    <a:cubicBezTo>
                      <a:pt x="741" y="956"/>
                      <a:pt x="731" y="965"/>
                      <a:pt x="731" y="978"/>
                    </a:cubicBezTo>
                    <a:cubicBezTo>
                      <a:pt x="731" y="1169"/>
                      <a:pt x="731" y="1169"/>
                      <a:pt x="731" y="1169"/>
                    </a:cubicBezTo>
                    <a:cubicBezTo>
                      <a:pt x="731" y="1181"/>
                      <a:pt x="741" y="1191"/>
                      <a:pt x="753" y="1191"/>
                    </a:cubicBezTo>
                    <a:cubicBezTo>
                      <a:pt x="765" y="1191"/>
                      <a:pt x="775" y="1181"/>
                      <a:pt x="775" y="1169"/>
                    </a:cubicBezTo>
                    <a:cubicBezTo>
                      <a:pt x="775" y="978"/>
                      <a:pt x="775" y="978"/>
                      <a:pt x="775" y="978"/>
                    </a:cubicBezTo>
                    <a:cubicBezTo>
                      <a:pt x="775" y="965"/>
                      <a:pt x="765" y="956"/>
                      <a:pt x="753" y="956"/>
                    </a:cubicBezTo>
                    <a:close/>
                    <a:moveTo>
                      <a:pt x="1071" y="956"/>
                    </a:moveTo>
                    <a:cubicBezTo>
                      <a:pt x="1059" y="956"/>
                      <a:pt x="1049" y="965"/>
                      <a:pt x="1049" y="978"/>
                    </a:cubicBezTo>
                    <a:cubicBezTo>
                      <a:pt x="1049" y="1169"/>
                      <a:pt x="1049" y="1169"/>
                      <a:pt x="1049" y="1169"/>
                    </a:cubicBezTo>
                    <a:cubicBezTo>
                      <a:pt x="1049" y="1181"/>
                      <a:pt x="1059" y="1191"/>
                      <a:pt x="1071" y="1191"/>
                    </a:cubicBezTo>
                    <a:cubicBezTo>
                      <a:pt x="1083" y="1191"/>
                      <a:pt x="1093" y="1181"/>
                      <a:pt x="1093" y="1169"/>
                    </a:cubicBezTo>
                    <a:cubicBezTo>
                      <a:pt x="1093" y="978"/>
                      <a:pt x="1093" y="978"/>
                      <a:pt x="1093" y="978"/>
                    </a:cubicBezTo>
                    <a:cubicBezTo>
                      <a:pt x="1093" y="965"/>
                      <a:pt x="1083" y="956"/>
                      <a:pt x="1071" y="956"/>
                    </a:cubicBezTo>
                    <a:close/>
                    <a:moveTo>
                      <a:pt x="1388" y="1191"/>
                    </a:moveTo>
                    <a:cubicBezTo>
                      <a:pt x="1323" y="1191"/>
                      <a:pt x="1271" y="1138"/>
                      <a:pt x="1271" y="1073"/>
                    </a:cubicBezTo>
                    <a:cubicBezTo>
                      <a:pt x="1271" y="1008"/>
                      <a:pt x="1323" y="956"/>
                      <a:pt x="1388" y="956"/>
                    </a:cubicBezTo>
                    <a:cubicBezTo>
                      <a:pt x="1453" y="956"/>
                      <a:pt x="1506" y="1008"/>
                      <a:pt x="1506" y="1073"/>
                    </a:cubicBezTo>
                    <a:cubicBezTo>
                      <a:pt x="1506" y="1138"/>
                      <a:pt x="1453" y="1191"/>
                      <a:pt x="1388" y="1191"/>
                    </a:cubicBezTo>
                    <a:close/>
                    <a:moveTo>
                      <a:pt x="1388" y="1000"/>
                    </a:moveTo>
                    <a:cubicBezTo>
                      <a:pt x="1348" y="1000"/>
                      <a:pt x="1315" y="1033"/>
                      <a:pt x="1315" y="1073"/>
                    </a:cubicBezTo>
                    <a:cubicBezTo>
                      <a:pt x="1315" y="1114"/>
                      <a:pt x="1348" y="1147"/>
                      <a:pt x="1388" y="1147"/>
                    </a:cubicBezTo>
                    <a:cubicBezTo>
                      <a:pt x="1429" y="1147"/>
                      <a:pt x="1462" y="1114"/>
                      <a:pt x="1462" y="1073"/>
                    </a:cubicBezTo>
                    <a:cubicBezTo>
                      <a:pt x="1462" y="1033"/>
                      <a:pt x="1429" y="1000"/>
                      <a:pt x="1388" y="1000"/>
                    </a:cubicBezTo>
                    <a:close/>
                    <a:moveTo>
                      <a:pt x="1706" y="956"/>
                    </a:moveTo>
                    <a:cubicBezTo>
                      <a:pt x="1694" y="956"/>
                      <a:pt x="1684" y="965"/>
                      <a:pt x="1684" y="978"/>
                    </a:cubicBezTo>
                    <a:cubicBezTo>
                      <a:pt x="1684" y="1169"/>
                      <a:pt x="1684" y="1169"/>
                      <a:pt x="1684" y="1169"/>
                    </a:cubicBezTo>
                    <a:cubicBezTo>
                      <a:pt x="1684" y="1181"/>
                      <a:pt x="1694" y="1191"/>
                      <a:pt x="1706" y="1191"/>
                    </a:cubicBezTo>
                    <a:cubicBezTo>
                      <a:pt x="1718" y="1191"/>
                      <a:pt x="1728" y="1181"/>
                      <a:pt x="1728" y="1169"/>
                    </a:cubicBezTo>
                    <a:cubicBezTo>
                      <a:pt x="1728" y="978"/>
                      <a:pt x="1728" y="978"/>
                      <a:pt x="1728" y="978"/>
                    </a:cubicBezTo>
                    <a:cubicBezTo>
                      <a:pt x="1728" y="965"/>
                      <a:pt x="1718" y="956"/>
                      <a:pt x="1706" y="956"/>
                    </a:cubicBezTo>
                    <a:close/>
                    <a:moveTo>
                      <a:pt x="118" y="1509"/>
                    </a:moveTo>
                    <a:cubicBezTo>
                      <a:pt x="53" y="1509"/>
                      <a:pt x="0" y="1457"/>
                      <a:pt x="0" y="1392"/>
                    </a:cubicBezTo>
                    <a:cubicBezTo>
                      <a:pt x="0" y="1327"/>
                      <a:pt x="53" y="1274"/>
                      <a:pt x="118" y="1274"/>
                    </a:cubicBezTo>
                    <a:cubicBezTo>
                      <a:pt x="183" y="1274"/>
                      <a:pt x="236" y="1327"/>
                      <a:pt x="236" y="1392"/>
                    </a:cubicBezTo>
                    <a:cubicBezTo>
                      <a:pt x="236" y="1457"/>
                      <a:pt x="183" y="1509"/>
                      <a:pt x="118" y="1509"/>
                    </a:cubicBezTo>
                    <a:close/>
                    <a:moveTo>
                      <a:pt x="118" y="1318"/>
                    </a:moveTo>
                    <a:cubicBezTo>
                      <a:pt x="77" y="1318"/>
                      <a:pt x="44" y="1351"/>
                      <a:pt x="44" y="1392"/>
                    </a:cubicBezTo>
                    <a:cubicBezTo>
                      <a:pt x="44" y="1432"/>
                      <a:pt x="77" y="1465"/>
                      <a:pt x="118" y="1465"/>
                    </a:cubicBezTo>
                    <a:cubicBezTo>
                      <a:pt x="159" y="1465"/>
                      <a:pt x="192" y="1432"/>
                      <a:pt x="192" y="1392"/>
                    </a:cubicBezTo>
                    <a:cubicBezTo>
                      <a:pt x="192" y="1351"/>
                      <a:pt x="159" y="1318"/>
                      <a:pt x="118" y="1318"/>
                    </a:cubicBezTo>
                    <a:close/>
                    <a:moveTo>
                      <a:pt x="436" y="1274"/>
                    </a:moveTo>
                    <a:cubicBezTo>
                      <a:pt x="424" y="1274"/>
                      <a:pt x="414" y="1284"/>
                      <a:pt x="414" y="1296"/>
                    </a:cubicBezTo>
                    <a:cubicBezTo>
                      <a:pt x="414" y="1487"/>
                      <a:pt x="414" y="1487"/>
                      <a:pt x="414" y="1487"/>
                    </a:cubicBezTo>
                    <a:cubicBezTo>
                      <a:pt x="414" y="1500"/>
                      <a:pt x="424" y="1509"/>
                      <a:pt x="436" y="1509"/>
                    </a:cubicBezTo>
                    <a:cubicBezTo>
                      <a:pt x="448" y="1509"/>
                      <a:pt x="458" y="1500"/>
                      <a:pt x="458" y="1487"/>
                    </a:cubicBezTo>
                    <a:cubicBezTo>
                      <a:pt x="458" y="1296"/>
                      <a:pt x="458" y="1296"/>
                      <a:pt x="458" y="1296"/>
                    </a:cubicBezTo>
                    <a:cubicBezTo>
                      <a:pt x="458" y="1284"/>
                      <a:pt x="448" y="1274"/>
                      <a:pt x="436" y="1274"/>
                    </a:cubicBezTo>
                    <a:close/>
                    <a:moveTo>
                      <a:pt x="753" y="1509"/>
                    </a:moveTo>
                    <a:cubicBezTo>
                      <a:pt x="688" y="1509"/>
                      <a:pt x="636" y="1457"/>
                      <a:pt x="636" y="1392"/>
                    </a:cubicBezTo>
                    <a:cubicBezTo>
                      <a:pt x="636" y="1327"/>
                      <a:pt x="688" y="1274"/>
                      <a:pt x="753" y="1274"/>
                    </a:cubicBezTo>
                    <a:cubicBezTo>
                      <a:pt x="818" y="1274"/>
                      <a:pt x="871" y="1327"/>
                      <a:pt x="871" y="1392"/>
                    </a:cubicBezTo>
                    <a:cubicBezTo>
                      <a:pt x="871" y="1457"/>
                      <a:pt x="818" y="1509"/>
                      <a:pt x="753" y="1509"/>
                    </a:cubicBezTo>
                    <a:close/>
                    <a:moveTo>
                      <a:pt x="753" y="1318"/>
                    </a:moveTo>
                    <a:cubicBezTo>
                      <a:pt x="713" y="1318"/>
                      <a:pt x="680" y="1351"/>
                      <a:pt x="680" y="1392"/>
                    </a:cubicBezTo>
                    <a:cubicBezTo>
                      <a:pt x="680" y="1432"/>
                      <a:pt x="713" y="1465"/>
                      <a:pt x="753" y="1465"/>
                    </a:cubicBezTo>
                    <a:cubicBezTo>
                      <a:pt x="794" y="1465"/>
                      <a:pt x="827" y="1432"/>
                      <a:pt x="827" y="1392"/>
                    </a:cubicBezTo>
                    <a:cubicBezTo>
                      <a:pt x="827" y="1351"/>
                      <a:pt x="794" y="1318"/>
                      <a:pt x="753" y="1318"/>
                    </a:cubicBezTo>
                    <a:close/>
                    <a:moveTo>
                      <a:pt x="1706" y="1509"/>
                    </a:moveTo>
                    <a:cubicBezTo>
                      <a:pt x="1641" y="1509"/>
                      <a:pt x="1588" y="1457"/>
                      <a:pt x="1588" y="1392"/>
                    </a:cubicBezTo>
                    <a:cubicBezTo>
                      <a:pt x="1588" y="1327"/>
                      <a:pt x="1641" y="1274"/>
                      <a:pt x="1706" y="1274"/>
                    </a:cubicBezTo>
                    <a:cubicBezTo>
                      <a:pt x="1771" y="1274"/>
                      <a:pt x="1824" y="1327"/>
                      <a:pt x="1824" y="1392"/>
                    </a:cubicBezTo>
                    <a:cubicBezTo>
                      <a:pt x="1824" y="1457"/>
                      <a:pt x="1771" y="1509"/>
                      <a:pt x="1706" y="1509"/>
                    </a:cubicBezTo>
                    <a:close/>
                    <a:moveTo>
                      <a:pt x="1706" y="1318"/>
                    </a:moveTo>
                    <a:cubicBezTo>
                      <a:pt x="1665" y="1318"/>
                      <a:pt x="1632" y="1351"/>
                      <a:pt x="1632" y="1392"/>
                    </a:cubicBezTo>
                    <a:cubicBezTo>
                      <a:pt x="1632" y="1432"/>
                      <a:pt x="1665" y="1465"/>
                      <a:pt x="1706" y="1465"/>
                    </a:cubicBezTo>
                    <a:cubicBezTo>
                      <a:pt x="1747" y="1465"/>
                      <a:pt x="1780" y="1432"/>
                      <a:pt x="1780" y="1392"/>
                    </a:cubicBezTo>
                    <a:cubicBezTo>
                      <a:pt x="1780" y="1351"/>
                      <a:pt x="1747" y="1318"/>
                      <a:pt x="1706" y="1318"/>
                    </a:cubicBezTo>
                    <a:close/>
                    <a:moveTo>
                      <a:pt x="118" y="1828"/>
                    </a:moveTo>
                    <a:cubicBezTo>
                      <a:pt x="53" y="1828"/>
                      <a:pt x="0" y="1775"/>
                      <a:pt x="0" y="1710"/>
                    </a:cubicBezTo>
                    <a:cubicBezTo>
                      <a:pt x="0" y="1645"/>
                      <a:pt x="53" y="1593"/>
                      <a:pt x="118" y="1593"/>
                    </a:cubicBezTo>
                    <a:cubicBezTo>
                      <a:pt x="183" y="1593"/>
                      <a:pt x="236" y="1645"/>
                      <a:pt x="236" y="1710"/>
                    </a:cubicBezTo>
                    <a:cubicBezTo>
                      <a:pt x="236" y="1775"/>
                      <a:pt x="183" y="1828"/>
                      <a:pt x="118" y="1828"/>
                    </a:cubicBezTo>
                    <a:close/>
                    <a:moveTo>
                      <a:pt x="118" y="1637"/>
                    </a:moveTo>
                    <a:cubicBezTo>
                      <a:pt x="77" y="1637"/>
                      <a:pt x="44" y="1670"/>
                      <a:pt x="44" y="1710"/>
                    </a:cubicBezTo>
                    <a:cubicBezTo>
                      <a:pt x="44" y="1751"/>
                      <a:pt x="77" y="1784"/>
                      <a:pt x="118" y="1784"/>
                    </a:cubicBezTo>
                    <a:cubicBezTo>
                      <a:pt x="159" y="1784"/>
                      <a:pt x="192" y="1751"/>
                      <a:pt x="192" y="1710"/>
                    </a:cubicBezTo>
                    <a:cubicBezTo>
                      <a:pt x="192" y="1670"/>
                      <a:pt x="159" y="1637"/>
                      <a:pt x="118" y="1637"/>
                    </a:cubicBezTo>
                    <a:close/>
                    <a:moveTo>
                      <a:pt x="436" y="1593"/>
                    </a:moveTo>
                    <a:cubicBezTo>
                      <a:pt x="424" y="1593"/>
                      <a:pt x="414" y="1603"/>
                      <a:pt x="414" y="1615"/>
                    </a:cubicBezTo>
                    <a:cubicBezTo>
                      <a:pt x="414" y="1806"/>
                      <a:pt x="414" y="1806"/>
                      <a:pt x="414" y="1806"/>
                    </a:cubicBezTo>
                    <a:cubicBezTo>
                      <a:pt x="414" y="1818"/>
                      <a:pt x="424" y="1828"/>
                      <a:pt x="436" y="1828"/>
                    </a:cubicBezTo>
                    <a:cubicBezTo>
                      <a:pt x="448" y="1828"/>
                      <a:pt x="458" y="1818"/>
                      <a:pt x="458" y="1806"/>
                    </a:cubicBezTo>
                    <a:cubicBezTo>
                      <a:pt x="458" y="1615"/>
                      <a:pt x="458" y="1615"/>
                      <a:pt x="458" y="1615"/>
                    </a:cubicBezTo>
                    <a:cubicBezTo>
                      <a:pt x="458" y="1603"/>
                      <a:pt x="448" y="1593"/>
                      <a:pt x="436" y="1593"/>
                    </a:cubicBezTo>
                    <a:close/>
                    <a:moveTo>
                      <a:pt x="753" y="1828"/>
                    </a:moveTo>
                    <a:cubicBezTo>
                      <a:pt x="688" y="1828"/>
                      <a:pt x="636" y="1775"/>
                      <a:pt x="636" y="1710"/>
                    </a:cubicBezTo>
                    <a:cubicBezTo>
                      <a:pt x="636" y="1645"/>
                      <a:pt x="688" y="1593"/>
                      <a:pt x="753" y="1593"/>
                    </a:cubicBezTo>
                    <a:cubicBezTo>
                      <a:pt x="818" y="1593"/>
                      <a:pt x="871" y="1645"/>
                      <a:pt x="871" y="1710"/>
                    </a:cubicBezTo>
                    <a:cubicBezTo>
                      <a:pt x="871" y="1775"/>
                      <a:pt x="818" y="1828"/>
                      <a:pt x="753" y="1828"/>
                    </a:cubicBezTo>
                    <a:close/>
                    <a:moveTo>
                      <a:pt x="753" y="1637"/>
                    </a:moveTo>
                    <a:cubicBezTo>
                      <a:pt x="713" y="1637"/>
                      <a:pt x="680" y="1670"/>
                      <a:pt x="680" y="1710"/>
                    </a:cubicBezTo>
                    <a:cubicBezTo>
                      <a:pt x="680" y="1751"/>
                      <a:pt x="713" y="1784"/>
                      <a:pt x="753" y="1784"/>
                    </a:cubicBezTo>
                    <a:cubicBezTo>
                      <a:pt x="794" y="1784"/>
                      <a:pt x="827" y="1751"/>
                      <a:pt x="827" y="1710"/>
                    </a:cubicBezTo>
                    <a:cubicBezTo>
                      <a:pt x="827" y="1670"/>
                      <a:pt x="794" y="1637"/>
                      <a:pt x="753" y="1637"/>
                    </a:cubicBezTo>
                    <a:close/>
                    <a:moveTo>
                      <a:pt x="1706" y="1828"/>
                    </a:moveTo>
                    <a:cubicBezTo>
                      <a:pt x="1641" y="1828"/>
                      <a:pt x="1588" y="1775"/>
                      <a:pt x="1588" y="1710"/>
                    </a:cubicBezTo>
                    <a:cubicBezTo>
                      <a:pt x="1588" y="1645"/>
                      <a:pt x="1641" y="1593"/>
                      <a:pt x="1706" y="1593"/>
                    </a:cubicBezTo>
                    <a:cubicBezTo>
                      <a:pt x="1771" y="1593"/>
                      <a:pt x="1824" y="1645"/>
                      <a:pt x="1824" y="1710"/>
                    </a:cubicBezTo>
                    <a:cubicBezTo>
                      <a:pt x="1824" y="1775"/>
                      <a:pt x="1771" y="1828"/>
                      <a:pt x="1706" y="1828"/>
                    </a:cubicBezTo>
                    <a:close/>
                    <a:moveTo>
                      <a:pt x="1706" y="1637"/>
                    </a:moveTo>
                    <a:cubicBezTo>
                      <a:pt x="1665" y="1637"/>
                      <a:pt x="1632" y="1670"/>
                      <a:pt x="1632" y="1710"/>
                    </a:cubicBezTo>
                    <a:cubicBezTo>
                      <a:pt x="1632" y="1751"/>
                      <a:pt x="1665" y="1784"/>
                      <a:pt x="1706" y="1784"/>
                    </a:cubicBezTo>
                    <a:cubicBezTo>
                      <a:pt x="1747" y="1784"/>
                      <a:pt x="1780" y="1751"/>
                      <a:pt x="1780" y="1710"/>
                    </a:cubicBezTo>
                    <a:cubicBezTo>
                      <a:pt x="1780" y="1670"/>
                      <a:pt x="1747" y="1637"/>
                      <a:pt x="1706" y="1637"/>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a:ea typeface="+mn-ea"/>
                  <a:cs typeface="+mn-cs"/>
                </a:endParaRPr>
              </a:p>
            </p:txBody>
          </p:sp>
          <p:sp>
            <p:nvSpPr>
              <p:cNvPr id="80" name="Freeform 36">
                <a:extLst>
                  <a:ext uri="{FF2B5EF4-FFF2-40B4-BE49-F238E27FC236}">
                    <a16:creationId xmlns:a16="http://schemas.microsoft.com/office/drawing/2014/main" id="{205B5F29-FDB2-43DE-A365-D13B1D689CC1}"/>
                  </a:ext>
                </a:extLst>
              </p:cNvPr>
              <p:cNvSpPr>
                <a:spLocks noEditPoints="1"/>
              </p:cNvSpPr>
              <p:nvPr/>
            </p:nvSpPr>
            <p:spPr bwMode="auto">
              <a:xfrm>
                <a:off x="5666231" y="2983230"/>
                <a:ext cx="854583" cy="1092327"/>
              </a:xfrm>
              <a:custGeom>
                <a:avLst/>
                <a:gdLst>
                  <a:gd name="T0" fmla="*/ 511 w 1197"/>
                  <a:gd name="T1" fmla="*/ 220 h 1529"/>
                  <a:gd name="T2" fmla="*/ 473 w 1197"/>
                  <a:gd name="T3" fmla="*/ 132 h 1529"/>
                  <a:gd name="T4" fmla="*/ 388 w 1197"/>
                  <a:gd name="T5" fmla="*/ 18 h 1529"/>
                  <a:gd name="T6" fmla="*/ 259 w 1197"/>
                  <a:gd name="T7" fmla="*/ 31 h 1529"/>
                  <a:gd name="T8" fmla="*/ 168 w 1197"/>
                  <a:gd name="T9" fmla="*/ 17 h 1529"/>
                  <a:gd name="T10" fmla="*/ 117 w 1197"/>
                  <a:gd name="T11" fmla="*/ 94 h 1529"/>
                  <a:gd name="T12" fmla="*/ 19 w 1197"/>
                  <a:gd name="T13" fmla="*/ 179 h 1529"/>
                  <a:gd name="T14" fmla="*/ 42 w 1197"/>
                  <a:gd name="T15" fmla="*/ 320 h 1529"/>
                  <a:gd name="T16" fmla="*/ 80 w 1197"/>
                  <a:gd name="T17" fmla="*/ 409 h 1529"/>
                  <a:gd name="T18" fmla="*/ 160 w 1197"/>
                  <a:gd name="T19" fmla="*/ 524 h 1529"/>
                  <a:gd name="T20" fmla="*/ 298 w 1197"/>
                  <a:gd name="T21" fmla="*/ 513 h 1529"/>
                  <a:gd name="T22" fmla="*/ 386 w 1197"/>
                  <a:gd name="T23" fmla="*/ 528 h 1529"/>
                  <a:gd name="T24" fmla="*/ 436 w 1197"/>
                  <a:gd name="T25" fmla="*/ 453 h 1529"/>
                  <a:gd name="T26" fmla="*/ 538 w 1197"/>
                  <a:gd name="T27" fmla="*/ 359 h 1529"/>
                  <a:gd name="T28" fmla="*/ 325 w 1197"/>
                  <a:gd name="T29" fmla="*/ 384 h 1529"/>
                  <a:gd name="T30" fmla="*/ 229 w 1197"/>
                  <a:gd name="T31" fmla="*/ 161 h 1529"/>
                  <a:gd name="T32" fmla="*/ 325 w 1197"/>
                  <a:gd name="T33" fmla="*/ 384 h 1529"/>
                  <a:gd name="T34" fmla="*/ 1154 w 1197"/>
                  <a:gd name="T35" fmla="*/ 1204 h 1529"/>
                  <a:gd name="T36" fmla="*/ 1116 w 1197"/>
                  <a:gd name="T37" fmla="*/ 1116 h 1529"/>
                  <a:gd name="T38" fmla="*/ 1031 w 1197"/>
                  <a:gd name="T39" fmla="*/ 1003 h 1529"/>
                  <a:gd name="T40" fmla="*/ 902 w 1197"/>
                  <a:gd name="T41" fmla="*/ 1015 h 1529"/>
                  <a:gd name="T42" fmla="*/ 811 w 1197"/>
                  <a:gd name="T43" fmla="*/ 1001 h 1529"/>
                  <a:gd name="T44" fmla="*/ 760 w 1197"/>
                  <a:gd name="T45" fmla="*/ 1078 h 1529"/>
                  <a:gd name="T46" fmla="*/ 662 w 1197"/>
                  <a:gd name="T47" fmla="*/ 1164 h 1529"/>
                  <a:gd name="T48" fmla="*/ 685 w 1197"/>
                  <a:gd name="T49" fmla="*/ 1305 h 1529"/>
                  <a:gd name="T50" fmla="*/ 723 w 1197"/>
                  <a:gd name="T51" fmla="*/ 1393 h 1529"/>
                  <a:gd name="T52" fmla="*/ 803 w 1197"/>
                  <a:gd name="T53" fmla="*/ 1508 h 1529"/>
                  <a:gd name="T54" fmla="*/ 941 w 1197"/>
                  <a:gd name="T55" fmla="*/ 1498 h 1529"/>
                  <a:gd name="T56" fmla="*/ 1029 w 1197"/>
                  <a:gd name="T57" fmla="*/ 1512 h 1529"/>
                  <a:gd name="T58" fmla="*/ 1079 w 1197"/>
                  <a:gd name="T59" fmla="*/ 1438 h 1529"/>
                  <a:gd name="T60" fmla="*/ 1181 w 1197"/>
                  <a:gd name="T61" fmla="*/ 1343 h 1529"/>
                  <a:gd name="T62" fmla="*/ 968 w 1197"/>
                  <a:gd name="T63" fmla="*/ 1368 h 1529"/>
                  <a:gd name="T64" fmla="*/ 872 w 1197"/>
                  <a:gd name="T65" fmla="*/ 1145 h 1529"/>
                  <a:gd name="T66" fmla="*/ 968 w 1197"/>
                  <a:gd name="T67" fmla="*/ 1368 h 15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97" h="1529">
                    <a:moveTo>
                      <a:pt x="550" y="244"/>
                    </a:moveTo>
                    <a:cubicBezTo>
                      <a:pt x="511" y="220"/>
                      <a:pt x="511" y="220"/>
                      <a:pt x="511" y="220"/>
                    </a:cubicBezTo>
                    <a:cubicBezTo>
                      <a:pt x="508" y="205"/>
                      <a:pt x="503" y="191"/>
                      <a:pt x="497" y="176"/>
                    </a:cubicBezTo>
                    <a:cubicBezTo>
                      <a:pt x="491" y="161"/>
                      <a:pt x="482" y="146"/>
                      <a:pt x="473" y="132"/>
                    </a:cubicBezTo>
                    <a:cubicBezTo>
                      <a:pt x="482" y="87"/>
                      <a:pt x="482" y="87"/>
                      <a:pt x="482" y="87"/>
                    </a:cubicBezTo>
                    <a:cubicBezTo>
                      <a:pt x="456" y="58"/>
                      <a:pt x="423" y="34"/>
                      <a:pt x="388" y="18"/>
                    </a:cubicBezTo>
                    <a:cubicBezTo>
                      <a:pt x="348" y="41"/>
                      <a:pt x="348" y="41"/>
                      <a:pt x="348" y="41"/>
                    </a:cubicBezTo>
                    <a:cubicBezTo>
                      <a:pt x="319" y="32"/>
                      <a:pt x="289" y="29"/>
                      <a:pt x="259" y="31"/>
                    </a:cubicBezTo>
                    <a:cubicBezTo>
                      <a:pt x="225" y="0"/>
                      <a:pt x="225" y="0"/>
                      <a:pt x="225" y="0"/>
                    </a:cubicBezTo>
                    <a:cubicBezTo>
                      <a:pt x="206" y="4"/>
                      <a:pt x="187" y="9"/>
                      <a:pt x="168" y="17"/>
                    </a:cubicBezTo>
                    <a:cubicBezTo>
                      <a:pt x="150" y="25"/>
                      <a:pt x="132" y="35"/>
                      <a:pt x="117" y="46"/>
                    </a:cubicBezTo>
                    <a:cubicBezTo>
                      <a:pt x="117" y="94"/>
                      <a:pt x="117" y="94"/>
                      <a:pt x="117" y="94"/>
                    </a:cubicBezTo>
                    <a:cubicBezTo>
                      <a:pt x="94" y="115"/>
                      <a:pt x="75" y="138"/>
                      <a:pt x="62" y="165"/>
                    </a:cubicBezTo>
                    <a:cubicBezTo>
                      <a:pt x="19" y="179"/>
                      <a:pt x="19" y="179"/>
                      <a:pt x="19" y="179"/>
                    </a:cubicBezTo>
                    <a:cubicBezTo>
                      <a:pt x="5" y="216"/>
                      <a:pt x="0" y="256"/>
                      <a:pt x="3" y="297"/>
                    </a:cubicBezTo>
                    <a:cubicBezTo>
                      <a:pt x="42" y="320"/>
                      <a:pt x="42" y="320"/>
                      <a:pt x="42" y="320"/>
                    </a:cubicBezTo>
                    <a:cubicBezTo>
                      <a:pt x="45" y="336"/>
                      <a:pt x="50" y="352"/>
                      <a:pt x="58" y="368"/>
                    </a:cubicBezTo>
                    <a:cubicBezTo>
                      <a:pt x="64" y="382"/>
                      <a:pt x="71" y="396"/>
                      <a:pt x="80" y="409"/>
                    </a:cubicBezTo>
                    <a:cubicBezTo>
                      <a:pt x="69" y="453"/>
                      <a:pt x="69" y="453"/>
                      <a:pt x="69" y="453"/>
                    </a:cubicBezTo>
                    <a:cubicBezTo>
                      <a:pt x="95" y="484"/>
                      <a:pt x="126" y="507"/>
                      <a:pt x="160" y="524"/>
                    </a:cubicBezTo>
                    <a:cubicBezTo>
                      <a:pt x="199" y="501"/>
                      <a:pt x="199" y="501"/>
                      <a:pt x="199" y="501"/>
                    </a:cubicBezTo>
                    <a:cubicBezTo>
                      <a:pt x="231" y="512"/>
                      <a:pt x="264" y="516"/>
                      <a:pt x="298" y="513"/>
                    </a:cubicBezTo>
                    <a:cubicBezTo>
                      <a:pt x="333" y="545"/>
                      <a:pt x="333" y="545"/>
                      <a:pt x="333" y="545"/>
                    </a:cubicBezTo>
                    <a:cubicBezTo>
                      <a:pt x="350" y="540"/>
                      <a:pt x="368" y="535"/>
                      <a:pt x="386" y="528"/>
                    </a:cubicBezTo>
                    <a:cubicBezTo>
                      <a:pt x="403" y="520"/>
                      <a:pt x="420" y="510"/>
                      <a:pt x="436" y="499"/>
                    </a:cubicBezTo>
                    <a:cubicBezTo>
                      <a:pt x="436" y="453"/>
                      <a:pt x="436" y="453"/>
                      <a:pt x="436" y="453"/>
                    </a:cubicBezTo>
                    <a:cubicBezTo>
                      <a:pt x="461" y="430"/>
                      <a:pt x="481" y="402"/>
                      <a:pt x="495" y="372"/>
                    </a:cubicBezTo>
                    <a:cubicBezTo>
                      <a:pt x="538" y="359"/>
                      <a:pt x="538" y="359"/>
                      <a:pt x="538" y="359"/>
                    </a:cubicBezTo>
                    <a:cubicBezTo>
                      <a:pt x="550" y="322"/>
                      <a:pt x="554" y="283"/>
                      <a:pt x="550" y="244"/>
                    </a:cubicBezTo>
                    <a:close/>
                    <a:moveTo>
                      <a:pt x="325" y="384"/>
                    </a:moveTo>
                    <a:cubicBezTo>
                      <a:pt x="264" y="411"/>
                      <a:pt x="193" y="382"/>
                      <a:pt x="167" y="320"/>
                    </a:cubicBezTo>
                    <a:cubicBezTo>
                      <a:pt x="140" y="258"/>
                      <a:pt x="168" y="187"/>
                      <a:pt x="229" y="161"/>
                    </a:cubicBezTo>
                    <a:cubicBezTo>
                      <a:pt x="290" y="134"/>
                      <a:pt x="361" y="163"/>
                      <a:pt x="387" y="224"/>
                    </a:cubicBezTo>
                    <a:cubicBezTo>
                      <a:pt x="414" y="285"/>
                      <a:pt x="386" y="358"/>
                      <a:pt x="325" y="384"/>
                    </a:cubicBezTo>
                    <a:close/>
                    <a:moveTo>
                      <a:pt x="1193" y="1228"/>
                    </a:moveTo>
                    <a:cubicBezTo>
                      <a:pt x="1154" y="1204"/>
                      <a:pt x="1154" y="1204"/>
                      <a:pt x="1154" y="1204"/>
                    </a:cubicBezTo>
                    <a:cubicBezTo>
                      <a:pt x="1151" y="1190"/>
                      <a:pt x="1146" y="1175"/>
                      <a:pt x="1140" y="1160"/>
                    </a:cubicBezTo>
                    <a:cubicBezTo>
                      <a:pt x="1134" y="1145"/>
                      <a:pt x="1125" y="1130"/>
                      <a:pt x="1116" y="1116"/>
                    </a:cubicBezTo>
                    <a:cubicBezTo>
                      <a:pt x="1125" y="1072"/>
                      <a:pt x="1125" y="1072"/>
                      <a:pt x="1125" y="1072"/>
                    </a:cubicBezTo>
                    <a:cubicBezTo>
                      <a:pt x="1099" y="1042"/>
                      <a:pt x="1066" y="1018"/>
                      <a:pt x="1031" y="1003"/>
                    </a:cubicBezTo>
                    <a:cubicBezTo>
                      <a:pt x="991" y="1026"/>
                      <a:pt x="991" y="1026"/>
                      <a:pt x="991" y="1026"/>
                    </a:cubicBezTo>
                    <a:cubicBezTo>
                      <a:pt x="962" y="1016"/>
                      <a:pt x="932" y="1013"/>
                      <a:pt x="902" y="1015"/>
                    </a:cubicBezTo>
                    <a:cubicBezTo>
                      <a:pt x="868" y="984"/>
                      <a:pt x="868" y="984"/>
                      <a:pt x="868" y="984"/>
                    </a:cubicBezTo>
                    <a:cubicBezTo>
                      <a:pt x="849" y="988"/>
                      <a:pt x="830" y="993"/>
                      <a:pt x="811" y="1001"/>
                    </a:cubicBezTo>
                    <a:cubicBezTo>
                      <a:pt x="793" y="1010"/>
                      <a:pt x="775" y="1019"/>
                      <a:pt x="760" y="1031"/>
                    </a:cubicBezTo>
                    <a:cubicBezTo>
                      <a:pt x="760" y="1078"/>
                      <a:pt x="760" y="1078"/>
                      <a:pt x="760" y="1078"/>
                    </a:cubicBezTo>
                    <a:cubicBezTo>
                      <a:pt x="737" y="1099"/>
                      <a:pt x="718" y="1123"/>
                      <a:pt x="705" y="1150"/>
                    </a:cubicBezTo>
                    <a:cubicBezTo>
                      <a:pt x="662" y="1164"/>
                      <a:pt x="662" y="1164"/>
                      <a:pt x="662" y="1164"/>
                    </a:cubicBezTo>
                    <a:cubicBezTo>
                      <a:pt x="648" y="1201"/>
                      <a:pt x="643" y="1240"/>
                      <a:pt x="646" y="1282"/>
                    </a:cubicBezTo>
                    <a:cubicBezTo>
                      <a:pt x="685" y="1305"/>
                      <a:pt x="685" y="1305"/>
                      <a:pt x="685" y="1305"/>
                    </a:cubicBezTo>
                    <a:cubicBezTo>
                      <a:pt x="688" y="1320"/>
                      <a:pt x="693" y="1337"/>
                      <a:pt x="701" y="1352"/>
                    </a:cubicBezTo>
                    <a:cubicBezTo>
                      <a:pt x="707" y="1367"/>
                      <a:pt x="714" y="1381"/>
                      <a:pt x="723" y="1393"/>
                    </a:cubicBezTo>
                    <a:cubicBezTo>
                      <a:pt x="712" y="1438"/>
                      <a:pt x="712" y="1438"/>
                      <a:pt x="712" y="1438"/>
                    </a:cubicBezTo>
                    <a:cubicBezTo>
                      <a:pt x="738" y="1468"/>
                      <a:pt x="769" y="1491"/>
                      <a:pt x="803" y="1508"/>
                    </a:cubicBezTo>
                    <a:cubicBezTo>
                      <a:pt x="842" y="1485"/>
                      <a:pt x="842" y="1485"/>
                      <a:pt x="842" y="1485"/>
                    </a:cubicBezTo>
                    <a:cubicBezTo>
                      <a:pt x="874" y="1496"/>
                      <a:pt x="907" y="1500"/>
                      <a:pt x="941" y="1498"/>
                    </a:cubicBezTo>
                    <a:cubicBezTo>
                      <a:pt x="976" y="1529"/>
                      <a:pt x="976" y="1529"/>
                      <a:pt x="976" y="1529"/>
                    </a:cubicBezTo>
                    <a:cubicBezTo>
                      <a:pt x="993" y="1525"/>
                      <a:pt x="1011" y="1519"/>
                      <a:pt x="1029" y="1512"/>
                    </a:cubicBezTo>
                    <a:cubicBezTo>
                      <a:pt x="1046" y="1504"/>
                      <a:pt x="1063" y="1494"/>
                      <a:pt x="1079" y="1484"/>
                    </a:cubicBezTo>
                    <a:cubicBezTo>
                      <a:pt x="1079" y="1438"/>
                      <a:pt x="1079" y="1438"/>
                      <a:pt x="1079" y="1438"/>
                    </a:cubicBezTo>
                    <a:cubicBezTo>
                      <a:pt x="1104" y="1415"/>
                      <a:pt x="1124" y="1387"/>
                      <a:pt x="1138" y="1356"/>
                    </a:cubicBezTo>
                    <a:cubicBezTo>
                      <a:pt x="1181" y="1343"/>
                      <a:pt x="1181" y="1343"/>
                      <a:pt x="1181" y="1343"/>
                    </a:cubicBezTo>
                    <a:cubicBezTo>
                      <a:pt x="1193" y="1307"/>
                      <a:pt x="1197" y="1267"/>
                      <a:pt x="1193" y="1228"/>
                    </a:cubicBezTo>
                    <a:close/>
                    <a:moveTo>
                      <a:pt x="968" y="1368"/>
                    </a:moveTo>
                    <a:cubicBezTo>
                      <a:pt x="907" y="1395"/>
                      <a:pt x="836" y="1366"/>
                      <a:pt x="810" y="1305"/>
                    </a:cubicBezTo>
                    <a:cubicBezTo>
                      <a:pt x="783" y="1243"/>
                      <a:pt x="811" y="1171"/>
                      <a:pt x="872" y="1145"/>
                    </a:cubicBezTo>
                    <a:cubicBezTo>
                      <a:pt x="933" y="1118"/>
                      <a:pt x="1004" y="1147"/>
                      <a:pt x="1030" y="1208"/>
                    </a:cubicBezTo>
                    <a:cubicBezTo>
                      <a:pt x="1057" y="1270"/>
                      <a:pt x="1029" y="1342"/>
                      <a:pt x="968" y="1368"/>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a:ea typeface="+mn-ea"/>
                  <a:cs typeface="+mn-cs"/>
                </a:endParaRPr>
              </a:p>
            </p:txBody>
          </p:sp>
        </p:grpSp>
      </p:grpSp>
      <p:grpSp>
        <p:nvGrpSpPr>
          <p:cNvPr id="81" name="bcgIcons_Capitol Building ">
            <a:extLst>
              <a:ext uri="{FF2B5EF4-FFF2-40B4-BE49-F238E27FC236}">
                <a16:creationId xmlns:a16="http://schemas.microsoft.com/office/drawing/2014/main" id="{7141D9B0-D9BD-43B7-93E2-F9498548B971}"/>
              </a:ext>
            </a:extLst>
          </p:cNvPr>
          <p:cNvGrpSpPr>
            <a:grpSpLocks noChangeAspect="1"/>
          </p:cNvGrpSpPr>
          <p:nvPr/>
        </p:nvGrpSpPr>
        <p:grpSpPr>
          <a:xfrm>
            <a:off x="4721732" y="4076347"/>
            <a:ext cx="697492" cy="698138"/>
            <a:chOff x="5273799" y="2606040"/>
            <a:chExt cx="1644396" cy="1645920"/>
          </a:xfrm>
        </p:grpSpPr>
        <p:sp>
          <p:nvSpPr>
            <p:cNvPr id="82" name="AutoShape 8">
              <a:extLst>
                <a:ext uri="{FF2B5EF4-FFF2-40B4-BE49-F238E27FC236}">
                  <a16:creationId xmlns:a16="http://schemas.microsoft.com/office/drawing/2014/main" id="{A17F95A5-20A3-4CC6-8E57-8940C326C874}"/>
                </a:ext>
              </a:extLst>
            </p:cNvPr>
            <p:cNvSpPr>
              <a:spLocks noChangeAspect="1" noChangeArrowheads="1" noTextEdit="1"/>
            </p:cNvSpPr>
            <p:nvPr/>
          </p:nvSpPr>
          <p:spPr bwMode="auto">
            <a:xfrm>
              <a:off x="5273799" y="2606040"/>
              <a:ext cx="1644396" cy="1645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a:ea typeface="+mn-ea"/>
                <a:cs typeface="+mn-cs"/>
              </a:endParaRPr>
            </a:p>
          </p:txBody>
        </p:sp>
        <p:grpSp>
          <p:nvGrpSpPr>
            <p:cNvPr id="83" name="Group 82">
              <a:extLst>
                <a:ext uri="{FF2B5EF4-FFF2-40B4-BE49-F238E27FC236}">
                  <a16:creationId xmlns:a16="http://schemas.microsoft.com/office/drawing/2014/main" id="{66055C01-B9B4-45C8-A163-6B9BF8F799DC}"/>
                </a:ext>
              </a:extLst>
            </p:cNvPr>
            <p:cNvGrpSpPr/>
            <p:nvPr/>
          </p:nvGrpSpPr>
          <p:grpSpPr>
            <a:xfrm>
              <a:off x="5497065" y="2719578"/>
              <a:ext cx="1197864" cy="1361694"/>
              <a:chOff x="5497065" y="2719578"/>
              <a:chExt cx="1197864" cy="1361694"/>
            </a:xfrm>
          </p:grpSpPr>
          <p:sp>
            <p:nvSpPr>
              <p:cNvPr id="84" name="Freeform 10">
                <a:extLst>
                  <a:ext uri="{FF2B5EF4-FFF2-40B4-BE49-F238E27FC236}">
                    <a16:creationId xmlns:a16="http://schemas.microsoft.com/office/drawing/2014/main" id="{D73FAC9B-06F0-4374-AA20-E5C68E9B88BF}"/>
                  </a:ext>
                </a:extLst>
              </p:cNvPr>
              <p:cNvSpPr>
                <a:spLocks noEditPoints="1"/>
              </p:cNvSpPr>
              <p:nvPr/>
            </p:nvSpPr>
            <p:spPr bwMode="auto">
              <a:xfrm>
                <a:off x="5497065" y="3014091"/>
                <a:ext cx="1197864" cy="1067181"/>
              </a:xfrm>
              <a:custGeom>
                <a:avLst/>
                <a:gdLst>
                  <a:gd name="T0" fmla="*/ 1656 w 1678"/>
                  <a:gd name="T1" fmla="*/ 1332 h 1494"/>
                  <a:gd name="T2" fmla="*/ 1568 w 1678"/>
                  <a:gd name="T3" fmla="*/ 1332 h 1494"/>
                  <a:gd name="T4" fmla="*/ 1568 w 1678"/>
                  <a:gd name="T5" fmla="*/ 1288 h 1494"/>
                  <a:gd name="T6" fmla="*/ 1546 w 1678"/>
                  <a:gd name="T7" fmla="*/ 1266 h 1494"/>
                  <a:gd name="T8" fmla="*/ 132 w 1678"/>
                  <a:gd name="T9" fmla="*/ 1266 h 1494"/>
                  <a:gd name="T10" fmla="*/ 110 w 1678"/>
                  <a:gd name="T11" fmla="*/ 1288 h 1494"/>
                  <a:gd name="T12" fmla="*/ 110 w 1678"/>
                  <a:gd name="T13" fmla="*/ 1332 h 1494"/>
                  <a:gd name="T14" fmla="*/ 22 w 1678"/>
                  <a:gd name="T15" fmla="*/ 1332 h 1494"/>
                  <a:gd name="T16" fmla="*/ 0 w 1678"/>
                  <a:gd name="T17" fmla="*/ 1354 h 1494"/>
                  <a:gd name="T18" fmla="*/ 0 w 1678"/>
                  <a:gd name="T19" fmla="*/ 1472 h 1494"/>
                  <a:gd name="T20" fmla="*/ 22 w 1678"/>
                  <a:gd name="T21" fmla="*/ 1494 h 1494"/>
                  <a:gd name="T22" fmla="*/ 1656 w 1678"/>
                  <a:gd name="T23" fmla="*/ 1494 h 1494"/>
                  <a:gd name="T24" fmla="*/ 1678 w 1678"/>
                  <a:gd name="T25" fmla="*/ 1472 h 1494"/>
                  <a:gd name="T26" fmla="*/ 1678 w 1678"/>
                  <a:gd name="T27" fmla="*/ 1354 h 1494"/>
                  <a:gd name="T28" fmla="*/ 1656 w 1678"/>
                  <a:gd name="T29" fmla="*/ 1332 h 1494"/>
                  <a:gd name="T30" fmla="*/ 1645 w 1678"/>
                  <a:gd name="T31" fmla="*/ 375 h 1494"/>
                  <a:gd name="T32" fmla="*/ 1314 w 1678"/>
                  <a:gd name="T33" fmla="*/ 375 h 1494"/>
                  <a:gd name="T34" fmla="*/ 1147 w 1678"/>
                  <a:gd name="T35" fmla="*/ 109 h 1494"/>
                  <a:gd name="T36" fmla="*/ 839 w 1678"/>
                  <a:gd name="T37" fmla="*/ 0 h 1494"/>
                  <a:gd name="T38" fmla="*/ 532 w 1678"/>
                  <a:gd name="T39" fmla="*/ 108 h 1494"/>
                  <a:gd name="T40" fmla="*/ 364 w 1678"/>
                  <a:gd name="T41" fmla="*/ 375 h 1494"/>
                  <a:gd name="T42" fmla="*/ 33 w 1678"/>
                  <a:gd name="T43" fmla="*/ 375 h 1494"/>
                  <a:gd name="T44" fmla="*/ 11 w 1678"/>
                  <a:gd name="T45" fmla="*/ 397 h 1494"/>
                  <a:gd name="T46" fmla="*/ 11 w 1678"/>
                  <a:gd name="T47" fmla="*/ 528 h 1494"/>
                  <a:gd name="T48" fmla="*/ 33 w 1678"/>
                  <a:gd name="T49" fmla="*/ 550 h 1494"/>
                  <a:gd name="T50" fmla="*/ 1645 w 1678"/>
                  <a:gd name="T51" fmla="*/ 550 h 1494"/>
                  <a:gd name="T52" fmla="*/ 1667 w 1678"/>
                  <a:gd name="T53" fmla="*/ 528 h 1494"/>
                  <a:gd name="T54" fmla="*/ 1667 w 1678"/>
                  <a:gd name="T55" fmla="*/ 397 h 1494"/>
                  <a:gd name="T56" fmla="*/ 1645 w 1678"/>
                  <a:gd name="T57" fmla="*/ 375 h 1494"/>
                  <a:gd name="T58" fmla="*/ 839 w 1678"/>
                  <a:gd name="T59" fmla="*/ 44 h 1494"/>
                  <a:gd name="T60" fmla="*/ 1269 w 1678"/>
                  <a:gd name="T61" fmla="*/ 375 h 1494"/>
                  <a:gd name="T62" fmla="*/ 409 w 1678"/>
                  <a:gd name="T63" fmla="*/ 375 h 1494"/>
                  <a:gd name="T64" fmla="*/ 839 w 1678"/>
                  <a:gd name="T65" fmla="*/ 44 h 1494"/>
                  <a:gd name="T66" fmla="*/ 1623 w 1678"/>
                  <a:gd name="T67" fmla="*/ 506 h 1494"/>
                  <a:gd name="T68" fmla="*/ 55 w 1678"/>
                  <a:gd name="T69" fmla="*/ 506 h 1494"/>
                  <a:gd name="T70" fmla="*/ 55 w 1678"/>
                  <a:gd name="T71" fmla="*/ 419 h 1494"/>
                  <a:gd name="T72" fmla="*/ 1623 w 1678"/>
                  <a:gd name="T73" fmla="*/ 419 h 1494"/>
                  <a:gd name="T74" fmla="*/ 1623 w 1678"/>
                  <a:gd name="T75" fmla="*/ 506 h 1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78" h="1494">
                    <a:moveTo>
                      <a:pt x="1656" y="1332"/>
                    </a:moveTo>
                    <a:cubicBezTo>
                      <a:pt x="1568" y="1332"/>
                      <a:pt x="1568" y="1332"/>
                      <a:pt x="1568" y="1332"/>
                    </a:cubicBezTo>
                    <a:cubicBezTo>
                      <a:pt x="1568" y="1288"/>
                      <a:pt x="1568" y="1288"/>
                      <a:pt x="1568" y="1288"/>
                    </a:cubicBezTo>
                    <a:cubicBezTo>
                      <a:pt x="1568" y="1276"/>
                      <a:pt x="1558" y="1266"/>
                      <a:pt x="1546" y="1266"/>
                    </a:cubicBezTo>
                    <a:cubicBezTo>
                      <a:pt x="132" y="1266"/>
                      <a:pt x="132" y="1266"/>
                      <a:pt x="132" y="1266"/>
                    </a:cubicBezTo>
                    <a:cubicBezTo>
                      <a:pt x="120" y="1266"/>
                      <a:pt x="110" y="1276"/>
                      <a:pt x="110" y="1288"/>
                    </a:cubicBezTo>
                    <a:cubicBezTo>
                      <a:pt x="110" y="1332"/>
                      <a:pt x="110" y="1332"/>
                      <a:pt x="110" y="1332"/>
                    </a:cubicBezTo>
                    <a:cubicBezTo>
                      <a:pt x="22" y="1332"/>
                      <a:pt x="22" y="1332"/>
                      <a:pt x="22" y="1332"/>
                    </a:cubicBezTo>
                    <a:cubicBezTo>
                      <a:pt x="10" y="1332"/>
                      <a:pt x="0" y="1342"/>
                      <a:pt x="0" y="1354"/>
                    </a:cubicBezTo>
                    <a:cubicBezTo>
                      <a:pt x="0" y="1472"/>
                      <a:pt x="0" y="1472"/>
                      <a:pt x="0" y="1472"/>
                    </a:cubicBezTo>
                    <a:cubicBezTo>
                      <a:pt x="0" y="1484"/>
                      <a:pt x="10" y="1494"/>
                      <a:pt x="22" y="1494"/>
                    </a:cubicBezTo>
                    <a:cubicBezTo>
                      <a:pt x="1656" y="1494"/>
                      <a:pt x="1656" y="1494"/>
                      <a:pt x="1656" y="1494"/>
                    </a:cubicBezTo>
                    <a:cubicBezTo>
                      <a:pt x="1668" y="1494"/>
                      <a:pt x="1678" y="1484"/>
                      <a:pt x="1678" y="1472"/>
                    </a:cubicBezTo>
                    <a:cubicBezTo>
                      <a:pt x="1678" y="1354"/>
                      <a:pt x="1678" y="1354"/>
                      <a:pt x="1678" y="1354"/>
                    </a:cubicBezTo>
                    <a:cubicBezTo>
                      <a:pt x="1678" y="1342"/>
                      <a:pt x="1668" y="1332"/>
                      <a:pt x="1656" y="1332"/>
                    </a:cubicBezTo>
                    <a:close/>
                    <a:moveTo>
                      <a:pt x="1645" y="375"/>
                    </a:moveTo>
                    <a:cubicBezTo>
                      <a:pt x="1314" y="375"/>
                      <a:pt x="1314" y="375"/>
                      <a:pt x="1314" y="375"/>
                    </a:cubicBezTo>
                    <a:cubicBezTo>
                      <a:pt x="1289" y="271"/>
                      <a:pt x="1230" y="177"/>
                      <a:pt x="1147" y="109"/>
                    </a:cubicBezTo>
                    <a:cubicBezTo>
                      <a:pt x="1060" y="38"/>
                      <a:pt x="951" y="0"/>
                      <a:pt x="839" y="0"/>
                    </a:cubicBezTo>
                    <a:cubicBezTo>
                      <a:pt x="728" y="0"/>
                      <a:pt x="619" y="38"/>
                      <a:pt x="532" y="108"/>
                    </a:cubicBezTo>
                    <a:cubicBezTo>
                      <a:pt x="448" y="176"/>
                      <a:pt x="389" y="271"/>
                      <a:pt x="364" y="375"/>
                    </a:cubicBezTo>
                    <a:cubicBezTo>
                      <a:pt x="33" y="375"/>
                      <a:pt x="33" y="375"/>
                      <a:pt x="33" y="375"/>
                    </a:cubicBezTo>
                    <a:cubicBezTo>
                      <a:pt x="21" y="375"/>
                      <a:pt x="11" y="385"/>
                      <a:pt x="11" y="397"/>
                    </a:cubicBezTo>
                    <a:cubicBezTo>
                      <a:pt x="11" y="528"/>
                      <a:pt x="11" y="528"/>
                      <a:pt x="11" y="528"/>
                    </a:cubicBezTo>
                    <a:cubicBezTo>
                      <a:pt x="11" y="540"/>
                      <a:pt x="21" y="550"/>
                      <a:pt x="33" y="550"/>
                    </a:cubicBezTo>
                    <a:cubicBezTo>
                      <a:pt x="1645" y="550"/>
                      <a:pt x="1645" y="550"/>
                      <a:pt x="1645" y="550"/>
                    </a:cubicBezTo>
                    <a:cubicBezTo>
                      <a:pt x="1657" y="550"/>
                      <a:pt x="1667" y="540"/>
                      <a:pt x="1667" y="528"/>
                    </a:cubicBezTo>
                    <a:cubicBezTo>
                      <a:pt x="1667" y="397"/>
                      <a:pt x="1667" y="397"/>
                      <a:pt x="1667" y="397"/>
                    </a:cubicBezTo>
                    <a:cubicBezTo>
                      <a:pt x="1667" y="385"/>
                      <a:pt x="1657" y="375"/>
                      <a:pt x="1645" y="375"/>
                    </a:cubicBezTo>
                    <a:close/>
                    <a:moveTo>
                      <a:pt x="839" y="44"/>
                    </a:moveTo>
                    <a:cubicBezTo>
                      <a:pt x="1040" y="44"/>
                      <a:pt x="1218" y="182"/>
                      <a:pt x="1269" y="375"/>
                    </a:cubicBezTo>
                    <a:cubicBezTo>
                      <a:pt x="409" y="375"/>
                      <a:pt x="409" y="375"/>
                      <a:pt x="409" y="375"/>
                    </a:cubicBezTo>
                    <a:cubicBezTo>
                      <a:pt x="460" y="179"/>
                      <a:pt x="635" y="44"/>
                      <a:pt x="839" y="44"/>
                    </a:cubicBezTo>
                    <a:close/>
                    <a:moveTo>
                      <a:pt x="1623" y="506"/>
                    </a:moveTo>
                    <a:cubicBezTo>
                      <a:pt x="55" y="506"/>
                      <a:pt x="55" y="506"/>
                      <a:pt x="55" y="506"/>
                    </a:cubicBezTo>
                    <a:cubicBezTo>
                      <a:pt x="55" y="419"/>
                      <a:pt x="55" y="419"/>
                      <a:pt x="55" y="419"/>
                    </a:cubicBezTo>
                    <a:cubicBezTo>
                      <a:pt x="1623" y="419"/>
                      <a:pt x="1623" y="419"/>
                      <a:pt x="1623" y="419"/>
                    </a:cubicBezTo>
                    <a:lnTo>
                      <a:pt x="1623" y="506"/>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a:ea typeface="+mn-ea"/>
                  <a:cs typeface="+mn-cs"/>
                </a:endParaRPr>
              </a:p>
            </p:txBody>
          </p:sp>
          <p:sp>
            <p:nvSpPr>
              <p:cNvPr id="85" name="Freeform 11">
                <a:extLst>
                  <a:ext uri="{FF2B5EF4-FFF2-40B4-BE49-F238E27FC236}">
                    <a16:creationId xmlns:a16="http://schemas.microsoft.com/office/drawing/2014/main" id="{074E2451-2DC2-4720-AA93-E8940B82E0B7}"/>
                  </a:ext>
                </a:extLst>
              </p:cNvPr>
              <p:cNvSpPr>
                <a:spLocks noEditPoints="1"/>
              </p:cNvSpPr>
              <p:nvPr/>
            </p:nvSpPr>
            <p:spPr bwMode="auto">
              <a:xfrm>
                <a:off x="5594982" y="2719578"/>
                <a:ext cx="1002030" cy="1155954"/>
              </a:xfrm>
              <a:custGeom>
                <a:avLst/>
                <a:gdLst>
                  <a:gd name="T0" fmla="*/ 12 w 1404"/>
                  <a:gd name="T1" fmla="*/ 1032 h 1618"/>
                  <a:gd name="T2" fmla="*/ 105 w 1404"/>
                  <a:gd name="T3" fmla="*/ 1022 h 1618"/>
                  <a:gd name="T4" fmla="*/ 127 w 1404"/>
                  <a:gd name="T5" fmla="*/ 1608 h 1618"/>
                  <a:gd name="T6" fmla="*/ 10 w 1404"/>
                  <a:gd name="T7" fmla="*/ 1618 h 1618"/>
                  <a:gd name="T8" fmla="*/ 1031 w 1404"/>
                  <a:gd name="T9" fmla="*/ 1618 h 1618"/>
                  <a:gd name="T10" fmla="*/ 1149 w 1404"/>
                  <a:gd name="T11" fmla="*/ 1608 h 1618"/>
                  <a:gd name="T12" fmla="*/ 1127 w 1404"/>
                  <a:gd name="T13" fmla="*/ 1022 h 1618"/>
                  <a:gd name="T14" fmla="*/ 1033 w 1404"/>
                  <a:gd name="T15" fmla="*/ 1032 h 1618"/>
                  <a:gd name="T16" fmla="*/ 1031 w 1404"/>
                  <a:gd name="T17" fmla="*/ 1618 h 1618"/>
                  <a:gd name="T18" fmla="*/ 1394 w 1404"/>
                  <a:gd name="T19" fmla="*/ 1618 h 1618"/>
                  <a:gd name="T20" fmla="*/ 1392 w 1404"/>
                  <a:gd name="T21" fmla="*/ 1032 h 1618"/>
                  <a:gd name="T22" fmla="*/ 1299 w 1404"/>
                  <a:gd name="T23" fmla="*/ 1022 h 1618"/>
                  <a:gd name="T24" fmla="*/ 1277 w 1404"/>
                  <a:gd name="T25" fmla="*/ 1608 h 1618"/>
                  <a:gd name="T26" fmla="*/ 776 w 1404"/>
                  <a:gd name="T27" fmla="*/ 1618 h 1618"/>
                  <a:gd name="T28" fmla="*/ 894 w 1404"/>
                  <a:gd name="T29" fmla="*/ 1608 h 1618"/>
                  <a:gd name="T30" fmla="*/ 871 w 1404"/>
                  <a:gd name="T31" fmla="*/ 1022 h 1618"/>
                  <a:gd name="T32" fmla="*/ 778 w 1404"/>
                  <a:gd name="T33" fmla="*/ 1032 h 1618"/>
                  <a:gd name="T34" fmla="*/ 776 w 1404"/>
                  <a:gd name="T35" fmla="*/ 1618 h 1618"/>
                  <a:gd name="T36" fmla="*/ 628 w 1404"/>
                  <a:gd name="T37" fmla="*/ 1618 h 1618"/>
                  <a:gd name="T38" fmla="*/ 626 w 1404"/>
                  <a:gd name="T39" fmla="*/ 1032 h 1618"/>
                  <a:gd name="T40" fmla="*/ 533 w 1404"/>
                  <a:gd name="T41" fmla="*/ 1022 h 1618"/>
                  <a:gd name="T42" fmla="*/ 510 w 1404"/>
                  <a:gd name="T43" fmla="*/ 1608 h 1618"/>
                  <a:gd name="T44" fmla="*/ 265 w 1404"/>
                  <a:gd name="T45" fmla="*/ 1618 h 1618"/>
                  <a:gd name="T46" fmla="*/ 383 w 1404"/>
                  <a:gd name="T47" fmla="*/ 1608 h 1618"/>
                  <a:gd name="T48" fmla="*/ 361 w 1404"/>
                  <a:gd name="T49" fmla="*/ 1022 h 1618"/>
                  <a:gd name="T50" fmla="*/ 267 w 1404"/>
                  <a:gd name="T51" fmla="*/ 1032 h 1618"/>
                  <a:gd name="T52" fmla="*/ 265 w 1404"/>
                  <a:gd name="T53" fmla="*/ 1618 h 1618"/>
                  <a:gd name="T54" fmla="*/ 702 w 1404"/>
                  <a:gd name="T55" fmla="*/ 368 h 1618"/>
                  <a:gd name="T56" fmla="*/ 727 w 1404"/>
                  <a:gd name="T57" fmla="*/ 200 h 1618"/>
                  <a:gd name="T58" fmla="*/ 1036 w 1404"/>
                  <a:gd name="T59" fmla="*/ 193 h 1618"/>
                  <a:gd name="T60" fmla="*/ 959 w 1404"/>
                  <a:gd name="T61" fmla="*/ 101 h 1618"/>
                  <a:gd name="T62" fmla="*/ 1040 w 1404"/>
                  <a:gd name="T63" fmla="*/ 11 h 1618"/>
                  <a:gd name="T64" fmla="*/ 720 w 1404"/>
                  <a:gd name="T65" fmla="*/ 0 h 1618"/>
                  <a:gd name="T66" fmla="*/ 681 w 1404"/>
                  <a:gd name="T67" fmla="*/ 0 h 1618"/>
                  <a:gd name="T68" fmla="*/ 675 w 1404"/>
                  <a:gd name="T69" fmla="*/ 193 h 1618"/>
                  <a:gd name="T70" fmla="*/ 675 w 1404"/>
                  <a:gd name="T71" fmla="*/ 368 h 16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404" h="1618">
                    <a:moveTo>
                      <a:pt x="0" y="1608"/>
                    </a:moveTo>
                    <a:cubicBezTo>
                      <a:pt x="12" y="1032"/>
                      <a:pt x="12" y="1032"/>
                      <a:pt x="12" y="1032"/>
                    </a:cubicBezTo>
                    <a:cubicBezTo>
                      <a:pt x="12" y="1027"/>
                      <a:pt x="16" y="1022"/>
                      <a:pt x="22" y="1022"/>
                    </a:cubicBezTo>
                    <a:cubicBezTo>
                      <a:pt x="105" y="1022"/>
                      <a:pt x="105" y="1022"/>
                      <a:pt x="105" y="1022"/>
                    </a:cubicBezTo>
                    <a:cubicBezTo>
                      <a:pt x="111" y="1022"/>
                      <a:pt x="115" y="1027"/>
                      <a:pt x="115" y="1032"/>
                    </a:cubicBezTo>
                    <a:cubicBezTo>
                      <a:pt x="127" y="1608"/>
                      <a:pt x="127" y="1608"/>
                      <a:pt x="127" y="1608"/>
                    </a:cubicBezTo>
                    <a:cubicBezTo>
                      <a:pt x="127" y="1613"/>
                      <a:pt x="123" y="1618"/>
                      <a:pt x="117" y="1618"/>
                    </a:cubicBezTo>
                    <a:cubicBezTo>
                      <a:pt x="10" y="1618"/>
                      <a:pt x="10" y="1618"/>
                      <a:pt x="10" y="1618"/>
                    </a:cubicBezTo>
                    <a:cubicBezTo>
                      <a:pt x="4" y="1618"/>
                      <a:pt x="0" y="1613"/>
                      <a:pt x="0" y="1608"/>
                    </a:cubicBezTo>
                    <a:close/>
                    <a:moveTo>
                      <a:pt x="1031" y="1618"/>
                    </a:moveTo>
                    <a:cubicBezTo>
                      <a:pt x="1139" y="1618"/>
                      <a:pt x="1139" y="1618"/>
                      <a:pt x="1139" y="1618"/>
                    </a:cubicBezTo>
                    <a:cubicBezTo>
                      <a:pt x="1144" y="1618"/>
                      <a:pt x="1149" y="1613"/>
                      <a:pt x="1149" y="1608"/>
                    </a:cubicBezTo>
                    <a:cubicBezTo>
                      <a:pt x="1137" y="1032"/>
                      <a:pt x="1137" y="1032"/>
                      <a:pt x="1137" y="1032"/>
                    </a:cubicBezTo>
                    <a:cubicBezTo>
                      <a:pt x="1137" y="1027"/>
                      <a:pt x="1132" y="1022"/>
                      <a:pt x="1127" y="1022"/>
                    </a:cubicBezTo>
                    <a:cubicBezTo>
                      <a:pt x="1043" y="1022"/>
                      <a:pt x="1043" y="1022"/>
                      <a:pt x="1043" y="1022"/>
                    </a:cubicBezTo>
                    <a:cubicBezTo>
                      <a:pt x="1038" y="1022"/>
                      <a:pt x="1033" y="1027"/>
                      <a:pt x="1033" y="1032"/>
                    </a:cubicBezTo>
                    <a:cubicBezTo>
                      <a:pt x="1021" y="1608"/>
                      <a:pt x="1021" y="1608"/>
                      <a:pt x="1021" y="1608"/>
                    </a:cubicBezTo>
                    <a:cubicBezTo>
                      <a:pt x="1021" y="1613"/>
                      <a:pt x="1026" y="1618"/>
                      <a:pt x="1031" y="1618"/>
                    </a:cubicBezTo>
                    <a:close/>
                    <a:moveTo>
                      <a:pt x="1287" y="1618"/>
                    </a:moveTo>
                    <a:cubicBezTo>
                      <a:pt x="1394" y="1618"/>
                      <a:pt x="1394" y="1618"/>
                      <a:pt x="1394" y="1618"/>
                    </a:cubicBezTo>
                    <a:cubicBezTo>
                      <a:pt x="1400" y="1618"/>
                      <a:pt x="1404" y="1613"/>
                      <a:pt x="1404" y="1608"/>
                    </a:cubicBezTo>
                    <a:cubicBezTo>
                      <a:pt x="1392" y="1032"/>
                      <a:pt x="1392" y="1032"/>
                      <a:pt x="1392" y="1032"/>
                    </a:cubicBezTo>
                    <a:cubicBezTo>
                      <a:pt x="1392" y="1027"/>
                      <a:pt x="1388" y="1022"/>
                      <a:pt x="1382" y="1022"/>
                    </a:cubicBezTo>
                    <a:cubicBezTo>
                      <a:pt x="1299" y="1022"/>
                      <a:pt x="1299" y="1022"/>
                      <a:pt x="1299" y="1022"/>
                    </a:cubicBezTo>
                    <a:cubicBezTo>
                      <a:pt x="1293" y="1022"/>
                      <a:pt x="1289" y="1027"/>
                      <a:pt x="1289" y="1032"/>
                    </a:cubicBezTo>
                    <a:cubicBezTo>
                      <a:pt x="1277" y="1608"/>
                      <a:pt x="1277" y="1608"/>
                      <a:pt x="1277" y="1608"/>
                    </a:cubicBezTo>
                    <a:cubicBezTo>
                      <a:pt x="1277" y="1613"/>
                      <a:pt x="1281" y="1618"/>
                      <a:pt x="1287" y="1618"/>
                    </a:cubicBezTo>
                    <a:close/>
                    <a:moveTo>
                      <a:pt x="776" y="1618"/>
                    </a:moveTo>
                    <a:cubicBezTo>
                      <a:pt x="883" y="1618"/>
                      <a:pt x="883" y="1618"/>
                      <a:pt x="883" y="1618"/>
                    </a:cubicBezTo>
                    <a:cubicBezTo>
                      <a:pt x="889" y="1618"/>
                      <a:pt x="894" y="1613"/>
                      <a:pt x="894" y="1608"/>
                    </a:cubicBezTo>
                    <a:cubicBezTo>
                      <a:pt x="881" y="1032"/>
                      <a:pt x="881" y="1032"/>
                      <a:pt x="881" y="1032"/>
                    </a:cubicBezTo>
                    <a:cubicBezTo>
                      <a:pt x="881" y="1027"/>
                      <a:pt x="877" y="1022"/>
                      <a:pt x="871" y="1022"/>
                    </a:cubicBezTo>
                    <a:cubicBezTo>
                      <a:pt x="788" y="1022"/>
                      <a:pt x="788" y="1022"/>
                      <a:pt x="788" y="1022"/>
                    </a:cubicBezTo>
                    <a:cubicBezTo>
                      <a:pt x="782" y="1022"/>
                      <a:pt x="778" y="1027"/>
                      <a:pt x="778" y="1032"/>
                    </a:cubicBezTo>
                    <a:cubicBezTo>
                      <a:pt x="766" y="1608"/>
                      <a:pt x="766" y="1608"/>
                      <a:pt x="766" y="1608"/>
                    </a:cubicBezTo>
                    <a:cubicBezTo>
                      <a:pt x="766" y="1613"/>
                      <a:pt x="770" y="1618"/>
                      <a:pt x="776" y="1618"/>
                    </a:cubicBezTo>
                    <a:close/>
                    <a:moveTo>
                      <a:pt x="521" y="1618"/>
                    </a:moveTo>
                    <a:cubicBezTo>
                      <a:pt x="628" y="1618"/>
                      <a:pt x="628" y="1618"/>
                      <a:pt x="628" y="1618"/>
                    </a:cubicBezTo>
                    <a:cubicBezTo>
                      <a:pt x="634" y="1618"/>
                      <a:pt x="638" y="1613"/>
                      <a:pt x="638" y="1608"/>
                    </a:cubicBezTo>
                    <a:cubicBezTo>
                      <a:pt x="626" y="1032"/>
                      <a:pt x="626" y="1032"/>
                      <a:pt x="626" y="1032"/>
                    </a:cubicBezTo>
                    <a:cubicBezTo>
                      <a:pt x="626" y="1027"/>
                      <a:pt x="622" y="1022"/>
                      <a:pt x="616" y="1022"/>
                    </a:cubicBezTo>
                    <a:cubicBezTo>
                      <a:pt x="533" y="1022"/>
                      <a:pt x="533" y="1022"/>
                      <a:pt x="533" y="1022"/>
                    </a:cubicBezTo>
                    <a:cubicBezTo>
                      <a:pt x="527" y="1022"/>
                      <a:pt x="523" y="1027"/>
                      <a:pt x="523" y="1032"/>
                    </a:cubicBezTo>
                    <a:cubicBezTo>
                      <a:pt x="510" y="1608"/>
                      <a:pt x="510" y="1608"/>
                      <a:pt x="510" y="1608"/>
                    </a:cubicBezTo>
                    <a:cubicBezTo>
                      <a:pt x="510" y="1613"/>
                      <a:pt x="515" y="1618"/>
                      <a:pt x="521" y="1618"/>
                    </a:cubicBezTo>
                    <a:close/>
                    <a:moveTo>
                      <a:pt x="265" y="1618"/>
                    </a:moveTo>
                    <a:cubicBezTo>
                      <a:pt x="373" y="1618"/>
                      <a:pt x="373" y="1618"/>
                      <a:pt x="373" y="1618"/>
                    </a:cubicBezTo>
                    <a:cubicBezTo>
                      <a:pt x="378" y="1618"/>
                      <a:pt x="383" y="1613"/>
                      <a:pt x="383" y="1608"/>
                    </a:cubicBezTo>
                    <a:cubicBezTo>
                      <a:pt x="371" y="1032"/>
                      <a:pt x="371" y="1032"/>
                      <a:pt x="371" y="1032"/>
                    </a:cubicBezTo>
                    <a:cubicBezTo>
                      <a:pt x="371" y="1027"/>
                      <a:pt x="366" y="1022"/>
                      <a:pt x="361" y="1022"/>
                    </a:cubicBezTo>
                    <a:cubicBezTo>
                      <a:pt x="277" y="1022"/>
                      <a:pt x="277" y="1022"/>
                      <a:pt x="277" y="1022"/>
                    </a:cubicBezTo>
                    <a:cubicBezTo>
                      <a:pt x="272" y="1022"/>
                      <a:pt x="267" y="1027"/>
                      <a:pt x="267" y="1032"/>
                    </a:cubicBezTo>
                    <a:cubicBezTo>
                      <a:pt x="255" y="1608"/>
                      <a:pt x="255" y="1608"/>
                      <a:pt x="255" y="1608"/>
                    </a:cubicBezTo>
                    <a:cubicBezTo>
                      <a:pt x="255" y="1613"/>
                      <a:pt x="260" y="1618"/>
                      <a:pt x="265" y="1618"/>
                    </a:cubicBezTo>
                    <a:close/>
                    <a:moveTo>
                      <a:pt x="675" y="368"/>
                    </a:moveTo>
                    <a:cubicBezTo>
                      <a:pt x="684" y="368"/>
                      <a:pt x="693" y="368"/>
                      <a:pt x="702" y="368"/>
                    </a:cubicBezTo>
                    <a:cubicBezTo>
                      <a:pt x="710" y="368"/>
                      <a:pt x="718" y="368"/>
                      <a:pt x="727" y="368"/>
                    </a:cubicBezTo>
                    <a:cubicBezTo>
                      <a:pt x="727" y="200"/>
                      <a:pt x="727" y="200"/>
                      <a:pt x="727" y="200"/>
                    </a:cubicBezTo>
                    <a:cubicBezTo>
                      <a:pt x="727" y="196"/>
                      <a:pt x="730" y="193"/>
                      <a:pt x="733" y="193"/>
                    </a:cubicBezTo>
                    <a:cubicBezTo>
                      <a:pt x="1036" y="193"/>
                      <a:pt x="1036" y="193"/>
                      <a:pt x="1036" y="193"/>
                    </a:cubicBezTo>
                    <a:cubicBezTo>
                      <a:pt x="1042" y="193"/>
                      <a:pt x="1044" y="186"/>
                      <a:pt x="1040" y="182"/>
                    </a:cubicBezTo>
                    <a:cubicBezTo>
                      <a:pt x="959" y="101"/>
                      <a:pt x="959" y="101"/>
                      <a:pt x="959" y="101"/>
                    </a:cubicBezTo>
                    <a:cubicBezTo>
                      <a:pt x="957" y="99"/>
                      <a:pt x="957" y="95"/>
                      <a:pt x="959" y="92"/>
                    </a:cubicBezTo>
                    <a:cubicBezTo>
                      <a:pt x="1040" y="11"/>
                      <a:pt x="1040" y="11"/>
                      <a:pt x="1040" y="11"/>
                    </a:cubicBezTo>
                    <a:cubicBezTo>
                      <a:pt x="1044" y="7"/>
                      <a:pt x="1042" y="0"/>
                      <a:pt x="1036" y="0"/>
                    </a:cubicBezTo>
                    <a:cubicBezTo>
                      <a:pt x="720" y="0"/>
                      <a:pt x="720" y="0"/>
                      <a:pt x="720" y="0"/>
                    </a:cubicBezTo>
                    <a:cubicBezTo>
                      <a:pt x="681" y="0"/>
                      <a:pt x="681" y="0"/>
                      <a:pt x="681" y="0"/>
                    </a:cubicBezTo>
                    <a:cubicBezTo>
                      <a:pt x="681" y="0"/>
                      <a:pt x="681" y="0"/>
                      <a:pt x="681" y="0"/>
                    </a:cubicBezTo>
                    <a:cubicBezTo>
                      <a:pt x="678" y="0"/>
                      <a:pt x="675" y="3"/>
                      <a:pt x="675" y="7"/>
                    </a:cubicBezTo>
                    <a:cubicBezTo>
                      <a:pt x="675" y="193"/>
                      <a:pt x="675" y="193"/>
                      <a:pt x="675" y="193"/>
                    </a:cubicBezTo>
                    <a:cubicBezTo>
                      <a:pt x="675" y="193"/>
                      <a:pt x="675" y="193"/>
                      <a:pt x="675" y="193"/>
                    </a:cubicBezTo>
                    <a:lnTo>
                      <a:pt x="675" y="368"/>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a:ea typeface="+mn-ea"/>
                  <a:cs typeface="+mn-cs"/>
                </a:endParaRPr>
              </a:p>
            </p:txBody>
          </p:sp>
        </p:grpSp>
      </p:grpSp>
      <p:sp>
        <p:nvSpPr>
          <p:cNvPr id="35" name="TextBox 34">
            <a:extLst>
              <a:ext uri="{FF2B5EF4-FFF2-40B4-BE49-F238E27FC236}">
                <a16:creationId xmlns:a16="http://schemas.microsoft.com/office/drawing/2014/main" id="{9791F723-B4A4-459F-AD08-CEC060C34F64}"/>
              </a:ext>
            </a:extLst>
          </p:cNvPr>
          <p:cNvSpPr txBox="1"/>
          <p:nvPr/>
        </p:nvSpPr>
        <p:spPr>
          <a:xfrm>
            <a:off x="5670472" y="1197729"/>
            <a:ext cx="5636157" cy="51811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295E7E"/>
                </a:solidFill>
                <a:effectLst/>
                <a:uLnTx/>
                <a:uFillTx/>
                <a:latin typeface="Trebuchet MS"/>
                <a:ea typeface="+mn-ea"/>
                <a:cs typeface="+mn-cs"/>
              </a:rPr>
              <a:t>A clear vision </a:t>
            </a:r>
            <a:r>
              <a:rPr kumimoji="0" lang="en-US" sz="1800" b="0" i="0" u="none" strike="noStrike" kern="1200" cap="none" spc="0" normalizeH="0" baseline="0" noProof="0">
                <a:ln>
                  <a:noFill/>
                </a:ln>
                <a:solidFill>
                  <a:srgbClr val="000000"/>
                </a:solidFill>
                <a:effectLst/>
                <a:uLnTx/>
                <a:uFillTx/>
                <a:latin typeface="Trebuchet MS"/>
                <a:ea typeface="+mn-ea"/>
                <a:cs typeface="+mn-cs"/>
              </a:rPr>
              <a:t>that is understood by the </a:t>
            </a:r>
            <a:r>
              <a:rPr kumimoji="0" lang="en-US" sz="1800" b="0" i="0" u="none" strike="noStrike" kern="1200" cap="none" spc="0" normalizeH="0" baseline="0" noProof="0" err="1">
                <a:ln>
                  <a:noFill/>
                </a:ln>
                <a:solidFill>
                  <a:srgbClr val="000000"/>
                </a:solidFill>
                <a:effectLst/>
                <a:uLnTx/>
                <a:uFillTx/>
                <a:latin typeface="Trebuchet MS"/>
                <a:ea typeface="+mn-ea"/>
                <a:cs typeface="+mn-cs"/>
              </a:rPr>
              <a:t>organisation</a:t>
            </a:r>
            <a:r>
              <a:rPr kumimoji="0" lang="en-US" sz="1800" b="0" i="0" u="none" strike="noStrike" kern="1200" cap="none" spc="0" normalizeH="0" baseline="0" noProof="0">
                <a:ln>
                  <a:noFill/>
                </a:ln>
                <a:solidFill>
                  <a:srgbClr val="000000"/>
                </a:solidFill>
                <a:effectLst/>
                <a:uLnTx/>
                <a:uFillTx/>
                <a:latin typeface="Trebuchet MS"/>
                <a:ea typeface="+mn-ea"/>
                <a:cs typeface="+mn-cs"/>
              </a:rPr>
              <a:t> and is supported vocally from </a:t>
            </a:r>
            <a:r>
              <a:rPr kumimoji="0" lang="en-US" sz="1800" b="0" i="0" u="none" strike="noStrike" kern="1200" cap="none" spc="0" normalizeH="0" baseline="0" noProof="0">
                <a:ln>
                  <a:noFill/>
                </a:ln>
                <a:solidFill>
                  <a:srgbClr val="FF0000"/>
                </a:solidFill>
                <a:effectLst/>
                <a:uLnTx/>
                <a:uFillTx/>
                <a:latin typeface="Trebuchet MS"/>
                <a:ea typeface="+mn-ea"/>
                <a:cs typeface="+mn-cs"/>
              </a:rPr>
              <a:t>top of </a:t>
            </a:r>
            <a:r>
              <a:rPr kumimoji="0" lang="en-US" sz="1800" b="0" i="0" u="none" strike="noStrike" kern="1200" cap="none" spc="0" normalizeH="0" baseline="0" noProof="0">
                <a:ln>
                  <a:noFill/>
                </a:ln>
                <a:solidFill>
                  <a:srgbClr val="000000"/>
                </a:solidFill>
                <a:effectLst/>
                <a:uLnTx/>
                <a:uFillTx/>
                <a:latin typeface="Trebuchet MS"/>
                <a:ea typeface="+mn-ea"/>
                <a:cs typeface="+mn-cs"/>
              </a:rPr>
              <a:t>Head Office </a:t>
            </a:r>
          </a:p>
        </p:txBody>
      </p:sp>
      <p:sp>
        <p:nvSpPr>
          <p:cNvPr id="57" name="TextBox 56">
            <a:extLst>
              <a:ext uri="{FF2B5EF4-FFF2-40B4-BE49-F238E27FC236}">
                <a16:creationId xmlns:a16="http://schemas.microsoft.com/office/drawing/2014/main" id="{F3CC81DF-801D-4B3D-9ED9-300EEEEC163C}"/>
              </a:ext>
            </a:extLst>
          </p:cNvPr>
          <p:cNvSpPr txBox="1"/>
          <p:nvPr/>
        </p:nvSpPr>
        <p:spPr>
          <a:xfrm>
            <a:off x="5670472" y="2187273"/>
            <a:ext cx="5636157" cy="51811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295E7E"/>
                </a:solidFill>
                <a:effectLst/>
                <a:uLnTx/>
                <a:uFillTx/>
                <a:latin typeface="Trebuchet MS"/>
                <a:ea typeface="+mn-ea"/>
                <a:cs typeface="+mn-cs"/>
              </a:rPr>
              <a:t>A structured change </a:t>
            </a:r>
            <a:r>
              <a:rPr kumimoji="0" lang="en-US" sz="1800" b="1" i="0" u="none" strike="noStrike" kern="1200" cap="none" spc="0" normalizeH="0" baseline="0" noProof="0" err="1">
                <a:ln>
                  <a:noFill/>
                </a:ln>
                <a:solidFill>
                  <a:srgbClr val="295E7E"/>
                </a:solidFill>
                <a:effectLst/>
                <a:uLnTx/>
                <a:uFillTx/>
                <a:latin typeface="Trebuchet MS"/>
                <a:ea typeface="+mn-ea"/>
                <a:cs typeface="+mn-cs"/>
              </a:rPr>
              <a:t>programme</a:t>
            </a:r>
            <a:r>
              <a:rPr kumimoji="0" lang="en-US" sz="1800" b="1" i="0" u="none" strike="noStrike" kern="1200" cap="none" spc="0" normalizeH="0" baseline="0" noProof="0">
                <a:ln>
                  <a:noFill/>
                </a:ln>
                <a:solidFill>
                  <a:srgbClr val="295E7E"/>
                </a:solidFill>
                <a:effectLst/>
                <a:uLnTx/>
                <a:uFillTx/>
                <a:latin typeface="Trebuchet MS"/>
                <a:ea typeface="+mn-ea"/>
                <a:cs typeface="+mn-cs"/>
              </a:rPr>
              <a:t> </a:t>
            </a:r>
            <a:r>
              <a:rPr kumimoji="0" lang="en-US" sz="1800" b="0" i="0" u="none" strike="noStrike" kern="1200" cap="none" spc="0" normalizeH="0" baseline="0" noProof="0">
                <a:ln>
                  <a:noFill/>
                </a:ln>
                <a:solidFill>
                  <a:srgbClr val="000000"/>
                </a:solidFill>
                <a:effectLst/>
                <a:uLnTx/>
                <a:uFillTx/>
                <a:latin typeface="Trebuchet MS"/>
                <a:ea typeface="+mn-ea"/>
                <a:cs typeface="+mn-cs"/>
              </a:rPr>
              <a:t>focusing resources disproportionately on a limited set of priority areas</a:t>
            </a:r>
          </a:p>
        </p:txBody>
      </p:sp>
      <p:sp>
        <p:nvSpPr>
          <p:cNvPr id="63" name="TextBox 62">
            <a:extLst>
              <a:ext uri="{FF2B5EF4-FFF2-40B4-BE49-F238E27FC236}">
                <a16:creationId xmlns:a16="http://schemas.microsoft.com/office/drawing/2014/main" id="{F8710D64-7324-4D02-AD54-386A7F5E95C9}"/>
              </a:ext>
            </a:extLst>
          </p:cNvPr>
          <p:cNvSpPr txBox="1"/>
          <p:nvPr/>
        </p:nvSpPr>
        <p:spPr>
          <a:xfrm>
            <a:off x="5670472" y="3176817"/>
            <a:ext cx="5636157" cy="51811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295E7E"/>
                </a:solidFill>
                <a:effectLst/>
                <a:uLnTx/>
                <a:uFillTx/>
                <a:latin typeface="Trebuchet MS"/>
                <a:ea typeface="+mn-ea"/>
                <a:cs typeface="+mn-cs"/>
              </a:rPr>
              <a:t>A data strategy </a:t>
            </a:r>
            <a:r>
              <a:rPr kumimoji="0" lang="en-US" sz="1800" b="0" i="0" u="none" strike="noStrike" kern="1200" cap="none" spc="0" normalizeH="0" baseline="0" noProof="0">
                <a:ln>
                  <a:noFill/>
                </a:ln>
                <a:solidFill>
                  <a:srgbClr val="000000"/>
                </a:solidFill>
                <a:effectLst/>
                <a:uLnTx/>
                <a:uFillTx/>
                <a:latin typeface="Trebuchet MS"/>
                <a:ea typeface="+mn-ea"/>
                <a:cs typeface="+mn-cs"/>
              </a:rPr>
              <a:t>that proactively improves quality of information but</a:t>
            </a:r>
            <a:r>
              <a:rPr kumimoji="0" lang="en-US" sz="1800" b="0" i="0" u="none" strike="noStrike" kern="1200" cap="none" spc="0" normalizeH="0" baseline="0" noProof="0">
                <a:ln>
                  <a:noFill/>
                </a:ln>
                <a:solidFill>
                  <a:srgbClr val="FF0000"/>
                </a:solidFill>
                <a:effectLst/>
                <a:uLnTx/>
                <a:uFillTx/>
                <a:latin typeface="Trebuchet MS"/>
                <a:ea typeface="+mn-ea"/>
                <a:cs typeface="+mn-cs"/>
              </a:rPr>
              <a:t> still?</a:t>
            </a:r>
            <a:r>
              <a:rPr kumimoji="0" lang="en-US" sz="1800" b="0" i="0" u="none" strike="noStrike" kern="1200" cap="none" spc="0" normalizeH="0" baseline="0" noProof="0">
                <a:ln>
                  <a:noFill/>
                </a:ln>
                <a:solidFill>
                  <a:srgbClr val="000000"/>
                </a:solidFill>
                <a:effectLst/>
                <a:uLnTx/>
                <a:uFillTx/>
                <a:latin typeface="Trebuchet MS"/>
                <a:ea typeface="+mn-ea"/>
                <a:cs typeface="+mn-cs"/>
              </a:rPr>
              <a:t> leverages heuristics as needed</a:t>
            </a:r>
          </a:p>
        </p:txBody>
      </p:sp>
      <p:sp>
        <p:nvSpPr>
          <p:cNvPr id="69" name="TextBox 68">
            <a:extLst>
              <a:ext uri="{FF2B5EF4-FFF2-40B4-BE49-F238E27FC236}">
                <a16:creationId xmlns:a16="http://schemas.microsoft.com/office/drawing/2014/main" id="{7003F1BB-BD12-4FEB-9AFB-9EC80EB28B85}"/>
              </a:ext>
            </a:extLst>
          </p:cNvPr>
          <p:cNvSpPr txBox="1"/>
          <p:nvPr/>
        </p:nvSpPr>
        <p:spPr>
          <a:xfrm>
            <a:off x="5670472" y="4166361"/>
            <a:ext cx="5636157" cy="51811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295E7E"/>
                </a:solidFill>
                <a:effectLst/>
                <a:uLnTx/>
                <a:uFillTx/>
                <a:latin typeface="Trebuchet MS"/>
                <a:ea typeface="+mn-ea"/>
                <a:cs typeface="+mn-cs"/>
              </a:rPr>
              <a:t>A governance structure </a:t>
            </a:r>
            <a:r>
              <a:rPr kumimoji="0" lang="en-US" sz="1800" b="0" i="0" u="none" strike="noStrike" kern="1200" cap="none" spc="0" normalizeH="0" baseline="0" noProof="0">
                <a:ln>
                  <a:noFill/>
                </a:ln>
                <a:solidFill>
                  <a:srgbClr val="000000"/>
                </a:solidFill>
                <a:effectLst/>
                <a:uLnTx/>
                <a:uFillTx/>
                <a:latin typeface="Trebuchet MS"/>
                <a:ea typeface="+mn-ea"/>
                <a:cs typeface="+mn-cs"/>
              </a:rPr>
              <a:t>that empowers top-level leaders to make decisions &amp; </a:t>
            </a:r>
            <a:r>
              <a:rPr kumimoji="0" lang="en-US" sz="1800" b="0" i="0" u="none" strike="noStrike" kern="1200" cap="none" spc="0" normalizeH="0" baseline="0" noProof="0">
                <a:ln>
                  <a:noFill/>
                </a:ln>
                <a:solidFill>
                  <a:srgbClr val="FF0000"/>
                </a:solidFill>
                <a:effectLst/>
                <a:uLnTx/>
                <a:uFillTx/>
                <a:latin typeface="Trebuchet MS"/>
                <a:ea typeface="+mn-ea"/>
                <a:cs typeface="+mn-cs"/>
              </a:rPr>
              <a:t>cascade</a:t>
            </a:r>
            <a:r>
              <a:rPr kumimoji="0" lang="en-US" sz="1800" b="0" i="0" u="none" strike="noStrike" kern="1200" cap="none" spc="0" normalizeH="0" baseline="0" noProof="0">
                <a:ln>
                  <a:noFill/>
                </a:ln>
                <a:solidFill>
                  <a:srgbClr val="000000"/>
                </a:solidFill>
                <a:effectLst/>
                <a:uLnTx/>
                <a:uFillTx/>
                <a:latin typeface="Trebuchet MS"/>
                <a:ea typeface="+mn-ea"/>
                <a:cs typeface="+mn-cs"/>
              </a:rPr>
              <a:t> down the org</a:t>
            </a:r>
          </a:p>
        </p:txBody>
      </p:sp>
      <p:sp>
        <p:nvSpPr>
          <p:cNvPr id="41" name="TextBox 40">
            <a:extLst>
              <a:ext uri="{FF2B5EF4-FFF2-40B4-BE49-F238E27FC236}">
                <a16:creationId xmlns:a16="http://schemas.microsoft.com/office/drawing/2014/main" id="{9233FC53-B8B7-4420-A3E4-81899BDBFF80}"/>
              </a:ext>
            </a:extLst>
          </p:cNvPr>
          <p:cNvSpPr txBox="1"/>
          <p:nvPr/>
        </p:nvSpPr>
        <p:spPr>
          <a:xfrm>
            <a:off x="5670472" y="5141838"/>
            <a:ext cx="5636157" cy="51811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295E7E"/>
                </a:solidFill>
                <a:effectLst/>
                <a:uLnTx/>
                <a:uFillTx/>
                <a:latin typeface="Trebuchet MS"/>
                <a:ea typeface="+mn-ea"/>
                <a:cs typeface="+mn-cs"/>
              </a:rPr>
              <a:t>A common lexicon </a:t>
            </a:r>
            <a:r>
              <a:rPr kumimoji="0" lang="en-US" sz="1800" b="0" i="0" u="none" strike="noStrike" kern="1200" cap="none" spc="0" normalizeH="0" baseline="0" noProof="0">
                <a:ln>
                  <a:noFill/>
                </a:ln>
                <a:solidFill>
                  <a:srgbClr val="000000"/>
                </a:solidFill>
                <a:effectLst/>
                <a:uLnTx/>
                <a:uFillTx/>
                <a:latin typeface="Trebuchet MS"/>
                <a:ea typeface="+mn-ea"/>
                <a:cs typeface="+mn-cs"/>
              </a:rPr>
              <a:t>and currency across the scope of the relevant decision space</a:t>
            </a:r>
          </a:p>
        </p:txBody>
      </p:sp>
      <p:graphicFrame>
        <p:nvGraphicFramePr>
          <p:cNvPr id="67" name="Object 66" hidden="1">
            <a:extLst>
              <a:ext uri="{FF2B5EF4-FFF2-40B4-BE49-F238E27FC236}">
                <a16:creationId xmlns:a16="http://schemas.microsoft.com/office/drawing/2014/main" id="{4A10D20E-8A6D-486B-A060-97BE97352C57}"/>
              </a:ext>
            </a:extLst>
          </p:cNvPr>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7" imgW="360" imgH="360" progId="TCLayout.ActiveDocument.1">
                  <p:embed/>
                </p:oleObj>
              </mc:Choice>
              <mc:Fallback>
                <p:oleObj name="think-cell Slide" r:id="rId7" imgW="360" imgH="360" progId="TCLayout.ActiveDocument.1">
                  <p:embed/>
                  <p:pic>
                    <p:nvPicPr>
                      <p:cNvPr id="67" name="Object 66" hidden="1">
                        <a:extLst>
                          <a:ext uri="{FF2B5EF4-FFF2-40B4-BE49-F238E27FC236}">
                            <a16:creationId xmlns:a16="http://schemas.microsoft.com/office/drawing/2014/main" id="{4A10D20E-8A6D-486B-A060-97BE97352C5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68" name="bcgIcons_Connections ">
            <a:extLst>
              <a:ext uri="{FF2B5EF4-FFF2-40B4-BE49-F238E27FC236}">
                <a16:creationId xmlns:a16="http://schemas.microsoft.com/office/drawing/2014/main" id="{95CC6E73-C6C8-4E6B-BF11-B3F877B6822D}"/>
              </a:ext>
            </a:extLst>
          </p:cNvPr>
          <p:cNvGrpSpPr>
            <a:grpSpLocks noChangeAspect="1"/>
          </p:cNvGrpSpPr>
          <p:nvPr/>
        </p:nvGrpSpPr>
        <p:grpSpPr>
          <a:xfrm>
            <a:off x="4721732" y="5051824"/>
            <a:ext cx="698138" cy="698138"/>
            <a:chOff x="5292430" y="2613965"/>
            <a:chExt cx="1645920" cy="1645920"/>
          </a:xfrm>
        </p:grpSpPr>
        <p:sp>
          <p:nvSpPr>
            <p:cNvPr id="87" name="Rectangle 86">
              <a:extLst>
                <a:ext uri="{FF2B5EF4-FFF2-40B4-BE49-F238E27FC236}">
                  <a16:creationId xmlns:a16="http://schemas.microsoft.com/office/drawing/2014/main" id="{D237FE4D-13F6-4F59-8857-1FBA823ACD78}"/>
                </a:ext>
              </a:extLst>
            </p:cNvPr>
            <p:cNvSpPr/>
            <p:nvPr/>
          </p:nvSpPr>
          <p:spPr>
            <a:xfrm>
              <a:off x="5292430" y="2613965"/>
              <a:ext cx="1645920" cy="1645920"/>
            </a:xfrm>
            <a:prstGeom prst="rect">
              <a:avLst/>
            </a:prstGeom>
            <a:noFill/>
            <a:ln w="9525" cap="rnd">
              <a:noFill/>
              <a:prstDash val="sysDot"/>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100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Trebuchet MS"/>
                <a:ea typeface="+mn-ea"/>
                <a:cs typeface="+mn-cs"/>
              </a:endParaRPr>
            </a:p>
          </p:txBody>
        </p:sp>
        <p:grpSp>
          <p:nvGrpSpPr>
            <p:cNvPr id="88" name="Group 87">
              <a:extLst>
                <a:ext uri="{FF2B5EF4-FFF2-40B4-BE49-F238E27FC236}">
                  <a16:creationId xmlns:a16="http://schemas.microsoft.com/office/drawing/2014/main" id="{890070EB-ED4F-46B5-9573-66D2DF572208}"/>
                </a:ext>
              </a:extLst>
            </p:cNvPr>
            <p:cNvGrpSpPr/>
            <p:nvPr/>
          </p:nvGrpSpPr>
          <p:grpSpPr>
            <a:xfrm>
              <a:off x="5392149" y="2697974"/>
              <a:ext cx="1446482" cy="1477901"/>
              <a:chOff x="5392149" y="2697974"/>
              <a:chExt cx="1446482" cy="1477901"/>
            </a:xfrm>
          </p:grpSpPr>
          <p:sp>
            <p:nvSpPr>
              <p:cNvPr id="89" name="Freeform 10">
                <a:extLst>
                  <a:ext uri="{FF2B5EF4-FFF2-40B4-BE49-F238E27FC236}">
                    <a16:creationId xmlns:a16="http://schemas.microsoft.com/office/drawing/2014/main" id="{7DC8A2E9-6D6C-4B8B-B154-E5AF95A51338}"/>
                  </a:ext>
                </a:extLst>
              </p:cNvPr>
              <p:cNvSpPr>
                <a:spLocks noEditPoints="1"/>
              </p:cNvSpPr>
              <p:nvPr/>
            </p:nvSpPr>
            <p:spPr bwMode="auto">
              <a:xfrm>
                <a:off x="5392149" y="2697974"/>
                <a:ext cx="1446482" cy="1477901"/>
              </a:xfrm>
              <a:custGeom>
                <a:avLst/>
                <a:gdLst>
                  <a:gd name="T0" fmla="*/ 1519 w 1900"/>
                  <a:gd name="T1" fmla="*/ 1024 h 1943"/>
                  <a:gd name="T2" fmla="*/ 1900 w 1900"/>
                  <a:gd name="T3" fmla="*/ 1002 h 1943"/>
                  <a:gd name="T4" fmla="*/ 1519 w 1900"/>
                  <a:gd name="T5" fmla="*/ 980 h 1943"/>
                  <a:gd name="T6" fmla="*/ 1164 w 1900"/>
                  <a:gd name="T7" fmla="*/ 690 h 1943"/>
                  <a:gd name="T8" fmla="*/ 1356 w 1900"/>
                  <a:gd name="T9" fmla="*/ 354 h 1943"/>
                  <a:gd name="T10" fmla="*/ 1356 w 1900"/>
                  <a:gd name="T11" fmla="*/ 44 h 1943"/>
                  <a:gd name="T12" fmla="*/ 1274 w 1900"/>
                  <a:gd name="T13" fmla="*/ 330 h 1943"/>
                  <a:gd name="T14" fmla="*/ 1003 w 1900"/>
                  <a:gd name="T15" fmla="*/ 651 h 1943"/>
                  <a:gd name="T16" fmla="*/ 445 w 1900"/>
                  <a:gd name="T17" fmla="*/ 413 h 1943"/>
                  <a:gd name="T18" fmla="*/ 252 w 1900"/>
                  <a:gd name="T19" fmla="*/ 0 h 1943"/>
                  <a:gd name="T20" fmla="*/ 252 w 1900"/>
                  <a:gd name="T21" fmla="*/ 504 h 1943"/>
                  <a:gd name="T22" fmla="*/ 739 w 1900"/>
                  <a:gd name="T23" fmla="*/ 770 h 1943"/>
                  <a:gd name="T24" fmla="*/ 736 w 1900"/>
                  <a:gd name="T25" fmla="*/ 1230 h 1943"/>
                  <a:gd name="T26" fmla="*/ 359 w 1900"/>
                  <a:gd name="T27" fmla="*/ 1314 h 1943"/>
                  <a:gd name="T28" fmla="*/ 359 w 1900"/>
                  <a:gd name="T29" fmla="*/ 1943 h 1943"/>
                  <a:gd name="T30" fmla="*/ 599 w 1900"/>
                  <a:gd name="T31" fmla="*/ 1426 h 1943"/>
                  <a:gd name="T32" fmla="*/ 1003 w 1900"/>
                  <a:gd name="T33" fmla="*/ 1353 h 1943"/>
                  <a:gd name="T34" fmla="*/ 1343 w 1900"/>
                  <a:gd name="T35" fmla="*/ 1449 h 1943"/>
                  <a:gd name="T36" fmla="*/ 1519 w 1900"/>
                  <a:gd name="T37" fmla="*/ 1880 h 1943"/>
                  <a:gd name="T38" fmla="*/ 1519 w 1900"/>
                  <a:gd name="T39" fmla="*/ 1377 h 1943"/>
                  <a:gd name="T40" fmla="*/ 1242 w 1900"/>
                  <a:gd name="T41" fmla="*/ 1258 h 1943"/>
                  <a:gd name="T42" fmla="*/ 1563 w 1900"/>
                  <a:gd name="T43" fmla="*/ 980 h 1943"/>
                  <a:gd name="T44" fmla="*/ 1856 w 1900"/>
                  <a:gd name="T45" fmla="*/ 1002 h 1943"/>
                  <a:gd name="T46" fmla="*/ 1563 w 1900"/>
                  <a:gd name="T47" fmla="*/ 1024 h 1943"/>
                  <a:gd name="T48" fmla="*/ 1563 w 1900"/>
                  <a:gd name="T49" fmla="*/ 980 h 1943"/>
                  <a:gd name="T50" fmla="*/ 1356 w 1900"/>
                  <a:gd name="T51" fmla="*/ 88 h 1943"/>
                  <a:gd name="T52" fmla="*/ 1356 w 1900"/>
                  <a:gd name="T53" fmla="*/ 310 h 1943"/>
                  <a:gd name="T54" fmla="*/ 1292 w 1900"/>
                  <a:gd name="T55" fmla="*/ 289 h 1943"/>
                  <a:gd name="T56" fmla="*/ 252 w 1900"/>
                  <a:gd name="T57" fmla="*/ 460 h 1943"/>
                  <a:gd name="T58" fmla="*/ 252 w 1900"/>
                  <a:gd name="T59" fmla="*/ 44 h 1943"/>
                  <a:gd name="T60" fmla="*/ 414 w 1900"/>
                  <a:gd name="T61" fmla="*/ 382 h 1943"/>
                  <a:gd name="T62" fmla="*/ 252 w 1900"/>
                  <a:gd name="T63" fmla="*/ 460 h 1943"/>
                  <a:gd name="T64" fmla="*/ 359 w 1900"/>
                  <a:gd name="T65" fmla="*/ 1899 h 1943"/>
                  <a:gd name="T66" fmla="*/ 359 w 1900"/>
                  <a:gd name="T67" fmla="*/ 1358 h 1943"/>
                  <a:gd name="T68" fmla="*/ 567 w 1900"/>
                  <a:gd name="T69" fmla="*/ 1456 h 1943"/>
                  <a:gd name="T70" fmla="*/ 1405 w 1900"/>
                  <a:gd name="T71" fmla="*/ 1455 h 1943"/>
                  <a:gd name="T72" fmla="*/ 1727 w 1900"/>
                  <a:gd name="T73" fmla="*/ 1629 h 1943"/>
                  <a:gd name="T74" fmla="*/ 1311 w 1900"/>
                  <a:gd name="T75" fmla="*/ 1629 h 1943"/>
                  <a:gd name="T76" fmla="*/ 1405 w 1900"/>
                  <a:gd name="T77" fmla="*/ 1455 h 1943"/>
                  <a:gd name="T78" fmla="*/ 1180 w 1900"/>
                  <a:gd name="T79" fmla="*/ 1252 h 1943"/>
                  <a:gd name="T80" fmla="*/ 798 w 1900"/>
                  <a:gd name="T81" fmla="*/ 1231 h 1943"/>
                  <a:gd name="T82" fmla="*/ 695 w 1900"/>
                  <a:gd name="T83" fmla="*/ 1002 h 1943"/>
                  <a:gd name="T84" fmla="*/ 802 w 1900"/>
                  <a:gd name="T85" fmla="*/ 770 h 1943"/>
                  <a:gd name="T86" fmla="*/ 1106 w 1900"/>
                  <a:gd name="T87" fmla="*/ 713 h 1943"/>
                  <a:gd name="T88" fmla="*/ 1309 w 1900"/>
                  <a:gd name="T89" fmla="*/ 980 h 1943"/>
                  <a:gd name="T90" fmla="*/ 1309 w 1900"/>
                  <a:gd name="T91" fmla="*/ 1024 h 19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900" h="1943">
                    <a:moveTo>
                      <a:pt x="1353" y="1024"/>
                    </a:moveTo>
                    <a:cubicBezTo>
                      <a:pt x="1519" y="1024"/>
                      <a:pt x="1519" y="1024"/>
                      <a:pt x="1519" y="1024"/>
                    </a:cubicBezTo>
                    <a:cubicBezTo>
                      <a:pt x="1530" y="1119"/>
                      <a:pt x="1611" y="1193"/>
                      <a:pt x="1709" y="1193"/>
                    </a:cubicBezTo>
                    <a:cubicBezTo>
                      <a:pt x="1814" y="1193"/>
                      <a:pt x="1900" y="1107"/>
                      <a:pt x="1900" y="1002"/>
                    </a:cubicBezTo>
                    <a:cubicBezTo>
                      <a:pt x="1900" y="897"/>
                      <a:pt x="1814" y="811"/>
                      <a:pt x="1709" y="811"/>
                    </a:cubicBezTo>
                    <a:cubicBezTo>
                      <a:pt x="1611" y="811"/>
                      <a:pt x="1530" y="885"/>
                      <a:pt x="1519" y="980"/>
                    </a:cubicBezTo>
                    <a:cubicBezTo>
                      <a:pt x="1353" y="980"/>
                      <a:pt x="1353" y="980"/>
                      <a:pt x="1353" y="980"/>
                    </a:cubicBezTo>
                    <a:cubicBezTo>
                      <a:pt x="1345" y="854"/>
                      <a:pt x="1270" y="745"/>
                      <a:pt x="1164" y="690"/>
                    </a:cubicBezTo>
                    <a:cubicBezTo>
                      <a:pt x="1314" y="348"/>
                      <a:pt x="1314" y="348"/>
                      <a:pt x="1314" y="348"/>
                    </a:cubicBezTo>
                    <a:cubicBezTo>
                      <a:pt x="1327" y="352"/>
                      <a:pt x="1341" y="354"/>
                      <a:pt x="1356" y="354"/>
                    </a:cubicBezTo>
                    <a:cubicBezTo>
                      <a:pt x="1441" y="354"/>
                      <a:pt x="1511" y="284"/>
                      <a:pt x="1511" y="199"/>
                    </a:cubicBezTo>
                    <a:cubicBezTo>
                      <a:pt x="1511" y="113"/>
                      <a:pt x="1441" y="44"/>
                      <a:pt x="1356" y="44"/>
                    </a:cubicBezTo>
                    <a:cubicBezTo>
                      <a:pt x="1270" y="44"/>
                      <a:pt x="1201" y="113"/>
                      <a:pt x="1201" y="199"/>
                    </a:cubicBezTo>
                    <a:cubicBezTo>
                      <a:pt x="1201" y="254"/>
                      <a:pt x="1230" y="303"/>
                      <a:pt x="1274" y="330"/>
                    </a:cubicBezTo>
                    <a:cubicBezTo>
                      <a:pt x="1123" y="672"/>
                      <a:pt x="1123" y="672"/>
                      <a:pt x="1123" y="672"/>
                    </a:cubicBezTo>
                    <a:cubicBezTo>
                      <a:pt x="1086" y="659"/>
                      <a:pt x="1045" y="651"/>
                      <a:pt x="1003" y="651"/>
                    </a:cubicBezTo>
                    <a:cubicBezTo>
                      <a:pt x="914" y="651"/>
                      <a:pt x="832" y="684"/>
                      <a:pt x="770" y="739"/>
                    </a:cubicBezTo>
                    <a:cubicBezTo>
                      <a:pt x="445" y="413"/>
                      <a:pt x="445" y="413"/>
                      <a:pt x="445" y="413"/>
                    </a:cubicBezTo>
                    <a:cubicBezTo>
                      <a:pt x="482" y="370"/>
                      <a:pt x="504" y="313"/>
                      <a:pt x="504" y="252"/>
                    </a:cubicBezTo>
                    <a:cubicBezTo>
                      <a:pt x="504" y="113"/>
                      <a:pt x="391" y="0"/>
                      <a:pt x="252" y="0"/>
                    </a:cubicBezTo>
                    <a:cubicBezTo>
                      <a:pt x="113" y="0"/>
                      <a:pt x="0" y="113"/>
                      <a:pt x="0" y="252"/>
                    </a:cubicBezTo>
                    <a:cubicBezTo>
                      <a:pt x="0" y="391"/>
                      <a:pt x="113" y="504"/>
                      <a:pt x="252" y="504"/>
                    </a:cubicBezTo>
                    <a:cubicBezTo>
                      <a:pt x="314" y="504"/>
                      <a:pt x="370" y="481"/>
                      <a:pt x="414" y="445"/>
                    </a:cubicBezTo>
                    <a:cubicBezTo>
                      <a:pt x="739" y="770"/>
                      <a:pt x="739" y="770"/>
                      <a:pt x="739" y="770"/>
                    </a:cubicBezTo>
                    <a:cubicBezTo>
                      <a:pt x="685" y="832"/>
                      <a:pt x="651" y="913"/>
                      <a:pt x="651" y="1002"/>
                    </a:cubicBezTo>
                    <a:cubicBezTo>
                      <a:pt x="651" y="1089"/>
                      <a:pt x="683" y="1169"/>
                      <a:pt x="736" y="1230"/>
                    </a:cubicBezTo>
                    <a:cubicBezTo>
                      <a:pt x="568" y="1394"/>
                      <a:pt x="568" y="1394"/>
                      <a:pt x="568" y="1394"/>
                    </a:cubicBezTo>
                    <a:cubicBezTo>
                      <a:pt x="512" y="1345"/>
                      <a:pt x="439" y="1314"/>
                      <a:pt x="359" y="1314"/>
                    </a:cubicBezTo>
                    <a:cubicBezTo>
                      <a:pt x="186" y="1314"/>
                      <a:pt x="45" y="1455"/>
                      <a:pt x="45" y="1629"/>
                    </a:cubicBezTo>
                    <a:cubicBezTo>
                      <a:pt x="45" y="1802"/>
                      <a:pt x="186" y="1943"/>
                      <a:pt x="359" y="1943"/>
                    </a:cubicBezTo>
                    <a:cubicBezTo>
                      <a:pt x="532" y="1943"/>
                      <a:pt x="673" y="1802"/>
                      <a:pt x="673" y="1629"/>
                    </a:cubicBezTo>
                    <a:cubicBezTo>
                      <a:pt x="673" y="1551"/>
                      <a:pt x="645" y="1481"/>
                      <a:pt x="599" y="1426"/>
                    </a:cubicBezTo>
                    <a:cubicBezTo>
                      <a:pt x="767" y="1262"/>
                      <a:pt x="767" y="1262"/>
                      <a:pt x="767" y="1262"/>
                    </a:cubicBezTo>
                    <a:cubicBezTo>
                      <a:pt x="829" y="1319"/>
                      <a:pt x="912" y="1353"/>
                      <a:pt x="1003" y="1353"/>
                    </a:cubicBezTo>
                    <a:cubicBezTo>
                      <a:pt x="1079" y="1353"/>
                      <a:pt x="1151" y="1328"/>
                      <a:pt x="1208" y="1286"/>
                    </a:cubicBezTo>
                    <a:cubicBezTo>
                      <a:pt x="1343" y="1449"/>
                      <a:pt x="1343" y="1449"/>
                      <a:pt x="1343" y="1449"/>
                    </a:cubicBezTo>
                    <a:cubicBezTo>
                      <a:pt x="1296" y="1495"/>
                      <a:pt x="1267" y="1558"/>
                      <a:pt x="1267" y="1629"/>
                    </a:cubicBezTo>
                    <a:cubicBezTo>
                      <a:pt x="1267" y="1767"/>
                      <a:pt x="1380" y="1880"/>
                      <a:pt x="1519" y="1880"/>
                    </a:cubicBezTo>
                    <a:cubicBezTo>
                      <a:pt x="1658" y="1880"/>
                      <a:pt x="1771" y="1767"/>
                      <a:pt x="1771" y="1629"/>
                    </a:cubicBezTo>
                    <a:cubicBezTo>
                      <a:pt x="1771" y="1490"/>
                      <a:pt x="1658" y="1377"/>
                      <a:pt x="1519" y="1377"/>
                    </a:cubicBezTo>
                    <a:cubicBezTo>
                      <a:pt x="1466" y="1377"/>
                      <a:pt x="1417" y="1393"/>
                      <a:pt x="1377" y="1421"/>
                    </a:cubicBezTo>
                    <a:cubicBezTo>
                      <a:pt x="1242" y="1258"/>
                      <a:pt x="1242" y="1258"/>
                      <a:pt x="1242" y="1258"/>
                    </a:cubicBezTo>
                    <a:cubicBezTo>
                      <a:pt x="1306" y="1199"/>
                      <a:pt x="1347" y="1116"/>
                      <a:pt x="1353" y="1024"/>
                    </a:cubicBezTo>
                    <a:close/>
                    <a:moveTo>
                      <a:pt x="1563" y="980"/>
                    </a:moveTo>
                    <a:cubicBezTo>
                      <a:pt x="1574" y="909"/>
                      <a:pt x="1635" y="855"/>
                      <a:pt x="1709" y="855"/>
                    </a:cubicBezTo>
                    <a:cubicBezTo>
                      <a:pt x="1790" y="855"/>
                      <a:pt x="1856" y="921"/>
                      <a:pt x="1856" y="1002"/>
                    </a:cubicBezTo>
                    <a:cubicBezTo>
                      <a:pt x="1856" y="1083"/>
                      <a:pt x="1790" y="1149"/>
                      <a:pt x="1709" y="1149"/>
                    </a:cubicBezTo>
                    <a:cubicBezTo>
                      <a:pt x="1635" y="1149"/>
                      <a:pt x="1574" y="1095"/>
                      <a:pt x="1563" y="1024"/>
                    </a:cubicBezTo>
                    <a:cubicBezTo>
                      <a:pt x="1562" y="1017"/>
                      <a:pt x="1562" y="1009"/>
                      <a:pt x="1562" y="1002"/>
                    </a:cubicBezTo>
                    <a:cubicBezTo>
                      <a:pt x="1562" y="995"/>
                      <a:pt x="1562" y="987"/>
                      <a:pt x="1563" y="980"/>
                    </a:cubicBezTo>
                    <a:close/>
                    <a:moveTo>
                      <a:pt x="1245" y="199"/>
                    </a:moveTo>
                    <a:cubicBezTo>
                      <a:pt x="1245" y="138"/>
                      <a:pt x="1294" y="88"/>
                      <a:pt x="1356" y="88"/>
                    </a:cubicBezTo>
                    <a:cubicBezTo>
                      <a:pt x="1417" y="88"/>
                      <a:pt x="1467" y="138"/>
                      <a:pt x="1467" y="199"/>
                    </a:cubicBezTo>
                    <a:cubicBezTo>
                      <a:pt x="1467" y="260"/>
                      <a:pt x="1417" y="310"/>
                      <a:pt x="1356" y="310"/>
                    </a:cubicBezTo>
                    <a:cubicBezTo>
                      <a:pt x="1348" y="310"/>
                      <a:pt x="1340" y="309"/>
                      <a:pt x="1332" y="307"/>
                    </a:cubicBezTo>
                    <a:cubicBezTo>
                      <a:pt x="1317" y="304"/>
                      <a:pt x="1304" y="298"/>
                      <a:pt x="1292" y="289"/>
                    </a:cubicBezTo>
                    <a:cubicBezTo>
                      <a:pt x="1263" y="269"/>
                      <a:pt x="1245" y="236"/>
                      <a:pt x="1245" y="199"/>
                    </a:cubicBezTo>
                    <a:close/>
                    <a:moveTo>
                      <a:pt x="252" y="460"/>
                    </a:moveTo>
                    <a:cubicBezTo>
                      <a:pt x="138" y="460"/>
                      <a:pt x="44" y="367"/>
                      <a:pt x="44" y="252"/>
                    </a:cubicBezTo>
                    <a:cubicBezTo>
                      <a:pt x="44" y="137"/>
                      <a:pt x="138" y="44"/>
                      <a:pt x="252" y="44"/>
                    </a:cubicBezTo>
                    <a:cubicBezTo>
                      <a:pt x="367" y="44"/>
                      <a:pt x="460" y="137"/>
                      <a:pt x="460" y="252"/>
                    </a:cubicBezTo>
                    <a:cubicBezTo>
                      <a:pt x="460" y="301"/>
                      <a:pt x="443" y="347"/>
                      <a:pt x="414" y="382"/>
                    </a:cubicBezTo>
                    <a:cubicBezTo>
                      <a:pt x="405" y="394"/>
                      <a:pt x="394" y="404"/>
                      <a:pt x="383" y="413"/>
                    </a:cubicBezTo>
                    <a:cubicBezTo>
                      <a:pt x="347" y="442"/>
                      <a:pt x="302" y="460"/>
                      <a:pt x="252" y="460"/>
                    </a:cubicBezTo>
                    <a:close/>
                    <a:moveTo>
                      <a:pt x="629" y="1629"/>
                    </a:moveTo>
                    <a:cubicBezTo>
                      <a:pt x="629" y="1778"/>
                      <a:pt x="508" y="1899"/>
                      <a:pt x="359" y="1899"/>
                    </a:cubicBezTo>
                    <a:cubicBezTo>
                      <a:pt x="210" y="1899"/>
                      <a:pt x="89" y="1778"/>
                      <a:pt x="89" y="1629"/>
                    </a:cubicBezTo>
                    <a:cubicBezTo>
                      <a:pt x="89" y="1479"/>
                      <a:pt x="210" y="1358"/>
                      <a:pt x="359" y="1358"/>
                    </a:cubicBezTo>
                    <a:cubicBezTo>
                      <a:pt x="427" y="1358"/>
                      <a:pt x="489" y="1383"/>
                      <a:pt x="536" y="1425"/>
                    </a:cubicBezTo>
                    <a:cubicBezTo>
                      <a:pt x="547" y="1435"/>
                      <a:pt x="558" y="1445"/>
                      <a:pt x="567" y="1456"/>
                    </a:cubicBezTo>
                    <a:cubicBezTo>
                      <a:pt x="606" y="1503"/>
                      <a:pt x="629" y="1563"/>
                      <a:pt x="629" y="1629"/>
                    </a:cubicBezTo>
                    <a:close/>
                    <a:moveTo>
                      <a:pt x="1405" y="1455"/>
                    </a:moveTo>
                    <a:cubicBezTo>
                      <a:pt x="1437" y="1433"/>
                      <a:pt x="1477" y="1421"/>
                      <a:pt x="1519" y="1421"/>
                    </a:cubicBezTo>
                    <a:cubicBezTo>
                      <a:pt x="1634" y="1421"/>
                      <a:pt x="1727" y="1514"/>
                      <a:pt x="1727" y="1629"/>
                    </a:cubicBezTo>
                    <a:cubicBezTo>
                      <a:pt x="1727" y="1743"/>
                      <a:pt x="1634" y="1836"/>
                      <a:pt x="1519" y="1836"/>
                    </a:cubicBezTo>
                    <a:cubicBezTo>
                      <a:pt x="1404" y="1836"/>
                      <a:pt x="1311" y="1743"/>
                      <a:pt x="1311" y="1629"/>
                    </a:cubicBezTo>
                    <a:cubicBezTo>
                      <a:pt x="1311" y="1572"/>
                      <a:pt x="1334" y="1521"/>
                      <a:pt x="1371" y="1483"/>
                    </a:cubicBezTo>
                    <a:cubicBezTo>
                      <a:pt x="1381" y="1473"/>
                      <a:pt x="1392" y="1463"/>
                      <a:pt x="1405" y="1455"/>
                    </a:cubicBezTo>
                    <a:close/>
                    <a:moveTo>
                      <a:pt x="1214" y="1224"/>
                    </a:moveTo>
                    <a:cubicBezTo>
                      <a:pt x="1204" y="1234"/>
                      <a:pt x="1192" y="1244"/>
                      <a:pt x="1180" y="1252"/>
                    </a:cubicBezTo>
                    <a:cubicBezTo>
                      <a:pt x="1130" y="1288"/>
                      <a:pt x="1069" y="1309"/>
                      <a:pt x="1003" y="1309"/>
                    </a:cubicBezTo>
                    <a:cubicBezTo>
                      <a:pt x="924" y="1309"/>
                      <a:pt x="853" y="1280"/>
                      <a:pt x="798" y="1231"/>
                    </a:cubicBezTo>
                    <a:cubicBezTo>
                      <a:pt x="787" y="1222"/>
                      <a:pt x="777" y="1211"/>
                      <a:pt x="768" y="1200"/>
                    </a:cubicBezTo>
                    <a:cubicBezTo>
                      <a:pt x="723" y="1146"/>
                      <a:pt x="695" y="1077"/>
                      <a:pt x="695" y="1002"/>
                    </a:cubicBezTo>
                    <a:cubicBezTo>
                      <a:pt x="695" y="925"/>
                      <a:pt x="724" y="855"/>
                      <a:pt x="770" y="801"/>
                    </a:cubicBezTo>
                    <a:cubicBezTo>
                      <a:pt x="780" y="790"/>
                      <a:pt x="790" y="780"/>
                      <a:pt x="802" y="770"/>
                    </a:cubicBezTo>
                    <a:cubicBezTo>
                      <a:pt x="855" y="723"/>
                      <a:pt x="926" y="695"/>
                      <a:pt x="1003" y="695"/>
                    </a:cubicBezTo>
                    <a:cubicBezTo>
                      <a:pt x="1039" y="695"/>
                      <a:pt x="1073" y="701"/>
                      <a:pt x="1106" y="713"/>
                    </a:cubicBezTo>
                    <a:cubicBezTo>
                      <a:pt x="1120" y="718"/>
                      <a:pt x="1133" y="724"/>
                      <a:pt x="1146" y="730"/>
                    </a:cubicBezTo>
                    <a:cubicBezTo>
                      <a:pt x="1237" y="779"/>
                      <a:pt x="1301" y="872"/>
                      <a:pt x="1309" y="980"/>
                    </a:cubicBezTo>
                    <a:cubicBezTo>
                      <a:pt x="1309" y="987"/>
                      <a:pt x="1310" y="995"/>
                      <a:pt x="1310" y="1002"/>
                    </a:cubicBezTo>
                    <a:cubicBezTo>
                      <a:pt x="1310" y="1009"/>
                      <a:pt x="1309" y="1017"/>
                      <a:pt x="1309" y="1024"/>
                    </a:cubicBezTo>
                    <a:cubicBezTo>
                      <a:pt x="1303" y="1103"/>
                      <a:pt x="1268" y="1173"/>
                      <a:pt x="1214" y="1224"/>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a:ea typeface="+mn-ea"/>
                  <a:cs typeface="+mn-cs"/>
                </a:endParaRPr>
              </a:p>
            </p:txBody>
          </p:sp>
          <p:sp>
            <p:nvSpPr>
              <p:cNvPr id="90" name="Freeform 16">
                <a:extLst>
                  <a:ext uri="{FF2B5EF4-FFF2-40B4-BE49-F238E27FC236}">
                    <a16:creationId xmlns:a16="http://schemas.microsoft.com/office/drawing/2014/main" id="{E1E73E7A-474D-4086-A9D1-F08B546A4AD2}"/>
                  </a:ext>
                </a:extLst>
              </p:cNvPr>
              <p:cNvSpPr>
                <a:spLocks noChangeArrowheads="1"/>
              </p:cNvSpPr>
              <p:nvPr/>
            </p:nvSpPr>
            <p:spPr bwMode="auto">
              <a:xfrm>
                <a:off x="5459504" y="2764424"/>
                <a:ext cx="1312612" cy="1345000"/>
              </a:xfrm>
              <a:custGeom>
                <a:avLst/>
                <a:gdLst>
                  <a:gd name="connsiteX0" fmla="*/ 1089071 w 1312612"/>
                  <a:gd name="connsiteY0" fmla="*/ 1048073 h 1345000"/>
                  <a:gd name="connsiteX1" fmla="*/ 1214102 w 1312612"/>
                  <a:gd name="connsiteY1" fmla="*/ 1172563 h 1345000"/>
                  <a:gd name="connsiteX2" fmla="*/ 1089071 w 1312612"/>
                  <a:gd name="connsiteY2" fmla="*/ 1297053 h 1345000"/>
                  <a:gd name="connsiteX3" fmla="*/ 964040 w 1312612"/>
                  <a:gd name="connsiteY3" fmla="*/ 1172563 h 1345000"/>
                  <a:gd name="connsiteX4" fmla="*/ 1089071 w 1312612"/>
                  <a:gd name="connsiteY4" fmla="*/ 1048073 h 1345000"/>
                  <a:gd name="connsiteX5" fmla="*/ 205860 w 1312612"/>
                  <a:gd name="connsiteY5" fmla="*/ 1000128 h 1345000"/>
                  <a:gd name="connsiteX6" fmla="*/ 378041 w 1312612"/>
                  <a:gd name="connsiteY6" fmla="*/ 1172564 h 1345000"/>
                  <a:gd name="connsiteX7" fmla="*/ 205860 w 1312612"/>
                  <a:gd name="connsiteY7" fmla="*/ 1345000 h 1345000"/>
                  <a:gd name="connsiteX8" fmla="*/ 33679 w 1312612"/>
                  <a:gd name="connsiteY8" fmla="*/ 1172564 h 1345000"/>
                  <a:gd name="connsiteX9" fmla="*/ 205860 w 1312612"/>
                  <a:gd name="connsiteY9" fmla="*/ 1000128 h 1345000"/>
                  <a:gd name="connsiteX10" fmla="*/ 1233888 w 1312612"/>
                  <a:gd name="connsiteY10" fmla="*/ 617404 h 1345000"/>
                  <a:gd name="connsiteX11" fmla="*/ 1312612 w 1312612"/>
                  <a:gd name="connsiteY11" fmla="*/ 695631 h 1345000"/>
                  <a:gd name="connsiteX12" fmla="*/ 1233888 w 1312612"/>
                  <a:gd name="connsiteY12" fmla="*/ 773858 h 1345000"/>
                  <a:gd name="connsiteX13" fmla="*/ 1155164 w 1312612"/>
                  <a:gd name="connsiteY13" fmla="*/ 695631 h 1345000"/>
                  <a:gd name="connsiteX14" fmla="*/ 1233888 w 1312612"/>
                  <a:gd name="connsiteY14" fmla="*/ 617404 h 1345000"/>
                  <a:gd name="connsiteX15" fmla="*/ 695878 w 1312612"/>
                  <a:gd name="connsiteY15" fmla="*/ 495438 h 1345000"/>
                  <a:gd name="connsiteX16" fmla="*/ 896685 w 1312612"/>
                  <a:gd name="connsiteY16" fmla="*/ 695632 h 1345000"/>
                  <a:gd name="connsiteX17" fmla="*/ 695878 w 1312612"/>
                  <a:gd name="connsiteY17" fmla="*/ 895826 h 1345000"/>
                  <a:gd name="connsiteX18" fmla="*/ 495071 w 1312612"/>
                  <a:gd name="connsiteY18" fmla="*/ 695632 h 1345000"/>
                  <a:gd name="connsiteX19" fmla="*/ 695878 w 1312612"/>
                  <a:gd name="connsiteY19" fmla="*/ 495438 h 1345000"/>
                  <a:gd name="connsiteX20" fmla="*/ 965304 w 1312612"/>
                  <a:gd name="connsiteY20" fmla="*/ 33646 h 1345000"/>
                  <a:gd name="connsiteX21" fmla="*/ 1016243 w 1312612"/>
                  <a:gd name="connsiteY21" fmla="*/ 84536 h 1345000"/>
                  <a:gd name="connsiteX22" fmla="*/ 965304 w 1312612"/>
                  <a:gd name="connsiteY22" fmla="*/ 135426 h 1345000"/>
                  <a:gd name="connsiteX23" fmla="*/ 914365 w 1312612"/>
                  <a:gd name="connsiteY23" fmla="*/ 84536 h 1345000"/>
                  <a:gd name="connsiteX24" fmla="*/ 965304 w 1312612"/>
                  <a:gd name="connsiteY24" fmla="*/ 33646 h 1345000"/>
                  <a:gd name="connsiteX25" fmla="*/ 124610 w 1312612"/>
                  <a:gd name="connsiteY25" fmla="*/ 0 h 1345000"/>
                  <a:gd name="connsiteX26" fmla="*/ 249220 w 1312612"/>
                  <a:gd name="connsiteY26" fmla="*/ 124911 h 1345000"/>
                  <a:gd name="connsiteX27" fmla="*/ 124610 w 1312612"/>
                  <a:gd name="connsiteY27" fmla="*/ 249822 h 1345000"/>
                  <a:gd name="connsiteX28" fmla="*/ 0 w 1312612"/>
                  <a:gd name="connsiteY28" fmla="*/ 124911 h 1345000"/>
                  <a:gd name="connsiteX29" fmla="*/ 124610 w 1312612"/>
                  <a:gd name="connsiteY29" fmla="*/ 0 h 134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12612" h="1345000">
                    <a:moveTo>
                      <a:pt x="1089071" y="1048073"/>
                    </a:moveTo>
                    <a:cubicBezTo>
                      <a:pt x="1158124" y="1048073"/>
                      <a:pt x="1214102" y="1103809"/>
                      <a:pt x="1214102" y="1172563"/>
                    </a:cubicBezTo>
                    <a:cubicBezTo>
                      <a:pt x="1214102" y="1241317"/>
                      <a:pt x="1158124" y="1297053"/>
                      <a:pt x="1089071" y="1297053"/>
                    </a:cubicBezTo>
                    <a:cubicBezTo>
                      <a:pt x="1020018" y="1297053"/>
                      <a:pt x="964040" y="1241317"/>
                      <a:pt x="964040" y="1172563"/>
                    </a:cubicBezTo>
                    <a:cubicBezTo>
                      <a:pt x="964040" y="1103809"/>
                      <a:pt x="1020018" y="1048073"/>
                      <a:pt x="1089071" y="1048073"/>
                    </a:cubicBezTo>
                    <a:close/>
                    <a:moveTo>
                      <a:pt x="205860" y="1000128"/>
                    </a:moveTo>
                    <a:cubicBezTo>
                      <a:pt x="300953" y="1000128"/>
                      <a:pt x="378041" y="1077330"/>
                      <a:pt x="378041" y="1172564"/>
                    </a:cubicBezTo>
                    <a:cubicBezTo>
                      <a:pt x="378041" y="1267798"/>
                      <a:pt x="300953" y="1345000"/>
                      <a:pt x="205860" y="1345000"/>
                    </a:cubicBezTo>
                    <a:cubicBezTo>
                      <a:pt x="110767" y="1345000"/>
                      <a:pt x="33679" y="1267798"/>
                      <a:pt x="33679" y="1172564"/>
                    </a:cubicBezTo>
                    <a:cubicBezTo>
                      <a:pt x="33679" y="1077330"/>
                      <a:pt x="110767" y="1000128"/>
                      <a:pt x="205860" y="1000128"/>
                    </a:cubicBezTo>
                    <a:close/>
                    <a:moveTo>
                      <a:pt x="1233888" y="617404"/>
                    </a:moveTo>
                    <a:cubicBezTo>
                      <a:pt x="1277366" y="617404"/>
                      <a:pt x="1312612" y="652427"/>
                      <a:pt x="1312612" y="695631"/>
                    </a:cubicBezTo>
                    <a:cubicBezTo>
                      <a:pt x="1312612" y="738835"/>
                      <a:pt x="1277366" y="773858"/>
                      <a:pt x="1233888" y="773858"/>
                    </a:cubicBezTo>
                    <a:cubicBezTo>
                      <a:pt x="1190410" y="773858"/>
                      <a:pt x="1155164" y="738835"/>
                      <a:pt x="1155164" y="695631"/>
                    </a:cubicBezTo>
                    <a:cubicBezTo>
                      <a:pt x="1155164" y="652427"/>
                      <a:pt x="1190410" y="617404"/>
                      <a:pt x="1233888" y="617404"/>
                    </a:cubicBezTo>
                    <a:close/>
                    <a:moveTo>
                      <a:pt x="695878" y="495438"/>
                    </a:moveTo>
                    <a:cubicBezTo>
                      <a:pt x="806781" y="495438"/>
                      <a:pt x="896685" y="585068"/>
                      <a:pt x="896685" y="695632"/>
                    </a:cubicBezTo>
                    <a:cubicBezTo>
                      <a:pt x="896685" y="806196"/>
                      <a:pt x="806781" y="895826"/>
                      <a:pt x="695878" y="895826"/>
                    </a:cubicBezTo>
                    <a:cubicBezTo>
                      <a:pt x="584975" y="895826"/>
                      <a:pt x="495071" y="806196"/>
                      <a:pt x="495071" y="695632"/>
                    </a:cubicBezTo>
                    <a:cubicBezTo>
                      <a:pt x="495071" y="585068"/>
                      <a:pt x="584975" y="495438"/>
                      <a:pt x="695878" y="495438"/>
                    </a:cubicBezTo>
                    <a:close/>
                    <a:moveTo>
                      <a:pt x="965304" y="33646"/>
                    </a:moveTo>
                    <a:cubicBezTo>
                      <a:pt x="993437" y="33646"/>
                      <a:pt x="1016243" y="56430"/>
                      <a:pt x="1016243" y="84536"/>
                    </a:cubicBezTo>
                    <a:cubicBezTo>
                      <a:pt x="1016243" y="112642"/>
                      <a:pt x="993437" y="135426"/>
                      <a:pt x="965304" y="135426"/>
                    </a:cubicBezTo>
                    <a:cubicBezTo>
                      <a:pt x="937171" y="135426"/>
                      <a:pt x="914365" y="112642"/>
                      <a:pt x="914365" y="84536"/>
                    </a:cubicBezTo>
                    <a:cubicBezTo>
                      <a:pt x="914365" y="56430"/>
                      <a:pt x="937171" y="33646"/>
                      <a:pt x="965304" y="33646"/>
                    </a:cubicBezTo>
                    <a:close/>
                    <a:moveTo>
                      <a:pt x="124610" y="0"/>
                    </a:moveTo>
                    <a:cubicBezTo>
                      <a:pt x="193430" y="0"/>
                      <a:pt x="249220" y="55925"/>
                      <a:pt x="249220" y="124911"/>
                    </a:cubicBezTo>
                    <a:cubicBezTo>
                      <a:pt x="249220" y="193897"/>
                      <a:pt x="193430" y="249822"/>
                      <a:pt x="124610" y="249822"/>
                    </a:cubicBezTo>
                    <a:cubicBezTo>
                      <a:pt x="55790" y="249822"/>
                      <a:pt x="0" y="193897"/>
                      <a:pt x="0" y="124911"/>
                    </a:cubicBezTo>
                    <a:cubicBezTo>
                      <a:pt x="0" y="55925"/>
                      <a:pt x="55790" y="0"/>
                      <a:pt x="124610" y="0"/>
                    </a:cubicBezTo>
                    <a:close/>
                  </a:path>
                </a:pathLst>
              </a:custGeom>
              <a:solidFill>
                <a:schemeClr val="tx2"/>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a:ea typeface="+mn-ea"/>
                  <a:cs typeface="+mn-cs"/>
                </a:endParaRPr>
              </a:p>
            </p:txBody>
          </p:sp>
        </p:grpSp>
      </p:grpSp>
      <p:sp>
        <p:nvSpPr>
          <p:cNvPr id="36" name="NavigationTriangle">
            <a:extLst>
              <a:ext uri="{FF2B5EF4-FFF2-40B4-BE49-F238E27FC236}">
                <a16:creationId xmlns:a16="http://schemas.microsoft.com/office/drawing/2014/main" id="{0259DE68-DC04-4820-A997-F4BB91CEDFAB}"/>
              </a:ext>
            </a:extLst>
          </p:cNvPr>
          <p:cNvSpPr/>
          <p:nvPr/>
        </p:nvSpPr>
        <p:spPr>
          <a:xfrm rot="16200000">
            <a:off x="11116165" y="-21446"/>
            <a:ext cx="1054387" cy="1097280"/>
          </a:xfrm>
          <a:prstGeom prst="triangle">
            <a:avLst>
              <a:gd name="adj" fmla="val 100000"/>
            </a:avLst>
          </a:prstGeom>
          <a:solidFill>
            <a:schemeClr val="tx2"/>
          </a:solidFill>
          <a:ln w="9525" cap="rnd" cmpd="sng" algn="ctr">
            <a:noFill/>
            <a:prstDash val="solid"/>
            <a:round/>
            <a:headEnd type="none" w="med" len="med"/>
            <a:tailEnd type="none" w="med" len="med"/>
          </a:ln>
          <a:effectLst/>
          <a:extLst>
            <a:ext uri="{91240B29-F687-4F45-9708-019B960494DF}">
              <a14:hiddenLine xmlns:a14="http://schemas.microsoft.com/office/drawing/2010/main" w="9525" cap="rnd" cmpd="sng" algn="ctr">
                <a:solidFill>
                  <a:schemeClr val="tx2"/>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Trebuchet MS"/>
              <a:ea typeface="+mn-ea"/>
              <a:cs typeface="+mn-cs"/>
            </a:endParaRPr>
          </a:p>
        </p:txBody>
      </p:sp>
      <p:sp>
        <p:nvSpPr>
          <p:cNvPr id="37" name="NavigationIcon">
            <a:extLst>
              <a:ext uri="{FF2B5EF4-FFF2-40B4-BE49-F238E27FC236}">
                <a16:creationId xmlns:a16="http://schemas.microsoft.com/office/drawing/2014/main" id="{64097379-8E03-42E7-A158-C8A864BFE438}"/>
              </a:ext>
            </a:extLst>
          </p:cNvPr>
          <p:cNvSpPr>
            <a:spLocks noChangeAspect="1" noChangeArrowheads="1"/>
          </p:cNvSpPr>
          <p:nvPr>
            <p:custDataLst>
              <p:tags r:id="rId3"/>
            </p:custDataLst>
          </p:nvPr>
        </p:nvSpPr>
        <p:spPr bwMode="auto">
          <a:xfrm>
            <a:off x="11690544" y="132877"/>
            <a:ext cx="365760" cy="365760"/>
          </a:xfrm>
          <a:prstGeom prst="ellipse">
            <a:avLst/>
          </a:prstGeom>
          <a:solidFill>
            <a:schemeClr val="bg1"/>
          </a:solidFill>
          <a:ln>
            <a:noFill/>
          </a:ln>
        </p:spPr>
        <p:txBody>
          <a:bodyPr vert="horz" wrap="square" lIns="0" tIns="0" rIns="0" bIns="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295E7E"/>
                </a:solidFill>
                <a:effectLst/>
                <a:uLnTx/>
                <a:uFillTx/>
                <a:latin typeface="Trebuchet MS"/>
                <a:ea typeface="+mn-ea"/>
                <a:cs typeface="+mn-cs"/>
              </a:rPr>
              <a:t>2</a:t>
            </a:r>
          </a:p>
        </p:txBody>
      </p:sp>
    </p:spTree>
    <p:extLst>
      <p:ext uri="{BB962C8B-B14F-4D97-AF65-F5344CB8AC3E}">
        <p14:creationId xmlns:p14="http://schemas.microsoft.com/office/powerpoint/2010/main" val="145272086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5" name="Object 64" hidden="1">
            <a:extLst>
              <a:ext uri="{FF2B5EF4-FFF2-40B4-BE49-F238E27FC236}">
                <a16:creationId xmlns:a16="http://schemas.microsoft.com/office/drawing/2014/main" id="{13BA0E9B-49F5-49F0-BAB1-EA4DADAFEBAC}"/>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6" progId="TCLayout.ActiveDocument.1">
                  <p:embed/>
                </p:oleObj>
              </mc:Choice>
              <mc:Fallback>
                <p:oleObj name="think-cell Slide" r:id="rId3" imgW="425" imgH="426" progId="TCLayout.ActiveDocument.1">
                  <p:embed/>
                  <p:pic>
                    <p:nvPicPr>
                      <p:cNvPr id="65" name="Object 64" hidden="1">
                        <a:extLst>
                          <a:ext uri="{FF2B5EF4-FFF2-40B4-BE49-F238E27FC236}">
                            <a16:creationId xmlns:a16="http://schemas.microsoft.com/office/drawing/2014/main" id="{13BA0E9B-49F5-49F0-BAB1-EA4DADAFEBA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71" name="TextBox 70">
            <a:extLst>
              <a:ext uri="{FF2B5EF4-FFF2-40B4-BE49-F238E27FC236}">
                <a16:creationId xmlns:a16="http://schemas.microsoft.com/office/drawing/2014/main" id="{9C8FA2C0-E643-4D3C-AECE-5116EBCE280D}"/>
              </a:ext>
            </a:extLst>
          </p:cNvPr>
          <p:cNvSpPr txBox="1"/>
          <p:nvPr/>
        </p:nvSpPr>
        <p:spPr>
          <a:xfrm>
            <a:off x="5925246" y="3951603"/>
            <a:ext cx="5308600" cy="492443"/>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1" i="1" u="sng" strike="noStrike" kern="1200" cap="none" spc="0" normalizeH="0" baseline="0" noProof="0" dirty="0">
              <a:ln>
                <a:noFill/>
              </a:ln>
              <a:solidFill>
                <a:srgbClr val="000000"/>
              </a:solidFill>
              <a:effectLst/>
              <a:uLnTx/>
              <a:uFillTx/>
              <a:latin typeface="Trebuchet MS"/>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000000"/>
              </a:solidFill>
              <a:effectLst/>
              <a:uLnTx/>
              <a:uFillTx/>
              <a:latin typeface="Trebuchet MS"/>
              <a:ea typeface="+mn-ea"/>
              <a:cs typeface="+mn-cs"/>
            </a:endParaRPr>
          </a:p>
        </p:txBody>
      </p:sp>
      <p:sp>
        <p:nvSpPr>
          <p:cNvPr id="36" name="TextBox 35">
            <a:extLst>
              <a:ext uri="{FF2B5EF4-FFF2-40B4-BE49-F238E27FC236}">
                <a16:creationId xmlns:a16="http://schemas.microsoft.com/office/drawing/2014/main" id="{CDE082E3-ADBD-4FD9-AB36-0B0F82E8E435}"/>
              </a:ext>
            </a:extLst>
          </p:cNvPr>
          <p:cNvSpPr txBox="1"/>
          <p:nvPr/>
        </p:nvSpPr>
        <p:spPr>
          <a:xfrm>
            <a:off x="334121" y="3231682"/>
            <a:ext cx="4523506" cy="430887"/>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C000"/>
                </a:solidFill>
                <a:effectLst/>
                <a:uLnTx/>
                <a:uFillTx/>
                <a:latin typeface="Trebuchet MS"/>
                <a:ea typeface="+mn-ea"/>
                <a:cs typeface="+mn-cs"/>
              </a:rPr>
              <a:t>In-flight programmes</a:t>
            </a:r>
            <a:endParaRPr kumimoji="0" lang="en-GB" sz="2800" b="0" i="0" u="none" strike="noStrike" kern="1200" cap="none" spc="0" normalizeH="0" baseline="0" noProof="0" dirty="0">
              <a:ln>
                <a:noFill/>
              </a:ln>
              <a:solidFill>
                <a:srgbClr val="FFC000"/>
              </a:solidFill>
              <a:effectLst/>
              <a:uLnTx/>
              <a:uFillTx/>
              <a:latin typeface="Trebuchet MS"/>
              <a:ea typeface="+mn-ea"/>
              <a:cs typeface="+mn-cs"/>
            </a:endParaRPr>
          </a:p>
        </p:txBody>
      </p:sp>
      <p:sp>
        <p:nvSpPr>
          <p:cNvPr id="9" name="TextBox 8">
            <a:extLst>
              <a:ext uri="{FF2B5EF4-FFF2-40B4-BE49-F238E27FC236}">
                <a16:creationId xmlns:a16="http://schemas.microsoft.com/office/drawing/2014/main" id="{9ACDEEC1-469D-47A4-925C-A9BD2E45C070}"/>
              </a:ext>
            </a:extLst>
          </p:cNvPr>
          <p:cNvSpPr txBox="1"/>
          <p:nvPr/>
        </p:nvSpPr>
        <p:spPr>
          <a:xfrm>
            <a:off x="5800724" y="1406009"/>
            <a:ext cx="5661721" cy="4062651"/>
          </a:xfrm>
          <a:prstGeom prst="rect">
            <a:avLst/>
          </a:prstGeom>
          <a:noFill/>
          <a:ln w="9525" cap="rnd" cmpd="sng" algn="ctr">
            <a:noFill/>
            <a:prstDash val="solid"/>
            <a:round/>
          </a:ln>
          <a:effectLst/>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srgbClr val="000000"/>
              </a:solidFill>
              <a:effectLst/>
              <a:uLnTx/>
              <a:uFillTx/>
              <a:latin typeface="Trebuchet MS"/>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0000"/>
                </a:solidFill>
                <a:effectLst/>
                <a:uLnTx/>
                <a:uFillTx/>
                <a:latin typeface="Trebuchet MS"/>
                <a:ea typeface="+mn-ea"/>
                <a:cs typeface="+mn-cs"/>
              </a:rPr>
              <a:t>Mapping metrics/targets, capturing best practice, addressing coherence across programmes, identifying impediments and understanding the data </a:t>
            </a:r>
            <a:r>
              <a:rPr kumimoji="0" lang="en-GB" sz="2400" b="0" i="0" u="none" strike="noStrike" kern="1200" cap="none" spc="0" normalizeH="0" baseline="0" noProof="0">
                <a:ln>
                  <a:noFill/>
                </a:ln>
                <a:solidFill>
                  <a:srgbClr val="FF0000"/>
                </a:solidFill>
                <a:effectLst/>
                <a:uLnTx/>
                <a:uFillTx/>
                <a:latin typeface="Trebuchet MS"/>
                <a:ea typeface="+mn-ea"/>
                <a:cs typeface="+mn-cs"/>
              </a:rPr>
              <a:t>analytic/decision </a:t>
            </a:r>
            <a:r>
              <a:rPr kumimoji="0" lang="en-GB" sz="2400" b="0" i="0" u="none" strike="noStrike" kern="1200" cap="none" spc="0" normalizeH="0" baseline="0" noProof="0" dirty="0">
                <a:ln>
                  <a:noFill/>
                </a:ln>
                <a:solidFill>
                  <a:srgbClr val="000000"/>
                </a:solidFill>
                <a:effectLst/>
                <a:uLnTx/>
                <a:uFillTx/>
                <a:latin typeface="Trebuchet MS"/>
                <a:ea typeface="+mn-ea"/>
                <a:cs typeface="+mn-cs"/>
              </a:rPr>
              <a:t>support tool requirement.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000000"/>
              </a:solidFill>
              <a:effectLst/>
              <a:uLnTx/>
              <a:uFillTx/>
              <a:latin typeface="Trebuchet MS"/>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0000"/>
                </a:solidFill>
                <a:effectLst/>
                <a:uLnTx/>
                <a:uFillTx/>
                <a:latin typeface="Trebuchet MS"/>
                <a:ea typeface="+mn-ea"/>
                <a:cs typeface="+mn-cs"/>
              </a:rPr>
              <a:t>Identify and record the answer(s) to the ‘if only’ question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0000"/>
              </a:solidFill>
              <a:effectLst/>
              <a:uLnTx/>
              <a:uFillTx/>
              <a:latin typeface="Trebuchet MS"/>
              <a:ea typeface="+mn-ea"/>
              <a:cs typeface="+mn-cs"/>
            </a:endParaRPr>
          </a:p>
        </p:txBody>
      </p:sp>
    </p:spTree>
    <p:extLst>
      <p:ext uri="{BB962C8B-B14F-4D97-AF65-F5344CB8AC3E}">
        <p14:creationId xmlns:p14="http://schemas.microsoft.com/office/powerpoint/2010/main" val="96213455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5" name="Object 64" hidden="1">
            <a:extLst>
              <a:ext uri="{FF2B5EF4-FFF2-40B4-BE49-F238E27FC236}">
                <a16:creationId xmlns:a16="http://schemas.microsoft.com/office/drawing/2014/main" id="{13BA0E9B-49F5-49F0-BAB1-EA4DADAFEBAC}"/>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6" progId="TCLayout.ActiveDocument.1">
                  <p:embed/>
                </p:oleObj>
              </mc:Choice>
              <mc:Fallback>
                <p:oleObj name="think-cell Slide" r:id="rId3" imgW="425" imgH="426" progId="TCLayout.ActiveDocument.1">
                  <p:embed/>
                  <p:pic>
                    <p:nvPicPr>
                      <p:cNvPr id="65" name="Object 64" hidden="1">
                        <a:extLst>
                          <a:ext uri="{FF2B5EF4-FFF2-40B4-BE49-F238E27FC236}">
                            <a16:creationId xmlns:a16="http://schemas.microsoft.com/office/drawing/2014/main" id="{13BA0E9B-49F5-49F0-BAB1-EA4DADAFEBA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3" name="Rectangle 42">
            <a:extLst>
              <a:ext uri="{FF2B5EF4-FFF2-40B4-BE49-F238E27FC236}">
                <a16:creationId xmlns:a16="http://schemas.microsoft.com/office/drawing/2014/main" id="{BCBBF006-0290-C8BA-B0D5-36648B6495BE}"/>
              </a:ext>
            </a:extLst>
          </p:cNvPr>
          <p:cNvSpPr/>
          <p:nvPr/>
        </p:nvSpPr>
        <p:spPr>
          <a:xfrm>
            <a:off x="5851831" y="3032813"/>
            <a:ext cx="5982899" cy="785322"/>
          </a:xfrm>
          <a:prstGeom prst="rect">
            <a:avLst/>
          </a:prstGeom>
          <a:solidFill>
            <a:schemeClr val="bg2">
              <a:alpha val="47000"/>
            </a:schemeClr>
          </a:solidFill>
          <a:ln w="9525" cap="rnd" cmpd="sng" algn="ctr">
            <a:noFill/>
            <a:prstDash val="sysDot"/>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0000"/>
                </a:solidFill>
                <a:effectLst/>
                <a:uLnTx/>
                <a:uFillTx/>
                <a:latin typeface="Trebuchet MS"/>
                <a:ea typeface="+mn-ea"/>
                <a:cs typeface="+mn-cs"/>
              </a:rPr>
              <a:t>Focused analysis against specific capabilities to determine: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000000"/>
              </a:solidFill>
              <a:effectLst/>
              <a:uLnTx/>
              <a:uFillTx/>
              <a:latin typeface="Trebuchet MS"/>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en-GB" sz="2400" b="0" i="0" u="none" strike="noStrike" kern="1200" cap="none" spc="0" normalizeH="0" baseline="0" noProof="0" dirty="0">
                <a:ln>
                  <a:noFill/>
                </a:ln>
                <a:solidFill>
                  <a:srgbClr val="000000"/>
                </a:solidFill>
                <a:effectLst/>
                <a:uLnTx/>
                <a:uFillTx/>
                <a:latin typeface="Trebuchet MS"/>
                <a:ea typeface="+mn-ea"/>
                <a:cs typeface="+mn-cs"/>
              </a:rPr>
              <a:t>How much more can be delivered from within existing resource envelope</a:t>
            </a: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en-GB" sz="2400" b="0" i="0" u="none" strike="noStrike" kern="1200" cap="none" spc="0" normalizeH="0" baseline="0" noProof="0" dirty="0">
                <a:ln>
                  <a:noFill/>
                </a:ln>
                <a:solidFill>
                  <a:srgbClr val="000000"/>
                </a:solidFill>
                <a:effectLst/>
                <a:uLnTx/>
                <a:uFillTx/>
                <a:latin typeface="Trebuchet MS"/>
                <a:ea typeface="+mn-ea"/>
                <a:cs typeface="+mn-cs"/>
              </a:rPr>
              <a:t>What further resources are required to increase outputs</a:t>
            </a:r>
          </a:p>
        </p:txBody>
      </p:sp>
      <p:sp>
        <p:nvSpPr>
          <p:cNvPr id="36" name="TextBox 35">
            <a:extLst>
              <a:ext uri="{FF2B5EF4-FFF2-40B4-BE49-F238E27FC236}">
                <a16:creationId xmlns:a16="http://schemas.microsoft.com/office/drawing/2014/main" id="{CDE082E3-ADBD-4FD9-AB36-0B0F82E8E435}"/>
              </a:ext>
            </a:extLst>
          </p:cNvPr>
          <p:cNvSpPr txBox="1"/>
          <p:nvPr/>
        </p:nvSpPr>
        <p:spPr>
          <a:xfrm>
            <a:off x="357270" y="3210031"/>
            <a:ext cx="4523506" cy="430887"/>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C000"/>
                </a:solidFill>
                <a:effectLst/>
                <a:uLnTx/>
                <a:uFillTx/>
                <a:latin typeface="Trebuchet MS"/>
                <a:ea typeface="+mn-ea"/>
                <a:cs typeface="+mn-cs"/>
              </a:rPr>
              <a:t>Capability deep-dives</a:t>
            </a:r>
            <a:endParaRPr kumimoji="0" lang="en-GB" sz="2800" b="0" i="0" u="none" strike="noStrike" kern="1200" cap="none" spc="0" normalizeH="0" baseline="0" noProof="0" dirty="0">
              <a:ln>
                <a:noFill/>
              </a:ln>
              <a:solidFill>
                <a:srgbClr val="FFC000"/>
              </a:solidFill>
              <a:effectLst/>
              <a:uLnTx/>
              <a:uFillTx/>
              <a:latin typeface="Trebuchet MS"/>
              <a:ea typeface="+mn-ea"/>
              <a:cs typeface="+mn-cs"/>
            </a:endParaRPr>
          </a:p>
        </p:txBody>
      </p:sp>
    </p:spTree>
    <p:extLst>
      <p:ext uri="{BB962C8B-B14F-4D97-AF65-F5344CB8AC3E}">
        <p14:creationId xmlns:p14="http://schemas.microsoft.com/office/powerpoint/2010/main" val="32030307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AE0B337-474D-47A6-B1A3-EE115C53373A}"/>
              </a:ext>
            </a:extLst>
          </p:cNvPr>
          <p:cNvSpPr>
            <a:spLocks noGrp="1"/>
          </p:cNvSpPr>
          <p:nvPr>
            <p:ph type="sldNum" sz="quarter" idx="12"/>
          </p:nvPr>
        </p:nvSpPr>
        <p:spPr>
          <a:xfrm>
            <a:off x="9448800" y="6492875"/>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1F6EB8-9891-4050-938B-0703392E4F5D}" type="slidenum">
              <a:rPr kumimoji="0" lang="en-GB" sz="2400" b="1" i="0" u="none" strike="noStrike" kern="1200" cap="none" spc="0" normalizeH="0" baseline="0" noProof="0" smtClean="0">
                <a:ln>
                  <a:noFill/>
                </a:ln>
                <a:solidFill>
                  <a:prstClr val="black">
                    <a:lumMod val="95000"/>
                    <a:lumOff val="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2400" b="1" i="0" u="none" strike="noStrike" kern="1200" cap="none" spc="0" normalizeH="0" baseline="0" noProof="0">
              <a:ln>
                <a:noFill/>
              </a:ln>
              <a:solidFill>
                <a:prstClr val="black">
                  <a:lumMod val="95000"/>
                  <a:lumOff val="5000"/>
                </a:prstClr>
              </a:solidFill>
              <a:effectLst/>
              <a:uLnTx/>
              <a:uFillTx/>
              <a:latin typeface="Calibri" panose="020F0502020204030204"/>
              <a:ea typeface="+mn-ea"/>
              <a:cs typeface="+mn-cs"/>
            </a:endParaRPr>
          </a:p>
        </p:txBody>
      </p:sp>
      <p:sp>
        <p:nvSpPr>
          <p:cNvPr id="5" name="Title 4">
            <a:extLst>
              <a:ext uri="{FF2B5EF4-FFF2-40B4-BE49-F238E27FC236}">
                <a16:creationId xmlns:a16="http://schemas.microsoft.com/office/drawing/2014/main" id="{97A13663-7047-421D-B386-9B976D4D0DFC}"/>
              </a:ext>
            </a:extLst>
          </p:cNvPr>
          <p:cNvSpPr>
            <a:spLocks noGrp="1"/>
          </p:cNvSpPr>
          <p:nvPr>
            <p:ph type="ctrTitle"/>
          </p:nvPr>
        </p:nvSpPr>
        <p:spPr/>
        <p:txBody>
          <a:bodyPr>
            <a:normAutofit/>
          </a:bodyPr>
          <a:lstStyle/>
          <a:p>
            <a:r>
              <a:rPr lang="en-GB" dirty="0"/>
              <a:t>Team Defence Executive Team</a:t>
            </a:r>
          </a:p>
        </p:txBody>
      </p:sp>
      <p:sp>
        <p:nvSpPr>
          <p:cNvPr id="6" name="Subtitle 5">
            <a:extLst>
              <a:ext uri="{FF2B5EF4-FFF2-40B4-BE49-F238E27FC236}">
                <a16:creationId xmlns:a16="http://schemas.microsoft.com/office/drawing/2014/main" id="{B10B463C-2FA6-4B27-90E0-57D2F2AB1FAD}"/>
              </a:ext>
            </a:extLst>
          </p:cNvPr>
          <p:cNvSpPr>
            <a:spLocks noGrp="1"/>
          </p:cNvSpPr>
          <p:nvPr>
            <p:ph type="subTitle" idx="1"/>
          </p:nvPr>
        </p:nvSpPr>
        <p:spPr/>
        <p:txBody>
          <a:bodyPr/>
          <a:lstStyle/>
          <a:p>
            <a:pPr>
              <a:lnSpc>
                <a:spcPct val="107000"/>
              </a:lnSpc>
              <a:spcAft>
                <a:spcPts val="0"/>
              </a:spcAft>
            </a:pPr>
            <a:r>
              <a:rPr lang="en-GB" sz="2400" b="1" dirty="0">
                <a:effectLst/>
                <a:latin typeface="Calibri" panose="020F0502020204030204" pitchFamily="34" charset="0"/>
                <a:ea typeface="Calibri" panose="020F0502020204030204" pitchFamily="34" charset="0"/>
                <a:cs typeface="Times New Roman" panose="02020603050405020304" pitchFamily="18" charset="0"/>
              </a:rPr>
              <a:t>TDI (Industry + DS F+ CIO’s Forum + DCE) Update </a:t>
            </a:r>
          </a:p>
          <a:p>
            <a:pPr marL="0" marR="0" lvl="0" indent="0" defTabSz="914400" rtl="0" eaLnBrk="1" fontAlgn="auto" latinLnBrk="0" hangingPunct="1">
              <a:lnSpc>
                <a:spcPct val="107000"/>
              </a:lnSpc>
              <a:spcBef>
                <a:spcPts val="0"/>
              </a:spcBef>
              <a:spcAft>
                <a:spcPts val="0"/>
              </a:spcAft>
              <a:buClrTx/>
              <a:buSzTx/>
              <a:buFontTx/>
              <a:buNone/>
              <a:tabLst/>
              <a:defRPr/>
            </a:pPr>
            <a:r>
              <a:rPr lang="en-GB" sz="2400" dirty="0">
                <a:effectLst/>
                <a:latin typeface="Calibri" panose="020F0502020204030204" pitchFamily="34" charset="0"/>
                <a:ea typeface="Calibri" panose="020F0502020204030204" pitchFamily="34" charset="0"/>
                <a:cs typeface="Times New Roman" panose="02020603050405020304" pitchFamily="18" charset="0"/>
              </a:rPr>
              <a:t>Phil Williams</a:t>
            </a:r>
          </a:p>
        </p:txBody>
      </p:sp>
    </p:spTree>
    <p:extLst>
      <p:ext uri="{BB962C8B-B14F-4D97-AF65-F5344CB8AC3E}">
        <p14:creationId xmlns:p14="http://schemas.microsoft.com/office/powerpoint/2010/main" val="327219634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4B7157-D7BD-47A2-840F-3AC88284C217}"/>
              </a:ext>
            </a:extLst>
          </p:cNvPr>
          <p:cNvSpPr>
            <a:spLocks noGrp="1"/>
          </p:cNvSpPr>
          <p:nvPr>
            <p:ph type="title"/>
          </p:nvPr>
        </p:nvSpPr>
        <p:spPr>
          <a:xfrm>
            <a:off x="447675" y="18255"/>
            <a:ext cx="10515600" cy="1325563"/>
          </a:xfrm>
        </p:spPr>
        <p:txBody>
          <a:bodyPr/>
          <a:lstStyle/>
          <a:p>
            <a:pPr algn="ctr"/>
            <a:r>
              <a:rPr lang="en-GB" b="1" dirty="0"/>
              <a:t>Capability Deep Dives - Purpose</a:t>
            </a:r>
            <a:endParaRPr lang="en-GB" b="1" dirty="0">
              <a:ea typeface="Calibri Light"/>
              <a:cs typeface="Calibri Light"/>
            </a:endParaRPr>
          </a:p>
        </p:txBody>
      </p:sp>
      <p:sp>
        <p:nvSpPr>
          <p:cNvPr id="3" name="Content Placeholder 2">
            <a:extLst>
              <a:ext uri="{FF2B5EF4-FFF2-40B4-BE49-F238E27FC236}">
                <a16:creationId xmlns:a16="http://schemas.microsoft.com/office/drawing/2014/main" id="{49C597C0-4AF5-4879-B629-3C8590895D0A}"/>
              </a:ext>
            </a:extLst>
          </p:cNvPr>
          <p:cNvSpPr>
            <a:spLocks noGrp="1"/>
          </p:cNvSpPr>
          <p:nvPr>
            <p:ph idx="1"/>
          </p:nvPr>
        </p:nvSpPr>
        <p:spPr>
          <a:xfrm>
            <a:off x="552450" y="1253330"/>
            <a:ext cx="10515600" cy="5471319"/>
          </a:xfrm>
        </p:spPr>
        <p:txBody>
          <a:bodyPr vert="horz" lIns="91440" tIns="45720" rIns="91440" bIns="45720" rtlCol="0" anchor="t">
            <a:normAutofit/>
          </a:bodyPr>
          <a:lstStyle/>
          <a:p>
            <a:pPr marL="0" indent="0">
              <a:buNone/>
            </a:pPr>
            <a:r>
              <a:rPr lang="en-GB" sz="2400" dirty="0"/>
              <a:t>To provide illustrative examples of actions to deliver the intent of IDO</a:t>
            </a:r>
            <a:endParaRPr lang="en-GB" sz="2400" dirty="0">
              <a:ea typeface="Calibri"/>
              <a:cs typeface="Calibri"/>
            </a:endParaRPr>
          </a:p>
          <a:p>
            <a:pPr lvl="1"/>
            <a:r>
              <a:rPr lang="en-GB" dirty="0"/>
              <a:t>Each Deep Dive will:</a:t>
            </a:r>
            <a:endParaRPr lang="en-GB" dirty="0">
              <a:ea typeface="Calibri"/>
              <a:cs typeface="Calibri"/>
            </a:endParaRPr>
          </a:p>
          <a:p>
            <a:pPr lvl="2"/>
            <a:r>
              <a:rPr lang="en-GB" sz="2400" dirty="0"/>
              <a:t>Quantify the demand and assess the achieved level of supply</a:t>
            </a:r>
            <a:endParaRPr lang="en-GB" sz="2400" dirty="0">
              <a:ea typeface="Calibri"/>
              <a:cs typeface="Calibri"/>
            </a:endParaRPr>
          </a:p>
          <a:p>
            <a:pPr lvl="2"/>
            <a:r>
              <a:rPr lang="en-GB" sz="2400" dirty="0"/>
              <a:t>Quantify the demand – supply shortfall</a:t>
            </a:r>
            <a:endParaRPr lang="en-GB" sz="2400" dirty="0">
              <a:ea typeface="Calibri"/>
              <a:cs typeface="Calibri"/>
            </a:endParaRPr>
          </a:p>
          <a:p>
            <a:pPr lvl="2"/>
            <a:r>
              <a:rPr lang="en-GB" sz="2400" dirty="0"/>
              <a:t>Codify the root-causes of the main losses of supply</a:t>
            </a:r>
            <a:endParaRPr lang="en-GB" sz="2400" dirty="0">
              <a:ea typeface="Calibri"/>
              <a:cs typeface="Calibri"/>
            </a:endParaRPr>
          </a:p>
          <a:p>
            <a:pPr lvl="2"/>
            <a:r>
              <a:rPr lang="en-GB" sz="2400" dirty="0"/>
              <a:t>Propose actions to increase supply</a:t>
            </a:r>
            <a:endParaRPr lang="en-GB" sz="2400" dirty="0">
              <a:ea typeface="Calibri"/>
              <a:cs typeface="Calibri"/>
            </a:endParaRPr>
          </a:p>
          <a:p>
            <a:pPr lvl="1"/>
            <a:r>
              <a:rPr lang="en-GB" dirty="0"/>
              <a:t>All Deep Dives will:</a:t>
            </a:r>
            <a:endParaRPr lang="en-GB" dirty="0">
              <a:ea typeface="Calibri"/>
              <a:cs typeface="Calibri"/>
            </a:endParaRPr>
          </a:p>
          <a:p>
            <a:pPr lvl="2"/>
            <a:r>
              <a:rPr lang="en-GB" sz="2400" dirty="0"/>
              <a:t>Use a common approach </a:t>
            </a:r>
            <a:endParaRPr lang="en-GB" sz="2400" dirty="0">
              <a:ea typeface="Calibri"/>
              <a:cs typeface="Calibri"/>
            </a:endParaRPr>
          </a:p>
          <a:p>
            <a:pPr lvl="2"/>
            <a:r>
              <a:rPr lang="en-GB" sz="2400" dirty="0"/>
              <a:t>Focus on the Eqpt, People and Logistic (and Infra where possible) DLODs</a:t>
            </a:r>
            <a:endParaRPr lang="en-GB" sz="2400" dirty="0">
              <a:ea typeface="Calibri"/>
              <a:cs typeface="Calibri"/>
            </a:endParaRPr>
          </a:p>
          <a:p>
            <a:pPr lvl="2"/>
            <a:r>
              <a:rPr lang="en-GB" sz="2400" dirty="0"/>
              <a:t>Highlight relevant DLOD investments and adjustments</a:t>
            </a:r>
          </a:p>
          <a:p>
            <a:pPr lvl="1"/>
            <a:r>
              <a:rPr lang="en-GB" dirty="0">
                <a:ea typeface="Calibri"/>
                <a:cs typeface="Calibri"/>
              </a:rPr>
              <a:t>Timeline</a:t>
            </a:r>
          </a:p>
          <a:p>
            <a:pPr lvl="2"/>
            <a:r>
              <a:rPr lang="en-GB" sz="2400" dirty="0">
                <a:ea typeface="Calibri"/>
                <a:cs typeface="Calibri"/>
              </a:rPr>
              <a:t>Instructions issued </a:t>
            </a:r>
            <a:r>
              <a:rPr lang="en-GB" sz="2400" b="1" dirty="0">
                <a:ea typeface="Calibri"/>
                <a:cs typeface="Calibri"/>
              </a:rPr>
              <a:t>28 Sep</a:t>
            </a:r>
            <a:r>
              <a:rPr lang="en-GB" sz="2400" dirty="0">
                <a:ea typeface="Calibri"/>
                <a:cs typeface="Calibri"/>
              </a:rPr>
              <a:t>, Deep Dives </a:t>
            </a:r>
            <a:r>
              <a:rPr lang="en-GB" sz="2400" b="1" dirty="0">
                <a:ea typeface="Calibri"/>
                <a:cs typeface="Calibri"/>
              </a:rPr>
              <a:t>10-21 Oct</a:t>
            </a:r>
            <a:r>
              <a:rPr lang="en-GB" sz="2400" dirty="0">
                <a:ea typeface="Calibri"/>
                <a:cs typeface="Calibri"/>
              </a:rPr>
              <a:t>, Findings reported </a:t>
            </a:r>
            <a:r>
              <a:rPr lang="en-GB" sz="2400" b="1" dirty="0">
                <a:ea typeface="Calibri"/>
                <a:cs typeface="Calibri"/>
              </a:rPr>
              <a:t>1 Nov</a:t>
            </a:r>
            <a:r>
              <a:rPr lang="en-GB" sz="2400" dirty="0">
                <a:ea typeface="Calibri"/>
                <a:cs typeface="Calibri"/>
              </a:rPr>
              <a:t>.</a:t>
            </a:r>
          </a:p>
        </p:txBody>
      </p:sp>
    </p:spTree>
    <p:extLst>
      <p:ext uri="{BB962C8B-B14F-4D97-AF65-F5344CB8AC3E}">
        <p14:creationId xmlns:p14="http://schemas.microsoft.com/office/powerpoint/2010/main" val="420679310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8CADF98-843C-4531-8928-A4816D933E35}"/>
              </a:ext>
            </a:extLst>
          </p:cNvPr>
          <p:cNvSpPr txBox="1">
            <a:spLocks/>
          </p:cNvSpPr>
          <p:nvPr/>
        </p:nvSpPr>
        <p:spPr>
          <a:xfrm>
            <a:off x="838200" y="254524"/>
            <a:ext cx="10515600" cy="100317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4400" b="1" i="0" u="none" strike="noStrike" kern="1200" cap="none" spc="0" normalizeH="0" baseline="0" noProof="0" dirty="0">
                <a:ln>
                  <a:noFill/>
                </a:ln>
                <a:solidFill>
                  <a:srgbClr val="000000"/>
                </a:solidFill>
                <a:effectLst/>
                <a:uLnTx/>
                <a:uFillTx/>
                <a:latin typeface="Arial"/>
                <a:ea typeface="+mj-ea"/>
                <a:cs typeface="Arial"/>
              </a:rPr>
              <a:t>Capability Deep Dives</a:t>
            </a:r>
          </a:p>
        </p:txBody>
      </p:sp>
      <p:sp>
        <p:nvSpPr>
          <p:cNvPr id="2" name="TextBox 1">
            <a:extLst>
              <a:ext uri="{FF2B5EF4-FFF2-40B4-BE49-F238E27FC236}">
                <a16:creationId xmlns:a16="http://schemas.microsoft.com/office/drawing/2014/main" id="{B684D862-840B-4774-A0AC-C103E5CC43D8}"/>
              </a:ext>
            </a:extLst>
          </p:cNvPr>
          <p:cNvSpPr txBox="1"/>
          <p:nvPr/>
        </p:nvSpPr>
        <p:spPr>
          <a:xfrm>
            <a:off x="5720760" y="1678450"/>
            <a:ext cx="5508893" cy="22467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0000"/>
                </a:solidFill>
                <a:effectLst/>
                <a:uLnTx/>
                <a:uFillTx/>
                <a:latin typeface="Arial"/>
                <a:ea typeface="+mn-ea"/>
                <a:cs typeface="Arial"/>
              </a:rPr>
              <a:t>Enabling the Integrated Force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0000"/>
                </a:solidFill>
                <a:effectLst/>
                <a:uLnTx/>
                <a:uFillTx/>
                <a:latin typeface="Arial"/>
                <a:ea typeface="+mn-ea"/>
                <a:cs typeface="Arial"/>
              </a:rPr>
              <a:t>Global Command and Control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0000"/>
                </a:solidFill>
                <a:effectLst/>
                <a:uLnTx/>
                <a:uFillTx/>
                <a:latin typeface="Arial"/>
                <a:ea typeface="+mn-ea"/>
                <a:cs typeface="Arial"/>
              </a:rPr>
              <a:t>Deployed Medical Support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0000"/>
                </a:solidFill>
                <a:effectLst/>
                <a:uLnTx/>
                <a:uFillTx/>
                <a:latin typeface="Arial"/>
                <a:ea typeface="+mn-ea"/>
                <a:cs typeface="Arial"/>
              </a:rPr>
              <a:t>Strategic Lift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0000"/>
                </a:solidFill>
                <a:effectLst/>
                <a:uLnTx/>
                <a:uFillTx/>
                <a:latin typeface="Arial"/>
                <a:ea typeface="+mn-ea"/>
                <a:cs typeface="Arial"/>
              </a:rPr>
              <a:t>Strategic Base</a:t>
            </a:r>
          </a:p>
        </p:txBody>
      </p:sp>
      <p:sp>
        <p:nvSpPr>
          <p:cNvPr id="3" name="Slide Number Placeholder 2">
            <a:extLst>
              <a:ext uri="{FF2B5EF4-FFF2-40B4-BE49-F238E27FC236}">
                <a16:creationId xmlns:a16="http://schemas.microsoft.com/office/drawing/2014/main" id="{4BEAC972-97E4-430D-BC2E-393C01E87F26}"/>
              </a:ext>
            </a:extLst>
          </p:cNvPr>
          <p:cNvSpPr>
            <a:spLocks noGrp="1"/>
          </p:cNvSpPr>
          <p:nvPr>
            <p:ph type="sldNum" sz="quarter" idx="4294967295"/>
          </p:nvPr>
        </p:nvSpPr>
        <p:spPr>
          <a:xfrm>
            <a:off x="94488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E6BDAF9-125F-42F4-AEC6-A9FCC95B138D}" type="slidenum">
              <a:rPr kumimoji="0" lang="en-GB" sz="1800" b="0" i="0" u="none" strike="noStrike" kern="1200" cap="none" spc="0" normalizeH="0" baseline="0" noProof="0" smtClean="0">
                <a:ln>
                  <a:noFill/>
                </a:ln>
                <a:solidFill>
                  <a:srgbClr val="000000"/>
                </a:solidFill>
                <a:effectLst/>
                <a:uLnTx/>
                <a:uFillTx/>
                <a:latin typeface="Arial"/>
                <a:ea typeface="+mn-ea"/>
                <a:cs typeface="Arial"/>
              </a:rPr>
              <a:pPr marL="0" marR="0" lvl="0" indent="0" algn="l" defTabSz="914400" rtl="0" eaLnBrk="1" fontAlgn="auto" latinLnBrk="0" hangingPunct="1">
                <a:lnSpc>
                  <a:spcPct val="100000"/>
                </a:lnSpc>
                <a:spcBef>
                  <a:spcPts val="0"/>
                </a:spcBef>
                <a:spcAft>
                  <a:spcPts val="0"/>
                </a:spcAft>
                <a:buClrTx/>
                <a:buSzTx/>
                <a:buFontTx/>
                <a:buNone/>
                <a:tabLst/>
                <a:defRPr/>
              </a:pPr>
              <a:t>51</a:t>
            </a:fld>
            <a:endParaRPr kumimoji="0" lang="en-GB" sz="1800" b="0" i="0" u="none" strike="noStrike" kern="1200" cap="none" spc="0" normalizeH="0" baseline="0" noProof="0">
              <a:ln>
                <a:noFill/>
              </a:ln>
              <a:solidFill>
                <a:srgbClr val="000000"/>
              </a:solidFill>
              <a:effectLst/>
              <a:uLnTx/>
              <a:uFillTx/>
              <a:latin typeface="Arial"/>
              <a:ea typeface="+mn-ea"/>
              <a:cs typeface="Arial"/>
            </a:endParaRPr>
          </a:p>
        </p:txBody>
      </p:sp>
      <p:sp>
        <p:nvSpPr>
          <p:cNvPr id="4" name="TextBox 3">
            <a:extLst>
              <a:ext uri="{FF2B5EF4-FFF2-40B4-BE49-F238E27FC236}">
                <a16:creationId xmlns:a16="http://schemas.microsoft.com/office/drawing/2014/main" id="{E5E724C1-372F-4B56-914C-EE7BFAE2DCB8}"/>
              </a:ext>
            </a:extLst>
          </p:cNvPr>
          <p:cNvSpPr txBox="1"/>
          <p:nvPr/>
        </p:nvSpPr>
        <p:spPr>
          <a:xfrm>
            <a:off x="838200" y="1684962"/>
            <a:ext cx="2500901" cy="22467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0000"/>
                </a:solidFill>
                <a:effectLst/>
                <a:uLnTx/>
                <a:uFillTx/>
                <a:latin typeface="Arial"/>
                <a:ea typeface="+mn-ea"/>
                <a:cs typeface="Arial"/>
              </a:rPr>
              <a:t>Maritime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0000"/>
                </a:solidFill>
                <a:effectLst/>
                <a:uLnTx/>
                <a:uFillTx/>
                <a:latin typeface="Arial"/>
                <a:ea typeface="+mn-ea"/>
                <a:cs typeface="Arial"/>
              </a:rPr>
              <a:t>Type 45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0000"/>
                </a:solidFill>
                <a:effectLst/>
                <a:uLnTx/>
                <a:uFillTx/>
                <a:latin typeface="Arial"/>
                <a:ea typeface="+mn-ea"/>
                <a:cs typeface="Arial"/>
              </a:rPr>
              <a:t>Astute SSN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0000"/>
                </a:solidFill>
                <a:effectLst/>
                <a:uLnTx/>
                <a:uFillTx/>
                <a:latin typeface="Arial"/>
                <a:ea typeface="+mn-ea"/>
                <a:cs typeface="Arial"/>
              </a:rPr>
              <a:t>Merlin Mk 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0000"/>
                </a:solidFill>
                <a:effectLst/>
                <a:uLnTx/>
                <a:uFillTx/>
                <a:latin typeface="Arial"/>
                <a:ea typeface="+mn-ea"/>
                <a:cs typeface="Arial"/>
              </a:rPr>
              <a:t>Merlin Mk 4</a:t>
            </a:r>
          </a:p>
        </p:txBody>
      </p:sp>
      <p:sp>
        <p:nvSpPr>
          <p:cNvPr id="6" name="TextBox 5">
            <a:extLst>
              <a:ext uri="{FF2B5EF4-FFF2-40B4-BE49-F238E27FC236}">
                <a16:creationId xmlns:a16="http://schemas.microsoft.com/office/drawing/2014/main" id="{BEEF86EF-02E3-46FC-9641-BDDDAA2AA60F}"/>
              </a:ext>
            </a:extLst>
          </p:cNvPr>
          <p:cNvSpPr txBox="1"/>
          <p:nvPr/>
        </p:nvSpPr>
        <p:spPr>
          <a:xfrm>
            <a:off x="838200" y="4265097"/>
            <a:ext cx="2500901"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0000"/>
                </a:solidFill>
                <a:effectLst/>
                <a:uLnTx/>
                <a:uFillTx/>
                <a:latin typeface="Arial"/>
                <a:ea typeface="+mn-ea"/>
                <a:cs typeface="Arial"/>
              </a:rPr>
              <a:t>Air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0000"/>
                </a:solidFill>
                <a:effectLst/>
                <a:uLnTx/>
                <a:uFillTx/>
                <a:latin typeface="Arial"/>
                <a:ea typeface="+mn-ea"/>
                <a:cs typeface="Arial"/>
              </a:rPr>
              <a:t>Typhoon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0000"/>
                </a:solidFill>
                <a:effectLst/>
                <a:uLnTx/>
                <a:uFillTx/>
                <a:latin typeface="Arial"/>
                <a:ea typeface="+mn-ea"/>
                <a:cs typeface="Arial"/>
              </a:rPr>
              <a:t>F35B</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0000"/>
                </a:solidFill>
                <a:effectLst/>
                <a:uLnTx/>
                <a:uFillTx/>
                <a:latin typeface="Arial"/>
                <a:ea typeface="+mn-ea"/>
                <a:cs typeface="Arial"/>
              </a:rPr>
              <a:t>A400M</a:t>
            </a:r>
          </a:p>
        </p:txBody>
      </p:sp>
      <p:sp>
        <p:nvSpPr>
          <p:cNvPr id="7" name="TextBox 6">
            <a:extLst>
              <a:ext uri="{FF2B5EF4-FFF2-40B4-BE49-F238E27FC236}">
                <a16:creationId xmlns:a16="http://schemas.microsoft.com/office/drawing/2014/main" id="{5C37FF9E-432B-4FB6-B570-1E0F0264D4F3}"/>
              </a:ext>
            </a:extLst>
          </p:cNvPr>
          <p:cNvSpPr txBox="1"/>
          <p:nvPr/>
        </p:nvSpPr>
        <p:spPr>
          <a:xfrm>
            <a:off x="5804901" y="4265097"/>
            <a:ext cx="5025024" cy="166199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0000"/>
                </a:solidFill>
                <a:effectLst/>
                <a:uLnTx/>
                <a:uFillTx/>
                <a:latin typeface="Arial"/>
                <a:ea typeface="+mn-ea"/>
                <a:cs typeface="Arial"/>
              </a:rPr>
              <a:t>Land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0000"/>
                </a:solidFill>
                <a:effectLst/>
                <a:uLnTx/>
                <a:uFillTx/>
                <a:latin typeface="Arial"/>
                <a:ea typeface="+mn-ea"/>
                <a:cs typeface="Arial"/>
              </a:rPr>
              <a:t>Armd</a:t>
            </a:r>
            <a:r>
              <a:rPr kumimoji="0" lang="en-GB" sz="2800" b="0" i="0" u="none" strike="noStrike" kern="1200" cap="none" spc="0" normalizeH="0" baseline="0" noProof="0" dirty="0">
                <a:ln>
                  <a:noFill/>
                </a:ln>
                <a:solidFill>
                  <a:srgbClr val="000000"/>
                </a:solidFill>
                <a:effectLst/>
                <a:uLnTx/>
                <a:uFillTx/>
                <a:latin typeface="Arial"/>
                <a:ea typeface="+mn-ea"/>
                <a:cs typeface="Arial"/>
              </a:rPr>
              <a:t> Brigade Combat Team: Challenger 2/3, Warrior/Ajax</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a:ea typeface="+mn-ea"/>
              <a:cs typeface="Arial"/>
            </a:endParaRPr>
          </a:p>
        </p:txBody>
      </p:sp>
    </p:spTree>
    <p:extLst>
      <p:ext uri="{BB962C8B-B14F-4D97-AF65-F5344CB8AC3E}">
        <p14:creationId xmlns:p14="http://schemas.microsoft.com/office/powerpoint/2010/main" val="50303767"/>
      </p:ext>
    </p:extLst>
  </p:cSld>
  <p:clrMapOvr>
    <a:overrideClrMapping bg1="lt1" tx1="dk1" bg2="lt2" tx2="dk2" accent1="accent1" accent2="accent2" accent3="accent3" accent4="accent4" accent5="accent5" accent6="accent6" hlink="hlink" folHlink="folHlink"/>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EFE059D-47F0-494F-893F-4091A9599786}"/>
              </a:ext>
            </a:extLst>
          </p:cNvPr>
          <p:cNvSpPr>
            <a:spLocks noGrp="1"/>
          </p:cNvSpPr>
          <p:nvPr>
            <p:ph idx="1"/>
          </p:nvPr>
        </p:nvSpPr>
        <p:spPr>
          <a:xfrm>
            <a:off x="295067" y="863349"/>
            <a:ext cx="11185132" cy="5252662"/>
          </a:xfrm>
        </p:spPr>
        <p:txBody>
          <a:bodyPr>
            <a:normAutofit fontScale="77500" lnSpcReduction="20000"/>
          </a:bodyPr>
          <a:lstStyle/>
          <a:p>
            <a:pPr>
              <a:lnSpc>
                <a:spcPct val="120000"/>
              </a:lnSpc>
            </a:pPr>
            <a:r>
              <a:rPr lang="en-GB" dirty="0">
                <a:latin typeface="Calibri" panose="020F0502020204030204" pitchFamily="34" charset="0"/>
                <a:cs typeface="Calibri" panose="020F0502020204030204" pitchFamily="34" charset="0"/>
              </a:rPr>
              <a:t>Require greater clarity in the output demand signal via refresh of Defence Planning Assumptions.</a:t>
            </a:r>
          </a:p>
          <a:p>
            <a:pPr>
              <a:lnSpc>
                <a:spcPct val="120000"/>
              </a:lnSpc>
            </a:pPr>
            <a:r>
              <a:rPr lang="en-GB" dirty="0">
                <a:latin typeface="Calibri" panose="020F0502020204030204" pitchFamily="34" charset="0"/>
                <a:cs typeface="Calibri" panose="020F0502020204030204" pitchFamily="34" charset="0"/>
              </a:rPr>
              <a:t>Readiness definition endorsed by COS provides conceptual baseline. </a:t>
            </a:r>
          </a:p>
          <a:p>
            <a:pPr>
              <a:lnSpc>
                <a:spcPct val="120000"/>
              </a:lnSpc>
            </a:pPr>
            <a:r>
              <a:rPr lang="en-GB" dirty="0">
                <a:latin typeface="Calibri" panose="020F0502020204030204" pitchFamily="34" charset="0"/>
                <a:cs typeface="Calibri" panose="020F0502020204030204" pitchFamily="34" charset="0"/>
              </a:rPr>
              <a:t>Need to understand interdependencies between TLBs needed to deliver Force Elements @ Readiness and an integrated, resilient and enabled force.</a:t>
            </a:r>
          </a:p>
          <a:p>
            <a:pPr>
              <a:lnSpc>
                <a:spcPct val="120000"/>
              </a:lnSpc>
            </a:pPr>
            <a:r>
              <a:rPr lang="en-GB" dirty="0">
                <a:latin typeface="Calibri" panose="020F0502020204030204" pitchFamily="34" charset="0"/>
                <a:cs typeface="Calibri" panose="020F0502020204030204" pitchFamily="34" charset="0"/>
              </a:rPr>
              <a:t>Data-driven decision making underpins delivery of increased outputs which will change the requirement for data quality, curation and analytics (link to DX4D).</a:t>
            </a:r>
          </a:p>
          <a:p>
            <a:pPr>
              <a:lnSpc>
                <a:spcPct val="120000"/>
              </a:lnSpc>
            </a:pPr>
            <a:r>
              <a:rPr lang="en-GB" dirty="0">
                <a:latin typeface="Calibri" panose="020F0502020204030204" pitchFamily="34" charset="0"/>
                <a:cs typeface="Calibri" panose="020F0502020204030204" pitchFamily="34" charset="0"/>
              </a:rPr>
              <a:t>Adopting Cost of Unavailability model(s) has potential to provide evidence to support BoI decision making at all levels and would change the way Defence makes corporate level decisions, enabled by strong root cause analysis and senior, empowered governance.</a:t>
            </a:r>
          </a:p>
          <a:p>
            <a:pPr>
              <a:lnSpc>
                <a:spcPct val="120000"/>
              </a:lnSpc>
            </a:pPr>
            <a:r>
              <a:rPr lang="en-GB" dirty="0">
                <a:latin typeface="Calibri" panose="020F0502020204030204" pitchFamily="34" charset="0"/>
                <a:cs typeface="Calibri" panose="020F0502020204030204" pitchFamily="34" charset="0"/>
              </a:rPr>
              <a:t>Capability Deep Dives provide an opportunity to identify the steps needed to drive up outputs for key capabilities and generate evidence to inform wider Dept planning; but ambition will need tempering and expectations managed; focus on what really matters and tailor the approach. View as a first step in an iterative process.</a:t>
            </a:r>
          </a:p>
        </p:txBody>
      </p:sp>
      <p:sp>
        <p:nvSpPr>
          <p:cNvPr id="4" name="Title 1">
            <a:extLst>
              <a:ext uri="{FF2B5EF4-FFF2-40B4-BE49-F238E27FC236}">
                <a16:creationId xmlns:a16="http://schemas.microsoft.com/office/drawing/2014/main" id="{58D1C497-4878-4132-AEF6-BB5117582BDE}"/>
              </a:ext>
            </a:extLst>
          </p:cNvPr>
          <p:cNvSpPr txBox="1">
            <a:spLocks/>
          </p:cNvSpPr>
          <p:nvPr/>
        </p:nvSpPr>
        <p:spPr>
          <a:xfrm>
            <a:off x="838200" y="-19362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4400" b="1" i="0" u="none" strike="noStrike" kern="120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t>Summary</a:t>
            </a:r>
          </a:p>
        </p:txBody>
      </p:sp>
    </p:spTree>
    <p:extLst>
      <p:ext uri="{BB962C8B-B14F-4D97-AF65-F5344CB8AC3E}">
        <p14:creationId xmlns:p14="http://schemas.microsoft.com/office/powerpoint/2010/main" val="183952777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47C865-92E7-4DB2-ADAC-FED1B18D92E4}"/>
              </a:ext>
            </a:extLst>
          </p:cNvPr>
          <p:cNvSpPr>
            <a:spLocks noGrp="1"/>
          </p:cNvSpPr>
          <p:nvPr>
            <p:ph type="ctrTitle"/>
          </p:nvPr>
        </p:nvSpPr>
        <p:spPr/>
        <p:txBody>
          <a:bodyPr/>
          <a:lstStyle/>
          <a:p>
            <a:r>
              <a:rPr lang="en-GB" dirty="0"/>
              <a:t>Team Defence Executive Team</a:t>
            </a:r>
          </a:p>
        </p:txBody>
      </p:sp>
      <p:sp>
        <p:nvSpPr>
          <p:cNvPr id="3" name="Subtitle 2">
            <a:extLst>
              <a:ext uri="{FF2B5EF4-FFF2-40B4-BE49-F238E27FC236}">
                <a16:creationId xmlns:a16="http://schemas.microsoft.com/office/drawing/2014/main" id="{2393E735-376F-4ECD-8619-A327F28752A6}"/>
              </a:ext>
            </a:extLst>
          </p:cNvPr>
          <p:cNvSpPr>
            <a:spLocks noGrp="1"/>
          </p:cNvSpPr>
          <p:nvPr>
            <p:ph type="subTitle" idx="1"/>
          </p:nvPr>
        </p:nvSpPr>
        <p:spPr/>
        <p:txBody>
          <a:bodyPr vert="horz" lIns="91440" tIns="45720" rIns="91440" bIns="45720" rtlCol="0" anchor="t">
            <a:normAutofit/>
          </a:bodyPr>
          <a:lstStyle/>
          <a:p>
            <a:r>
              <a:rPr lang="en-GB" b="1" dirty="0"/>
              <a:t>Defence Support Advantage Charter Activity</a:t>
            </a:r>
            <a:r>
              <a:rPr lang="en-GB" dirty="0"/>
              <a:t>​</a:t>
            </a:r>
          </a:p>
          <a:p>
            <a:r>
              <a:rPr lang="en-GB" dirty="0"/>
              <a:t>Julian Dayment</a:t>
            </a:r>
            <a:endParaRPr lang="en-US" dirty="0"/>
          </a:p>
        </p:txBody>
      </p:sp>
      <p:sp>
        <p:nvSpPr>
          <p:cNvPr id="4" name="Slide Number Placeholder 3">
            <a:extLst>
              <a:ext uri="{FF2B5EF4-FFF2-40B4-BE49-F238E27FC236}">
                <a16:creationId xmlns:a16="http://schemas.microsoft.com/office/drawing/2014/main" id="{C1166355-9EA9-4030-82E1-EA4FCCF6024A}"/>
              </a:ext>
            </a:extLst>
          </p:cNvPr>
          <p:cNvSpPr>
            <a:spLocks noGrp="1"/>
          </p:cNvSpPr>
          <p:nvPr>
            <p:ph type="sldNum" sz="quarter" idx="12"/>
          </p:nvPr>
        </p:nvSpPr>
        <p:spPr>
          <a:xfrm>
            <a:off x="9448800" y="6487152"/>
            <a:ext cx="2743200" cy="365125"/>
          </a:xfrm>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91F6EB8-9891-4050-938B-0703392E4F5D}" type="slidenum">
              <a:rPr kumimoji="0" lang="en-GB" sz="2400" b="1"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53</a:t>
            </a:fld>
            <a:endParaRPr kumimoji="0" lang="en-GB" sz="2400" b="1"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97560036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D912DF79-CCAA-A640-9B5F-9AD8567169F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 y="3026190"/>
            <a:ext cx="5391824" cy="2333011"/>
          </a:xfrm>
          <a:prstGeom prst="rect">
            <a:avLst/>
          </a:prstGeom>
        </p:spPr>
      </p:pic>
      <p:sp>
        <p:nvSpPr>
          <p:cNvPr id="3" name="Text Placeholder 2">
            <a:extLst>
              <a:ext uri="{FF2B5EF4-FFF2-40B4-BE49-F238E27FC236}">
                <a16:creationId xmlns:a16="http://schemas.microsoft.com/office/drawing/2014/main" id="{6749827A-DE11-844A-9433-34025EC2AED4}"/>
              </a:ext>
            </a:extLst>
          </p:cNvPr>
          <p:cNvSpPr>
            <a:spLocks noGrp="1"/>
          </p:cNvSpPr>
          <p:nvPr>
            <p:ph type="body" sz="quarter" idx="11"/>
          </p:nvPr>
        </p:nvSpPr>
        <p:spPr>
          <a:xfrm>
            <a:off x="305571" y="4629143"/>
            <a:ext cx="5059038" cy="581230"/>
          </a:xfrm>
        </p:spPr>
        <p:txBody>
          <a:bodyPr vert="horz" wrap="square" lIns="0" tIns="0" rIns="0" bIns="0" rtlCol="0" anchor="t">
            <a:normAutofit/>
          </a:bodyPr>
          <a:lstStyle/>
          <a:p>
            <a:r>
              <a:rPr lang="en-GB" sz="2400" dirty="0">
                <a:solidFill>
                  <a:srgbClr val="BECDD6"/>
                </a:solidFill>
              </a:rPr>
              <a:t>TD-Info Update -28 Sep 22</a:t>
            </a:r>
          </a:p>
        </p:txBody>
      </p:sp>
      <p:sp>
        <p:nvSpPr>
          <p:cNvPr id="4" name="Text Placeholder 3">
            <a:extLst>
              <a:ext uri="{FF2B5EF4-FFF2-40B4-BE49-F238E27FC236}">
                <a16:creationId xmlns:a16="http://schemas.microsoft.com/office/drawing/2014/main" id="{FF0FF107-E3D3-1D42-93E6-EAC7CE0E9B66}"/>
              </a:ext>
            </a:extLst>
          </p:cNvPr>
          <p:cNvSpPr>
            <a:spLocks noGrp="1"/>
          </p:cNvSpPr>
          <p:nvPr>
            <p:ph type="body" sz="quarter" idx="10"/>
          </p:nvPr>
        </p:nvSpPr>
        <p:spPr>
          <a:xfrm>
            <a:off x="305571" y="3377314"/>
            <a:ext cx="4716825" cy="1299660"/>
          </a:xfrm>
        </p:spPr>
        <p:txBody>
          <a:bodyPr vert="horz" wrap="square" lIns="0" tIns="0" rIns="0" bIns="0" rtlCol="0" anchor="t">
            <a:normAutofit/>
          </a:bodyPr>
          <a:lstStyle/>
          <a:p>
            <a:endParaRPr lang="en-GB"/>
          </a:p>
          <a:p>
            <a:endParaRPr lang="en-GB"/>
          </a:p>
        </p:txBody>
      </p:sp>
      <p:cxnSp>
        <p:nvCxnSpPr>
          <p:cNvPr id="10" name="Straight Connector 9">
            <a:extLst>
              <a:ext uri="{FF2B5EF4-FFF2-40B4-BE49-F238E27FC236}">
                <a16:creationId xmlns:a16="http://schemas.microsoft.com/office/drawing/2014/main" id="{839901F4-ACC4-BE48-98A3-6393F2B0EF9C}"/>
              </a:ext>
            </a:extLst>
          </p:cNvPr>
          <p:cNvCxnSpPr/>
          <p:nvPr/>
        </p:nvCxnSpPr>
        <p:spPr>
          <a:xfrm>
            <a:off x="-2" y="6426000"/>
            <a:ext cx="12192002" cy="0"/>
          </a:xfrm>
          <a:prstGeom prst="line">
            <a:avLst/>
          </a:prstGeom>
          <a:ln w="139700">
            <a:solidFill>
              <a:srgbClr val="FF8200"/>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92E6D474-D3D3-4192-9EC4-2AA845F666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0000" y="431999"/>
            <a:ext cx="3203064" cy="756151"/>
          </a:xfrm>
          <a:prstGeom prst="rect">
            <a:avLst/>
          </a:prstGeom>
        </p:spPr>
      </p:pic>
      <p:cxnSp>
        <p:nvCxnSpPr>
          <p:cNvPr id="14" name="Straight Connector 13">
            <a:extLst>
              <a:ext uri="{FF2B5EF4-FFF2-40B4-BE49-F238E27FC236}">
                <a16:creationId xmlns:a16="http://schemas.microsoft.com/office/drawing/2014/main" id="{7F1336E9-624D-428B-8CC3-9845E627BDD9}"/>
              </a:ext>
            </a:extLst>
          </p:cNvPr>
          <p:cNvCxnSpPr/>
          <p:nvPr/>
        </p:nvCxnSpPr>
        <p:spPr>
          <a:xfrm>
            <a:off x="-2" y="6426000"/>
            <a:ext cx="12192002" cy="0"/>
          </a:xfrm>
          <a:prstGeom prst="line">
            <a:avLst/>
          </a:prstGeom>
          <a:ln w="139700">
            <a:solidFill>
              <a:srgbClr val="7B98AC"/>
            </a:solidFill>
          </a:ln>
        </p:spPr>
        <p:style>
          <a:lnRef idx="1">
            <a:schemeClr val="accent1"/>
          </a:lnRef>
          <a:fillRef idx="0">
            <a:schemeClr val="accent1"/>
          </a:fillRef>
          <a:effectRef idx="0">
            <a:schemeClr val="accent1"/>
          </a:effectRef>
          <a:fontRef idx="minor">
            <a:schemeClr val="tx1"/>
          </a:fontRef>
        </p:style>
      </p:cxnSp>
      <p:sp>
        <p:nvSpPr>
          <p:cNvPr id="15" name="Text Placeholder 4">
            <a:extLst>
              <a:ext uri="{FF2B5EF4-FFF2-40B4-BE49-F238E27FC236}">
                <a16:creationId xmlns:a16="http://schemas.microsoft.com/office/drawing/2014/main" id="{E79A6863-3A8D-43EE-985F-9E564D312712}"/>
              </a:ext>
            </a:extLst>
          </p:cNvPr>
          <p:cNvSpPr txBox="1">
            <a:spLocks/>
          </p:cNvSpPr>
          <p:nvPr/>
        </p:nvSpPr>
        <p:spPr>
          <a:xfrm>
            <a:off x="332785" y="3409835"/>
            <a:ext cx="5059038" cy="1299660"/>
          </a:xfrm>
          <a:prstGeom prst="rect">
            <a:avLst/>
          </a:prstGeom>
        </p:spPr>
        <p:txBody>
          <a:bodyPr vert="horz" wrap="square" lIns="0" tIns="0" rIns="0" bIns="0" rtlCol="0">
            <a:normAutofit/>
          </a:bodyPr>
          <a:lstStyle>
            <a:lvl1pPr marL="0" indent="0" algn="l" defTabSz="914400" rtl="0" eaLnBrk="1" latinLnBrk="0" hangingPunct="1">
              <a:lnSpc>
                <a:spcPct val="90000"/>
              </a:lnSpc>
              <a:spcBef>
                <a:spcPts val="1000"/>
              </a:spcBef>
              <a:buFont typeface="Arial" panose="020B0604020202020204" pitchFamily="34" charset="0"/>
              <a:buNone/>
              <a:defRPr lang="en-GB" sz="3900" kern="1200" dirty="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3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Support Advantage Charter</a:t>
            </a:r>
          </a:p>
        </p:txBody>
      </p:sp>
      <p:sp>
        <p:nvSpPr>
          <p:cNvPr id="2" name="TextBox 1">
            <a:extLst>
              <a:ext uri="{FF2B5EF4-FFF2-40B4-BE49-F238E27FC236}">
                <a16:creationId xmlns:a16="http://schemas.microsoft.com/office/drawing/2014/main" id="{7C136E58-2C4F-4C72-9862-C35E7EA8FBA2}"/>
              </a:ext>
            </a:extLst>
          </p:cNvPr>
          <p:cNvSpPr txBox="1"/>
          <p:nvPr/>
        </p:nvSpPr>
        <p:spPr>
          <a:xfrm>
            <a:off x="207377" y="5776658"/>
            <a:ext cx="497706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hlinkClick r:id="rId5"/>
              </a:rPr>
              <a:t>Support Advantage Charter - GOV.UK (www.gov.uk)</a:t>
            </a: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573597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EE7DE6A7-A052-48F8-A955-4E1CFC3AB076}"/>
              </a:ext>
            </a:extLst>
          </p:cNvPr>
          <p:cNvSpPr/>
          <p:nvPr/>
        </p:nvSpPr>
        <p:spPr>
          <a:xfrm>
            <a:off x="2352675" y="3391444"/>
            <a:ext cx="1362075" cy="1581150"/>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7" name="Straight Connector 6">
            <a:extLst>
              <a:ext uri="{FF2B5EF4-FFF2-40B4-BE49-F238E27FC236}">
                <a16:creationId xmlns:a16="http://schemas.microsoft.com/office/drawing/2014/main" id="{29FE34A9-52BC-49FC-8DA9-74C0DEFC0A58}"/>
              </a:ext>
            </a:extLst>
          </p:cNvPr>
          <p:cNvCxnSpPr/>
          <p:nvPr/>
        </p:nvCxnSpPr>
        <p:spPr>
          <a:xfrm>
            <a:off x="-2" y="6426000"/>
            <a:ext cx="12192002" cy="0"/>
          </a:xfrm>
          <a:prstGeom prst="line">
            <a:avLst/>
          </a:prstGeom>
          <a:ln w="139700">
            <a:solidFill>
              <a:srgbClr val="7B98AC"/>
            </a:solidFill>
          </a:ln>
        </p:spPr>
        <p:style>
          <a:lnRef idx="1">
            <a:schemeClr val="accent1"/>
          </a:lnRef>
          <a:fillRef idx="0">
            <a:schemeClr val="accent1"/>
          </a:fillRef>
          <a:effectRef idx="0">
            <a:schemeClr val="accent1"/>
          </a:effectRef>
          <a:fontRef idx="minor">
            <a:schemeClr val="tx1"/>
          </a:fontRef>
        </p:style>
      </p:cxnSp>
      <p:pic>
        <p:nvPicPr>
          <p:cNvPr id="8" name="Picture 7" descr="A person working on a project&#10;&#10;Description automatically generated with low confidence">
            <a:extLst>
              <a:ext uri="{FF2B5EF4-FFF2-40B4-BE49-F238E27FC236}">
                <a16:creationId xmlns:a16="http://schemas.microsoft.com/office/drawing/2014/main" id="{60332D65-FFD2-4856-B225-612CB74CF0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 y="0"/>
            <a:ext cx="12192002" cy="6858000"/>
          </a:xfrm>
          <a:prstGeom prst="rect">
            <a:avLst/>
          </a:prstGeom>
        </p:spPr>
      </p:pic>
      <p:sp>
        <p:nvSpPr>
          <p:cNvPr id="3" name="Rectangle 2">
            <a:extLst>
              <a:ext uri="{FF2B5EF4-FFF2-40B4-BE49-F238E27FC236}">
                <a16:creationId xmlns:a16="http://schemas.microsoft.com/office/drawing/2014/main" id="{E6B047BF-C195-4FB0-AA5D-4CC2DCC5EA34}"/>
              </a:ext>
            </a:extLst>
          </p:cNvPr>
          <p:cNvSpPr/>
          <p:nvPr/>
        </p:nvSpPr>
        <p:spPr>
          <a:xfrm>
            <a:off x="667820" y="1152863"/>
            <a:ext cx="10755973" cy="5762867"/>
          </a:xfrm>
          <a:prstGeom prst="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Graphic 5">
            <a:extLst>
              <a:ext uri="{FF2B5EF4-FFF2-40B4-BE49-F238E27FC236}">
                <a16:creationId xmlns:a16="http://schemas.microsoft.com/office/drawing/2014/main" id="{49A19D7C-4DD5-4CBB-B626-A180CBFA982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14348" y="275699"/>
            <a:ext cx="5057773" cy="874665"/>
          </a:xfrm>
          <a:prstGeom prst="rect">
            <a:avLst/>
          </a:prstGeom>
        </p:spPr>
      </p:pic>
      <p:sp>
        <p:nvSpPr>
          <p:cNvPr id="9" name="Title 1">
            <a:extLst>
              <a:ext uri="{FF2B5EF4-FFF2-40B4-BE49-F238E27FC236}">
                <a16:creationId xmlns:a16="http://schemas.microsoft.com/office/drawing/2014/main" id="{A616DCD0-110F-4E32-953A-820E47947368}"/>
              </a:ext>
            </a:extLst>
          </p:cNvPr>
          <p:cNvSpPr>
            <a:spLocks noGrp="1"/>
          </p:cNvSpPr>
          <p:nvPr>
            <p:ph type="title"/>
          </p:nvPr>
        </p:nvSpPr>
        <p:spPr>
          <a:xfrm>
            <a:off x="309802" y="-44643"/>
            <a:ext cx="10515600" cy="1325563"/>
          </a:xfrm>
        </p:spPr>
        <p:txBody>
          <a:bodyPr>
            <a:normAutofit/>
          </a:bodyPr>
          <a:lstStyle/>
          <a:p>
            <a:r>
              <a:rPr lang="en-GB" sz="3600">
                <a:solidFill>
                  <a:schemeClr val="bg1"/>
                </a:solidFill>
              </a:rPr>
              <a:t>Priority Actions</a:t>
            </a:r>
          </a:p>
        </p:txBody>
      </p:sp>
      <p:sp>
        <p:nvSpPr>
          <p:cNvPr id="13" name="TextBox 12">
            <a:extLst>
              <a:ext uri="{FF2B5EF4-FFF2-40B4-BE49-F238E27FC236}">
                <a16:creationId xmlns:a16="http://schemas.microsoft.com/office/drawing/2014/main" id="{2F40F9A1-CB33-4903-B7B6-D75F836FF2BC}"/>
              </a:ext>
            </a:extLst>
          </p:cNvPr>
          <p:cNvSpPr txBox="1"/>
          <p:nvPr/>
        </p:nvSpPr>
        <p:spPr>
          <a:xfrm rot="16200000">
            <a:off x="-470914" y="4490582"/>
            <a:ext cx="2739853"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Support Advantage Charter Principles</a:t>
            </a:r>
          </a:p>
        </p:txBody>
      </p:sp>
      <p:graphicFrame>
        <p:nvGraphicFramePr>
          <p:cNvPr id="5" name="Table 10">
            <a:extLst>
              <a:ext uri="{FF2B5EF4-FFF2-40B4-BE49-F238E27FC236}">
                <a16:creationId xmlns:a16="http://schemas.microsoft.com/office/drawing/2014/main" id="{03BA21B2-D93A-4FC7-9780-5F2021483538}"/>
              </a:ext>
            </a:extLst>
          </p:cNvPr>
          <p:cNvGraphicFramePr>
            <a:graphicFrameLocks noGrp="1"/>
          </p:cNvGraphicFramePr>
          <p:nvPr/>
        </p:nvGraphicFramePr>
        <p:xfrm>
          <a:off x="1072008" y="1186928"/>
          <a:ext cx="10240616" cy="5446984"/>
        </p:xfrm>
        <a:graphic>
          <a:graphicData uri="http://schemas.openxmlformats.org/drawingml/2006/table">
            <a:tbl>
              <a:tblPr firstRow="1" bandRow="1">
                <a:tableStyleId>{5940675A-B579-460E-94D1-54222C63F5DA}</a:tableStyleId>
              </a:tblPr>
              <a:tblGrid>
                <a:gridCol w="1185165">
                  <a:extLst>
                    <a:ext uri="{9D8B030D-6E8A-4147-A177-3AD203B41FA5}">
                      <a16:colId xmlns:a16="http://schemas.microsoft.com/office/drawing/2014/main" val="2766460253"/>
                    </a:ext>
                  </a:extLst>
                </a:gridCol>
                <a:gridCol w="1506507">
                  <a:extLst>
                    <a:ext uri="{9D8B030D-6E8A-4147-A177-3AD203B41FA5}">
                      <a16:colId xmlns:a16="http://schemas.microsoft.com/office/drawing/2014/main" val="4006279153"/>
                    </a:ext>
                  </a:extLst>
                </a:gridCol>
                <a:gridCol w="1571625">
                  <a:extLst>
                    <a:ext uri="{9D8B030D-6E8A-4147-A177-3AD203B41FA5}">
                      <a16:colId xmlns:a16="http://schemas.microsoft.com/office/drawing/2014/main" val="1130448457"/>
                    </a:ext>
                  </a:extLst>
                </a:gridCol>
                <a:gridCol w="1570306">
                  <a:extLst>
                    <a:ext uri="{9D8B030D-6E8A-4147-A177-3AD203B41FA5}">
                      <a16:colId xmlns:a16="http://schemas.microsoft.com/office/drawing/2014/main" val="2971759290"/>
                    </a:ext>
                  </a:extLst>
                </a:gridCol>
                <a:gridCol w="1551393">
                  <a:extLst>
                    <a:ext uri="{9D8B030D-6E8A-4147-A177-3AD203B41FA5}">
                      <a16:colId xmlns:a16="http://schemas.microsoft.com/office/drawing/2014/main" val="2911879218"/>
                    </a:ext>
                  </a:extLst>
                </a:gridCol>
                <a:gridCol w="1426160">
                  <a:extLst>
                    <a:ext uri="{9D8B030D-6E8A-4147-A177-3AD203B41FA5}">
                      <a16:colId xmlns:a16="http://schemas.microsoft.com/office/drawing/2014/main" val="1288431958"/>
                    </a:ext>
                  </a:extLst>
                </a:gridCol>
                <a:gridCol w="1429460">
                  <a:extLst>
                    <a:ext uri="{9D8B030D-6E8A-4147-A177-3AD203B41FA5}">
                      <a16:colId xmlns:a16="http://schemas.microsoft.com/office/drawing/2014/main" val="1928462790"/>
                    </a:ext>
                  </a:extLst>
                </a:gridCol>
              </a:tblGrid>
              <a:tr h="1004172">
                <a:tc>
                  <a:txBody>
                    <a:bodyPr/>
                    <a:lstStyle/>
                    <a:p>
                      <a:pPr algn="l"/>
                      <a:r>
                        <a:rPr lang="en-GB" sz="1100" b="1">
                          <a:solidFill>
                            <a:schemeClr val="bg1"/>
                          </a:solidFill>
                          <a:latin typeface="Arial"/>
                          <a:cs typeface="Arial"/>
                        </a:rPr>
                        <a:t>Exploitation of Support Data and Technology</a:t>
                      </a:r>
                    </a:p>
                  </a:txBody>
                  <a:tcPr anchor="ctr">
                    <a:lnL w="6350" cap="flat" cmpd="sng" algn="ctr">
                      <a:solidFill>
                        <a:schemeClr val="bg1"/>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endParaRPr lang="en-GB" sz="1100">
                        <a:latin typeface="Arial" panose="020B0604020202020204" pitchFamily="34" charset="0"/>
                        <a:cs typeface="Arial" panose="020B0604020202020204" pitchFamily="34" charset="0"/>
                      </a:endParaRPr>
                    </a:p>
                  </a:txBody>
                  <a:tcPr anchor="ctr">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1100">
                        <a:latin typeface="Arial" panose="020B0604020202020204" pitchFamily="34" charset="0"/>
                        <a:cs typeface="Arial" panose="020B0604020202020204" pitchFamily="34" charset="0"/>
                      </a:endParaRPr>
                    </a:p>
                  </a:txBody>
                  <a:tcPr anchor="ctr">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1100">
                        <a:latin typeface="Arial" panose="020B0604020202020204" pitchFamily="34" charset="0"/>
                        <a:cs typeface="Arial" panose="020B0604020202020204" pitchFamily="34" charset="0"/>
                      </a:endParaRPr>
                    </a:p>
                  </a:txBody>
                  <a:tcPr anchor="ctr">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1100">
                        <a:latin typeface="Arial" panose="020B0604020202020204" pitchFamily="34" charset="0"/>
                        <a:cs typeface="Arial" panose="020B0604020202020204" pitchFamily="34" charset="0"/>
                      </a:endParaRPr>
                    </a:p>
                  </a:txBody>
                  <a:tcPr anchor="ctr">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1100">
                        <a:latin typeface="Arial" panose="020B0604020202020204" pitchFamily="34" charset="0"/>
                        <a:cs typeface="Arial" panose="020B0604020202020204" pitchFamily="34" charset="0"/>
                      </a:endParaRPr>
                    </a:p>
                  </a:txBody>
                  <a:tcPr anchor="ctr">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b="1" kern="1200">
                          <a:solidFill>
                            <a:schemeClr val="tx1"/>
                          </a:solidFill>
                          <a:latin typeface="Arial"/>
                          <a:ea typeface="+mn-ea"/>
                          <a:cs typeface="Arial"/>
                        </a:rPr>
                        <a:t>Establish a joint strategic workforce plan.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b="0" kern="1200" err="1">
                          <a:solidFill>
                            <a:schemeClr val="tx1"/>
                          </a:solidFill>
                          <a:latin typeface="Arial"/>
                          <a:ea typeface="+mn-ea"/>
                          <a:cs typeface="Arial"/>
                        </a:rPr>
                        <a:t>DefSp</a:t>
                      </a:r>
                      <a:r>
                        <a:rPr lang="en-GB" sz="1000" b="0" kern="1200">
                          <a:solidFill>
                            <a:schemeClr val="tx1"/>
                          </a:solidFill>
                          <a:latin typeface="Arial"/>
                          <a:ea typeface="+mn-ea"/>
                          <a:cs typeface="Arial"/>
                        </a:rPr>
                        <a:t> Lead – AVM Rich Pratley. FP WS 5.3</a:t>
                      </a:r>
                    </a:p>
                  </a:txBody>
                  <a:tcPr anchor="ctr">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2">
                        <a:alpha val="50000"/>
                      </a:schemeClr>
                    </a:solidFill>
                  </a:tcPr>
                </a:tc>
                <a:extLst>
                  <a:ext uri="{0D108BD9-81ED-4DB2-BD59-A6C34878D82A}">
                    <a16:rowId xmlns:a16="http://schemas.microsoft.com/office/drawing/2014/main" val="1982907260"/>
                  </a:ext>
                </a:extLst>
              </a:tr>
              <a:tr h="1059815">
                <a:tc>
                  <a:txBody>
                    <a:bodyPr/>
                    <a:lstStyle/>
                    <a:p>
                      <a:pPr marL="0" algn="l" defTabSz="914400" rtl="0" eaLnBrk="1" latinLnBrk="0" hangingPunct="1"/>
                      <a:r>
                        <a:rPr lang="en-GB" sz="1100" b="1" kern="1200">
                          <a:solidFill>
                            <a:schemeClr val="bg1"/>
                          </a:solidFill>
                          <a:latin typeface="Arial"/>
                          <a:ea typeface="+mn-ea"/>
                          <a:cs typeface="Arial"/>
                        </a:rPr>
                        <a:t>Environmental Sustainability</a:t>
                      </a:r>
                    </a:p>
                  </a:txBody>
                  <a:tcPr anchor="ctr">
                    <a:lnL w="6350" cap="flat" cmpd="sng" algn="ctr">
                      <a:solidFill>
                        <a:schemeClr val="bg1"/>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endParaRPr lang="en-GB" sz="1100">
                        <a:latin typeface="Arial" panose="020B0604020202020204" pitchFamily="34" charset="0"/>
                        <a:cs typeface="Arial" panose="020B0604020202020204" pitchFamily="34" charset="0"/>
                      </a:endParaRPr>
                    </a:p>
                  </a:txBody>
                  <a:tcPr anchor="ctr">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1100">
                        <a:latin typeface="Arial" panose="020B0604020202020204" pitchFamily="34" charset="0"/>
                        <a:cs typeface="Arial" panose="020B0604020202020204" pitchFamily="34" charset="0"/>
                      </a:endParaRPr>
                    </a:p>
                  </a:txBody>
                  <a:tcPr anchor="ctr">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1100" dirty="0">
                        <a:latin typeface="Arial" panose="020B0604020202020204" pitchFamily="34" charset="0"/>
                        <a:cs typeface="Arial" panose="020B0604020202020204" pitchFamily="34" charset="0"/>
                      </a:endParaRPr>
                    </a:p>
                  </a:txBody>
                  <a:tcPr anchor="ctr">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1100">
                        <a:latin typeface="Arial" panose="020B0604020202020204" pitchFamily="34" charset="0"/>
                        <a:cs typeface="Arial" panose="020B0604020202020204" pitchFamily="34" charset="0"/>
                      </a:endParaRPr>
                    </a:p>
                  </a:txBody>
                  <a:tcPr anchor="ctr">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b="1" kern="1200">
                          <a:solidFill>
                            <a:schemeClr val="tx1"/>
                          </a:solidFill>
                          <a:latin typeface="Arial"/>
                          <a:ea typeface="+mn-ea"/>
                          <a:cs typeface="Arial"/>
                        </a:rPr>
                        <a:t>Drive the change agenda for CC&amp;S for Support.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b="0" kern="1200" err="1">
                          <a:solidFill>
                            <a:schemeClr val="tx1"/>
                          </a:solidFill>
                          <a:latin typeface="Arial"/>
                          <a:ea typeface="+mn-ea"/>
                          <a:cs typeface="Arial"/>
                        </a:rPr>
                        <a:t>DefSp</a:t>
                      </a:r>
                      <a:r>
                        <a:rPr lang="en-GB" sz="1000" b="0" kern="1200">
                          <a:solidFill>
                            <a:schemeClr val="tx1"/>
                          </a:solidFill>
                          <a:latin typeface="Arial"/>
                          <a:ea typeface="+mn-ea"/>
                          <a:cs typeface="Arial"/>
                        </a:rPr>
                        <a:t> Lead – AVM Rich Pratley. FP WS 4.4</a:t>
                      </a:r>
                    </a:p>
                  </a:txBody>
                  <a:tcPr anchor="ctr">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2">
                        <a:lumMod val="90000"/>
                        <a:alpha val="50000"/>
                      </a:schemeClr>
                    </a:solidFill>
                  </a:tcPr>
                </a:tc>
                <a:tc>
                  <a:txBody>
                    <a:bodyPr/>
                    <a:lstStyle/>
                    <a:p>
                      <a:endParaRPr lang="en-GB" sz="1100">
                        <a:latin typeface="Arial" panose="020B0604020202020204" pitchFamily="34" charset="0"/>
                        <a:cs typeface="Arial" panose="020B0604020202020204" pitchFamily="34" charset="0"/>
                      </a:endParaRPr>
                    </a:p>
                  </a:txBody>
                  <a:tcPr anchor="ctr">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69025831"/>
                  </a:ext>
                </a:extLst>
              </a:tr>
              <a:tr h="1637462">
                <a:tc>
                  <a:txBody>
                    <a:bodyPr/>
                    <a:lstStyle/>
                    <a:p>
                      <a:pPr marL="0" algn="l" defTabSz="914400" rtl="0" eaLnBrk="1" latinLnBrk="0" hangingPunct="1"/>
                      <a:r>
                        <a:rPr lang="en-GB" sz="1100" b="1" kern="1200">
                          <a:solidFill>
                            <a:schemeClr val="bg1"/>
                          </a:solidFill>
                          <a:latin typeface="Arial"/>
                          <a:ea typeface="+mn-ea"/>
                          <a:cs typeface="Arial"/>
                        </a:rPr>
                        <a:t>Availability and Readiness</a:t>
                      </a:r>
                    </a:p>
                  </a:txBody>
                  <a:tcPr anchor="ctr">
                    <a:lnL w="6350" cap="flat" cmpd="sng" algn="ctr">
                      <a:solidFill>
                        <a:schemeClr val="bg1"/>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pPr marL="0" algn="l" rtl="0" eaLnBrk="1" latinLnBrk="0" hangingPunct="1"/>
                      <a:r>
                        <a:rPr lang="en-GB" sz="1100" b="1" kern="1200">
                          <a:solidFill>
                            <a:schemeClr val="tx1"/>
                          </a:solidFill>
                          <a:latin typeface="Arial"/>
                          <a:ea typeface="+mn-ea"/>
                          <a:cs typeface="Arial"/>
                        </a:rPr>
                        <a:t>Develop a commercial mechanism to demonstrate pragmatism across the Defence Support Enterprise. </a:t>
                      </a:r>
                      <a:endParaRPr lang="en-GB" sz="1100" b="1" kern="1200">
                        <a:solidFill>
                          <a:schemeClr val="tx1"/>
                        </a:solidFill>
                        <a:latin typeface="Arial" panose="020B0604020202020204" pitchFamily="34" charset="0"/>
                        <a:ea typeface="+mn-ea"/>
                        <a:cs typeface="Arial" panose="020B0604020202020204" pitchFamily="34" charset="0"/>
                      </a:endParaRPr>
                    </a:p>
                    <a:p>
                      <a:pPr marL="0" algn="l" defTabSz="914400" rtl="0" eaLnBrk="1" latinLnBrk="0" hangingPunct="1"/>
                      <a:r>
                        <a:rPr lang="en-GB" sz="1000" b="0" kern="1200" err="1">
                          <a:solidFill>
                            <a:schemeClr val="tx1"/>
                          </a:solidFill>
                          <a:latin typeface="Arial"/>
                          <a:ea typeface="+mn-ea"/>
                          <a:cs typeface="Arial"/>
                        </a:rPr>
                        <a:t>DefSp</a:t>
                      </a:r>
                      <a:r>
                        <a:rPr lang="en-GB" sz="1000" b="0" kern="1200">
                          <a:solidFill>
                            <a:schemeClr val="tx1"/>
                          </a:solidFill>
                          <a:latin typeface="Arial"/>
                          <a:ea typeface="+mn-ea"/>
                          <a:cs typeface="Arial"/>
                        </a:rPr>
                        <a:t> Lead – Maj Gen Simon Hutchings. FP WS 3.1</a:t>
                      </a:r>
                    </a:p>
                  </a:txBody>
                  <a:tcPr anchor="ctr">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2">
                        <a:lumMod val="90000"/>
                        <a:alpha val="50000"/>
                      </a:schemeClr>
                    </a:solidFill>
                  </a:tcPr>
                </a:tc>
                <a:tc>
                  <a:txBody>
                    <a:bodyPr/>
                    <a:lstStyle/>
                    <a:p>
                      <a:endParaRPr lang="en-GB" sz="1100">
                        <a:latin typeface="Arial" panose="020B0604020202020204" pitchFamily="34" charset="0"/>
                        <a:cs typeface="Arial" panose="020B0604020202020204" pitchFamily="34" charset="0"/>
                      </a:endParaRPr>
                    </a:p>
                  </a:txBody>
                  <a:tcPr anchor="ctr">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b="1" kern="1200" dirty="0">
                          <a:solidFill>
                            <a:schemeClr val="tx1"/>
                          </a:solidFill>
                          <a:latin typeface="Arial"/>
                          <a:ea typeface="+mn-ea"/>
                          <a:cs typeface="Arial"/>
                        </a:rPr>
                        <a:t>Determine and implement an Analysis and Modelling Strategy.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b="0" kern="1200" dirty="0" err="1">
                          <a:solidFill>
                            <a:schemeClr val="tx1"/>
                          </a:solidFill>
                          <a:latin typeface="Arial"/>
                          <a:ea typeface="+mn-ea"/>
                          <a:cs typeface="Arial"/>
                        </a:rPr>
                        <a:t>DefSp</a:t>
                      </a:r>
                      <a:r>
                        <a:rPr lang="en-GB" sz="1000" b="0" kern="1200" dirty="0">
                          <a:solidFill>
                            <a:schemeClr val="tx1"/>
                          </a:solidFill>
                          <a:latin typeface="Arial"/>
                          <a:ea typeface="+mn-ea"/>
                          <a:cs typeface="Arial"/>
                        </a:rPr>
                        <a:t> Lead – AVM Richard Hill. FP WS 3.3</a:t>
                      </a:r>
                    </a:p>
                  </a:txBody>
                  <a:tcPr anchor="ctr">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B3BBC4">
                        <a:alpha val="49804"/>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b="1" dirty="0">
                          <a:solidFill>
                            <a:schemeClr val="dk1"/>
                          </a:solidFill>
                          <a:latin typeface="Arial"/>
                          <a:cs typeface="Arial"/>
                          <a:sym typeface="Arial"/>
                        </a:rPr>
                        <a:t>Ensure the SSE appropriately supports Strategic Asset Management </a:t>
                      </a:r>
                      <a:r>
                        <a:rPr lang="en-GB" sz="1000" b="0" kern="1200" dirty="0" err="1">
                          <a:solidFill>
                            <a:schemeClr val="tx1"/>
                          </a:solidFill>
                          <a:latin typeface="Arial"/>
                          <a:ea typeface="+mn-ea"/>
                          <a:cs typeface="Arial"/>
                        </a:rPr>
                        <a:t>DefSp</a:t>
                      </a:r>
                      <a:r>
                        <a:rPr lang="en-GB" sz="1000" b="0" kern="1200" dirty="0">
                          <a:solidFill>
                            <a:schemeClr val="tx1"/>
                          </a:solidFill>
                          <a:latin typeface="Arial"/>
                          <a:ea typeface="+mn-ea"/>
                          <a:cs typeface="Arial"/>
                        </a:rPr>
                        <a:t> Lead – Maj Gen Simon Hutchings. FP WS 1.1</a:t>
                      </a:r>
                    </a:p>
                  </a:txBody>
                  <a:tcPr anchor="ctr">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2">
                        <a:lumMod val="90000"/>
                        <a:alpha val="50000"/>
                      </a:schemeClr>
                    </a:solidFill>
                  </a:tcPr>
                </a:tc>
                <a:tc>
                  <a:txBody>
                    <a:bodyPr/>
                    <a:lstStyle/>
                    <a:p>
                      <a:endParaRPr lang="en-GB" sz="1100">
                        <a:latin typeface="Arial" panose="020B0604020202020204" pitchFamily="34" charset="0"/>
                        <a:cs typeface="Arial" panose="020B0604020202020204" pitchFamily="34" charset="0"/>
                      </a:endParaRPr>
                    </a:p>
                  </a:txBody>
                  <a:tcPr anchor="ctr">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1100">
                        <a:latin typeface="Arial" panose="020B0604020202020204" pitchFamily="34" charset="0"/>
                        <a:cs typeface="Arial" panose="020B0604020202020204" pitchFamily="34" charset="0"/>
                      </a:endParaRPr>
                    </a:p>
                  </a:txBody>
                  <a:tcPr anchor="ctr">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77252632"/>
                  </a:ext>
                </a:extLst>
              </a:tr>
              <a:tr h="951287">
                <a:tc>
                  <a:txBody>
                    <a:bodyPr/>
                    <a:lstStyle/>
                    <a:p>
                      <a:pPr marL="0" algn="l" defTabSz="914400" rtl="0" eaLnBrk="1" latinLnBrk="0" hangingPunct="1"/>
                      <a:r>
                        <a:rPr lang="en-GB" sz="1100" b="1" kern="1200">
                          <a:solidFill>
                            <a:schemeClr val="bg1"/>
                          </a:solidFill>
                          <a:latin typeface="Arial"/>
                          <a:ea typeface="+mn-ea"/>
                          <a:cs typeface="Arial"/>
                        </a:rPr>
                        <a:t>Support Capability and Resilience</a:t>
                      </a:r>
                    </a:p>
                  </a:txBody>
                  <a:tcPr anchor="ctr">
                    <a:lnL w="6350" cap="flat" cmpd="sng" algn="ctr">
                      <a:solidFill>
                        <a:schemeClr val="bg1"/>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endParaRPr lang="en-GB" sz="1100">
                        <a:latin typeface="Arial" panose="020B0604020202020204" pitchFamily="34" charset="0"/>
                        <a:cs typeface="Arial" panose="020B0604020202020204" pitchFamily="34" charset="0"/>
                      </a:endParaRPr>
                    </a:p>
                  </a:txBody>
                  <a:tcPr anchor="ctr">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b="1" kern="1200">
                          <a:solidFill>
                            <a:schemeClr val="tx1"/>
                          </a:solidFill>
                          <a:latin typeface="Arial"/>
                          <a:ea typeface="+mn-ea"/>
                          <a:cs typeface="Arial"/>
                        </a:rPr>
                        <a:t>Provide support to the Agile Stance Campaign Plan.</a:t>
                      </a:r>
                    </a:p>
                    <a:p>
                      <a:pPr marL="0" algn="l" defTabSz="914400" rtl="0" eaLnBrk="1" latinLnBrk="0" hangingPunct="1"/>
                      <a:r>
                        <a:rPr lang="en-GB" sz="1000" b="0" kern="1200" err="1">
                          <a:solidFill>
                            <a:schemeClr val="tx1"/>
                          </a:solidFill>
                          <a:latin typeface="Arial"/>
                          <a:ea typeface="+mn-ea"/>
                          <a:cs typeface="Arial"/>
                        </a:rPr>
                        <a:t>DefSp</a:t>
                      </a:r>
                      <a:r>
                        <a:rPr lang="en-GB" sz="1000" b="0" kern="1200">
                          <a:solidFill>
                            <a:schemeClr val="tx1"/>
                          </a:solidFill>
                          <a:latin typeface="Arial"/>
                          <a:ea typeface="+mn-ea"/>
                          <a:cs typeface="Arial"/>
                        </a:rPr>
                        <a:t> Lead – AVM Rich Pratley. FP WS 4.3</a:t>
                      </a:r>
                    </a:p>
                  </a:txBody>
                  <a:tcPr anchor="ctr">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2">
                        <a:alpha val="50000"/>
                      </a:schemeClr>
                    </a:solidFill>
                  </a:tcPr>
                </a:tc>
                <a:tc>
                  <a:txBody>
                    <a:bodyPr/>
                    <a:lstStyle/>
                    <a:p>
                      <a:endParaRPr lang="en-GB" sz="1100">
                        <a:latin typeface="Arial" panose="020B0604020202020204" pitchFamily="34" charset="0"/>
                        <a:cs typeface="Arial" panose="020B0604020202020204" pitchFamily="34" charset="0"/>
                      </a:endParaRPr>
                    </a:p>
                  </a:txBody>
                  <a:tcPr anchor="ctr">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1100">
                        <a:latin typeface="Arial" panose="020B0604020202020204" pitchFamily="34" charset="0"/>
                        <a:cs typeface="Arial" panose="020B0604020202020204" pitchFamily="34" charset="0"/>
                      </a:endParaRPr>
                    </a:p>
                  </a:txBody>
                  <a:tcPr anchor="ctr">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1100">
                        <a:latin typeface="Arial" panose="020B0604020202020204" pitchFamily="34" charset="0"/>
                        <a:cs typeface="Arial" panose="020B0604020202020204" pitchFamily="34" charset="0"/>
                      </a:endParaRPr>
                    </a:p>
                  </a:txBody>
                  <a:tcPr anchor="ctr">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1100" dirty="0">
                        <a:latin typeface="Arial" panose="020B0604020202020204" pitchFamily="34" charset="0"/>
                        <a:cs typeface="Arial" panose="020B0604020202020204" pitchFamily="34" charset="0"/>
                      </a:endParaRPr>
                    </a:p>
                  </a:txBody>
                  <a:tcPr anchor="ctr">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65685449"/>
                  </a:ext>
                </a:extLst>
              </a:tr>
              <a:tr h="494562">
                <a:tc>
                  <a:txBody>
                    <a:bodyPr/>
                    <a:lstStyle/>
                    <a:p>
                      <a:endParaRPr lang="en-GB" sz="1100">
                        <a:latin typeface="Arial" panose="020B0604020202020204" pitchFamily="34" charset="0"/>
                        <a:cs typeface="Arial" panose="020B0604020202020204" pitchFamily="34" charset="0"/>
                      </a:endParaRP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914400" rtl="0" eaLnBrk="1" latinLnBrk="0" hangingPunct="1"/>
                      <a:r>
                        <a:rPr lang="en-GB" sz="1100" b="1" kern="1200">
                          <a:solidFill>
                            <a:schemeClr val="bg1"/>
                          </a:solidFill>
                          <a:latin typeface="Arial"/>
                          <a:ea typeface="+mn-ea"/>
                          <a:cs typeface="Arial"/>
                        </a:rPr>
                        <a:t>Priority 1</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030A0"/>
                    </a:solidFill>
                  </a:tcPr>
                </a:tc>
                <a:tc>
                  <a:txBody>
                    <a:bodyPr/>
                    <a:lstStyle/>
                    <a:p>
                      <a:pPr marL="0" algn="l" defTabSz="914400" rtl="0" eaLnBrk="1" latinLnBrk="0" hangingPunct="1"/>
                      <a:r>
                        <a:rPr lang="en-GB" sz="1100" b="1" kern="1200">
                          <a:solidFill>
                            <a:schemeClr val="bg1"/>
                          </a:solidFill>
                          <a:latin typeface="Arial"/>
                          <a:ea typeface="+mn-ea"/>
                          <a:cs typeface="Arial"/>
                        </a:rPr>
                        <a:t>Priority 2</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030A0"/>
                    </a:solidFill>
                  </a:tcPr>
                </a:tc>
                <a:tc>
                  <a:txBody>
                    <a:bodyPr/>
                    <a:lstStyle/>
                    <a:p>
                      <a:pPr marL="0" algn="l" defTabSz="914400" rtl="0" eaLnBrk="1" latinLnBrk="0" hangingPunct="1"/>
                      <a:r>
                        <a:rPr lang="en-GB" sz="1100" b="1" kern="1200">
                          <a:solidFill>
                            <a:schemeClr val="bg1"/>
                          </a:solidFill>
                          <a:latin typeface="Arial"/>
                          <a:ea typeface="+mn-ea"/>
                          <a:cs typeface="Arial"/>
                        </a:rPr>
                        <a:t>Priority 3</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030A0"/>
                    </a:solidFill>
                  </a:tcPr>
                </a:tc>
                <a:tc>
                  <a:txBody>
                    <a:bodyPr/>
                    <a:lstStyle/>
                    <a:p>
                      <a:pPr marL="0" algn="l" defTabSz="914400" rtl="0" eaLnBrk="1" latinLnBrk="0" hangingPunct="1"/>
                      <a:r>
                        <a:rPr lang="en-GB" sz="1100" b="1" kern="1200">
                          <a:solidFill>
                            <a:schemeClr val="bg1"/>
                          </a:solidFill>
                          <a:latin typeface="Arial"/>
                          <a:ea typeface="+mn-ea"/>
                          <a:cs typeface="Arial"/>
                        </a:rPr>
                        <a:t>Priority 4</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030A0"/>
                    </a:solidFill>
                  </a:tcPr>
                </a:tc>
                <a:tc>
                  <a:txBody>
                    <a:bodyPr/>
                    <a:lstStyle/>
                    <a:p>
                      <a:pPr marL="0" algn="l" defTabSz="914400" rtl="0" eaLnBrk="1" latinLnBrk="0" hangingPunct="1"/>
                      <a:r>
                        <a:rPr lang="en-GB" sz="1100" b="1" kern="1200">
                          <a:solidFill>
                            <a:schemeClr val="bg1"/>
                          </a:solidFill>
                          <a:latin typeface="Arial"/>
                          <a:ea typeface="+mn-ea"/>
                          <a:cs typeface="Arial"/>
                        </a:rPr>
                        <a:t>Priority 5</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030A0"/>
                    </a:solidFill>
                  </a:tcPr>
                </a:tc>
                <a:tc>
                  <a:txBody>
                    <a:bodyPr/>
                    <a:lstStyle/>
                    <a:p>
                      <a:pPr marL="0" algn="l" defTabSz="914400" rtl="0" eaLnBrk="1" latinLnBrk="0" hangingPunct="1"/>
                      <a:r>
                        <a:rPr lang="en-GB" sz="1100" b="1" kern="1200" dirty="0">
                          <a:solidFill>
                            <a:schemeClr val="bg1"/>
                          </a:solidFill>
                          <a:latin typeface="Arial"/>
                          <a:ea typeface="+mn-ea"/>
                          <a:cs typeface="Arial"/>
                        </a:rPr>
                        <a:t>Priority 6</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030A0"/>
                    </a:solidFill>
                  </a:tcPr>
                </a:tc>
                <a:extLst>
                  <a:ext uri="{0D108BD9-81ED-4DB2-BD59-A6C34878D82A}">
                    <a16:rowId xmlns:a16="http://schemas.microsoft.com/office/drawing/2014/main" val="3498916227"/>
                  </a:ext>
                </a:extLst>
              </a:tr>
            </a:tbl>
          </a:graphicData>
        </a:graphic>
      </p:graphicFrame>
      <p:sp>
        <p:nvSpPr>
          <p:cNvPr id="11" name="Callout: Line 10">
            <a:extLst>
              <a:ext uri="{FF2B5EF4-FFF2-40B4-BE49-F238E27FC236}">
                <a16:creationId xmlns:a16="http://schemas.microsoft.com/office/drawing/2014/main" id="{0C090DC9-CC58-4FD6-92BF-72A8A7430DC3}"/>
              </a:ext>
            </a:extLst>
          </p:cNvPr>
          <p:cNvSpPr/>
          <p:nvPr/>
        </p:nvSpPr>
        <p:spPr>
          <a:xfrm>
            <a:off x="3863631" y="2680779"/>
            <a:ext cx="1165570" cy="976820"/>
          </a:xfrm>
          <a:prstGeom prst="borderCallout1">
            <a:avLst>
              <a:gd name="adj1" fmla="val 113809"/>
              <a:gd name="adj2" fmla="val 9611"/>
              <a:gd name="adj3" fmla="val 138688"/>
              <a:gd name="adj4" fmla="val -8441"/>
            </a:avLst>
          </a:prstGeom>
          <a:solidFill>
            <a:schemeClr val="lt1">
              <a:alpha val="50000"/>
            </a:schemeClr>
          </a:solidFill>
          <a:ln w="19050">
            <a:solidFill>
              <a:schemeClr val="bg2">
                <a:lumMod val="10000"/>
              </a:schemeClr>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DSF Commercial Enterprise and Acquisition SG: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Andrew Forzani &amp; John Howie (Babcock )</a:t>
            </a:r>
          </a:p>
        </p:txBody>
      </p:sp>
      <p:sp>
        <p:nvSpPr>
          <p:cNvPr id="16" name="Callout: Line 15">
            <a:extLst>
              <a:ext uri="{FF2B5EF4-FFF2-40B4-BE49-F238E27FC236}">
                <a16:creationId xmlns:a16="http://schemas.microsoft.com/office/drawing/2014/main" id="{6F05DF2E-B1DB-4DE7-B43F-D33730BFA56C}"/>
              </a:ext>
            </a:extLst>
          </p:cNvPr>
          <p:cNvSpPr/>
          <p:nvPr/>
        </p:nvSpPr>
        <p:spPr>
          <a:xfrm>
            <a:off x="7316792" y="1402680"/>
            <a:ext cx="1155805" cy="1095729"/>
          </a:xfrm>
          <a:prstGeom prst="borderCallout1">
            <a:avLst>
              <a:gd name="adj1" fmla="val 110471"/>
              <a:gd name="adj2" fmla="val 91898"/>
              <a:gd name="adj3" fmla="val 129578"/>
              <a:gd name="adj4" fmla="val 100849"/>
            </a:avLst>
          </a:prstGeom>
          <a:solidFill>
            <a:schemeClr val="lt1">
              <a:alpha val="50000"/>
            </a:schemeClr>
          </a:solidFill>
          <a:ln w="19050">
            <a:solidFill>
              <a:schemeClr val="bg2">
                <a:lumMod val="10000"/>
              </a:schemeClr>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DSF Climate Change &amp; Sustainability SG: Stephen Wilcock &amp; Steve </a:t>
            </a:r>
            <a:r>
              <a:rPr kumimoji="0" lang="en-GB" sz="10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Wadey</a:t>
            </a: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(QinetiQ)</a:t>
            </a:r>
          </a:p>
        </p:txBody>
      </p:sp>
      <p:sp>
        <p:nvSpPr>
          <p:cNvPr id="12" name="TextBox 11">
            <a:extLst>
              <a:ext uri="{FF2B5EF4-FFF2-40B4-BE49-F238E27FC236}">
                <a16:creationId xmlns:a16="http://schemas.microsoft.com/office/drawing/2014/main" id="{B97F5356-A36E-4851-BFFC-82BCC5333CDA}"/>
              </a:ext>
            </a:extLst>
          </p:cNvPr>
          <p:cNvSpPr txBox="1"/>
          <p:nvPr/>
        </p:nvSpPr>
        <p:spPr>
          <a:xfrm>
            <a:off x="2340570" y="6664357"/>
            <a:ext cx="7478329"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(Progress will be monitored/reported at the DSF EG, </a:t>
            </a:r>
            <a:r>
              <a:rPr kumimoji="0" lang="en-GB" sz="1050" b="1"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TDi</a:t>
            </a:r>
            <a:r>
              <a:rPr kumimoji="0" lang="en-GB" sz="105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Strategy Group and MOD’s Support Plan Progress Group)</a:t>
            </a:r>
          </a:p>
        </p:txBody>
      </p:sp>
      <p:sp>
        <p:nvSpPr>
          <p:cNvPr id="14" name="Callout: Line 13">
            <a:extLst>
              <a:ext uri="{FF2B5EF4-FFF2-40B4-BE49-F238E27FC236}">
                <a16:creationId xmlns:a16="http://schemas.microsoft.com/office/drawing/2014/main" id="{88B1EAE8-9738-4AAC-9C63-E633D07B9333}"/>
              </a:ext>
            </a:extLst>
          </p:cNvPr>
          <p:cNvSpPr/>
          <p:nvPr/>
        </p:nvSpPr>
        <p:spPr>
          <a:xfrm>
            <a:off x="10059542" y="2562904"/>
            <a:ext cx="1165570" cy="976819"/>
          </a:xfrm>
          <a:prstGeom prst="borderCallout1">
            <a:avLst>
              <a:gd name="adj1" fmla="val -9701"/>
              <a:gd name="adj2" fmla="val 48019"/>
              <a:gd name="adj3" fmla="val -36834"/>
              <a:gd name="adj4" fmla="val 48055"/>
            </a:avLst>
          </a:prstGeom>
          <a:solidFill>
            <a:schemeClr val="lt1">
              <a:alpha val="50000"/>
            </a:schemeClr>
          </a:solidFill>
          <a:ln w="19050">
            <a:solidFill>
              <a:schemeClr val="bg2">
                <a:lumMod val="10000"/>
              </a:schemeClr>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DSF People and Skills SG: R Adm Paul Marshall &amp; Anna Keeling (BDUK)</a:t>
            </a:r>
          </a:p>
        </p:txBody>
      </p:sp>
      <p:sp>
        <p:nvSpPr>
          <p:cNvPr id="17" name="Callout: Line 16">
            <a:extLst>
              <a:ext uri="{FF2B5EF4-FFF2-40B4-BE49-F238E27FC236}">
                <a16:creationId xmlns:a16="http://schemas.microsoft.com/office/drawing/2014/main" id="{3CD3C9CB-C1E8-48F8-A39F-5F2D89BA7CD0}"/>
              </a:ext>
            </a:extLst>
          </p:cNvPr>
          <p:cNvSpPr/>
          <p:nvPr/>
        </p:nvSpPr>
        <p:spPr>
          <a:xfrm>
            <a:off x="5567602" y="5527907"/>
            <a:ext cx="3526939" cy="570682"/>
          </a:xfrm>
          <a:prstGeom prst="borderCallout1">
            <a:avLst>
              <a:gd name="adj1" fmla="val 83766"/>
              <a:gd name="adj2" fmla="val -9901"/>
              <a:gd name="adj3" fmla="val 83498"/>
              <a:gd name="adj4" fmla="val -506"/>
            </a:avLst>
          </a:prstGeom>
          <a:solidFill>
            <a:schemeClr val="lt1">
              <a:alpha val="50000"/>
            </a:schemeClr>
          </a:solidFill>
          <a:ln w="19050">
            <a:solidFill>
              <a:schemeClr val="bg2">
                <a:lumMod val="10000"/>
              </a:schemeClr>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DSF Capability Management International &amp; Innovation SG: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Lt Gen Rob Magowan &amp; Alex </a:t>
            </a:r>
            <a:r>
              <a:rPr kumimoji="0" lang="en-GB" sz="10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Cresswell</a:t>
            </a: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(Thales)</a:t>
            </a:r>
          </a:p>
        </p:txBody>
      </p:sp>
      <p:sp>
        <p:nvSpPr>
          <p:cNvPr id="18" name="Callout: Line 17">
            <a:extLst>
              <a:ext uri="{FF2B5EF4-FFF2-40B4-BE49-F238E27FC236}">
                <a16:creationId xmlns:a16="http://schemas.microsoft.com/office/drawing/2014/main" id="{2B7CC794-30DA-4B11-8420-703C0CE0483B}"/>
              </a:ext>
            </a:extLst>
          </p:cNvPr>
          <p:cNvSpPr/>
          <p:nvPr/>
        </p:nvSpPr>
        <p:spPr>
          <a:xfrm>
            <a:off x="8757443" y="3970791"/>
            <a:ext cx="1165570" cy="742048"/>
          </a:xfrm>
          <a:prstGeom prst="borderCallout1">
            <a:avLst>
              <a:gd name="adj1" fmla="val 82097"/>
              <a:gd name="adj2" fmla="val -11037"/>
              <a:gd name="adj3" fmla="val 81829"/>
              <a:gd name="adj4" fmla="val -40583"/>
            </a:avLst>
          </a:prstGeom>
          <a:solidFill>
            <a:schemeClr val="lt1">
              <a:alpha val="50000"/>
            </a:schemeClr>
          </a:solidFill>
          <a:ln w="19050">
            <a:solidFill>
              <a:schemeClr val="bg2">
                <a:lumMod val="10000"/>
              </a:schemeClr>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TD-Info IPS Community of Practice</a:t>
            </a:r>
          </a:p>
        </p:txBody>
      </p:sp>
      <p:sp>
        <p:nvSpPr>
          <p:cNvPr id="19" name="Callout: Line 18">
            <a:extLst>
              <a:ext uri="{FF2B5EF4-FFF2-40B4-BE49-F238E27FC236}">
                <a16:creationId xmlns:a16="http://schemas.microsoft.com/office/drawing/2014/main" id="{8158BB91-5066-4757-9D22-C86678E07BC8}"/>
              </a:ext>
            </a:extLst>
          </p:cNvPr>
          <p:cNvSpPr/>
          <p:nvPr/>
        </p:nvSpPr>
        <p:spPr>
          <a:xfrm>
            <a:off x="5894049" y="2363302"/>
            <a:ext cx="1165570" cy="742048"/>
          </a:xfrm>
          <a:prstGeom prst="borderCallout1">
            <a:avLst>
              <a:gd name="adj1" fmla="val 105368"/>
              <a:gd name="adj2" fmla="val 21835"/>
              <a:gd name="adj3" fmla="val 167273"/>
              <a:gd name="adj4" fmla="val -3949"/>
            </a:avLst>
          </a:prstGeom>
          <a:solidFill>
            <a:schemeClr val="lt1">
              <a:alpha val="50000"/>
            </a:schemeClr>
          </a:solidFill>
          <a:ln w="19050">
            <a:solidFill>
              <a:schemeClr val="bg2">
                <a:lumMod val="10000"/>
              </a:schemeClr>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TD-Info Modelling &amp; Analysis Community of Practice</a:t>
            </a:r>
          </a:p>
        </p:txBody>
      </p:sp>
      <p:sp>
        <p:nvSpPr>
          <p:cNvPr id="20" name="TextBox 19">
            <a:extLst>
              <a:ext uri="{FF2B5EF4-FFF2-40B4-BE49-F238E27FC236}">
                <a16:creationId xmlns:a16="http://schemas.microsoft.com/office/drawing/2014/main" id="{C986B367-913A-480B-806F-A7E9782F5B0A}"/>
              </a:ext>
            </a:extLst>
          </p:cNvPr>
          <p:cNvSpPr txBox="1"/>
          <p:nvPr/>
        </p:nvSpPr>
        <p:spPr>
          <a:xfrm>
            <a:off x="514802" y="742581"/>
            <a:ext cx="6697658"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hlinkClick r:id="rId6"/>
              </a:rPr>
              <a:t>Hosted on SharpCloud</a:t>
            </a: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105974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a:extLst>
              <a:ext uri="{FF2B5EF4-FFF2-40B4-BE49-F238E27FC236}">
                <a16:creationId xmlns:a16="http://schemas.microsoft.com/office/drawing/2014/main" id="{D9386FBA-DA33-44CA-B327-07A4F35872BE}"/>
              </a:ext>
            </a:extLst>
          </p:cNvPr>
          <p:cNvPicPr>
            <a:picLocks noChangeAspect="1"/>
          </p:cNvPicPr>
          <p:nvPr/>
        </p:nvPicPr>
        <p:blipFill>
          <a:blip r:embed="rId2"/>
          <a:stretch>
            <a:fillRect/>
          </a:stretch>
        </p:blipFill>
        <p:spPr>
          <a:xfrm>
            <a:off x="0" y="0"/>
            <a:ext cx="12192000" cy="6857999"/>
          </a:xfrm>
          <a:prstGeom prst="rect">
            <a:avLst/>
          </a:prstGeom>
        </p:spPr>
      </p:pic>
      <p:sp>
        <p:nvSpPr>
          <p:cNvPr id="50" name="Rectangle 49">
            <a:extLst>
              <a:ext uri="{FF2B5EF4-FFF2-40B4-BE49-F238E27FC236}">
                <a16:creationId xmlns:a16="http://schemas.microsoft.com/office/drawing/2014/main" id="{EC2D7B26-89DA-463F-BB02-8F4967B0F443}"/>
              </a:ext>
            </a:extLst>
          </p:cNvPr>
          <p:cNvSpPr/>
          <p:nvPr/>
        </p:nvSpPr>
        <p:spPr>
          <a:xfrm>
            <a:off x="621662" y="1191537"/>
            <a:ext cx="9891158" cy="5345932"/>
          </a:xfrm>
          <a:prstGeom prst="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 name="Google Shape;915;p37">
            <a:extLst>
              <a:ext uri="{FF2B5EF4-FFF2-40B4-BE49-F238E27FC236}">
                <a16:creationId xmlns:a16="http://schemas.microsoft.com/office/drawing/2014/main" id="{8002C856-6974-4EC5-AA9D-623EC0E0B7EC}"/>
              </a:ext>
            </a:extLst>
          </p:cNvPr>
          <p:cNvSpPr txBox="1"/>
          <p:nvPr/>
        </p:nvSpPr>
        <p:spPr>
          <a:xfrm>
            <a:off x="970264" y="1742282"/>
            <a:ext cx="1860982" cy="738623"/>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Improved availability &amp; Readiness</a:t>
            </a:r>
            <a:endParaRPr kumimoji="0"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Google Shape;917;p37">
            <a:extLst>
              <a:ext uri="{FF2B5EF4-FFF2-40B4-BE49-F238E27FC236}">
                <a16:creationId xmlns:a16="http://schemas.microsoft.com/office/drawing/2014/main" id="{38946F43-1491-4A86-8DB6-95965AE09ED6}"/>
              </a:ext>
            </a:extLst>
          </p:cNvPr>
          <p:cNvSpPr txBox="1"/>
          <p:nvPr/>
        </p:nvSpPr>
        <p:spPr>
          <a:xfrm>
            <a:off x="3026278" y="3776060"/>
            <a:ext cx="3091534"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black"/>
                </a:solidFill>
                <a:effectLst/>
                <a:uLnTx/>
                <a:uFillTx/>
                <a:latin typeface="Arial"/>
                <a:ea typeface="+mn-ea"/>
                <a:cs typeface="Arial"/>
                <a:sym typeface="Arial"/>
              </a:rPr>
              <a:t>2 – Support to the Agile Stance Campaign Plan </a:t>
            </a:r>
            <a:endParaRPr kumimoji="0"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Google Shape;918;p37">
            <a:extLst>
              <a:ext uri="{FF2B5EF4-FFF2-40B4-BE49-F238E27FC236}">
                <a16:creationId xmlns:a16="http://schemas.microsoft.com/office/drawing/2014/main" id="{5895A585-8800-40F8-90D0-EFAC382BD6C6}"/>
              </a:ext>
            </a:extLst>
          </p:cNvPr>
          <p:cNvSpPr txBox="1"/>
          <p:nvPr/>
        </p:nvSpPr>
        <p:spPr>
          <a:xfrm>
            <a:off x="6312844" y="3823478"/>
            <a:ext cx="3411896" cy="353903"/>
          </a:xfrm>
          <a:prstGeom prst="rect">
            <a:avLst/>
          </a:prstGeom>
          <a:noFill/>
          <a:ln>
            <a:noFill/>
          </a:ln>
        </p:spPr>
        <p:txBody>
          <a:bodyPr spcFirstLastPara="1" wrap="square" lIns="0" tIns="0" rIns="0" bIns="0" anchor="ctr" anchorCtr="0">
            <a:noAutofit/>
          </a:bodyPr>
          <a:lstStyle>
            <a:defPPr>
              <a:defRPr lang="en-US"/>
            </a:defPPr>
            <a:lvl1pPr>
              <a:defRPr sz="1700">
                <a:solidFill>
                  <a:schemeClr val="dk1"/>
                </a:solidFill>
                <a:latin typeface="Arial"/>
                <a:cs typeface="Aria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Arial"/>
                <a:ea typeface="+mn-ea"/>
                <a:cs typeface="Arial"/>
                <a:sym typeface="Arial"/>
              </a:rPr>
              <a:t>Proposed</a:t>
            </a:r>
            <a:endParaRPr kumimoji="0" sz="1600" b="0" i="0" u="none" strike="noStrike" kern="1200" cap="none" spc="0" normalizeH="0" baseline="0" noProof="0">
              <a:ln>
                <a:noFill/>
              </a:ln>
              <a:solidFill>
                <a:prstClr val="black"/>
              </a:solidFill>
              <a:effectLst/>
              <a:uLnTx/>
              <a:uFillTx/>
              <a:latin typeface="Arial"/>
              <a:ea typeface="+mn-ea"/>
              <a:cs typeface="Arial"/>
            </a:endParaRPr>
          </a:p>
        </p:txBody>
      </p:sp>
      <p:sp>
        <p:nvSpPr>
          <p:cNvPr id="8" name="Google Shape;919;p37">
            <a:extLst>
              <a:ext uri="{FF2B5EF4-FFF2-40B4-BE49-F238E27FC236}">
                <a16:creationId xmlns:a16="http://schemas.microsoft.com/office/drawing/2014/main" id="{9B65EAD5-1FBC-43F0-8973-DE745E96C5B3}"/>
              </a:ext>
            </a:extLst>
          </p:cNvPr>
          <p:cNvSpPr txBox="1"/>
          <p:nvPr/>
        </p:nvSpPr>
        <p:spPr>
          <a:xfrm>
            <a:off x="3004466" y="2824707"/>
            <a:ext cx="3091534" cy="738623"/>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Arial"/>
                <a:ea typeface="+mn-ea"/>
                <a:cs typeface="Arial"/>
                <a:sym typeface="Arial"/>
              </a:rPr>
              <a:t>4 – Ensure the SSE appropriately supports Strategic Asset Management</a:t>
            </a:r>
            <a:endParaRPr kumimoji="0"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Google Shape;920;p37">
            <a:extLst>
              <a:ext uri="{FF2B5EF4-FFF2-40B4-BE49-F238E27FC236}">
                <a16:creationId xmlns:a16="http://schemas.microsoft.com/office/drawing/2014/main" id="{CAC750A1-7151-4BED-B176-D0F44FF3E4C5}"/>
              </a:ext>
            </a:extLst>
          </p:cNvPr>
          <p:cNvSpPr txBox="1"/>
          <p:nvPr/>
        </p:nvSpPr>
        <p:spPr>
          <a:xfrm>
            <a:off x="6215899" y="3117725"/>
            <a:ext cx="3411896" cy="33851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Arial"/>
                <a:ea typeface="+mn-ea"/>
                <a:cs typeface="Arial"/>
                <a:sym typeface="Arial"/>
              </a:rPr>
              <a:t>Develop</a:t>
            </a:r>
            <a:endParaRPr kumimoji="0"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Google Shape;921;p37">
            <a:extLst>
              <a:ext uri="{FF2B5EF4-FFF2-40B4-BE49-F238E27FC236}">
                <a16:creationId xmlns:a16="http://schemas.microsoft.com/office/drawing/2014/main" id="{D01ED273-C4E3-4D13-9CE0-F4FC4D21934C}"/>
              </a:ext>
            </a:extLst>
          </p:cNvPr>
          <p:cNvSpPr txBox="1"/>
          <p:nvPr/>
        </p:nvSpPr>
        <p:spPr>
          <a:xfrm>
            <a:off x="3004466" y="2500434"/>
            <a:ext cx="3091534" cy="30773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Arial"/>
                <a:ea typeface="+mn-ea"/>
                <a:cs typeface="Arial"/>
                <a:sym typeface="Arial"/>
              </a:rPr>
              <a:t>3 – Analysis and Modelling Strategy </a:t>
            </a:r>
            <a:endParaRPr kumimoji="0"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Google Shape;922;p37">
            <a:extLst>
              <a:ext uri="{FF2B5EF4-FFF2-40B4-BE49-F238E27FC236}">
                <a16:creationId xmlns:a16="http://schemas.microsoft.com/office/drawing/2014/main" id="{3920A895-2268-448D-A8D2-46F4AB4421AD}"/>
              </a:ext>
            </a:extLst>
          </p:cNvPr>
          <p:cNvSpPr txBox="1"/>
          <p:nvPr/>
        </p:nvSpPr>
        <p:spPr>
          <a:xfrm>
            <a:off x="6219511" y="2494924"/>
            <a:ext cx="3411896" cy="33851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Arial"/>
                <a:ea typeface="+mn-ea"/>
                <a:cs typeface="Arial"/>
                <a:sym typeface="Arial"/>
              </a:rPr>
              <a:t>Approved</a:t>
            </a:r>
            <a:endParaRPr kumimoji="0"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Google Shape;923;p37">
            <a:extLst>
              <a:ext uri="{FF2B5EF4-FFF2-40B4-BE49-F238E27FC236}">
                <a16:creationId xmlns:a16="http://schemas.microsoft.com/office/drawing/2014/main" id="{D16A471B-8B3C-4664-8DDC-7D850AAEFC14}"/>
              </a:ext>
            </a:extLst>
          </p:cNvPr>
          <p:cNvSpPr txBox="1"/>
          <p:nvPr/>
        </p:nvSpPr>
        <p:spPr>
          <a:xfrm>
            <a:off x="686428" y="1232708"/>
            <a:ext cx="1523739" cy="64629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856"/>
                </a:solidFill>
                <a:effectLst/>
                <a:uLnTx/>
                <a:uFillTx/>
                <a:latin typeface="Arial"/>
                <a:ea typeface="Arial"/>
                <a:cs typeface="Arial"/>
                <a:sym typeface="Arial"/>
              </a:rPr>
              <a:t>Principle	</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Google Shape;924;p37">
            <a:extLst>
              <a:ext uri="{FF2B5EF4-FFF2-40B4-BE49-F238E27FC236}">
                <a16:creationId xmlns:a16="http://schemas.microsoft.com/office/drawing/2014/main" id="{54123F83-B483-4626-A28E-27BC9D79C337}"/>
              </a:ext>
            </a:extLst>
          </p:cNvPr>
          <p:cNvSpPr txBox="1"/>
          <p:nvPr/>
        </p:nvSpPr>
        <p:spPr>
          <a:xfrm>
            <a:off x="2899838" y="1244930"/>
            <a:ext cx="1858045" cy="36929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856"/>
                </a:solidFill>
                <a:effectLst/>
                <a:uLnTx/>
                <a:uFillTx/>
                <a:latin typeface="Arial"/>
                <a:ea typeface="Arial"/>
                <a:cs typeface="Arial"/>
                <a:sym typeface="Arial"/>
              </a:rPr>
              <a:t>Priority Action</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Google Shape;925;p37">
            <a:extLst>
              <a:ext uri="{FF2B5EF4-FFF2-40B4-BE49-F238E27FC236}">
                <a16:creationId xmlns:a16="http://schemas.microsoft.com/office/drawing/2014/main" id="{CD99B744-91D5-4C6F-B39B-729246B6DE80}"/>
              </a:ext>
            </a:extLst>
          </p:cNvPr>
          <p:cNvSpPr txBox="1"/>
          <p:nvPr/>
        </p:nvSpPr>
        <p:spPr>
          <a:xfrm>
            <a:off x="6069350" y="1222850"/>
            <a:ext cx="1772626"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2856"/>
                </a:solidFill>
                <a:effectLst/>
                <a:uLnTx/>
                <a:uFillTx/>
                <a:latin typeface="Arial"/>
                <a:ea typeface="+mn-ea"/>
                <a:cs typeface="Arial"/>
                <a:sym typeface="Arial"/>
              </a:rPr>
              <a:t>Status</a:t>
            </a: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Google Shape;930;p37">
            <a:extLst>
              <a:ext uri="{FF2B5EF4-FFF2-40B4-BE49-F238E27FC236}">
                <a16:creationId xmlns:a16="http://schemas.microsoft.com/office/drawing/2014/main" id="{2F628C6F-D0BF-4ED8-9947-28A517E7747E}"/>
              </a:ext>
            </a:extLst>
          </p:cNvPr>
          <p:cNvSpPr txBox="1"/>
          <p:nvPr/>
        </p:nvSpPr>
        <p:spPr>
          <a:xfrm>
            <a:off x="3026278" y="1733197"/>
            <a:ext cx="3091534"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Arial"/>
                <a:ea typeface="+mn-ea"/>
                <a:cs typeface="Arial"/>
                <a:sym typeface="Arial"/>
              </a:rPr>
              <a:t>1 – New commercial mechanism(s) to support globally deployed assets </a:t>
            </a:r>
            <a:endParaRPr kumimoji="0"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 name="Google Shape;931;p37">
            <a:extLst>
              <a:ext uri="{FF2B5EF4-FFF2-40B4-BE49-F238E27FC236}">
                <a16:creationId xmlns:a16="http://schemas.microsoft.com/office/drawing/2014/main" id="{CDA0DD7E-DF56-4A1F-8C68-D8767A8808F1}"/>
              </a:ext>
            </a:extLst>
          </p:cNvPr>
          <p:cNvSpPr txBox="1"/>
          <p:nvPr/>
        </p:nvSpPr>
        <p:spPr>
          <a:xfrm>
            <a:off x="6208138" y="1742282"/>
            <a:ext cx="3411896" cy="33851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Arial"/>
                <a:ea typeface="+mn-ea"/>
                <a:cs typeface="Arial"/>
                <a:sym typeface="Arial"/>
              </a:rPr>
              <a:t>Proposed</a:t>
            </a:r>
            <a:endParaRPr kumimoji="0"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Google Shape;932;p37">
            <a:extLst>
              <a:ext uri="{FF2B5EF4-FFF2-40B4-BE49-F238E27FC236}">
                <a16:creationId xmlns:a16="http://schemas.microsoft.com/office/drawing/2014/main" id="{CA4E3E8B-F934-4E93-862C-0163B4D7A71E}"/>
              </a:ext>
            </a:extLst>
          </p:cNvPr>
          <p:cNvSpPr/>
          <p:nvPr/>
        </p:nvSpPr>
        <p:spPr>
          <a:xfrm>
            <a:off x="7948691" y="3870914"/>
            <a:ext cx="2376409" cy="376758"/>
          </a:xfrm>
          <a:prstGeom prst="rect">
            <a:avLst/>
          </a:prstGeom>
        </p:spPr>
        <p:txBody>
          <a:bodyPr spcFirstLastPara="1" wrap="square" lIns="0" tIns="0" rIns="0" bIns="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a:ea typeface="+mn-ea"/>
                <a:cs typeface="Arial"/>
                <a:sym typeface="Arial"/>
              </a:rPr>
              <a:t>ACDS </a:t>
            </a:r>
            <a:r>
              <a:rPr kumimoji="0" lang="en-US" sz="1200" b="0" i="0" u="none" strike="noStrike" kern="1200" cap="none" spc="0" normalizeH="0" baseline="0" noProof="0" err="1">
                <a:ln>
                  <a:noFill/>
                </a:ln>
                <a:solidFill>
                  <a:prstClr val="black"/>
                </a:solidFill>
                <a:effectLst/>
                <a:uLnTx/>
                <a:uFillTx/>
                <a:latin typeface="Arial"/>
                <a:ea typeface="+mn-ea"/>
                <a:cs typeface="Arial"/>
                <a:sym typeface="Arial"/>
              </a:rPr>
              <a:t>SpOps</a:t>
            </a:r>
            <a:r>
              <a:rPr kumimoji="0" lang="en-US" sz="1200" b="0" i="0" u="none" strike="noStrike" kern="1200" cap="none" spc="0" normalizeH="0" baseline="0" noProof="0">
                <a:ln>
                  <a:noFill/>
                </a:ln>
                <a:solidFill>
                  <a:prstClr val="black"/>
                </a:solidFill>
                <a:effectLst/>
                <a:uLnTx/>
                <a:uFillTx/>
                <a:latin typeface="Arial"/>
                <a:ea typeface="+mn-ea"/>
                <a:cs typeface="Arial"/>
                <a:sym typeface="Arial"/>
              </a:rPr>
              <a:t> meeting DCDS MilCap and Alex </a:t>
            </a:r>
            <a:r>
              <a:rPr kumimoji="0" lang="en-US" sz="1200" b="0" i="0" u="none" strike="noStrike" kern="1200" cap="none" spc="0" normalizeH="0" baseline="0" noProof="0" err="1">
                <a:ln>
                  <a:noFill/>
                </a:ln>
                <a:solidFill>
                  <a:prstClr val="black"/>
                </a:solidFill>
                <a:effectLst/>
                <a:uLnTx/>
                <a:uFillTx/>
                <a:latin typeface="Arial"/>
                <a:ea typeface="+mn-ea"/>
                <a:cs typeface="Arial"/>
                <a:sym typeface="Arial"/>
              </a:rPr>
              <a:t>Cresswell</a:t>
            </a:r>
            <a:r>
              <a:rPr kumimoji="0" lang="en-US" sz="1200" b="0" i="0" u="none" strike="noStrike" kern="1200" cap="none" spc="0" normalizeH="0" baseline="0" noProof="0">
                <a:ln>
                  <a:noFill/>
                </a:ln>
                <a:solidFill>
                  <a:prstClr val="black"/>
                </a:solidFill>
                <a:effectLst/>
                <a:uLnTx/>
                <a:uFillTx/>
                <a:latin typeface="Arial"/>
                <a:ea typeface="+mn-ea"/>
                <a:cs typeface="Arial"/>
                <a:sym typeface="Arial"/>
              </a:rPr>
              <a:t> (Thales) 6 Sep 22.</a:t>
            </a:r>
            <a:endParaRPr kumimoji="0" sz="1200" b="0" i="0" u="none" strike="noStrike" kern="1200" cap="none" spc="0" normalizeH="0" baseline="0" noProof="0">
              <a:ln>
                <a:noFill/>
              </a:ln>
              <a:solidFill>
                <a:prstClr val="black"/>
              </a:solidFill>
              <a:effectLst/>
              <a:uLnTx/>
              <a:uFillTx/>
              <a:latin typeface="Arial"/>
              <a:ea typeface="+mn-ea"/>
              <a:cs typeface="Arial"/>
            </a:endParaRPr>
          </a:p>
        </p:txBody>
      </p:sp>
      <p:sp>
        <p:nvSpPr>
          <p:cNvPr id="22" name="Google Shape;933;p37">
            <a:extLst>
              <a:ext uri="{FF2B5EF4-FFF2-40B4-BE49-F238E27FC236}">
                <a16:creationId xmlns:a16="http://schemas.microsoft.com/office/drawing/2014/main" id="{1FAA4150-57CA-4B24-AD02-B1A8FDBF23DE}"/>
              </a:ext>
            </a:extLst>
          </p:cNvPr>
          <p:cNvSpPr/>
          <p:nvPr/>
        </p:nvSpPr>
        <p:spPr>
          <a:xfrm>
            <a:off x="7921309" y="3129893"/>
            <a:ext cx="2633580" cy="279200"/>
          </a:xfrm>
          <a:prstGeom prst="rect">
            <a:avLst/>
          </a:prstGeom>
          <a:noFill/>
          <a:ln>
            <a:noFill/>
          </a:ln>
        </p:spPr>
        <p:txBody>
          <a:bodyPr spcFirstLastPara="1" wrap="square" lIns="0" tIns="0" rIns="0" bIns="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a:ea typeface="+mn-ea"/>
                <a:cs typeface="Arial"/>
                <a:sym typeface="Arial"/>
              </a:rPr>
              <a:t>Eng </a:t>
            </a:r>
            <a:r>
              <a:rPr kumimoji="0" lang="en-US" sz="1200" b="0" i="0" u="none" strike="noStrike" kern="1200" cap="none" spc="0" normalizeH="0" baseline="0" noProof="0" err="1">
                <a:ln>
                  <a:noFill/>
                </a:ln>
                <a:solidFill>
                  <a:prstClr val="black"/>
                </a:solidFill>
                <a:effectLst/>
                <a:uLnTx/>
                <a:uFillTx/>
                <a:latin typeface="Arial"/>
                <a:ea typeface="+mn-ea"/>
                <a:cs typeface="Arial"/>
                <a:sym typeface="Arial"/>
              </a:rPr>
              <a:t>Spt</a:t>
            </a:r>
            <a:r>
              <a:rPr kumimoji="0" lang="en-US" sz="1200" b="0" i="0" u="none" strike="noStrike" kern="1200" cap="none" spc="0" normalizeH="0" baseline="0" noProof="0">
                <a:ln>
                  <a:noFill/>
                </a:ln>
                <a:solidFill>
                  <a:prstClr val="black"/>
                </a:solidFill>
                <a:effectLst/>
                <a:uLnTx/>
                <a:uFillTx/>
                <a:latin typeface="Arial"/>
                <a:ea typeface="+mn-ea"/>
                <a:cs typeface="Arial"/>
                <a:sym typeface="Arial"/>
              </a:rPr>
              <a:t> COE producing paper to scope introduction of IPS.</a:t>
            </a:r>
            <a:endParaRPr kumimoji="0" sz="1200" b="0" i="0" u="none" strike="noStrike" kern="1200" cap="none" spc="0" normalizeH="0" baseline="0" noProof="0">
              <a:ln>
                <a:noFill/>
              </a:ln>
              <a:solidFill>
                <a:prstClr val="black"/>
              </a:solidFill>
              <a:effectLst/>
              <a:uLnTx/>
              <a:uFillTx/>
              <a:latin typeface="Arial"/>
              <a:ea typeface="+mn-ea"/>
              <a:cs typeface="Arial"/>
            </a:endParaRPr>
          </a:p>
        </p:txBody>
      </p:sp>
      <p:sp>
        <p:nvSpPr>
          <p:cNvPr id="24" name="Google Shape;935;p37">
            <a:extLst>
              <a:ext uri="{FF2B5EF4-FFF2-40B4-BE49-F238E27FC236}">
                <a16:creationId xmlns:a16="http://schemas.microsoft.com/office/drawing/2014/main" id="{C9799452-E3A3-46A4-AD97-06FE861A218A}"/>
              </a:ext>
            </a:extLst>
          </p:cNvPr>
          <p:cNvSpPr/>
          <p:nvPr/>
        </p:nvSpPr>
        <p:spPr>
          <a:xfrm>
            <a:off x="7921847" y="1805803"/>
            <a:ext cx="2633581" cy="493321"/>
          </a:xfrm>
          <a:prstGeom prst="rect">
            <a:avLst/>
          </a:prstGeom>
          <a:noFill/>
          <a:ln>
            <a:noFill/>
          </a:ln>
        </p:spPr>
        <p:txBody>
          <a:bodyPr spcFirstLastPara="1" wrap="square" lIns="0" tIns="0" rIns="0" bIns="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a:ea typeface="+mn-ea"/>
                <a:cs typeface="Arial"/>
                <a:sym typeface="Arial"/>
              </a:rPr>
              <a:t>DJS meeting DG Comrcl and John Howie (Babcock) 31 Aug 22 </a:t>
            </a: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Google Shape;936;p37">
            <a:extLst>
              <a:ext uri="{FF2B5EF4-FFF2-40B4-BE49-F238E27FC236}">
                <a16:creationId xmlns:a16="http://schemas.microsoft.com/office/drawing/2014/main" id="{A7D8A36D-82BC-418C-83CF-03051EF2B84C}"/>
              </a:ext>
            </a:extLst>
          </p:cNvPr>
          <p:cNvSpPr txBox="1"/>
          <p:nvPr/>
        </p:nvSpPr>
        <p:spPr>
          <a:xfrm>
            <a:off x="7697160" y="1225709"/>
            <a:ext cx="2137738" cy="369332"/>
          </a:xfrm>
          <a:prstGeom prst="rect">
            <a:avLst/>
          </a:prstGeom>
          <a:noFill/>
          <a:ln>
            <a:noFill/>
          </a:ln>
        </p:spPr>
        <p:txBody>
          <a:bodyPr spcFirstLastPara="1" wrap="square" lIns="0"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2856"/>
                </a:solidFill>
                <a:effectLst/>
                <a:uLnTx/>
                <a:uFillTx/>
                <a:latin typeface="Arial"/>
                <a:ea typeface="Arial"/>
                <a:cs typeface="Arial"/>
                <a:sym typeface="Arial"/>
              </a:rPr>
              <a:t>Update</a:t>
            </a: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Google Shape;933;p37">
            <a:extLst>
              <a:ext uri="{FF2B5EF4-FFF2-40B4-BE49-F238E27FC236}">
                <a16:creationId xmlns:a16="http://schemas.microsoft.com/office/drawing/2014/main" id="{CE59219E-BA48-4005-BBDB-72B716EC3571}"/>
              </a:ext>
            </a:extLst>
          </p:cNvPr>
          <p:cNvSpPr/>
          <p:nvPr/>
        </p:nvSpPr>
        <p:spPr>
          <a:xfrm>
            <a:off x="7921309" y="2404221"/>
            <a:ext cx="2519282" cy="459875"/>
          </a:xfrm>
          <a:prstGeom prst="rect">
            <a:avLst/>
          </a:prstGeom>
          <a:noFill/>
          <a:ln>
            <a:noFill/>
          </a:ln>
        </p:spPr>
        <p:txBody>
          <a:bodyPr spcFirstLastPara="1" wrap="square" lIns="0" tIns="0" rIns="0" bIns="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Arial"/>
                <a:sym typeface="Arial"/>
              </a:rPr>
              <a:t>D </a:t>
            </a:r>
            <a:r>
              <a:rPr kumimoji="0" lang="en-US" sz="1200" b="0" i="0" u="none" strike="noStrike" kern="1200" cap="none" spc="0" normalizeH="0" baseline="0" noProof="0" dirty="0" err="1">
                <a:ln>
                  <a:noFill/>
                </a:ln>
                <a:solidFill>
                  <a:prstClr val="black"/>
                </a:solidFill>
                <a:effectLst/>
                <a:uLnTx/>
                <a:uFillTx/>
                <a:latin typeface="Arial"/>
                <a:ea typeface="+mn-ea"/>
                <a:cs typeface="Arial"/>
                <a:sym typeface="Arial"/>
              </a:rPr>
              <a:t>SpTx</a:t>
            </a:r>
            <a:r>
              <a:rPr kumimoji="0" lang="en-US" sz="1200" b="0" i="0" u="none" strike="noStrike" kern="1200" cap="none" spc="0" normalizeH="0" baseline="0" noProof="0" dirty="0">
                <a:ln>
                  <a:noFill/>
                </a:ln>
                <a:solidFill>
                  <a:prstClr val="black"/>
                </a:solidFill>
                <a:effectLst/>
                <a:uLnTx/>
                <a:uFillTx/>
                <a:latin typeface="Arial"/>
                <a:ea typeface="+mn-ea"/>
                <a:cs typeface="Arial"/>
                <a:sym typeface="Arial"/>
              </a:rPr>
              <a:t> drafting BC to bring in EA to drive strategy development. </a:t>
            </a:r>
            <a:endParaRPr kumimoji="0" sz="1200" b="0" i="0" u="none" strike="noStrike" kern="1200" cap="none" spc="0" normalizeH="0" baseline="0" noProof="0" dirty="0">
              <a:ln>
                <a:noFill/>
              </a:ln>
              <a:solidFill>
                <a:prstClr val="black"/>
              </a:solidFill>
              <a:effectLst/>
              <a:uLnTx/>
              <a:uFillTx/>
              <a:latin typeface="Arial"/>
              <a:ea typeface="+mn-ea"/>
              <a:cs typeface="Arial"/>
            </a:endParaRPr>
          </a:p>
        </p:txBody>
      </p:sp>
      <p:sp>
        <p:nvSpPr>
          <p:cNvPr id="29" name="Google Shape;915;p37">
            <a:extLst>
              <a:ext uri="{FF2B5EF4-FFF2-40B4-BE49-F238E27FC236}">
                <a16:creationId xmlns:a16="http://schemas.microsoft.com/office/drawing/2014/main" id="{E6C44C12-0BF6-43EB-8088-AC07796DC16F}"/>
              </a:ext>
            </a:extLst>
          </p:cNvPr>
          <p:cNvSpPr txBox="1"/>
          <p:nvPr/>
        </p:nvSpPr>
        <p:spPr>
          <a:xfrm>
            <a:off x="970264" y="5541093"/>
            <a:ext cx="1860982" cy="738623"/>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Exploitation of Support data &amp; technology</a:t>
            </a:r>
            <a:endParaRPr kumimoji="0" sz="1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0" name="Google Shape;915;p37">
            <a:extLst>
              <a:ext uri="{FF2B5EF4-FFF2-40B4-BE49-F238E27FC236}">
                <a16:creationId xmlns:a16="http://schemas.microsoft.com/office/drawing/2014/main" id="{356500F4-E577-4891-9E97-1B6D7E1D493C}"/>
              </a:ext>
            </a:extLst>
          </p:cNvPr>
          <p:cNvSpPr txBox="1"/>
          <p:nvPr/>
        </p:nvSpPr>
        <p:spPr>
          <a:xfrm>
            <a:off x="961430" y="4638829"/>
            <a:ext cx="1860982" cy="523180"/>
          </a:xfrm>
          <a:prstGeom prst="rect">
            <a:avLst/>
          </a:prstGeom>
          <a:noFill/>
          <a:ln>
            <a:noFill/>
          </a:ln>
        </p:spPr>
        <p:txBody>
          <a:bodyPr spcFirstLastPara="1" wrap="square" lIns="91425" tIns="45700" rIns="91425" bIns="45700" anchor="t" anchorCtr="0">
            <a:spAutoFit/>
          </a:bodyPr>
          <a:lstStyle>
            <a:defPPr>
              <a:defRPr lang="en-US"/>
            </a:defPPr>
            <a:lvl1pPr marR="0" lvl="0" indent="0">
              <a:spcBef>
                <a:spcPts val="0"/>
              </a:spcBef>
              <a:spcAft>
                <a:spcPts val="0"/>
              </a:spcAft>
              <a:buNone/>
              <a:defRPr sz="1700">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Sustainable Support</a:t>
            </a:r>
            <a:endParaRPr kumimoji="0" sz="1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1" name="Google Shape;915;p37">
            <a:extLst>
              <a:ext uri="{FF2B5EF4-FFF2-40B4-BE49-F238E27FC236}">
                <a16:creationId xmlns:a16="http://schemas.microsoft.com/office/drawing/2014/main" id="{6C9D6DAC-8028-4644-A1C0-F69D5F68A918}"/>
              </a:ext>
            </a:extLst>
          </p:cNvPr>
          <p:cNvSpPr txBox="1"/>
          <p:nvPr/>
        </p:nvSpPr>
        <p:spPr>
          <a:xfrm>
            <a:off x="970264" y="3531385"/>
            <a:ext cx="1860982" cy="523180"/>
          </a:xfrm>
          <a:prstGeom prst="rect">
            <a:avLst/>
          </a:prstGeom>
          <a:noFill/>
          <a:ln>
            <a:noFill/>
          </a:ln>
        </p:spPr>
        <p:txBody>
          <a:bodyPr spcFirstLastPara="1" wrap="square" lIns="91425" tIns="45700" rIns="91425" bIns="45700" anchor="t" anchorCtr="0">
            <a:spAutoFit/>
          </a:bodyPr>
          <a:lstStyle>
            <a:defPPr>
              <a:defRPr lang="en-US"/>
            </a:defPPr>
            <a:lvl1pPr marR="0" lvl="0" indent="0">
              <a:spcBef>
                <a:spcPts val="0"/>
              </a:spcBef>
              <a:spcAft>
                <a:spcPts val="0"/>
              </a:spcAft>
              <a:buNone/>
              <a:defRPr sz="1600" b="1">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Improved capability &amp; resilience</a:t>
            </a:r>
            <a:endParaRPr kumimoji="0" sz="1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2" name="Google Shape;917;p37">
            <a:extLst>
              <a:ext uri="{FF2B5EF4-FFF2-40B4-BE49-F238E27FC236}">
                <a16:creationId xmlns:a16="http://schemas.microsoft.com/office/drawing/2014/main" id="{9B33C35D-99C2-439F-A9A4-6D110EE6A517}"/>
              </a:ext>
            </a:extLst>
          </p:cNvPr>
          <p:cNvSpPr txBox="1"/>
          <p:nvPr/>
        </p:nvSpPr>
        <p:spPr>
          <a:xfrm>
            <a:off x="3026278" y="4685102"/>
            <a:ext cx="3091534"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black"/>
                </a:solidFill>
                <a:effectLst/>
                <a:uLnTx/>
                <a:uFillTx/>
                <a:latin typeface="Arial"/>
                <a:ea typeface="+mn-ea"/>
                <a:cs typeface="Arial"/>
                <a:sym typeface="Arial"/>
              </a:rPr>
              <a:t>5 – Drive the change agenda for CC&amp;S for Support </a:t>
            </a:r>
            <a:endParaRPr kumimoji="0"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Google Shape;917;p37">
            <a:extLst>
              <a:ext uri="{FF2B5EF4-FFF2-40B4-BE49-F238E27FC236}">
                <a16:creationId xmlns:a16="http://schemas.microsoft.com/office/drawing/2014/main" id="{BDDAB2F8-5B95-4F2C-9025-FA01044B24D6}"/>
              </a:ext>
            </a:extLst>
          </p:cNvPr>
          <p:cNvSpPr txBox="1"/>
          <p:nvPr/>
        </p:nvSpPr>
        <p:spPr>
          <a:xfrm>
            <a:off x="3026278" y="5625897"/>
            <a:ext cx="3091534"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black"/>
                </a:solidFill>
                <a:effectLst/>
                <a:uLnTx/>
                <a:uFillTx/>
                <a:latin typeface="Arial"/>
                <a:ea typeface="+mn-ea"/>
                <a:cs typeface="Arial"/>
                <a:sym typeface="Arial"/>
              </a:rPr>
              <a:t>6 – Establish a joint strategic workforce plan </a:t>
            </a:r>
            <a:endParaRPr kumimoji="0"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Google Shape;918;p37">
            <a:extLst>
              <a:ext uri="{FF2B5EF4-FFF2-40B4-BE49-F238E27FC236}">
                <a16:creationId xmlns:a16="http://schemas.microsoft.com/office/drawing/2014/main" id="{7EAFBA81-EDAC-4525-B36E-198F3FF7355A}"/>
              </a:ext>
            </a:extLst>
          </p:cNvPr>
          <p:cNvSpPr txBox="1"/>
          <p:nvPr/>
        </p:nvSpPr>
        <p:spPr>
          <a:xfrm>
            <a:off x="6208138" y="4763812"/>
            <a:ext cx="3411896" cy="33851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Implement</a:t>
            </a:r>
            <a:endParaRPr kumimoji="0"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5" name="Google Shape;918;p37">
            <a:extLst>
              <a:ext uri="{FF2B5EF4-FFF2-40B4-BE49-F238E27FC236}">
                <a16:creationId xmlns:a16="http://schemas.microsoft.com/office/drawing/2014/main" id="{D54F9C65-D570-42A2-9E54-8C50E7069B4E}"/>
              </a:ext>
            </a:extLst>
          </p:cNvPr>
          <p:cNvSpPr txBox="1"/>
          <p:nvPr/>
        </p:nvSpPr>
        <p:spPr>
          <a:xfrm>
            <a:off x="6212719" y="5684620"/>
            <a:ext cx="3411896" cy="33851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Arial"/>
                <a:ea typeface="+mn-ea"/>
                <a:cs typeface="Arial"/>
                <a:sym typeface="Arial"/>
              </a:rPr>
              <a:t>Develop</a:t>
            </a:r>
            <a:endParaRPr kumimoji="0"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Google Shape;932;p37">
            <a:extLst>
              <a:ext uri="{FF2B5EF4-FFF2-40B4-BE49-F238E27FC236}">
                <a16:creationId xmlns:a16="http://schemas.microsoft.com/office/drawing/2014/main" id="{857A8A0F-BE20-4567-80DB-31C8408BF40B}"/>
              </a:ext>
            </a:extLst>
          </p:cNvPr>
          <p:cNvSpPr/>
          <p:nvPr/>
        </p:nvSpPr>
        <p:spPr>
          <a:xfrm>
            <a:off x="7927526" y="4837609"/>
            <a:ext cx="2524574" cy="387779"/>
          </a:xfrm>
          <a:prstGeom prst="rect">
            <a:avLst/>
          </a:prstGeom>
        </p:spPr>
        <p:txBody>
          <a:bodyPr spcFirstLastPara="1" wrap="square" lIns="0" tIns="0" rIns="0" bIns="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a:ea typeface="+mn-ea"/>
                <a:cs typeface="Arial"/>
              </a:rPr>
              <a:t>DSF CCS SG held 11 Aug 22 - Dir CC&amp;S to define the CC&amp;S MOD/Industry Engagement Model to </a:t>
            </a:r>
            <a:r>
              <a:rPr kumimoji="0" lang="en-GB" sz="1200" b="0" i="0" u="none" strike="noStrike" kern="1200" cap="none" spc="0" normalizeH="0" baseline="0" noProof="0" err="1">
                <a:ln>
                  <a:noFill/>
                </a:ln>
                <a:solidFill>
                  <a:prstClr val="black"/>
                </a:solidFill>
                <a:effectLst/>
                <a:uLnTx/>
                <a:uFillTx/>
                <a:latin typeface="Arial"/>
                <a:ea typeface="+mn-ea"/>
                <a:cs typeface="Arial"/>
              </a:rPr>
              <a:t>inc</a:t>
            </a:r>
            <a:r>
              <a:rPr kumimoji="0" lang="en-GB" sz="1200" b="0" i="0" u="none" strike="noStrike" kern="1200" cap="none" spc="0" normalizeH="0" baseline="0" noProof="0">
                <a:ln>
                  <a:noFill/>
                </a:ln>
                <a:solidFill>
                  <a:prstClr val="black"/>
                </a:solidFill>
                <a:effectLst/>
                <a:uLnTx/>
                <a:uFillTx/>
                <a:latin typeface="Arial"/>
                <a:ea typeface="+mn-ea"/>
                <a:cs typeface="Arial"/>
              </a:rPr>
              <a:t> SSS implementation actions within the broader sectoral approach</a:t>
            </a:r>
            <a:endParaRPr kumimoji="0" lang="en-US" sz="1200" b="0" i="0" u="none" strike="noStrike" kern="1200" cap="none" spc="0" normalizeH="0" baseline="0" noProof="0">
              <a:ln>
                <a:noFill/>
              </a:ln>
              <a:solidFill>
                <a:prstClr val="black"/>
              </a:solidFill>
              <a:effectLst/>
              <a:uLnTx/>
              <a:uFillTx/>
              <a:latin typeface="Arial"/>
              <a:ea typeface="+mn-ea"/>
              <a:cs typeface="Arial"/>
            </a:endParaRPr>
          </a:p>
        </p:txBody>
      </p:sp>
      <p:sp>
        <p:nvSpPr>
          <p:cNvPr id="37" name="Google Shape;932;p37">
            <a:extLst>
              <a:ext uri="{FF2B5EF4-FFF2-40B4-BE49-F238E27FC236}">
                <a16:creationId xmlns:a16="http://schemas.microsoft.com/office/drawing/2014/main" id="{5BD52C0D-138D-467C-ABC2-42A95DDA6EE8}"/>
              </a:ext>
            </a:extLst>
          </p:cNvPr>
          <p:cNvSpPr/>
          <p:nvPr/>
        </p:nvSpPr>
        <p:spPr>
          <a:xfrm>
            <a:off x="7921309" y="5663980"/>
            <a:ext cx="2519282" cy="382529"/>
          </a:xfrm>
          <a:prstGeom prst="rect">
            <a:avLst/>
          </a:prstGeom>
        </p:spPr>
        <p:txBody>
          <a:bodyPr spcFirstLastPara="1" wrap="square" lIns="0" tIns="0" rIns="0" bIns="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a:ea typeface="+mn-ea"/>
                <a:cs typeface="Arial"/>
              </a:rPr>
              <a:t>ACDS </a:t>
            </a:r>
            <a:r>
              <a:rPr kumimoji="0" lang="en-GB" sz="1200" b="0" i="0" u="none" strike="noStrike" kern="1200" cap="none" spc="0" normalizeH="0" baseline="0" noProof="0" err="1">
                <a:ln>
                  <a:noFill/>
                </a:ln>
                <a:solidFill>
                  <a:prstClr val="black"/>
                </a:solidFill>
                <a:effectLst/>
                <a:uLnTx/>
                <a:uFillTx/>
                <a:latin typeface="Arial"/>
                <a:ea typeface="+mn-ea"/>
                <a:cs typeface="Arial"/>
              </a:rPr>
              <a:t>SpOps</a:t>
            </a:r>
            <a:r>
              <a:rPr kumimoji="0" lang="en-GB" sz="1200" b="0" i="0" u="none" strike="noStrike" kern="1200" cap="none" spc="0" normalizeH="0" baseline="0" noProof="0">
                <a:ln>
                  <a:noFill/>
                </a:ln>
                <a:solidFill>
                  <a:prstClr val="black"/>
                </a:solidFill>
                <a:effectLst/>
                <a:uLnTx/>
                <a:uFillTx/>
                <a:latin typeface="Arial"/>
                <a:ea typeface="+mn-ea"/>
                <a:cs typeface="Arial"/>
              </a:rPr>
              <a:t> drafting PID with DSF People &amp; Skills SG. </a:t>
            </a:r>
            <a:endParaRPr kumimoji="0" sz="1200" b="0" i="0" u="none" strike="noStrike" kern="1200" cap="none" spc="0" normalizeH="0" baseline="0" noProof="0">
              <a:ln>
                <a:noFill/>
              </a:ln>
              <a:solidFill>
                <a:prstClr val="black"/>
              </a:solidFill>
              <a:effectLst/>
              <a:uLnTx/>
              <a:uFillTx/>
              <a:latin typeface="Arial"/>
              <a:ea typeface="+mn-ea"/>
              <a:cs typeface="Arial"/>
            </a:endParaRPr>
          </a:p>
        </p:txBody>
      </p:sp>
      <p:cxnSp>
        <p:nvCxnSpPr>
          <p:cNvPr id="39" name="Straight Connector 38">
            <a:extLst>
              <a:ext uri="{FF2B5EF4-FFF2-40B4-BE49-F238E27FC236}">
                <a16:creationId xmlns:a16="http://schemas.microsoft.com/office/drawing/2014/main" id="{FA321FBB-5262-4076-9856-F3508203A37F}"/>
              </a:ext>
            </a:extLst>
          </p:cNvPr>
          <p:cNvCxnSpPr>
            <a:cxnSpLocks/>
          </p:cNvCxnSpPr>
          <p:nvPr/>
        </p:nvCxnSpPr>
        <p:spPr>
          <a:xfrm flipV="1">
            <a:off x="1066799" y="6387694"/>
            <a:ext cx="9461024" cy="23494"/>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CD447C21-5577-4D8B-9C1F-380FE76737A7}"/>
              </a:ext>
            </a:extLst>
          </p:cNvPr>
          <p:cNvCxnSpPr>
            <a:cxnSpLocks/>
          </p:cNvCxnSpPr>
          <p:nvPr/>
        </p:nvCxnSpPr>
        <p:spPr>
          <a:xfrm flipV="1">
            <a:off x="1066800" y="4537795"/>
            <a:ext cx="9446020" cy="16715"/>
          </a:xfrm>
          <a:prstGeom prst="line">
            <a:avLst/>
          </a:prstGeom>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5849401A-81BD-4A3B-9E39-39ACA198E826}"/>
              </a:ext>
            </a:extLst>
          </p:cNvPr>
          <p:cNvCxnSpPr>
            <a:cxnSpLocks/>
          </p:cNvCxnSpPr>
          <p:nvPr/>
        </p:nvCxnSpPr>
        <p:spPr>
          <a:xfrm flipV="1">
            <a:off x="1076777" y="5519752"/>
            <a:ext cx="9457078" cy="15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94C0FC66-8237-4788-8842-E9361E68299D}"/>
              </a:ext>
            </a:extLst>
          </p:cNvPr>
          <p:cNvCxnSpPr>
            <a:cxnSpLocks/>
          </p:cNvCxnSpPr>
          <p:nvPr/>
        </p:nvCxnSpPr>
        <p:spPr>
          <a:xfrm>
            <a:off x="1066799" y="3555159"/>
            <a:ext cx="9446021" cy="78"/>
          </a:xfrm>
          <a:prstGeom prst="line">
            <a:avLst/>
          </a:prstGeom>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034A5274-C8F7-4E59-AD09-3360F85B6348}"/>
              </a:ext>
            </a:extLst>
          </p:cNvPr>
          <p:cNvCxnSpPr>
            <a:cxnSpLocks/>
          </p:cNvCxnSpPr>
          <p:nvPr/>
        </p:nvCxnSpPr>
        <p:spPr>
          <a:xfrm>
            <a:off x="1066799" y="1679262"/>
            <a:ext cx="9446021" cy="24865"/>
          </a:xfrm>
          <a:prstGeom prst="line">
            <a:avLst/>
          </a:prstGeom>
        </p:spPr>
        <p:style>
          <a:lnRef idx="1">
            <a:schemeClr val="accent1"/>
          </a:lnRef>
          <a:fillRef idx="0">
            <a:schemeClr val="accent1"/>
          </a:fillRef>
          <a:effectRef idx="0">
            <a:schemeClr val="accent1"/>
          </a:effectRef>
          <a:fontRef idx="minor">
            <a:schemeClr val="tx1"/>
          </a:fontRef>
        </p:style>
      </p:cxnSp>
      <p:pic>
        <p:nvPicPr>
          <p:cNvPr id="44" name="Graphic 43">
            <a:extLst>
              <a:ext uri="{FF2B5EF4-FFF2-40B4-BE49-F238E27FC236}">
                <a16:creationId xmlns:a16="http://schemas.microsoft.com/office/drawing/2014/main" id="{9A120F36-4D2F-40E9-BCF8-D3FF48A2BDC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14348" y="278449"/>
            <a:ext cx="4943473" cy="874665"/>
          </a:xfrm>
          <a:prstGeom prst="rect">
            <a:avLst/>
          </a:prstGeom>
        </p:spPr>
      </p:pic>
      <p:sp>
        <p:nvSpPr>
          <p:cNvPr id="45" name="Title 1">
            <a:extLst>
              <a:ext uri="{FF2B5EF4-FFF2-40B4-BE49-F238E27FC236}">
                <a16:creationId xmlns:a16="http://schemas.microsoft.com/office/drawing/2014/main" id="{53CD9780-12B5-41FD-8E80-239C67F032E3}"/>
              </a:ext>
            </a:extLst>
          </p:cNvPr>
          <p:cNvSpPr txBox="1">
            <a:spLocks/>
          </p:cNvSpPr>
          <p:nvPr/>
        </p:nvSpPr>
        <p:spPr>
          <a:xfrm>
            <a:off x="328615" y="367235"/>
            <a:ext cx="10515600" cy="735516"/>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0"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rPr>
              <a:t>Action progress</a:t>
            </a:r>
          </a:p>
        </p:txBody>
      </p:sp>
      <p:sp>
        <p:nvSpPr>
          <p:cNvPr id="51" name="Google Shape;953;p38">
            <a:extLst>
              <a:ext uri="{FF2B5EF4-FFF2-40B4-BE49-F238E27FC236}">
                <a16:creationId xmlns:a16="http://schemas.microsoft.com/office/drawing/2014/main" id="{0845D7F7-AA02-4144-9FEB-411700FA456E}"/>
              </a:ext>
            </a:extLst>
          </p:cNvPr>
          <p:cNvSpPr/>
          <p:nvPr/>
        </p:nvSpPr>
        <p:spPr>
          <a:xfrm>
            <a:off x="10566903" y="147021"/>
            <a:ext cx="1506735" cy="1089004"/>
          </a:xfrm>
          <a:prstGeom prst="rect">
            <a:avLst/>
          </a:prstGeom>
          <a:solidFill>
            <a:srgbClr val="FF540A"/>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600"/>
              <a:buFont typeface="Arial"/>
              <a:buNone/>
              <a:tabLst/>
              <a:defRPr/>
            </a:pPr>
            <a:r>
              <a:rPr kumimoji="0" lang="en-US" sz="1600" b="1" i="0" u="none" strike="noStrike" kern="0" cap="none" spc="0" normalizeH="0" baseline="0" noProof="0">
                <a:ln>
                  <a:noFill/>
                </a:ln>
                <a:solidFill>
                  <a:srgbClr val="FFFFFF"/>
                </a:solidFill>
                <a:effectLst/>
                <a:uLnTx/>
                <a:uFillTx/>
                <a:latin typeface="Arial"/>
                <a:ea typeface="Arial"/>
                <a:cs typeface="Arial"/>
                <a:sym typeface="Arial"/>
              </a:rPr>
              <a:t>Proposed</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a:p>
            <a:pPr marL="137160" marR="0" lvl="0" indent="-137160" algn="l" defTabSz="914400" rtl="0" eaLnBrk="1" fontAlgn="auto" latinLnBrk="0" hangingPunct="1">
              <a:lnSpc>
                <a:spcPct val="100000"/>
              </a:lnSpc>
              <a:spcBef>
                <a:spcPts val="600"/>
              </a:spcBef>
              <a:spcAft>
                <a:spcPts val="0"/>
              </a:spcAft>
              <a:buClr>
                <a:srgbClr val="FFFFFF"/>
              </a:buClr>
              <a:buSzPts val="1080"/>
              <a:buFont typeface="Noto Sans Symbols"/>
              <a:buChar char="▪"/>
              <a:tabLst/>
              <a:defRPr/>
            </a:pPr>
            <a:r>
              <a:rPr kumimoji="0" lang="en-GB" sz="1200" b="0" i="0" u="none" strike="noStrike" kern="0" cap="none" spc="0" normalizeH="0" baseline="0" noProof="0">
                <a:ln>
                  <a:noFill/>
                </a:ln>
                <a:solidFill>
                  <a:srgbClr val="FFFFFF"/>
                </a:solidFill>
                <a:effectLst/>
                <a:uLnTx/>
                <a:uFillTx/>
                <a:latin typeface="Arial"/>
                <a:ea typeface="Arial"/>
                <a:cs typeface="Arial"/>
                <a:sym typeface="Arial"/>
              </a:rPr>
              <a:t>Commercial Mechanism</a:t>
            </a:r>
          </a:p>
          <a:p>
            <a:pPr marL="137160" marR="0" lvl="0" indent="-137160" algn="l" defTabSz="914400" rtl="0" eaLnBrk="1" fontAlgn="auto" latinLnBrk="0" hangingPunct="1">
              <a:lnSpc>
                <a:spcPct val="100000"/>
              </a:lnSpc>
              <a:spcBef>
                <a:spcPts val="600"/>
              </a:spcBef>
              <a:spcAft>
                <a:spcPts val="0"/>
              </a:spcAft>
              <a:buClr>
                <a:srgbClr val="FFFFFF"/>
              </a:buClr>
              <a:buSzPts val="1080"/>
              <a:buFont typeface="Noto Sans Symbols"/>
              <a:buChar char="▪"/>
              <a:tabLst/>
              <a:defRPr/>
            </a:pPr>
            <a:r>
              <a:rPr kumimoji="0" lang="en-GB" sz="1200" b="0" i="0" u="none" strike="noStrike" kern="0" cap="none" spc="0" normalizeH="0" baseline="0" noProof="0">
                <a:ln>
                  <a:noFill/>
                </a:ln>
                <a:solidFill>
                  <a:srgbClr val="FFFFFF"/>
                </a:solidFill>
                <a:effectLst/>
                <a:uLnTx/>
                <a:uFillTx/>
                <a:latin typeface="Arial"/>
                <a:ea typeface="+mn-ea"/>
                <a:cs typeface="Arial"/>
                <a:sym typeface="Arial"/>
              </a:rPr>
              <a:t>Support to ASCP</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 name="Google Shape;954;p38">
            <a:extLst>
              <a:ext uri="{FF2B5EF4-FFF2-40B4-BE49-F238E27FC236}">
                <a16:creationId xmlns:a16="http://schemas.microsoft.com/office/drawing/2014/main" id="{6E90DC63-6BE7-42F8-898C-9FB8A8B53C3C}"/>
              </a:ext>
            </a:extLst>
          </p:cNvPr>
          <p:cNvSpPr/>
          <p:nvPr/>
        </p:nvSpPr>
        <p:spPr>
          <a:xfrm>
            <a:off x="10591084" y="1448901"/>
            <a:ext cx="1482554" cy="1211369"/>
          </a:xfrm>
          <a:prstGeom prst="rect">
            <a:avLst/>
          </a:prstGeom>
          <a:solidFill>
            <a:srgbClr val="00A76D"/>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600"/>
              <a:buFont typeface="Arial"/>
              <a:buNone/>
              <a:tabLst/>
              <a:defRPr/>
            </a:pPr>
            <a:r>
              <a:rPr kumimoji="0" lang="en-US" sz="1600" b="1" i="0" u="none" strike="noStrike" kern="0" cap="none" spc="0" normalizeH="0" baseline="0" noProof="0">
                <a:ln>
                  <a:noFill/>
                </a:ln>
                <a:solidFill>
                  <a:srgbClr val="FFFFFF"/>
                </a:solidFill>
                <a:effectLst/>
                <a:uLnTx/>
                <a:uFillTx/>
                <a:latin typeface="Arial"/>
                <a:ea typeface="Arial"/>
                <a:cs typeface="Arial"/>
                <a:sym typeface="Arial"/>
              </a:rPr>
              <a:t>Approved</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a:p>
            <a:pPr marL="137160" marR="0" lvl="0" indent="-137160" algn="l" defTabSz="914400" rtl="0" eaLnBrk="1" fontAlgn="auto" latinLnBrk="0" hangingPunct="1">
              <a:lnSpc>
                <a:spcPct val="100000"/>
              </a:lnSpc>
              <a:spcBef>
                <a:spcPts val="600"/>
              </a:spcBef>
              <a:spcAft>
                <a:spcPts val="0"/>
              </a:spcAft>
              <a:buClr>
                <a:srgbClr val="FFFFFF"/>
              </a:buClr>
              <a:buSzPts val="1080"/>
              <a:buFont typeface="Noto Sans Symbols"/>
              <a:buChar char="▪"/>
              <a:tabLst/>
              <a:defRPr/>
            </a:pPr>
            <a:r>
              <a:rPr kumimoji="0" lang="en-GB" sz="1200" b="0" i="0" u="none" strike="noStrike" kern="0" cap="none" spc="0" normalizeH="0" baseline="0" noProof="0">
                <a:ln>
                  <a:noFill/>
                </a:ln>
                <a:solidFill>
                  <a:srgbClr val="FFFFFF"/>
                </a:solidFill>
                <a:effectLst/>
                <a:uLnTx/>
                <a:uFillTx/>
                <a:latin typeface="Arial"/>
                <a:ea typeface="Arial"/>
                <a:cs typeface="Arial"/>
                <a:sym typeface="Arial"/>
              </a:rPr>
              <a:t>Eqpt Supt Modelling &amp; Analysis Strategy</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 name="Google Shape;955;p38">
            <a:extLst>
              <a:ext uri="{FF2B5EF4-FFF2-40B4-BE49-F238E27FC236}">
                <a16:creationId xmlns:a16="http://schemas.microsoft.com/office/drawing/2014/main" id="{4E1ED44D-A5BB-4570-8F68-5CB22D569434}"/>
              </a:ext>
            </a:extLst>
          </p:cNvPr>
          <p:cNvSpPr/>
          <p:nvPr/>
        </p:nvSpPr>
        <p:spPr>
          <a:xfrm>
            <a:off x="10578993" y="2865954"/>
            <a:ext cx="1482554" cy="1211370"/>
          </a:xfrm>
          <a:prstGeom prst="rect">
            <a:avLst/>
          </a:prstGeom>
          <a:solidFill>
            <a:srgbClr val="6E7D9D"/>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600"/>
              <a:buFont typeface="Arial"/>
              <a:buNone/>
              <a:tabLst/>
              <a:defRPr/>
            </a:pPr>
            <a:r>
              <a:rPr kumimoji="0" lang="en-US" sz="1600" b="1" i="0" u="none" strike="noStrike" kern="0" cap="none" spc="0" normalizeH="0" baseline="0" noProof="0" dirty="0">
                <a:ln>
                  <a:noFill/>
                </a:ln>
                <a:solidFill>
                  <a:srgbClr val="FFFFFF"/>
                </a:solidFill>
                <a:effectLst/>
                <a:uLnTx/>
                <a:uFillTx/>
                <a:latin typeface="Arial"/>
                <a:ea typeface="Arial"/>
                <a:cs typeface="Arial"/>
                <a:sym typeface="Arial"/>
              </a:rPr>
              <a:t>Develop</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a:p>
            <a:pPr marL="137160" marR="0" lvl="0" indent="-137160" algn="l" defTabSz="914400" rtl="0" eaLnBrk="1" fontAlgn="auto" latinLnBrk="0" hangingPunct="1">
              <a:lnSpc>
                <a:spcPct val="100000"/>
              </a:lnSpc>
              <a:spcBef>
                <a:spcPts val="200"/>
              </a:spcBef>
              <a:spcAft>
                <a:spcPts val="0"/>
              </a:spcAft>
              <a:buClr>
                <a:srgbClr val="FFFFFF"/>
              </a:buClr>
              <a:buSzPts val="1080"/>
              <a:buFont typeface="Noto Sans Symbols"/>
              <a:buChar char="▪"/>
              <a:tabLst/>
              <a:defRPr/>
            </a:pPr>
            <a:r>
              <a:rPr kumimoji="0" lang="en-GB" sz="1200" b="0" i="0" u="none" strike="noStrike" kern="0" cap="none" spc="0" normalizeH="0" baseline="0" noProof="0" dirty="0">
                <a:ln>
                  <a:noFill/>
                </a:ln>
                <a:solidFill>
                  <a:srgbClr val="FFFFFF"/>
                </a:solidFill>
                <a:effectLst/>
                <a:uLnTx/>
                <a:uFillTx/>
                <a:latin typeface="Arial"/>
                <a:ea typeface="+mn-ea"/>
                <a:cs typeface="Arial"/>
                <a:sym typeface="Arial"/>
              </a:rPr>
              <a:t>Introduction of improved SSE</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a:p>
            <a:pPr marL="137160" marR="0" lvl="0" indent="-137160" algn="l" defTabSz="914400" rtl="0" eaLnBrk="1" fontAlgn="auto" latinLnBrk="0" hangingPunct="1">
              <a:lnSpc>
                <a:spcPct val="100000"/>
              </a:lnSpc>
              <a:spcBef>
                <a:spcPts val="200"/>
              </a:spcBef>
              <a:spcAft>
                <a:spcPts val="0"/>
              </a:spcAft>
              <a:buClr>
                <a:srgbClr val="FFFFFF"/>
              </a:buClr>
              <a:buSzPts val="1080"/>
              <a:buFont typeface="Noto Sans Symbols"/>
              <a:buChar char="▪"/>
              <a:tabLst/>
              <a:defRPr/>
            </a:pPr>
            <a:r>
              <a:rPr kumimoji="0" lang="en-GB" sz="1200" b="0" i="0" u="none" strike="noStrike" kern="0" cap="none" spc="0" normalizeH="0" baseline="0" noProof="0" dirty="0">
                <a:ln>
                  <a:noFill/>
                </a:ln>
                <a:solidFill>
                  <a:srgbClr val="FFFFFF"/>
                </a:solidFill>
                <a:effectLst/>
                <a:uLnTx/>
                <a:uFillTx/>
                <a:latin typeface="Arial"/>
                <a:ea typeface="Arial"/>
                <a:cs typeface="Arial"/>
                <a:sym typeface="Arial"/>
              </a:rPr>
              <a:t>Joint Strategic Workforce Plan</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4" name="Google Shape;956;p38">
            <a:extLst>
              <a:ext uri="{FF2B5EF4-FFF2-40B4-BE49-F238E27FC236}">
                <a16:creationId xmlns:a16="http://schemas.microsoft.com/office/drawing/2014/main" id="{F5A3FF86-3F4C-413B-A4BA-EB36CA174229}"/>
              </a:ext>
            </a:extLst>
          </p:cNvPr>
          <p:cNvSpPr/>
          <p:nvPr/>
        </p:nvSpPr>
        <p:spPr>
          <a:xfrm>
            <a:off x="10599218" y="4247672"/>
            <a:ext cx="1466286" cy="1164143"/>
          </a:xfrm>
          <a:prstGeom prst="rect">
            <a:avLst/>
          </a:prstGeom>
          <a:solidFill>
            <a:srgbClr val="355578"/>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600"/>
              <a:buFont typeface="Arial"/>
              <a:buNone/>
              <a:tabLst/>
              <a:defRPr/>
            </a:pPr>
            <a:r>
              <a:rPr kumimoji="0" lang="en-US" sz="1600" b="1" i="0" u="none" strike="noStrike" kern="0" cap="none" spc="0" normalizeH="0" baseline="0" noProof="0">
                <a:ln>
                  <a:noFill/>
                </a:ln>
                <a:solidFill>
                  <a:srgbClr val="FFFFFF"/>
                </a:solidFill>
                <a:effectLst/>
                <a:uLnTx/>
                <a:uFillTx/>
                <a:latin typeface="Arial"/>
                <a:ea typeface="Arial"/>
                <a:cs typeface="Arial"/>
                <a:sym typeface="Arial"/>
              </a:rPr>
              <a:t>Implement</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a:p>
            <a:pPr marL="137160" marR="0" lvl="0" indent="-137160" algn="l" defTabSz="914400" rtl="0" eaLnBrk="1" fontAlgn="auto" latinLnBrk="0" hangingPunct="1">
              <a:lnSpc>
                <a:spcPct val="100000"/>
              </a:lnSpc>
              <a:spcBef>
                <a:spcPts val="600"/>
              </a:spcBef>
              <a:spcAft>
                <a:spcPts val="0"/>
              </a:spcAft>
              <a:buClr>
                <a:srgbClr val="FFFFFF"/>
              </a:buClr>
              <a:buSzPts val="1080"/>
              <a:buFont typeface="Noto Sans Symbols"/>
              <a:buChar char="▪"/>
              <a:tabLst/>
              <a:defRPr/>
            </a:pPr>
            <a:r>
              <a:rPr kumimoji="0" lang="en-US" sz="1200" b="0" i="0" u="none" strike="noStrike" kern="0" cap="none" spc="0" normalizeH="0" baseline="0" noProof="0">
                <a:ln>
                  <a:noFill/>
                </a:ln>
                <a:solidFill>
                  <a:srgbClr val="FFFFFF"/>
                </a:solidFill>
                <a:effectLst/>
                <a:uLnTx/>
                <a:uFillTx/>
                <a:latin typeface="Arial"/>
                <a:ea typeface="Arial"/>
                <a:cs typeface="Arial"/>
                <a:sym typeface="Arial"/>
              </a:rPr>
              <a:t>Sustainable Support Strategy</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957;p38">
            <a:extLst>
              <a:ext uri="{FF2B5EF4-FFF2-40B4-BE49-F238E27FC236}">
                <a16:creationId xmlns:a16="http://schemas.microsoft.com/office/drawing/2014/main" id="{A4A24040-7C28-480C-A7AE-80B4DC5C40C3}"/>
              </a:ext>
            </a:extLst>
          </p:cNvPr>
          <p:cNvSpPr/>
          <p:nvPr/>
        </p:nvSpPr>
        <p:spPr>
          <a:xfrm>
            <a:off x="10590603" y="5586298"/>
            <a:ext cx="1503028" cy="1140651"/>
          </a:xfrm>
          <a:prstGeom prst="rect">
            <a:avLst/>
          </a:prstGeom>
          <a:solidFill>
            <a:srgbClr val="002856"/>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a:ea typeface="Arial"/>
                <a:cs typeface="Arial"/>
                <a:sym typeface="Arial"/>
              </a:rPr>
              <a:t>Completed</a:t>
            </a: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D5833E0B-FD08-438A-8D81-029040C0EF1A}"/>
              </a:ext>
            </a:extLst>
          </p:cNvPr>
          <p:cNvSpPr/>
          <p:nvPr/>
        </p:nvSpPr>
        <p:spPr>
          <a:xfrm>
            <a:off x="970264" y="2870643"/>
            <a:ext cx="9481836" cy="661408"/>
          </a:xfrm>
          <a:prstGeom prst="rect">
            <a:avLst/>
          </a:prstGeom>
          <a:solidFill>
            <a:srgbClr val="7030A0">
              <a:alpha val="2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06681349-EE50-2ED4-C4D8-185462F33E2E}"/>
              </a:ext>
            </a:extLst>
          </p:cNvPr>
          <p:cNvSpPr/>
          <p:nvPr/>
        </p:nvSpPr>
        <p:spPr>
          <a:xfrm>
            <a:off x="970264" y="2420144"/>
            <a:ext cx="9481836" cy="398279"/>
          </a:xfrm>
          <a:prstGeom prst="rect">
            <a:avLst/>
          </a:prstGeom>
          <a:solidFill>
            <a:srgbClr val="7030A0">
              <a:alpha val="2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249AFDFD-5D65-E11A-B3A1-121969A1BB0E}"/>
              </a:ext>
            </a:extLst>
          </p:cNvPr>
          <p:cNvSpPr txBox="1"/>
          <p:nvPr/>
        </p:nvSpPr>
        <p:spPr>
          <a:xfrm>
            <a:off x="6505236" y="6473675"/>
            <a:ext cx="302711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SSE Support Solutions Envelop</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635334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65264C-31B8-B6ED-775B-002EEE3A3510}"/>
              </a:ext>
            </a:extLst>
          </p:cNvPr>
          <p:cNvSpPr>
            <a:spLocks noGrp="1"/>
          </p:cNvSpPr>
          <p:nvPr>
            <p:ph type="title"/>
          </p:nvPr>
        </p:nvSpPr>
        <p:spPr/>
        <p:txBody>
          <a:bodyPr>
            <a:normAutofit/>
          </a:bodyPr>
          <a:lstStyle/>
          <a:p>
            <a:r>
              <a:rPr lang="en-GB" sz="3200" kern="1200" dirty="0">
                <a:solidFill>
                  <a:schemeClr val="tx1"/>
                </a:solidFill>
                <a:latin typeface="Arial"/>
                <a:ea typeface="+mn-ea"/>
                <a:cs typeface="Arial"/>
              </a:rPr>
              <a:t>Analysis and Modelling Strategy</a:t>
            </a:r>
            <a:endParaRPr lang="en-GB" sz="3200" dirty="0"/>
          </a:p>
        </p:txBody>
      </p:sp>
      <p:sp>
        <p:nvSpPr>
          <p:cNvPr id="3" name="Content Placeholder 2">
            <a:extLst>
              <a:ext uri="{FF2B5EF4-FFF2-40B4-BE49-F238E27FC236}">
                <a16:creationId xmlns:a16="http://schemas.microsoft.com/office/drawing/2014/main" id="{8F79DE2A-0CB0-6241-4723-6CAB8241F9BD}"/>
              </a:ext>
            </a:extLst>
          </p:cNvPr>
          <p:cNvSpPr>
            <a:spLocks noGrp="1"/>
          </p:cNvSpPr>
          <p:nvPr>
            <p:ph idx="1"/>
          </p:nvPr>
        </p:nvSpPr>
        <p:spPr/>
        <p:txBody>
          <a:bodyPr>
            <a:normAutofit/>
          </a:bodyPr>
          <a:lstStyle/>
          <a:p>
            <a:r>
              <a:rPr lang="en-GB" sz="2400" dirty="0">
                <a:latin typeface="Arial"/>
                <a:cs typeface="Arial"/>
              </a:rPr>
              <a:t>MOD Lead assigned (Darron Jackson)</a:t>
            </a:r>
          </a:p>
          <a:p>
            <a:endParaRPr lang="en-GB" sz="2400" dirty="0">
              <a:latin typeface="Arial"/>
              <a:cs typeface="Arial"/>
            </a:endParaRPr>
          </a:p>
          <a:p>
            <a:r>
              <a:rPr lang="en-GB" sz="2400" dirty="0">
                <a:latin typeface="Arial"/>
                <a:cs typeface="Arial"/>
              </a:rPr>
              <a:t>Introduced yesterday via e-mail to TD-Info Modelling and Analysis Community of Practice co chairpersons (Frank Murphy &amp; Jon-Craig Stuckey)</a:t>
            </a:r>
          </a:p>
          <a:p>
            <a:endParaRPr lang="en-GB" sz="2400" dirty="0">
              <a:latin typeface="Arial"/>
              <a:cs typeface="Arial"/>
            </a:endParaRPr>
          </a:p>
          <a:p>
            <a:r>
              <a:rPr lang="en-GB" sz="2400" dirty="0">
                <a:latin typeface="Arial"/>
                <a:cs typeface="Arial"/>
              </a:rPr>
              <a:t>Plan for work start in October</a:t>
            </a:r>
          </a:p>
          <a:p>
            <a:pPr lvl="1"/>
            <a:endParaRPr lang="en-GB" sz="2000" dirty="0">
              <a:latin typeface="Arial"/>
              <a:cs typeface="Arial"/>
            </a:endParaRPr>
          </a:p>
          <a:p>
            <a:pPr marL="457200" lvl="1" indent="0">
              <a:buNone/>
            </a:pPr>
            <a:endParaRPr lang="en-GB" sz="2000" dirty="0">
              <a:latin typeface="Arial"/>
              <a:cs typeface="Arial"/>
            </a:endParaRPr>
          </a:p>
          <a:p>
            <a:pPr lvl="1"/>
            <a:endParaRPr lang="en-GB" sz="2000" kern="1200" dirty="0">
              <a:solidFill>
                <a:schemeClr val="tx1"/>
              </a:solidFill>
              <a:latin typeface="Arial"/>
              <a:ea typeface="+mn-ea"/>
              <a:cs typeface="Arial"/>
            </a:endParaRPr>
          </a:p>
          <a:p>
            <a:pPr lvl="1"/>
            <a:endParaRPr lang="en-GB" sz="2000" kern="1200" dirty="0">
              <a:solidFill>
                <a:schemeClr val="tx1"/>
              </a:solidFill>
              <a:latin typeface="Arial"/>
              <a:ea typeface="+mn-ea"/>
              <a:cs typeface="Arial"/>
            </a:endParaRPr>
          </a:p>
          <a:p>
            <a:endParaRPr lang="en-GB" dirty="0"/>
          </a:p>
        </p:txBody>
      </p:sp>
    </p:spTree>
    <p:extLst>
      <p:ext uri="{BB962C8B-B14F-4D97-AF65-F5344CB8AC3E}">
        <p14:creationId xmlns:p14="http://schemas.microsoft.com/office/powerpoint/2010/main" val="311370508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65264C-31B8-B6ED-775B-002EEE3A3510}"/>
              </a:ext>
            </a:extLst>
          </p:cNvPr>
          <p:cNvSpPr>
            <a:spLocks noGrp="1"/>
          </p:cNvSpPr>
          <p:nvPr>
            <p:ph type="title"/>
          </p:nvPr>
        </p:nvSpPr>
        <p:spPr/>
        <p:txBody>
          <a:bodyPr>
            <a:normAutofit/>
          </a:bodyPr>
          <a:lstStyle/>
          <a:p>
            <a:r>
              <a:rPr lang="en-GB" sz="3200" dirty="0">
                <a:solidFill>
                  <a:schemeClr val="dk1"/>
                </a:solidFill>
                <a:latin typeface="Arial"/>
                <a:cs typeface="Arial"/>
                <a:sym typeface="Arial"/>
              </a:rPr>
              <a:t>SSE appropriately supports Strategic Asset Management </a:t>
            </a:r>
            <a:endParaRPr lang="en-GB" sz="3200" dirty="0"/>
          </a:p>
        </p:txBody>
      </p:sp>
      <p:sp>
        <p:nvSpPr>
          <p:cNvPr id="3" name="Content Placeholder 2">
            <a:extLst>
              <a:ext uri="{FF2B5EF4-FFF2-40B4-BE49-F238E27FC236}">
                <a16:creationId xmlns:a16="http://schemas.microsoft.com/office/drawing/2014/main" id="{8F79DE2A-0CB0-6241-4723-6CAB8241F9BD}"/>
              </a:ext>
            </a:extLst>
          </p:cNvPr>
          <p:cNvSpPr>
            <a:spLocks noGrp="1"/>
          </p:cNvSpPr>
          <p:nvPr>
            <p:ph idx="1"/>
          </p:nvPr>
        </p:nvSpPr>
        <p:spPr>
          <a:xfrm>
            <a:off x="385917" y="1867665"/>
            <a:ext cx="11245644" cy="4729777"/>
          </a:xfrm>
        </p:spPr>
        <p:txBody>
          <a:bodyPr>
            <a:normAutofit/>
          </a:bodyPr>
          <a:lstStyle/>
          <a:p>
            <a:r>
              <a:rPr lang="en-GB" sz="2400" dirty="0">
                <a:solidFill>
                  <a:schemeClr val="dk1"/>
                </a:solidFill>
                <a:latin typeface="Arial"/>
                <a:cs typeface="Arial"/>
                <a:sym typeface="Arial"/>
              </a:rPr>
              <a:t>Gary Cox update 23 Sep. </a:t>
            </a:r>
          </a:p>
          <a:p>
            <a:pPr lvl="1">
              <a:lnSpc>
                <a:spcPct val="107000"/>
              </a:lnSpc>
              <a:spcAft>
                <a:spcPts val="800"/>
              </a:spcAft>
            </a:pPr>
            <a:r>
              <a:rPr lang="en-GB" sz="2000" dirty="0">
                <a:effectLst/>
                <a:latin typeface="Calibri" panose="020F0502020204030204" pitchFamily="34" charset="0"/>
                <a:ea typeface="Times New Roman" panose="02020603050405020304" pitchFamily="18" charset="0"/>
                <a:cs typeface="Times New Roman" panose="02020603050405020304" pitchFamily="18" charset="0"/>
              </a:rPr>
              <a:t>Engineering Support Centre of Expertise (part of the Engineering Support Transformation Team) currently drafting paper to explain the impact of the recommended adoption of IPS and the recommended approach that should be taken</a:t>
            </a:r>
            <a:endParaRPr lang="en-GB" sz="2000" dirty="0">
              <a:effectLst/>
              <a:latin typeface="Calibri" panose="020F0502020204030204" pitchFamily="34" charset="0"/>
              <a:ea typeface="Calibri" panose="020F0502020204030204" pitchFamily="34" charset="0"/>
            </a:endParaRPr>
          </a:p>
          <a:p>
            <a:pPr lvl="1">
              <a:lnSpc>
                <a:spcPct val="107000"/>
              </a:lnSpc>
              <a:spcAft>
                <a:spcPts val="800"/>
              </a:spcAft>
            </a:pPr>
            <a:r>
              <a:rPr lang="en-GB" sz="2000" dirty="0">
                <a:effectLst/>
                <a:latin typeface="Calibri" panose="020F0502020204030204" pitchFamily="34" charset="0"/>
                <a:ea typeface="Times New Roman" panose="02020603050405020304" pitchFamily="18" charset="0"/>
                <a:cs typeface="Times New Roman" panose="02020603050405020304" pitchFamily="18" charset="0"/>
              </a:rPr>
              <a:t>Time has been taken for industry discussion to ensure learning of best practice in managing such a transition and how best to approach this challenge</a:t>
            </a:r>
            <a:endParaRPr lang="en-GB" sz="2000" dirty="0">
              <a:effectLst/>
              <a:latin typeface="Calibri" panose="020F0502020204030204" pitchFamily="34" charset="0"/>
              <a:ea typeface="Calibri" panose="020F0502020204030204" pitchFamily="34" charset="0"/>
            </a:endParaRPr>
          </a:p>
          <a:p>
            <a:pPr lvl="1">
              <a:lnSpc>
                <a:spcPct val="107000"/>
              </a:lnSpc>
              <a:spcAft>
                <a:spcPts val="800"/>
              </a:spcAft>
            </a:pPr>
            <a:r>
              <a:rPr lang="en-GB" sz="2000" dirty="0">
                <a:effectLst/>
                <a:latin typeface="Calibri" panose="020F0502020204030204" pitchFamily="34" charset="0"/>
                <a:ea typeface="Times New Roman" panose="02020603050405020304" pitchFamily="18" charset="0"/>
                <a:cs typeface="Times New Roman" panose="02020603050405020304" pitchFamily="18" charset="0"/>
              </a:rPr>
              <a:t>The paper will soon be with 2* </a:t>
            </a:r>
            <a:r>
              <a:rPr lang="en-GB" sz="2000" dirty="0" err="1">
                <a:effectLst/>
                <a:latin typeface="Calibri" panose="020F0502020204030204" pitchFamily="34" charset="0"/>
                <a:ea typeface="Times New Roman" panose="02020603050405020304" pitchFamily="18" charset="0"/>
                <a:cs typeface="Times New Roman" panose="02020603050405020304" pitchFamily="18" charset="0"/>
              </a:rPr>
              <a:t>Sp</a:t>
            </a:r>
            <a:r>
              <a:rPr lang="en-GB" sz="2000" dirty="0">
                <a:effectLst/>
                <a:latin typeface="Calibri" panose="020F0502020204030204" pitchFamily="34" charset="0"/>
                <a:ea typeface="Times New Roman" panose="02020603050405020304" pitchFamily="18" charset="0"/>
                <a:cs typeface="Times New Roman" panose="02020603050405020304" pitchFamily="18" charset="0"/>
              </a:rPr>
              <a:t> Tx Director after which it will receive a broader circulation in Def Spt ahead of CDLS for endorsement</a:t>
            </a:r>
            <a:endParaRPr lang="en-GB" sz="2000" dirty="0">
              <a:effectLst/>
              <a:latin typeface="Calibri" panose="020F0502020204030204" pitchFamily="34" charset="0"/>
              <a:ea typeface="Calibri" panose="020F0502020204030204" pitchFamily="34" charset="0"/>
            </a:endParaRPr>
          </a:p>
          <a:p>
            <a:pPr lvl="1">
              <a:lnSpc>
                <a:spcPct val="107000"/>
              </a:lnSpc>
              <a:spcAft>
                <a:spcPts val="800"/>
              </a:spcAft>
            </a:pPr>
            <a:r>
              <a:rPr lang="en-GB" sz="2000" dirty="0">
                <a:effectLst/>
                <a:latin typeface="Calibri" panose="020F0502020204030204" pitchFamily="34" charset="0"/>
                <a:ea typeface="Times New Roman" panose="02020603050405020304" pitchFamily="18" charset="0"/>
                <a:cs typeface="Times New Roman" panose="02020603050405020304" pitchFamily="18" charset="0"/>
              </a:rPr>
              <a:t>If the paper is endorsed, work is planned to commence in the New Year although </a:t>
            </a:r>
            <a:r>
              <a:rPr lang="en-GB" sz="2000" dirty="0" err="1">
                <a:effectLst/>
                <a:latin typeface="Calibri" panose="020F0502020204030204" pitchFamily="34" charset="0"/>
                <a:ea typeface="Times New Roman" panose="02020603050405020304" pitchFamily="18" charset="0"/>
                <a:cs typeface="Times New Roman" panose="02020603050405020304" pitchFamily="18" charset="0"/>
              </a:rPr>
              <a:t>Eng</a:t>
            </a:r>
            <a:r>
              <a:rPr lang="en-GB" sz="2000" dirty="0">
                <a:effectLst/>
                <a:latin typeface="Calibri" panose="020F0502020204030204" pitchFamily="34" charset="0"/>
                <a:ea typeface="Times New Roman" panose="02020603050405020304" pitchFamily="18" charset="0"/>
                <a:cs typeface="Times New Roman" panose="02020603050405020304" pitchFamily="18" charset="0"/>
              </a:rPr>
              <a:t> Spt </a:t>
            </a:r>
            <a:r>
              <a:rPr lang="en-GB" sz="2000" dirty="0" err="1">
                <a:effectLst/>
                <a:latin typeface="Calibri" panose="020F0502020204030204" pitchFamily="34" charset="0"/>
                <a:ea typeface="Times New Roman" panose="02020603050405020304" pitchFamily="18" charset="0"/>
                <a:cs typeface="Times New Roman" panose="02020603050405020304" pitchFamily="18" charset="0"/>
              </a:rPr>
              <a:t>CoE</a:t>
            </a:r>
            <a:r>
              <a:rPr lang="en-GB" sz="2000" dirty="0">
                <a:effectLst/>
                <a:latin typeface="Calibri" panose="020F0502020204030204" pitchFamily="34" charset="0"/>
                <a:ea typeface="Times New Roman" panose="02020603050405020304" pitchFamily="18" charset="0"/>
                <a:cs typeface="Times New Roman" panose="02020603050405020304" pitchFamily="18" charset="0"/>
              </a:rPr>
              <a:t> is already starting to develop some of the artefacts and thinking to prepare for this activity</a:t>
            </a:r>
          </a:p>
          <a:p>
            <a:pPr lvl="1">
              <a:lnSpc>
                <a:spcPct val="107000"/>
              </a:lnSpc>
              <a:spcAft>
                <a:spcPts val="800"/>
              </a:spcAft>
            </a:pPr>
            <a:r>
              <a:rPr lang="en-GB" sz="2000" dirty="0">
                <a:effectLst/>
                <a:latin typeface="Calibri" panose="020F0502020204030204" pitchFamily="34" charset="0"/>
                <a:ea typeface="Calibri" panose="020F0502020204030204" pitchFamily="34" charset="0"/>
                <a:cs typeface="Times New Roman" panose="02020603050405020304" pitchFamily="18" charset="0"/>
              </a:rPr>
              <a:t>Ryan Griffin is the technical lead on this work</a:t>
            </a:r>
          </a:p>
          <a:p>
            <a:pPr lvl="1"/>
            <a:endParaRPr lang="en-GB" sz="2000" dirty="0">
              <a:latin typeface="Arial"/>
              <a:cs typeface="Arial"/>
            </a:endParaRPr>
          </a:p>
          <a:p>
            <a:pPr lvl="1"/>
            <a:endParaRPr lang="en-GB" sz="2000" kern="1200" dirty="0">
              <a:solidFill>
                <a:schemeClr val="tx1"/>
              </a:solidFill>
              <a:latin typeface="Arial"/>
              <a:ea typeface="+mn-ea"/>
              <a:cs typeface="Arial"/>
            </a:endParaRPr>
          </a:p>
          <a:p>
            <a:pPr lvl="1"/>
            <a:endParaRPr lang="en-GB" sz="2000" kern="1200" dirty="0">
              <a:solidFill>
                <a:schemeClr val="tx1"/>
              </a:solidFill>
              <a:latin typeface="Arial"/>
              <a:ea typeface="+mn-ea"/>
              <a:cs typeface="Arial"/>
            </a:endParaRPr>
          </a:p>
          <a:p>
            <a:endParaRPr lang="en-GB" dirty="0"/>
          </a:p>
        </p:txBody>
      </p:sp>
    </p:spTree>
    <p:extLst>
      <p:ext uri="{BB962C8B-B14F-4D97-AF65-F5344CB8AC3E}">
        <p14:creationId xmlns:p14="http://schemas.microsoft.com/office/powerpoint/2010/main" val="400272048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47C865-92E7-4DB2-ADAC-FED1B18D92E4}"/>
              </a:ext>
            </a:extLst>
          </p:cNvPr>
          <p:cNvSpPr>
            <a:spLocks noGrp="1"/>
          </p:cNvSpPr>
          <p:nvPr>
            <p:ph type="ctrTitle"/>
          </p:nvPr>
        </p:nvSpPr>
        <p:spPr/>
        <p:txBody>
          <a:bodyPr/>
          <a:lstStyle/>
          <a:p>
            <a:r>
              <a:rPr lang="en-GB" dirty="0"/>
              <a:t>Team Defence Executive Team</a:t>
            </a:r>
          </a:p>
        </p:txBody>
      </p:sp>
      <p:sp>
        <p:nvSpPr>
          <p:cNvPr id="3" name="Subtitle 2">
            <a:extLst>
              <a:ext uri="{FF2B5EF4-FFF2-40B4-BE49-F238E27FC236}">
                <a16:creationId xmlns:a16="http://schemas.microsoft.com/office/drawing/2014/main" id="{2393E735-376F-4ECD-8619-A327F28752A6}"/>
              </a:ext>
            </a:extLst>
          </p:cNvPr>
          <p:cNvSpPr>
            <a:spLocks noGrp="1"/>
          </p:cNvSpPr>
          <p:nvPr>
            <p:ph type="subTitle" idx="1"/>
          </p:nvPr>
        </p:nvSpPr>
        <p:spPr/>
        <p:txBody>
          <a:bodyPr vert="horz" lIns="91440" tIns="45720" rIns="91440" bIns="45720" rtlCol="0" anchor="t">
            <a:normAutofit/>
          </a:bodyPr>
          <a:lstStyle/>
          <a:p>
            <a:r>
              <a:rPr lang="en-GB" b="1" dirty="0"/>
              <a:t>Futures</a:t>
            </a:r>
            <a:r>
              <a:rPr lang="en-GB" dirty="0"/>
              <a:t>​</a:t>
            </a:r>
          </a:p>
          <a:p>
            <a:r>
              <a:rPr lang="en-GB" dirty="0"/>
              <a:t>Steve Green</a:t>
            </a:r>
            <a:endParaRPr lang="en-US" dirty="0"/>
          </a:p>
        </p:txBody>
      </p:sp>
      <p:sp>
        <p:nvSpPr>
          <p:cNvPr id="4" name="Slide Number Placeholder 3">
            <a:extLst>
              <a:ext uri="{FF2B5EF4-FFF2-40B4-BE49-F238E27FC236}">
                <a16:creationId xmlns:a16="http://schemas.microsoft.com/office/drawing/2014/main" id="{C1166355-9EA9-4030-82E1-EA4FCCF6024A}"/>
              </a:ext>
            </a:extLst>
          </p:cNvPr>
          <p:cNvSpPr>
            <a:spLocks noGrp="1"/>
          </p:cNvSpPr>
          <p:nvPr>
            <p:ph type="sldNum" sz="quarter" idx="12"/>
          </p:nvPr>
        </p:nvSpPr>
        <p:spPr>
          <a:xfrm>
            <a:off x="9448800" y="6487152"/>
            <a:ext cx="2743200" cy="365125"/>
          </a:xfrm>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91F6EB8-9891-4050-938B-0703392E4F5D}" type="slidenum">
              <a:rPr kumimoji="0" lang="en-GB" sz="2400" b="1"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59</a:t>
            </a:fld>
            <a:endParaRPr kumimoji="0" lang="en-GB" sz="2400" b="1"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0031148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A225E5-216B-0CDC-B50A-30B9A418ED90}"/>
              </a:ext>
            </a:extLst>
          </p:cNvPr>
          <p:cNvSpPr>
            <a:spLocks noGrp="1"/>
          </p:cNvSpPr>
          <p:nvPr>
            <p:ph type="title"/>
          </p:nvPr>
        </p:nvSpPr>
        <p:spPr/>
        <p:txBody>
          <a:bodyPr/>
          <a:lstStyle/>
          <a:p>
            <a:r>
              <a:rPr lang="en-GB" dirty="0"/>
              <a:t>Integrated Review?</a:t>
            </a:r>
          </a:p>
        </p:txBody>
      </p:sp>
      <p:sp>
        <p:nvSpPr>
          <p:cNvPr id="4" name="Slide Number Placeholder 3">
            <a:extLst>
              <a:ext uri="{FF2B5EF4-FFF2-40B4-BE49-F238E27FC236}">
                <a16:creationId xmlns:a16="http://schemas.microsoft.com/office/drawing/2014/main" id="{55556EDA-5E3E-10A6-97CD-E04E7319C1F9}"/>
              </a:ext>
            </a:extLst>
          </p:cNvPr>
          <p:cNvSpPr>
            <a:spLocks noGrp="1"/>
          </p:cNvSpPr>
          <p:nvPr>
            <p:ph type="sldNum" sz="quarter" idx="12"/>
          </p:nvPr>
        </p:nvSpPr>
        <p:spPr/>
        <p:txBody>
          <a:bodyPr/>
          <a:lstStyle/>
          <a:p>
            <a:fld id="{391F6EB8-9891-4050-938B-0703392E4F5D}" type="slidenum">
              <a:rPr lang="en-GB" smtClean="0"/>
              <a:t>6</a:t>
            </a:fld>
            <a:endParaRPr lang="en-GB"/>
          </a:p>
        </p:txBody>
      </p:sp>
      <p:pic>
        <p:nvPicPr>
          <p:cNvPr id="6" name="Picture 5" descr="A person in a white coat&#10;&#10;Description automatically generated with low confidence">
            <a:extLst>
              <a:ext uri="{FF2B5EF4-FFF2-40B4-BE49-F238E27FC236}">
                <a16:creationId xmlns:a16="http://schemas.microsoft.com/office/drawing/2014/main" id="{4A438B51-4EF1-DED1-5C39-558394148CC2}"/>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793750" y="1522061"/>
            <a:ext cx="3175000" cy="2108200"/>
          </a:xfrm>
          <a:prstGeom prst="rect">
            <a:avLst/>
          </a:prstGeom>
        </p:spPr>
      </p:pic>
      <p:pic>
        <p:nvPicPr>
          <p:cNvPr id="9" name="Picture 8" descr="A person in a suit and tie&#10;&#10;Description automatically generated">
            <a:extLst>
              <a:ext uri="{FF2B5EF4-FFF2-40B4-BE49-F238E27FC236}">
                <a16:creationId xmlns:a16="http://schemas.microsoft.com/office/drawing/2014/main" id="{73BEEA16-04EE-4566-2531-BBDC368F918D}"/>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8223252" y="1522061"/>
            <a:ext cx="3168709" cy="2107191"/>
          </a:xfrm>
          <a:prstGeom prst="rect">
            <a:avLst/>
          </a:prstGeom>
        </p:spPr>
      </p:pic>
      <p:sp>
        <p:nvSpPr>
          <p:cNvPr id="11" name="TextBox 10">
            <a:extLst>
              <a:ext uri="{FF2B5EF4-FFF2-40B4-BE49-F238E27FC236}">
                <a16:creationId xmlns:a16="http://schemas.microsoft.com/office/drawing/2014/main" id="{4021AF36-E1DC-0AD9-8418-079949C91835}"/>
              </a:ext>
            </a:extLst>
          </p:cNvPr>
          <p:cNvSpPr txBox="1"/>
          <p:nvPr/>
        </p:nvSpPr>
        <p:spPr>
          <a:xfrm>
            <a:off x="4416694" y="2105561"/>
            <a:ext cx="3358612" cy="1323439"/>
          </a:xfrm>
          <a:prstGeom prst="rect">
            <a:avLst/>
          </a:prstGeom>
          <a:noFill/>
        </p:spPr>
        <p:txBody>
          <a:bodyPr wrap="none" rtlCol="0">
            <a:spAutoFit/>
          </a:bodyPr>
          <a:lstStyle/>
          <a:p>
            <a:r>
              <a:rPr lang="en-GB" sz="8000" dirty="0">
                <a:solidFill>
                  <a:srgbClr val="FF0000"/>
                </a:solidFill>
              </a:rPr>
              <a:t>£100Bn</a:t>
            </a:r>
          </a:p>
        </p:txBody>
      </p:sp>
      <p:sp>
        <p:nvSpPr>
          <p:cNvPr id="12" name="TextBox 11">
            <a:extLst>
              <a:ext uri="{FF2B5EF4-FFF2-40B4-BE49-F238E27FC236}">
                <a16:creationId xmlns:a16="http://schemas.microsoft.com/office/drawing/2014/main" id="{9D367158-0096-886D-6173-9FF52089E742}"/>
              </a:ext>
            </a:extLst>
          </p:cNvPr>
          <p:cNvSpPr txBox="1"/>
          <p:nvPr/>
        </p:nvSpPr>
        <p:spPr>
          <a:xfrm>
            <a:off x="248540" y="4212916"/>
            <a:ext cx="10307052" cy="1815882"/>
          </a:xfrm>
          <a:prstGeom prst="rect">
            <a:avLst/>
          </a:prstGeom>
          <a:noFill/>
        </p:spPr>
        <p:txBody>
          <a:bodyPr wrap="none" rtlCol="0">
            <a:spAutoFit/>
          </a:bodyPr>
          <a:lstStyle/>
          <a:p>
            <a:r>
              <a:rPr lang="en-GB" sz="2800" dirty="0"/>
              <a:t>The Department has been so used to 30 or 40 years of defending cuts</a:t>
            </a:r>
          </a:p>
          <a:p>
            <a:r>
              <a:rPr lang="en-GB" sz="2800" dirty="0"/>
              <a:t> or reconciling cuts with modern fighting; </a:t>
            </a:r>
          </a:p>
          <a:p>
            <a:r>
              <a:rPr lang="en-GB" sz="2800" dirty="0"/>
              <a:t>we are going to have to get used to a completely different culture,</a:t>
            </a:r>
          </a:p>
          <a:p>
            <a:r>
              <a:rPr lang="en-GB" sz="2800" dirty="0"/>
              <a:t>we are going to actually grow, we are going to actually change</a:t>
            </a:r>
          </a:p>
        </p:txBody>
      </p:sp>
    </p:spTree>
    <p:extLst>
      <p:ext uri="{BB962C8B-B14F-4D97-AF65-F5344CB8AC3E}">
        <p14:creationId xmlns:p14="http://schemas.microsoft.com/office/powerpoint/2010/main" val="19407760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1BB937-C6CC-A2B9-9718-762716FAF8FA}"/>
              </a:ext>
            </a:extLst>
          </p:cNvPr>
          <p:cNvPicPr>
            <a:picLocks noChangeAspect="1"/>
          </p:cNvPicPr>
          <p:nvPr/>
        </p:nvPicPr>
        <p:blipFill>
          <a:blip r:embed="rId2"/>
          <a:stretch>
            <a:fillRect/>
          </a:stretch>
        </p:blipFill>
        <p:spPr>
          <a:xfrm>
            <a:off x="213471" y="1478138"/>
            <a:ext cx="11132525" cy="4231924"/>
          </a:xfrm>
          <a:prstGeom prst="rect">
            <a:avLst/>
          </a:prstGeom>
        </p:spPr>
      </p:pic>
      <p:pic>
        <p:nvPicPr>
          <p:cNvPr id="5122" name="Picture 2">
            <a:extLst>
              <a:ext uri="{FF2B5EF4-FFF2-40B4-BE49-F238E27FC236}">
                <a16:creationId xmlns:a16="http://schemas.microsoft.com/office/drawing/2014/main" id="{46EE2DA0-1916-7D89-BAF2-D47DD1A316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56646" y="5710062"/>
            <a:ext cx="3073400" cy="7112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4AAEADC3-52C5-CD41-AFA6-6213EE5F4FA0}"/>
              </a:ext>
            </a:extLst>
          </p:cNvPr>
          <p:cNvSpPr txBox="1">
            <a:spLocks/>
          </p:cNvSpPr>
          <p:nvPr/>
        </p:nvSpPr>
        <p:spPr>
          <a:xfrm>
            <a:off x="248540" y="0"/>
            <a:ext cx="9587669" cy="998479"/>
          </a:xfrm>
          <a:prstGeom prst="rect">
            <a:avLst/>
          </a:prstGeom>
        </p:spPr>
        <p:txBody>
          <a:bodyPr/>
          <a:lstStyle>
            <a:lvl1pPr algn="l" rtl="0" eaLnBrk="0" fontAlgn="base" hangingPunct="0">
              <a:spcBef>
                <a:spcPct val="0"/>
              </a:spcBef>
              <a:spcAft>
                <a:spcPct val="0"/>
              </a:spcAft>
              <a:defRPr sz="5328" b="1">
                <a:solidFill>
                  <a:srgbClr val="008080"/>
                </a:solidFill>
                <a:latin typeface="Calibri" pitchFamily="34" charset="0"/>
                <a:ea typeface="Calibri" pitchFamily="34" charset="0"/>
                <a:cs typeface="Calibri" pitchFamily="34" charset="0"/>
              </a:defRPr>
            </a:lvl1pPr>
            <a:lvl2pPr algn="l" rtl="0" eaLnBrk="0" fontAlgn="base" hangingPunct="0">
              <a:spcBef>
                <a:spcPct val="0"/>
              </a:spcBef>
              <a:spcAft>
                <a:spcPct val="0"/>
              </a:spcAft>
              <a:defRPr sz="5328" b="1">
                <a:solidFill>
                  <a:srgbClr val="008080"/>
                </a:solidFill>
                <a:latin typeface="Calibri" pitchFamily="34" charset="0"/>
                <a:ea typeface="Calibri" pitchFamily="34" charset="0"/>
                <a:cs typeface="Calibri" pitchFamily="34" charset="0"/>
              </a:defRPr>
            </a:lvl2pPr>
            <a:lvl3pPr algn="l" rtl="0" eaLnBrk="0" fontAlgn="base" hangingPunct="0">
              <a:spcBef>
                <a:spcPct val="0"/>
              </a:spcBef>
              <a:spcAft>
                <a:spcPct val="0"/>
              </a:spcAft>
              <a:defRPr sz="5328" b="1">
                <a:solidFill>
                  <a:srgbClr val="008080"/>
                </a:solidFill>
                <a:latin typeface="Calibri" pitchFamily="34" charset="0"/>
                <a:ea typeface="Calibri" pitchFamily="34" charset="0"/>
                <a:cs typeface="Calibri" pitchFamily="34" charset="0"/>
              </a:defRPr>
            </a:lvl3pPr>
            <a:lvl4pPr algn="l" rtl="0" eaLnBrk="0" fontAlgn="base" hangingPunct="0">
              <a:spcBef>
                <a:spcPct val="0"/>
              </a:spcBef>
              <a:spcAft>
                <a:spcPct val="0"/>
              </a:spcAft>
              <a:defRPr sz="5328" b="1">
                <a:solidFill>
                  <a:srgbClr val="008080"/>
                </a:solidFill>
                <a:latin typeface="Calibri" pitchFamily="34" charset="0"/>
                <a:ea typeface="Calibri" pitchFamily="34" charset="0"/>
                <a:cs typeface="Calibri" pitchFamily="34" charset="0"/>
              </a:defRPr>
            </a:lvl4pPr>
            <a:lvl5pPr algn="l" rtl="0" eaLnBrk="0" fontAlgn="base" hangingPunct="0">
              <a:spcBef>
                <a:spcPct val="0"/>
              </a:spcBef>
              <a:spcAft>
                <a:spcPct val="0"/>
              </a:spcAft>
              <a:defRPr sz="5328" b="1">
                <a:solidFill>
                  <a:srgbClr val="008080"/>
                </a:solidFill>
                <a:latin typeface="Calibri" pitchFamily="34" charset="0"/>
                <a:ea typeface="Calibri" pitchFamily="34" charset="0"/>
                <a:cs typeface="Calibri" pitchFamily="34" charset="0"/>
              </a:defRPr>
            </a:lvl5pPr>
            <a:lvl6pPr marL="609036" algn="l" rtl="0" eaLnBrk="0" fontAlgn="base" hangingPunct="0">
              <a:spcBef>
                <a:spcPct val="0"/>
              </a:spcBef>
              <a:spcAft>
                <a:spcPct val="0"/>
              </a:spcAft>
              <a:defRPr sz="4796" b="1">
                <a:solidFill>
                  <a:schemeClr val="tx1"/>
                </a:solidFill>
                <a:latin typeface="Arial Narrow" pitchFamily="34" charset="0"/>
              </a:defRPr>
            </a:lvl6pPr>
            <a:lvl7pPr marL="1218072" algn="l" rtl="0" eaLnBrk="0" fontAlgn="base" hangingPunct="0">
              <a:spcBef>
                <a:spcPct val="0"/>
              </a:spcBef>
              <a:spcAft>
                <a:spcPct val="0"/>
              </a:spcAft>
              <a:defRPr sz="4796" b="1">
                <a:solidFill>
                  <a:schemeClr val="tx1"/>
                </a:solidFill>
                <a:latin typeface="Arial Narrow" pitchFamily="34" charset="0"/>
              </a:defRPr>
            </a:lvl7pPr>
            <a:lvl8pPr marL="1827108" algn="l" rtl="0" eaLnBrk="0" fontAlgn="base" hangingPunct="0">
              <a:spcBef>
                <a:spcPct val="0"/>
              </a:spcBef>
              <a:spcAft>
                <a:spcPct val="0"/>
              </a:spcAft>
              <a:defRPr sz="4796" b="1">
                <a:solidFill>
                  <a:schemeClr val="tx1"/>
                </a:solidFill>
                <a:latin typeface="Arial Narrow" pitchFamily="34" charset="0"/>
              </a:defRPr>
            </a:lvl8pPr>
            <a:lvl9pPr marL="2436144" algn="l" rtl="0" eaLnBrk="0" fontAlgn="base" hangingPunct="0">
              <a:spcBef>
                <a:spcPct val="0"/>
              </a:spcBef>
              <a:spcAft>
                <a:spcPct val="0"/>
              </a:spcAft>
              <a:defRPr sz="4796" b="1">
                <a:solidFill>
                  <a:schemeClr val="tx1"/>
                </a:solidFill>
                <a:latin typeface="Arial Narrow" pitchFamily="34" charset="0"/>
              </a:defRPr>
            </a:lvl9pPr>
          </a:lstStyle>
          <a:p>
            <a:r>
              <a:rPr lang="en-GB" kern="0" dirty="0">
                <a:solidFill>
                  <a:schemeClr val="bg1"/>
                </a:solidFill>
              </a:rPr>
              <a:t>Futures</a:t>
            </a:r>
          </a:p>
        </p:txBody>
      </p:sp>
    </p:spTree>
    <p:extLst>
      <p:ext uri="{BB962C8B-B14F-4D97-AF65-F5344CB8AC3E}">
        <p14:creationId xmlns:p14="http://schemas.microsoft.com/office/powerpoint/2010/main" val="49206549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7E9F8C4-4BF1-8177-5C02-998DA99EB39F}"/>
              </a:ext>
            </a:extLst>
          </p:cNvPr>
          <p:cNvSpPr txBox="1"/>
          <p:nvPr/>
        </p:nvSpPr>
        <p:spPr>
          <a:xfrm>
            <a:off x="533400" y="1336276"/>
            <a:ext cx="10648950" cy="4801314"/>
          </a:xfrm>
          <a:prstGeom prst="rect">
            <a:avLst/>
          </a:prstGeom>
          <a:noFill/>
        </p:spPr>
        <p:txBody>
          <a:bodyPr wrap="square">
            <a:spAutoFit/>
          </a:bodyPr>
          <a:lstStyle/>
          <a:p>
            <a:pPr algn="l"/>
            <a:r>
              <a:rPr lang="en-GB" b="1" i="0" u="none" strike="noStrike" dirty="0">
                <a:solidFill>
                  <a:srgbClr val="1B1B1B"/>
                </a:solidFill>
                <a:effectLst/>
                <a:latin typeface="-apple-system-font"/>
              </a:rPr>
              <a:t>Futures Coherence Board </a:t>
            </a:r>
            <a:r>
              <a:rPr lang="en-GB" b="1" i="0" u="none" strike="noStrike" dirty="0" err="1">
                <a:solidFill>
                  <a:srgbClr val="1B1B1B"/>
                </a:solidFill>
                <a:effectLst/>
                <a:latin typeface="-apple-system-font"/>
              </a:rPr>
              <a:t>ToRs</a:t>
            </a:r>
            <a:endParaRPr lang="en-GB" b="1" i="0" u="none" strike="noStrike" dirty="0">
              <a:solidFill>
                <a:srgbClr val="1B1B1B"/>
              </a:solidFill>
              <a:effectLst/>
              <a:latin typeface="-apple-system-font"/>
            </a:endParaRPr>
          </a:p>
          <a:p>
            <a:pPr algn="l"/>
            <a:endParaRPr lang="en-GB" b="1" i="0" u="none" strike="noStrike" dirty="0">
              <a:solidFill>
                <a:srgbClr val="1B1B1B"/>
              </a:solidFill>
              <a:effectLst/>
              <a:latin typeface="-apple-system-font"/>
            </a:endParaRPr>
          </a:p>
          <a:p>
            <a:pPr algn="l"/>
            <a:r>
              <a:rPr lang="en-GB" b="0" i="0" u="none" strike="noStrike" dirty="0">
                <a:solidFill>
                  <a:srgbClr val="1B1B1B"/>
                </a:solidFill>
                <a:effectLst/>
                <a:latin typeface="-apple-system-font"/>
              </a:rPr>
              <a:t>Purpose</a:t>
            </a:r>
          </a:p>
          <a:p>
            <a:pPr algn="l"/>
            <a:r>
              <a:rPr lang="en-GB" b="0" i="0" u="none" strike="noStrike" dirty="0">
                <a:solidFill>
                  <a:srgbClr val="1B1B1B"/>
                </a:solidFill>
                <a:effectLst/>
                <a:latin typeface="-apple-system-font"/>
              </a:rPr>
              <a:t>The Futures Coherence Board is a standing, joint MOD and Industry body reporting to the Team Defence Information 2* Steering Group and the Defence Support Force Development Board (DSFDB). It’s purpose is to direct, cohere, exploit, and where appropriate sponsor TD-Info Future activity.  </a:t>
            </a:r>
          </a:p>
          <a:p>
            <a:pPr algn="l"/>
            <a:endParaRPr lang="en-GB" b="0" i="0" u="none" strike="noStrike" dirty="0">
              <a:solidFill>
                <a:srgbClr val="1B1B1B"/>
              </a:solidFill>
              <a:effectLst/>
              <a:latin typeface="-apple-system-font"/>
            </a:endParaRPr>
          </a:p>
          <a:p>
            <a:pPr algn="l"/>
            <a:r>
              <a:rPr lang="en-GB" b="0" i="0" u="none" strike="noStrike" dirty="0">
                <a:solidFill>
                  <a:srgbClr val="1B1B1B"/>
                </a:solidFill>
                <a:effectLst/>
                <a:latin typeface="-apple-system-font"/>
              </a:rPr>
              <a:t>Outcomes</a:t>
            </a:r>
          </a:p>
          <a:p>
            <a:pPr algn="l"/>
            <a:r>
              <a:rPr lang="en-GB" b="0" i="0" u="none" strike="noStrike" dirty="0">
                <a:solidFill>
                  <a:srgbClr val="1B1B1B"/>
                </a:solidFill>
                <a:effectLst/>
                <a:latin typeface="-apple-system-font"/>
              </a:rPr>
              <a:t>Futures activity outputs will provide insight to inform, guide and enable accelerated development of Defence Capability.  </a:t>
            </a:r>
          </a:p>
          <a:p>
            <a:pPr algn="l"/>
            <a:endParaRPr lang="en-GB" b="0" i="0" u="none" strike="noStrike" dirty="0">
              <a:solidFill>
                <a:srgbClr val="1B1B1B"/>
              </a:solidFill>
              <a:effectLst/>
              <a:latin typeface="-apple-system-font"/>
            </a:endParaRPr>
          </a:p>
          <a:p>
            <a:pPr algn="l"/>
            <a:r>
              <a:rPr lang="en-GB" b="0" i="0" u="none" strike="noStrike" dirty="0">
                <a:solidFill>
                  <a:srgbClr val="1B1B1B"/>
                </a:solidFill>
                <a:effectLst/>
                <a:latin typeface="-apple-system-font"/>
              </a:rPr>
              <a:t>Scope</a:t>
            </a:r>
          </a:p>
          <a:p>
            <a:pPr algn="l"/>
            <a:r>
              <a:rPr lang="en-GB" b="0" i="0" u="none" strike="noStrike" dirty="0">
                <a:solidFill>
                  <a:srgbClr val="1B1B1B"/>
                </a:solidFill>
                <a:effectLst/>
                <a:latin typeface="-apple-system-font"/>
              </a:rPr>
              <a:t>Futures activity has three core focus areas: DE&amp;S Future Capability Group, Defence Support</a:t>
            </a:r>
            <a:r>
              <a:rPr lang="en-GB" b="0" i="0" u="none" strike="noStrike" dirty="0">
                <a:solidFill>
                  <a:srgbClr val="416ED2"/>
                </a:solidFill>
                <a:effectLst/>
                <a:latin typeface="-apple-system-font"/>
                <a:hlinkClick r:id="rId2"/>
              </a:rPr>
              <a:t>[1]</a:t>
            </a:r>
            <a:r>
              <a:rPr lang="en-GB" b="0" i="0" u="none" strike="noStrike" dirty="0">
                <a:solidFill>
                  <a:srgbClr val="1B1B1B"/>
                </a:solidFill>
                <a:effectLst/>
                <a:latin typeface="-apple-system-font"/>
              </a:rPr>
              <a:t> and Defence Infrastructure. The Board will consider business model innovation and advances in technology and digital assessing the potential to transform Defence acquisition, capability development and support. </a:t>
            </a:r>
          </a:p>
          <a:p>
            <a:pPr algn="l"/>
            <a:endParaRPr lang="en-GB" b="0" i="0" u="none" strike="noStrike" dirty="0">
              <a:solidFill>
                <a:srgbClr val="1B1B1B"/>
              </a:solidFill>
              <a:effectLst/>
              <a:latin typeface="-apple-system-font"/>
            </a:endParaRPr>
          </a:p>
          <a:p>
            <a:pPr algn="l"/>
            <a:r>
              <a:rPr lang="en-GB" b="0" i="0" u="none" strike="noStrike" dirty="0">
                <a:solidFill>
                  <a:srgbClr val="416ED2"/>
                </a:solidFill>
                <a:effectLst/>
                <a:latin typeface="-apple-system-font"/>
                <a:hlinkClick r:id="rId3"/>
              </a:rPr>
              <a:t>[1]</a:t>
            </a:r>
            <a:r>
              <a:rPr lang="en-GB" b="0" i="0" u="none" strike="noStrike" dirty="0">
                <a:solidFill>
                  <a:srgbClr val="1B1B1B"/>
                </a:solidFill>
                <a:effectLst/>
                <a:latin typeface="-apple-system-font"/>
              </a:rPr>
              <a:t> Defence Support encompasses Logistics, Engineering and Equipment Support activities.</a:t>
            </a:r>
          </a:p>
        </p:txBody>
      </p:sp>
      <p:sp>
        <p:nvSpPr>
          <p:cNvPr id="5" name="Title 1">
            <a:extLst>
              <a:ext uri="{FF2B5EF4-FFF2-40B4-BE49-F238E27FC236}">
                <a16:creationId xmlns:a16="http://schemas.microsoft.com/office/drawing/2014/main" id="{7F0298FB-B62E-7530-9247-88CC0BE1D814}"/>
              </a:ext>
            </a:extLst>
          </p:cNvPr>
          <p:cNvSpPr txBox="1">
            <a:spLocks/>
          </p:cNvSpPr>
          <p:nvPr/>
        </p:nvSpPr>
        <p:spPr>
          <a:xfrm>
            <a:off x="248540" y="0"/>
            <a:ext cx="9587669" cy="998479"/>
          </a:xfrm>
          <a:prstGeom prst="rect">
            <a:avLst/>
          </a:prstGeom>
        </p:spPr>
        <p:txBody>
          <a:bodyPr/>
          <a:lstStyle>
            <a:lvl1pPr algn="l" rtl="0" eaLnBrk="0" fontAlgn="base" hangingPunct="0">
              <a:spcBef>
                <a:spcPct val="0"/>
              </a:spcBef>
              <a:spcAft>
                <a:spcPct val="0"/>
              </a:spcAft>
              <a:defRPr sz="5328" b="1">
                <a:solidFill>
                  <a:srgbClr val="008080"/>
                </a:solidFill>
                <a:latin typeface="Calibri" pitchFamily="34" charset="0"/>
                <a:ea typeface="Calibri" pitchFamily="34" charset="0"/>
                <a:cs typeface="Calibri" pitchFamily="34" charset="0"/>
              </a:defRPr>
            </a:lvl1pPr>
            <a:lvl2pPr algn="l" rtl="0" eaLnBrk="0" fontAlgn="base" hangingPunct="0">
              <a:spcBef>
                <a:spcPct val="0"/>
              </a:spcBef>
              <a:spcAft>
                <a:spcPct val="0"/>
              </a:spcAft>
              <a:defRPr sz="5328" b="1">
                <a:solidFill>
                  <a:srgbClr val="008080"/>
                </a:solidFill>
                <a:latin typeface="Calibri" pitchFamily="34" charset="0"/>
                <a:ea typeface="Calibri" pitchFamily="34" charset="0"/>
                <a:cs typeface="Calibri" pitchFamily="34" charset="0"/>
              </a:defRPr>
            </a:lvl2pPr>
            <a:lvl3pPr algn="l" rtl="0" eaLnBrk="0" fontAlgn="base" hangingPunct="0">
              <a:spcBef>
                <a:spcPct val="0"/>
              </a:spcBef>
              <a:spcAft>
                <a:spcPct val="0"/>
              </a:spcAft>
              <a:defRPr sz="5328" b="1">
                <a:solidFill>
                  <a:srgbClr val="008080"/>
                </a:solidFill>
                <a:latin typeface="Calibri" pitchFamily="34" charset="0"/>
                <a:ea typeface="Calibri" pitchFamily="34" charset="0"/>
                <a:cs typeface="Calibri" pitchFamily="34" charset="0"/>
              </a:defRPr>
            </a:lvl3pPr>
            <a:lvl4pPr algn="l" rtl="0" eaLnBrk="0" fontAlgn="base" hangingPunct="0">
              <a:spcBef>
                <a:spcPct val="0"/>
              </a:spcBef>
              <a:spcAft>
                <a:spcPct val="0"/>
              </a:spcAft>
              <a:defRPr sz="5328" b="1">
                <a:solidFill>
                  <a:srgbClr val="008080"/>
                </a:solidFill>
                <a:latin typeface="Calibri" pitchFamily="34" charset="0"/>
                <a:ea typeface="Calibri" pitchFamily="34" charset="0"/>
                <a:cs typeface="Calibri" pitchFamily="34" charset="0"/>
              </a:defRPr>
            </a:lvl4pPr>
            <a:lvl5pPr algn="l" rtl="0" eaLnBrk="0" fontAlgn="base" hangingPunct="0">
              <a:spcBef>
                <a:spcPct val="0"/>
              </a:spcBef>
              <a:spcAft>
                <a:spcPct val="0"/>
              </a:spcAft>
              <a:defRPr sz="5328" b="1">
                <a:solidFill>
                  <a:srgbClr val="008080"/>
                </a:solidFill>
                <a:latin typeface="Calibri" pitchFamily="34" charset="0"/>
                <a:ea typeface="Calibri" pitchFamily="34" charset="0"/>
                <a:cs typeface="Calibri" pitchFamily="34" charset="0"/>
              </a:defRPr>
            </a:lvl5pPr>
            <a:lvl6pPr marL="609036" algn="l" rtl="0" eaLnBrk="0" fontAlgn="base" hangingPunct="0">
              <a:spcBef>
                <a:spcPct val="0"/>
              </a:spcBef>
              <a:spcAft>
                <a:spcPct val="0"/>
              </a:spcAft>
              <a:defRPr sz="4796" b="1">
                <a:solidFill>
                  <a:schemeClr val="tx1"/>
                </a:solidFill>
                <a:latin typeface="Arial Narrow" pitchFamily="34" charset="0"/>
              </a:defRPr>
            </a:lvl6pPr>
            <a:lvl7pPr marL="1218072" algn="l" rtl="0" eaLnBrk="0" fontAlgn="base" hangingPunct="0">
              <a:spcBef>
                <a:spcPct val="0"/>
              </a:spcBef>
              <a:spcAft>
                <a:spcPct val="0"/>
              </a:spcAft>
              <a:defRPr sz="4796" b="1">
                <a:solidFill>
                  <a:schemeClr val="tx1"/>
                </a:solidFill>
                <a:latin typeface="Arial Narrow" pitchFamily="34" charset="0"/>
              </a:defRPr>
            </a:lvl7pPr>
            <a:lvl8pPr marL="1827108" algn="l" rtl="0" eaLnBrk="0" fontAlgn="base" hangingPunct="0">
              <a:spcBef>
                <a:spcPct val="0"/>
              </a:spcBef>
              <a:spcAft>
                <a:spcPct val="0"/>
              </a:spcAft>
              <a:defRPr sz="4796" b="1">
                <a:solidFill>
                  <a:schemeClr val="tx1"/>
                </a:solidFill>
                <a:latin typeface="Arial Narrow" pitchFamily="34" charset="0"/>
              </a:defRPr>
            </a:lvl8pPr>
            <a:lvl9pPr marL="2436144" algn="l" rtl="0" eaLnBrk="0" fontAlgn="base" hangingPunct="0">
              <a:spcBef>
                <a:spcPct val="0"/>
              </a:spcBef>
              <a:spcAft>
                <a:spcPct val="0"/>
              </a:spcAft>
              <a:defRPr sz="4796" b="1">
                <a:solidFill>
                  <a:schemeClr val="tx1"/>
                </a:solidFill>
                <a:latin typeface="Arial Narrow" pitchFamily="34" charset="0"/>
              </a:defRPr>
            </a:lvl9pPr>
          </a:lstStyle>
          <a:p>
            <a:r>
              <a:rPr lang="en-GB" kern="0" dirty="0">
                <a:solidFill>
                  <a:schemeClr val="bg1"/>
                </a:solidFill>
              </a:rPr>
              <a:t>Futures</a:t>
            </a:r>
          </a:p>
        </p:txBody>
      </p:sp>
    </p:spTree>
    <p:extLst>
      <p:ext uri="{BB962C8B-B14F-4D97-AF65-F5344CB8AC3E}">
        <p14:creationId xmlns:p14="http://schemas.microsoft.com/office/powerpoint/2010/main" val="77385073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D3ED238-143F-9F1E-E218-26D762100179}"/>
              </a:ext>
            </a:extLst>
          </p:cNvPr>
          <p:cNvSpPr>
            <a:spLocks noGrp="1"/>
          </p:cNvSpPr>
          <p:nvPr>
            <p:ph type="sldNum" sz="quarter" idx="4294967295"/>
          </p:nvPr>
        </p:nvSpPr>
        <p:spPr>
          <a:xfrm>
            <a:off x="11199209" y="6428465"/>
            <a:ext cx="2742778" cy="363730"/>
          </a:xfrm>
          <a:prstGeom prst="rect">
            <a:avLst/>
          </a:prstGeom>
        </p:spPr>
        <p:txBody>
          <a:bodyPr/>
          <a:lstStyle/>
          <a:p>
            <a:pPr defTabSz="1218072" fontAlgn="base">
              <a:spcBef>
                <a:spcPct val="0"/>
              </a:spcBef>
              <a:spcAft>
                <a:spcPct val="0"/>
              </a:spcAft>
            </a:pPr>
            <a:fld id="{93826B1D-E719-43FC-884C-B0A72A573ADC}" type="slidenum">
              <a:rPr lang="en-GB" sz="2664">
                <a:solidFill>
                  <a:srgbClr val="000000"/>
                </a:solidFill>
                <a:latin typeface="Arial" pitchFamily="-72" charset="0"/>
                <a:ea typeface="ＭＳ Ｐゴシック" pitchFamily="-72" charset="-128"/>
              </a:rPr>
              <a:pPr defTabSz="1218072" fontAlgn="base">
                <a:spcBef>
                  <a:spcPct val="0"/>
                </a:spcBef>
                <a:spcAft>
                  <a:spcPct val="0"/>
                </a:spcAft>
              </a:pPr>
              <a:t>62</a:t>
            </a:fld>
            <a:endParaRPr lang="en-GB" sz="2664">
              <a:solidFill>
                <a:srgbClr val="000000"/>
              </a:solidFill>
              <a:latin typeface="Arial" pitchFamily="-72" charset="0"/>
              <a:ea typeface="ＭＳ Ｐゴシック" pitchFamily="-72" charset="-128"/>
            </a:endParaRPr>
          </a:p>
        </p:txBody>
      </p:sp>
      <p:pic>
        <p:nvPicPr>
          <p:cNvPr id="6" name="Picture 5">
            <a:extLst>
              <a:ext uri="{FF2B5EF4-FFF2-40B4-BE49-F238E27FC236}">
                <a16:creationId xmlns:a16="http://schemas.microsoft.com/office/drawing/2014/main" id="{06CD7A90-5FE1-49C3-C26B-E6EAD3D8779E}"/>
              </a:ext>
            </a:extLst>
          </p:cNvPr>
          <p:cNvPicPr>
            <a:picLocks noChangeAspect="1"/>
          </p:cNvPicPr>
          <p:nvPr/>
        </p:nvPicPr>
        <p:blipFill>
          <a:blip r:embed="rId2"/>
          <a:stretch>
            <a:fillRect/>
          </a:stretch>
        </p:blipFill>
        <p:spPr>
          <a:xfrm>
            <a:off x="5286787" y="1022818"/>
            <a:ext cx="3757887" cy="4545832"/>
          </a:xfrm>
          <a:prstGeom prst="rect">
            <a:avLst/>
          </a:prstGeom>
        </p:spPr>
      </p:pic>
      <p:sp>
        <p:nvSpPr>
          <p:cNvPr id="7" name="Title 1">
            <a:extLst>
              <a:ext uri="{FF2B5EF4-FFF2-40B4-BE49-F238E27FC236}">
                <a16:creationId xmlns:a16="http://schemas.microsoft.com/office/drawing/2014/main" id="{E5DAB898-A7DA-6A46-3EC8-28BFAA564711}"/>
              </a:ext>
            </a:extLst>
          </p:cNvPr>
          <p:cNvSpPr txBox="1">
            <a:spLocks/>
          </p:cNvSpPr>
          <p:nvPr/>
        </p:nvSpPr>
        <p:spPr bwMode="auto">
          <a:xfrm>
            <a:off x="115954" y="84722"/>
            <a:ext cx="9524680" cy="725344"/>
          </a:xfrm>
          <a:prstGeom prst="rect">
            <a:avLst/>
          </a:prstGeom>
          <a:noFill/>
          <a:ln w="12700">
            <a:noFill/>
            <a:miter lim="800000"/>
            <a:headEnd/>
            <a:tailEnd/>
          </a:ln>
        </p:spPr>
        <p:txBody>
          <a:bodyPr lIns="120526" tIns="59205" rIns="120526" bIns="59205">
            <a:prstTxWarp prst="textNoShape">
              <a:avLst/>
            </a:prstTxWarp>
          </a:bodyPr>
          <a:lstStyle/>
          <a:p>
            <a:pPr defTabSz="1218072" fontAlgn="base">
              <a:spcBef>
                <a:spcPct val="0"/>
              </a:spcBef>
              <a:spcAft>
                <a:spcPct val="0"/>
              </a:spcAft>
            </a:pPr>
            <a:r>
              <a:rPr lang="en-GB" sz="4796" dirty="0">
                <a:solidFill>
                  <a:srgbClr val="FFFFFF"/>
                </a:solidFill>
                <a:latin typeface="Calibri" panose="020F0502020204030204" pitchFamily="34" charset="0"/>
                <a:ea typeface="ＭＳ Ｐゴシック" pitchFamily="-72" charset="-128"/>
                <a:cs typeface="Calibri" panose="020F0502020204030204" pitchFamily="34" charset="0"/>
              </a:rPr>
              <a:t>Futures - Newsletter</a:t>
            </a:r>
            <a:endParaRPr lang="en-US" sz="4796" dirty="0">
              <a:solidFill>
                <a:srgbClr val="FFFFFF"/>
              </a:solidFill>
              <a:latin typeface="Calibri" panose="020F0502020204030204" pitchFamily="34" charset="0"/>
              <a:ea typeface="ＭＳ Ｐゴシック" pitchFamily="-72" charset="-128"/>
              <a:cs typeface="Calibri" panose="020F0502020204030204" pitchFamily="34" charset="0"/>
            </a:endParaRPr>
          </a:p>
        </p:txBody>
      </p:sp>
      <p:pic>
        <p:nvPicPr>
          <p:cNvPr id="9" name="Picture 8">
            <a:extLst>
              <a:ext uri="{FF2B5EF4-FFF2-40B4-BE49-F238E27FC236}">
                <a16:creationId xmlns:a16="http://schemas.microsoft.com/office/drawing/2014/main" id="{982BE70E-C6E3-EA01-42C4-F283B86BDB91}"/>
              </a:ext>
            </a:extLst>
          </p:cNvPr>
          <p:cNvPicPr>
            <a:picLocks noChangeAspect="1"/>
          </p:cNvPicPr>
          <p:nvPr/>
        </p:nvPicPr>
        <p:blipFill>
          <a:blip r:embed="rId3"/>
          <a:stretch>
            <a:fillRect/>
          </a:stretch>
        </p:blipFill>
        <p:spPr>
          <a:xfrm>
            <a:off x="8108955" y="1534112"/>
            <a:ext cx="3672919" cy="4822703"/>
          </a:xfrm>
          <a:prstGeom prst="rect">
            <a:avLst/>
          </a:prstGeom>
        </p:spPr>
      </p:pic>
      <p:sp>
        <p:nvSpPr>
          <p:cNvPr id="10" name="TextBox 9">
            <a:extLst>
              <a:ext uri="{FF2B5EF4-FFF2-40B4-BE49-F238E27FC236}">
                <a16:creationId xmlns:a16="http://schemas.microsoft.com/office/drawing/2014/main" id="{76C953CD-1093-E438-23AB-FCAEE9DF41DA}"/>
              </a:ext>
            </a:extLst>
          </p:cNvPr>
          <p:cNvSpPr txBox="1"/>
          <p:nvPr/>
        </p:nvSpPr>
        <p:spPr>
          <a:xfrm>
            <a:off x="410126" y="3080510"/>
            <a:ext cx="4309314" cy="666336"/>
          </a:xfrm>
          <a:prstGeom prst="rect">
            <a:avLst/>
          </a:prstGeom>
          <a:noFill/>
        </p:spPr>
        <p:txBody>
          <a:bodyPr wrap="square" rtlCol="0">
            <a:spAutoFit/>
          </a:bodyPr>
          <a:lstStyle/>
          <a:p>
            <a:pPr defTabSz="1218072" fontAlgn="base">
              <a:spcBef>
                <a:spcPct val="0"/>
              </a:spcBef>
              <a:spcAft>
                <a:spcPct val="0"/>
              </a:spcAft>
            </a:pPr>
            <a:r>
              <a:rPr lang="en-GB" sz="1865" dirty="0">
                <a:solidFill>
                  <a:srgbClr val="000000"/>
                </a:solidFill>
                <a:latin typeface="Arial" pitchFamily="-72" charset="0"/>
                <a:ea typeface="ＭＳ Ｐゴシック" pitchFamily="-72" charset="-128"/>
              </a:rPr>
              <a:t>For more information please find the latest newsletter on the website</a:t>
            </a:r>
          </a:p>
        </p:txBody>
      </p:sp>
    </p:spTree>
    <p:extLst>
      <p:ext uri="{BB962C8B-B14F-4D97-AF65-F5344CB8AC3E}">
        <p14:creationId xmlns:p14="http://schemas.microsoft.com/office/powerpoint/2010/main" val="161211277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D912DF79-CCAA-A640-9B5F-9AD8567169F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74474" y="1912887"/>
            <a:ext cx="8602876" cy="3887224"/>
          </a:xfrm>
          <a:prstGeom prst="rect">
            <a:avLst/>
          </a:prstGeom>
        </p:spPr>
      </p:pic>
      <p:sp>
        <p:nvSpPr>
          <p:cNvPr id="4" name="Text Placeholder 3">
            <a:extLst>
              <a:ext uri="{FF2B5EF4-FFF2-40B4-BE49-F238E27FC236}">
                <a16:creationId xmlns:a16="http://schemas.microsoft.com/office/drawing/2014/main" id="{FF0FF107-E3D3-1D42-93E6-EAC7CE0E9B66}"/>
              </a:ext>
            </a:extLst>
          </p:cNvPr>
          <p:cNvSpPr>
            <a:spLocks noGrp="1"/>
          </p:cNvSpPr>
          <p:nvPr>
            <p:ph type="body" sz="quarter" idx="10"/>
          </p:nvPr>
        </p:nvSpPr>
        <p:spPr>
          <a:xfrm>
            <a:off x="790924" y="2315616"/>
            <a:ext cx="8124476" cy="3056483"/>
          </a:xfrm>
        </p:spPr>
        <p:txBody>
          <a:bodyPr>
            <a:normAutofit/>
          </a:bodyPr>
          <a:lstStyle/>
          <a:p>
            <a:r>
              <a:rPr lang="en-GB" dirty="0">
                <a:latin typeface="Arial"/>
                <a:cs typeface="Arial"/>
              </a:rPr>
              <a:t>Application Programme Interfaces for Robotic &amp; Autonomous Systems</a:t>
            </a:r>
          </a:p>
          <a:p>
            <a:r>
              <a:rPr lang="en-GB" dirty="0">
                <a:latin typeface="Arial"/>
                <a:cs typeface="Arial"/>
              </a:rPr>
              <a:t>(API4RAS)</a:t>
            </a:r>
            <a:endParaRPr lang="en-GB" dirty="0"/>
          </a:p>
        </p:txBody>
      </p:sp>
      <p:cxnSp>
        <p:nvCxnSpPr>
          <p:cNvPr id="10" name="Straight Connector 9">
            <a:extLst>
              <a:ext uri="{FF2B5EF4-FFF2-40B4-BE49-F238E27FC236}">
                <a16:creationId xmlns:a16="http://schemas.microsoft.com/office/drawing/2014/main" id="{839901F4-ACC4-BE48-98A3-6393F2B0EF9C}"/>
              </a:ext>
            </a:extLst>
          </p:cNvPr>
          <p:cNvCxnSpPr/>
          <p:nvPr/>
        </p:nvCxnSpPr>
        <p:spPr>
          <a:xfrm>
            <a:off x="-2" y="6426000"/>
            <a:ext cx="12192002" cy="0"/>
          </a:xfrm>
          <a:prstGeom prst="line">
            <a:avLst/>
          </a:prstGeom>
          <a:ln w="139700">
            <a:solidFill>
              <a:srgbClr val="FF82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F1336E9-624D-428B-8CC3-9845E627BDD9}"/>
              </a:ext>
            </a:extLst>
          </p:cNvPr>
          <p:cNvCxnSpPr/>
          <p:nvPr/>
        </p:nvCxnSpPr>
        <p:spPr>
          <a:xfrm>
            <a:off x="-2" y="6426000"/>
            <a:ext cx="12192002" cy="0"/>
          </a:xfrm>
          <a:prstGeom prst="line">
            <a:avLst/>
          </a:prstGeom>
          <a:ln w="139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6" name="Title 1">
            <a:extLst>
              <a:ext uri="{FF2B5EF4-FFF2-40B4-BE49-F238E27FC236}">
                <a16:creationId xmlns:a16="http://schemas.microsoft.com/office/drawing/2014/main" id="{21E60BD8-E767-CCDD-67B3-E1468CAF33DA}"/>
              </a:ext>
            </a:extLst>
          </p:cNvPr>
          <p:cNvSpPr txBox="1">
            <a:spLocks/>
          </p:cNvSpPr>
          <p:nvPr/>
        </p:nvSpPr>
        <p:spPr>
          <a:xfrm>
            <a:off x="248540" y="0"/>
            <a:ext cx="9587669" cy="998479"/>
          </a:xfrm>
          <a:prstGeom prst="rect">
            <a:avLst/>
          </a:prstGeom>
        </p:spPr>
        <p:txBody>
          <a:bodyPr/>
          <a:lstStyle>
            <a:lvl1pPr algn="l" rtl="0" eaLnBrk="0" fontAlgn="base" hangingPunct="0">
              <a:spcBef>
                <a:spcPct val="0"/>
              </a:spcBef>
              <a:spcAft>
                <a:spcPct val="0"/>
              </a:spcAft>
              <a:defRPr sz="5328" b="1">
                <a:solidFill>
                  <a:srgbClr val="008080"/>
                </a:solidFill>
                <a:latin typeface="Calibri" pitchFamily="34" charset="0"/>
                <a:ea typeface="Calibri" pitchFamily="34" charset="0"/>
                <a:cs typeface="Calibri" pitchFamily="34" charset="0"/>
              </a:defRPr>
            </a:lvl1pPr>
            <a:lvl2pPr algn="l" rtl="0" eaLnBrk="0" fontAlgn="base" hangingPunct="0">
              <a:spcBef>
                <a:spcPct val="0"/>
              </a:spcBef>
              <a:spcAft>
                <a:spcPct val="0"/>
              </a:spcAft>
              <a:defRPr sz="5328" b="1">
                <a:solidFill>
                  <a:srgbClr val="008080"/>
                </a:solidFill>
                <a:latin typeface="Calibri" pitchFamily="34" charset="0"/>
                <a:ea typeface="Calibri" pitchFamily="34" charset="0"/>
                <a:cs typeface="Calibri" pitchFamily="34" charset="0"/>
              </a:defRPr>
            </a:lvl2pPr>
            <a:lvl3pPr algn="l" rtl="0" eaLnBrk="0" fontAlgn="base" hangingPunct="0">
              <a:spcBef>
                <a:spcPct val="0"/>
              </a:spcBef>
              <a:spcAft>
                <a:spcPct val="0"/>
              </a:spcAft>
              <a:defRPr sz="5328" b="1">
                <a:solidFill>
                  <a:srgbClr val="008080"/>
                </a:solidFill>
                <a:latin typeface="Calibri" pitchFamily="34" charset="0"/>
                <a:ea typeface="Calibri" pitchFamily="34" charset="0"/>
                <a:cs typeface="Calibri" pitchFamily="34" charset="0"/>
              </a:defRPr>
            </a:lvl3pPr>
            <a:lvl4pPr algn="l" rtl="0" eaLnBrk="0" fontAlgn="base" hangingPunct="0">
              <a:spcBef>
                <a:spcPct val="0"/>
              </a:spcBef>
              <a:spcAft>
                <a:spcPct val="0"/>
              </a:spcAft>
              <a:defRPr sz="5328" b="1">
                <a:solidFill>
                  <a:srgbClr val="008080"/>
                </a:solidFill>
                <a:latin typeface="Calibri" pitchFamily="34" charset="0"/>
                <a:ea typeface="Calibri" pitchFamily="34" charset="0"/>
                <a:cs typeface="Calibri" pitchFamily="34" charset="0"/>
              </a:defRPr>
            </a:lvl4pPr>
            <a:lvl5pPr algn="l" rtl="0" eaLnBrk="0" fontAlgn="base" hangingPunct="0">
              <a:spcBef>
                <a:spcPct val="0"/>
              </a:spcBef>
              <a:spcAft>
                <a:spcPct val="0"/>
              </a:spcAft>
              <a:defRPr sz="5328" b="1">
                <a:solidFill>
                  <a:srgbClr val="008080"/>
                </a:solidFill>
                <a:latin typeface="Calibri" pitchFamily="34" charset="0"/>
                <a:ea typeface="Calibri" pitchFamily="34" charset="0"/>
                <a:cs typeface="Calibri" pitchFamily="34" charset="0"/>
              </a:defRPr>
            </a:lvl5pPr>
            <a:lvl6pPr marL="609036" algn="l" rtl="0" eaLnBrk="0" fontAlgn="base" hangingPunct="0">
              <a:spcBef>
                <a:spcPct val="0"/>
              </a:spcBef>
              <a:spcAft>
                <a:spcPct val="0"/>
              </a:spcAft>
              <a:defRPr sz="4796" b="1">
                <a:solidFill>
                  <a:schemeClr val="tx1"/>
                </a:solidFill>
                <a:latin typeface="Arial Narrow" pitchFamily="34" charset="0"/>
              </a:defRPr>
            </a:lvl6pPr>
            <a:lvl7pPr marL="1218072" algn="l" rtl="0" eaLnBrk="0" fontAlgn="base" hangingPunct="0">
              <a:spcBef>
                <a:spcPct val="0"/>
              </a:spcBef>
              <a:spcAft>
                <a:spcPct val="0"/>
              </a:spcAft>
              <a:defRPr sz="4796" b="1">
                <a:solidFill>
                  <a:schemeClr val="tx1"/>
                </a:solidFill>
                <a:latin typeface="Arial Narrow" pitchFamily="34" charset="0"/>
              </a:defRPr>
            </a:lvl7pPr>
            <a:lvl8pPr marL="1827108" algn="l" rtl="0" eaLnBrk="0" fontAlgn="base" hangingPunct="0">
              <a:spcBef>
                <a:spcPct val="0"/>
              </a:spcBef>
              <a:spcAft>
                <a:spcPct val="0"/>
              </a:spcAft>
              <a:defRPr sz="4796" b="1">
                <a:solidFill>
                  <a:schemeClr val="tx1"/>
                </a:solidFill>
                <a:latin typeface="Arial Narrow" pitchFamily="34" charset="0"/>
              </a:defRPr>
            </a:lvl8pPr>
            <a:lvl9pPr marL="2436144" algn="l" rtl="0" eaLnBrk="0" fontAlgn="base" hangingPunct="0">
              <a:spcBef>
                <a:spcPct val="0"/>
              </a:spcBef>
              <a:spcAft>
                <a:spcPct val="0"/>
              </a:spcAft>
              <a:defRPr sz="4796" b="1">
                <a:solidFill>
                  <a:schemeClr val="tx1"/>
                </a:solidFill>
                <a:latin typeface="Arial Narrow" pitchFamily="34" charset="0"/>
              </a:defRPr>
            </a:lvl9pPr>
          </a:lstStyle>
          <a:p>
            <a:r>
              <a:rPr lang="en-GB" kern="0" dirty="0">
                <a:solidFill>
                  <a:schemeClr val="bg1"/>
                </a:solidFill>
              </a:rPr>
              <a:t>API4RAS</a:t>
            </a:r>
          </a:p>
        </p:txBody>
      </p:sp>
    </p:spTree>
    <p:extLst>
      <p:ext uri="{BB962C8B-B14F-4D97-AF65-F5344CB8AC3E}">
        <p14:creationId xmlns:p14="http://schemas.microsoft.com/office/powerpoint/2010/main" val="392610257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 descr="A picture containing text, businesscard&#10;&#10;Description automatically generated">
            <a:extLst>
              <a:ext uri="{FF2B5EF4-FFF2-40B4-BE49-F238E27FC236}">
                <a16:creationId xmlns:a16="http://schemas.microsoft.com/office/drawing/2014/main" id="{60D5386F-D44E-4F8A-8F1D-7253C6367E5B}"/>
              </a:ext>
            </a:extLst>
          </p:cNvPr>
          <p:cNvPicPr>
            <a:picLocks noChangeAspect="1"/>
          </p:cNvPicPr>
          <p:nvPr/>
        </p:nvPicPr>
        <p:blipFill>
          <a:blip r:embed="rId3"/>
          <a:stretch>
            <a:fillRect/>
          </a:stretch>
        </p:blipFill>
        <p:spPr>
          <a:xfrm>
            <a:off x="533400" y="1059901"/>
            <a:ext cx="3021686" cy="2835927"/>
          </a:xfrm>
          <a:prstGeom prst="rect">
            <a:avLst/>
          </a:prstGeom>
        </p:spPr>
      </p:pic>
      <p:grpSp>
        <p:nvGrpSpPr>
          <p:cNvPr id="14" name="Group 13">
            <a:extLst>
              <a:ext uri="{FF2B5EF4-FFF2-40B4-BE49-F238E27FC236}">
                <a16:creationId xmlns:a16="http://schemas.microsoft.com/office/drawing/2014/main" id="{FAD0CC35-8D47-419F-BE03-FE0A9DF4B7C6}"/>
              </a:ext>
            </a:extLst>
          </p:cNvPr>
          <p:cNvGrpSpPr>
            <a:grpSpLocks noChangeAspect="1"/>
          </p:cNvGrpSpPr>
          <p:nvPr/>
        </p:nvGrpSpPr>
        <p:grpSpPr>
          <a:xfrm>
            <a:off x="710434" y="3761708"/>
            <a:ext cx="2741189" cy="2612398"/>
            <a:chOff x="7133915" y="1042263"/>
            <a:chExt cx="3173785" cy="3024671"/>
          </a:xfrm>
        </p:grpSpPr>
        <p:sp>
          <p:nvSpPr>
            <p:cNvPr id="15" name="Oval 14">
              <a:extLst>
                <a:ext uri="{FF2B5EF4-FFF2-40B4-BE49-F238E27FC236}">
                  <a16:creationId xmlns:a16="http://schemas.microsoft.com/office/drawing/2014/main" id="{6E7C2E35-AFAB-4A8B-BDF7-607BBE13A84A}"/>
                </a:ext>
              </a:extLst>
            </p:cNvPr>
            <p:cNvSpPr/>
            <p:nvPr/>
          </p:nvSpPr>
          <p:spPr>
            <a:xfrm>
              <a:off x="7133915" y="1747556"/>
              <a:ext cx="1185651" cy="1173480"/>
            </a:xfrm>
            <a:prstGeom prst="ellipse">
              <a:avLst/>
            </a:prstGeom>
            <a:solidFill>
              <a:srgbClr val="C00000">
                <a:alpha val="36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i="0" strike="noStrike" kern="1200" cap="none" spc="0" normalizeH="0" baseline="0" noProof="0" dirty="0">
                  <a:ln>
                    <a:noFill/>
                  </a:ln>
                  <a:solidFill>
                    <a:prstClr val="black"/>
                  </a:solidFill>
                  <a:effectLst/>
                  <a:uLnTx/>
                  <a:uFillTx/>
                  <a:latin typeface="Univers Condensed" panose="020B0506020202050204" pitchFamily="34" charset="0"/>
                  <a:ea typeface="+mn-ea"/>
                  <a:cs typeface="+mn-cs"/>
                </a:rPr>
                <a:t>Effectors</a:t>
              </a:r>
            </a:p>
          </p:txBody>
        </p:sp>
        <p:sp>
          <p:nvSpPr>
            <p:cNvPr id="16" name="Oval 15">
              <a:extLst>
                <a:ext uri="{FF2B5EF4-FFF2-40B4-BE49-F238E27FC236}">
                  <a16:creationId xmlns:a16="http://schemas.microsoft.com/office/drawing/2014/main" id="{2CB0729D-A00D-48AA-AB74-732A20AE31DC}"/>
                </a:ext>
              </a:extLst>
            </p:cNvPr>
            <p:cNvSpPr/>
            <p:nvPr/>
          </p:nvSpPr>
          <p:spPr>
            <a:xfrm>
              <a:off x="8075326" y="1042263"/>
              <a:ext cx="1185651" cy="1173480"/>
            </a:xfrm>
            <a:prstGeom prst="ellipse">
              <a:avLst/>
            </a:prstGeom>
            <a:solidFill>
              <a:schemeClr val="accent6">
                <a:lumMod val="75000"/>
                <a:alpha val="36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i="0" strike="noStrike" kern="1200" cap="none" spc="0" normalizeH="0" baseline="0" noProof="0" dirty="0">
                  <a:ln>
                    <a:noFill/>
                  </a:ln>
                  <a:solidFill>
                    <a:prstClr val="black"/>
                  </a:solidFill>
                  <a:effectLst/>
                  <a:uLnTx/>
                  <a:uFillTx/>
                  <a:latin typeface="Univers Condensed" panose="020B0506020202050204" pitchFamily="34" charset="0"/>
                  <a:ea typeface="+mn-ea"/>
                  <a:cs typeface="+mn-cs"/>
                </a:rPr>
                <a:t>C2 (AI&amp;ML)</a:t>
              </a:r>
            </a:p>
          </p:txBody>
        </p:sp>
        <p:sp>
          <p:nvSpPr>
            <p:cNvPr id="17" name="Oval 16">
              <a:extLst>
                <a:ext uri="{FF2B5EF4-FFF2-40B4-BE49-F238E27FC236}">
                  <a16:creationId xmlns:a16="http://schemas.microsoft.com/office/drawing/2014/main" id="{87C0620C-97D1-4BCB-9107-DAC5C3C571A7}"/>
                </a:ext>
              </a:extLst>
            </p:cNvPr>
            <p:cNvSpPr/>
            <p:nvPr/>
          </p:nvSpPr>
          <p:spPr>
            <a:xfrm>
              <a:off x="8996944" y="1784114"/>
              <a:ext cx="1185651" cy="1173480"/>
            </a:xfrm>
            <a:prstGeom prst="ellipse">
              <a:avLst/>
            </a:prstGeom>
            <a:solidFill>
              <a:schemeClr val="accent4">
                <a:lumMod val="75000"/>
                <a:alpha val="36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i="0" strike="noStrike" kern="1200" cap="none" spc="0" normalizeH="0" baseline="0" noProof="0">
                <a:ln>
                  <a:noFill/>
                </a:ln>
                <a:solidFill>
                  <a:prstClr val="black"/>
                </a:solidFill>
                <a:effectLst/>
                <a:uLnTx/>
                <a:uFillTx/>
                <a:latin typeface="Univers Condensed" panose="020B0506020202050204" pitchFamily="34" charset="0"/>
                <a:ea typeface="+mn-ea"/>
                <a:cs typeface="+mn-cs"/>
              </a:endParaRPr>
            </a:p>
          </p:txBody>
        </p:sp>
        <p:sp>
          <p:nvSpPr>
            <p:cNvPr id="18" name="Oval 17">
              <a:extLst>
                <a:ext uri="{FF2B5EF4-FFF2-40B4-BE49-F238E27FC236}">
                  <a16:creationId xmlns:a16="http://schemas.microsoft.com/office/drawing/2014/main" id="{1D28657E-0E71-45C2-86EF-2A5E7C9B477C}"/>
                </a:ext>
              </a:extLst>
            </p:cNvPr>
            <p:cNvSpPr/>
            <p:nvPr/>
          </p:nvSpPr>
          <p:spPr>
            <a:xfrm>
              <a:off x="7401486" y="2875650"/>
              <a:ext cx="1185651" cy="1173480"/>
            </a:xfrm>
            <a:prstGeom prst="ellipse">
              <a:avLst/>
            </a:prstGeom>
            <a:solidFill>
              <a:srgbClr val="006699">
                <a:alpha val="35686"/>
              </a:srgbClr>
            </a:solidFill>
            <a:ln>
              <a:solidFill>
                <a:srgbClr val="006699"/>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i="0" strike="noStrike" kern="1200" cap="none" spc="0" normalizeH="0" baseline="0" noProof="0" dirty="0">
                  <a:ln>
                    <a:noFill/>
                  </a:ln>
                  <a:solidFill>
                    <a:prstClr val="black"/>
                  </a:solidFill>
                  <a:effectLst/>
                  <a:uLnTx/>
                  <a:uFillTx/>
                  <a:latin typeface="Univers Condensed" panose="020B0506020202050204" pitchFamily="34" charset="0"/>
                  <a:ea typeface="+mn-ea"/>
                  <a:cs typeface="+mn-cs"/>
                </a:rPr>
                <a:t>Uncrewed platform</a:t>
              </a:r>
            </a:p>
          </p:txBody>
        </p:sp>
        <p:sp>
          <p:nvSpPr>
            <p:cNvPr id="20" name="Oval 19">
              <a:extLst>
                <a:ext uri="{FF2B5EF4-FFF2-40B4-BE49-F238E27FC236}">
                  <a16:creationId xmlns:a16="http://schemas.microsoft.com/office/drawing/2014/main" id="{B4655455-22B7-4B3C-BB6B-7F9F0BF39727}"/>
                </a:ext>
              </a:extLst>
            </p:cNvPr>
            <p:cNvSpPr/>
            <p:nvPr/>
          </p:nvSpPr>
          <p:spPr>
            <a:xfrm>
              <a:off x="8596433" y="2893454"/>
              <a:ext cx="1185651" cy="1173480"/>
            </a:xfrm>
            <a:prstGeom prst="ellipse">
              <a:avLst/>
            </a:prstGeom>
            <a:solidFill>
              <a:srgbClr val="7030A0">
                <a:alpha val="36000"/>
              </a:srgb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dirty="0">
                  <a:solidFill>
                    <a:prstClr val="black"/>
                  </a:solidFill>
                  <a:latin typeface="Univers Condensed" panose="020B0506020202050204" pitchFamily="34" charset="0"/>
                </a:rPr>
                <a:t>Sensors</a:t>
              </a:r>
              <a:endParaRPr kumimoji="0" lang="en-GB" sz="1200" i="0" strike="noStrike" kern="1200" cap="none" spc="0" normalizeH="0" baseline="0" noProof="0" dirty="0">
                <a:ln>
                  <a:noFill/>
                </a:ln>
                <a:solidFill>
                  <a:prstClr val="black"/>
                </a:solidFill>
                <a:effectLst/>
                <a:uLnTx/>
                <a:uFillTx/>
                <a:latin typeface="Univers Condensed" panose="020B0506020202050204" pitchFamily="34" charset="0"/>
                <a:ea typeface="+mn-ea"/>
                <a:cs typeface="+mn-cs"/>
              </a:endParaRPr>
            </a:p>
          </p:txBody>
        </p:sp>
        <p:sp>
          <p:nvSpPr>
            <p:cNvPr id="21" name="Oval 20">
              <a:extLst>
                <a:ext uri="{FF2B5EF4-FFF2-40B4-BE49-F238E27FC236}">
                  <a16:creationId xmlns:a16="http://schemas.microsoft.com/office/drawing/2014/main" id="{3362FA81-22BB-4A62-BCB0-18487B1DD193}"/>
                </a:ext>
              </a:extLst>
            </p:cNvPr>
            <p:cNvSpPr/>
            <p:nvPr/>
          </p:nvSpPr>
          <p:spPr>
            <a:xfrm>
              <a:off x="8034819" y="2045414"/>
              <a:ext cx="1185651" cy="1173480"/>
            </a:xfrm>
            <a:prstGeom prst="ellipse">
              <a:avLst/>
            </a:prstGeom>
            <a:solidFill>
              <a:srgbClr val="00B050">
                <a:alpha val="36000"/>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strike="noStrike" kern="1200" cap="none" spc="0" normalizeH="0" baseline="0" noProof="0" dirty="0">
                  <a:ln>
                    <a:noFill/>
                  </a:ln>
                  <a:solidFill>
                    <a:prstClr val="black"/>
                  </a:solidFill>
                  <a:effectLst/>
                  <a:uLnTx/>
                  <a:uFillTx/>
                  <a:latin typeface="Univers Condensed" panose="020B0506020202050204" pitchFamily="34" charset="0"/>
                  <a:ea typeface="+mn-ea"/>
                  <a:cs typeface="+mn-cs"/>
                </a:rPr>
                <a:t>API enabled Integration</a:t>
              </a:r>
              <a:endParaRPr kumimoji="0" lang="en-GB" sz="1100" b="1" i="0" strike="noStrike" kern="1200" cap="none" spc="0" normalizeH="0" baseline="0" noProof="0" dirty="0">
                <a:ln>
                  <a:noFill/>
                </a:ln>
                <a:solidFill>
                  <a:prstClr val="black"/>
                </a:solidFill>
                <a:effectLst/>
                <a:uLnTx/>
                <a:uFillTx/>
                <a:latin typeface="Univers Condensed" panose="020B0506020202050204" pitchFamily="34" charset="0"/>
                <a:ea typeface="+mn-ea"/>
                <a:cs typeface="+mn-cs"/>
              </a:endParaRPr>
            </a:p>
          </p:txBody>
        </p:sp>
        <p:sp>
          <p:nvSpPr>
            <p:cNvPr id="22" name="TextBox 21">
              <a:extLst>
                <a:ext uri="{FF2B5EF4-FFF2-40B4-BE49-F238E27FC236}">
                  <a16:creationId xmlns:a16="http://schemas.microsoft.com/office/drawing/2014/main" id="{E2FC6AD0-EC04-4E97-8163-32A9597BBEFF}"/>
                </a:ext>
              </a:extLst>
            </p:cNvPr>
            <p:cNvSpPr txBox="1"/>
            <p:nvPr/>
          </p:nvSpPr>
          <p:spPr>
            <a:xfrm>
              <a:off x="8890131" y="2202369"/>
              <a:ext cx="1417569" cy="32071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dirty="0">
                  <a:solidFill>
                    <a:prstClr val="black"/>
                  </a:solidFill>
                  <a:latin typeface="Univers Condensed" panose="020B0506020202050204" pitchFamily="34" charset="0"/>
                </a:rPr>
                <a:t>Energy</a:t>
              </a:r>
              <a:endParaRPr kumimoji="0" lang="en-GB" sz="1200" i="0" strike="noStrike" kern="1200" cap="none" spc="0" normalizeH="0" baseline="0" noProof="0" dirty="0">
                <a:ln>
                  <a:noFill/>
                </a:ln>
                <a:solidFill>
                  <a:prstClr val="black"/>
                </a:solidFill>
                <a:effectLst/>
                <a:uLnTx/>
                <a:uFillTx/>
                <a:latin typeface="Univers Condensed" panose="020B0506020202050204" pitchFamily="34" charset="0"/>
                <a:ea typeface="+mn-ea"/>
                <a:cs typeface="+mn-cs"/>
              </a:endParaRPr>
            </a:p>
          </p:txBody>
        </p:sp>
      </p:grpSp>
      <p:sp>
        <p:nvSpPr>
          <p:cNvPr id="30" name="Slide Number Placeholder 7">
            <a:extLst>
              <a:ext uri="{FF2B5EF4-FFF2-40B4-BE49-F238E27FC236}">
                <a16:creationId xmlns:a16="http://schemas.microsoft.com/office/drawing/2014/main" id="{8CD08E77-C581-4FD5-AA48-9CF1505B11D9}"/>
              </a:ext>
            </a:extLst>
          </p:cNvPr>
          <p:cNvSpPr>
            <a:spLocks noGrp="1"/>
          </p:cNvSpPr>
          <p:nvPr>
            <p:ph type="sldNum" sz="quarter" idx="18"/>
          </p:nvPr>
        </p:nvSpPr>
        <p:spPr>
          <a:xfrm>
            <a:off x="287867" y="6397625"/>
            <a:ext cx="491067" cy="255588"/>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807891-ADC0-4ADD-AA11-053CDAFC514B}" type="slidenum">
              <a:rPr kumimoji="0" lang="en-GB" sz="1000" b="0" i="0" u="none" strike="noStrike" kern="1200" cap="none" spc="0" normalizeH="0" baseline="0" noProof="0" smtClean="0">
                <a:ln>
                  <a:noFill/>
                </a:ln>
                <a:solidFill>
                  <a:srgbClr val="A8A99E"/>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GB" sz="1000" b="0" i="0" u="none" strike="noStrike" kern="1200" cap="none" spc="0" normalizeH="0" baseline="0" noProof="0">
              <a:ln>
                <a:noFill/>
              </a:ln>
              <a:solidFill>
                <a:srgbClr val="A8A99E"/>
              </a:solidFill>
              <a:effectLst/>
              <a:uLnTx/>
              <a:uFillTx/>
              <a:latin typeface="Arial" panose="020B0604020202020204" pitchFamily="34" charset="0"/>
              <a:ea typeface="+mn-ea"/>
              <a:cs typeface="Arial" panose="020B0604020202020204" pitchFamily="34" charset="0"/>
            </a:endParaRPr>
          </a:p>
        </p:txBody>
      </p:sp>
      <p:sp>
        <p:nvSpPr>
          <p:cNvPr id="5" name="Rectangle 4">
            <a:extLst>
              <a:ext uri="{FF2B5EF4-FFF2-40B4-BE49-F238E27FC236}">
                <a16:creationId xmlns:a16="http://schemas.microsoft.com/office/drawing/2014/main" id="{88DC9CFC-1B2B-9C7F-84A9-B0E6028E74C4}"/>
              </a:ext>
            </a:extLst>
          </p:cNvPr>
          <p:cNvSpPr/>
          <p:nvPr/>
        </p:nvSpPr>
        <p:spPr>
          <a:xfrm>
            <a:off x="3998631" y="2536174"/>
            <a:ext cx="7488215" cy="39892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lvl="1">
              <a:defRPr/>
            </a:pPr>
            <a:endParaRPr lang="en-GB" sz="1400" b="1" dirty="0">
              <a:solidFill>
                <a:srgbClr val="000000"/>
              </a:solidFill>
              <a:latin typeface="Univers Condensed"/>
            </a:endParaRPr>
          </a:p>
          <a:p>
            <a:pPr>
              <a:defRPr/>
            </a:pPr>
            <a:r>
              <a:rPr lang="en-GB" sz="1400" b="1" dirty="0">
                <a:solidFill>
                  <a:srgbClr val="FF0000"/>
                </a:solidFill>
                <a:latin typeface="Univers Condensed"/>
              </a:rPr>
              <a:t>Integration</a:t>
            </a:r>
            <a:r>
              <a:rPr lang="en-GB" sz="1400" dirty="0">
                <a:solidFill>
                  <a:srgbClr val="000000"/>
                </a:solidFill>
                <a:latin typeface="Univers Condensed"/>
              </a:rPr>
              <a:t>: How can the future uncrewed capabilities be integrated and networked to enable scalable, modular, ubiquitous and secure digital eco-system and capabilities to achieve Defence outcomes and deliver military effect</a:t>
            </a:r>
          </a:p>
          <a:p>
            <a:pPr>
              <a:defRPr/>
            </a:pPr>
            <a:endParaRPr lang="en-GB" sz="1400" dirty="0">
              <a:solidFill>
                <a:srgbClr val="000000"/>
              </a:solidFill>
              <a:latin typeface="Univers Condensed"/>
            </a:endParaRPr>
          </a:p>
          <a:p>
            <a:pPr>
              <a:defRPr/>
            </a:pPr>
            <a:endParaRPr lang="en-GB" sz="1400" dirty="0">
              <a:solidFill>
                <a:srgbClr val="000000"/>
              </a:solidFill>
              <a:latin typeface="Univers Condensed"/>
            </a:endParaRPr>
          </a:p>
          <a:p>
            <a:pPr>
              <a:defRPr/>
            </a:pPr>
            <a:r>
              <a:rPr lang="en-GB" sz="1400" b="1" dirty="0">
                <a:solidFill>
                  <a:srgbClr val="000000"/>
                </a:solidFill>
                <a:latin typeface="Univers Condensed"/>
              </a:rPr>
              <a:t>Master Question List</a:t>
            </a:r>
          </a:p>
          <a:p>
            <a:pPr marL="342900" indent="-342900">
              <a:buFont typeface="+mj-lt"/>
              <a:buAutoNum type="alphaLcPeriod"/>
              <a:defRPr/>
            </a:pPr>
            <a:r>
              <a:rPr lang="en-GB" sz="1400" i="1" dirty="0">
                <a:solidFill>
                  <a:srgbClr val="000000"/>
                </a:solidFill>
                <a:latin typeface="Univers Condensed"/>
              </a:rPr>
              <a:t>What are the </a:t>
            </a:r>
            <a:r>
              <a:rPr lang="en-GB" sz="1400" b="1" i="1" dirty="0">
                <a:solidFill>
                  <a:srgbClr val="000000"/>
                </a:solidFill>
                <a:latin typeface="Univers Condensed"/>
              </a:rPr>
              <a:t>network</a:t>
            </a:r>
            <a:r>
              <a:rPr lang="en-GB" sz="1400" i="1" dirty="0">
                <a:solidFill>
                  <a:srgbClr val="000000"/>
                </a:solidFill>
                <a:latin typeface="Univers Condensed"/>
              </a:rPr>
              <a:t> and </a:t>
            </a:r>
            <a:r>
              <a:rPr lang="en-GB" sz="1400" b="1" i="1" dirty="0">
                <a:solidFill>
                  <a:srgbClr val="000000"/>
                </a:solidFill>
                <a:latin typeface="Univers Condensed"/>
              </a:rPr>
              <a:t>data</a:t>
            </a:r>
            <a:r>
              <a:rPr lang="en-GB" sz="1400" i="1" dirty="0">
                <a:solidFill>
                  <a:srgbClr val="000000"/>
                </a:solidFill>
                <a:latin typeface="Univers Condensed"/>
              </a:rPr>
              <a:t> requirements (</a:t>
            </a:r>
            <a:r>
              <a:rPr lang="en-GB" sz="1400" i="1" dirty="0">
                <a:solidFill>
                  <a:schemeClr val="tx1"/>
                </a:solidFill>
                <a:latin typeface="Univers Condensed"/>
              </a:rPr>
              <a:t>data flows, processing power, bandwidth requirements, security policies and latency) ?</a:t>
            </a:r>
          </a:p>
          <a:p>
            <a:pPr marL="342900" indent="-342900">
              <a:buFont typeface="+mj-lt"/>
              <a:buAutoNum type="alphaLcPeriod"/>
              <a:defRPr/>
            </a:pPr>
            <a:r>
              <a:rPr lang="en-GB" sz="1400" i="1" dirty="0">
                <a:solidFill>
                  <a:srgbClr val="000000"/>
                </a:solidFill>
                <a:latin typeface="Univers Condensed"/>
              </a:rPr>
              <a:t>How can </a:t>
            </a:r>
            <a:r>
              <a:rPr lang="en-GB" sz="1400" b="1" i="1" dirty="0">
                <a:solidFill>
                  <a:srgbClr val="000000"/>
                </a:solidFill>
                <a:latin typeface="Univers Condensed"/>
              </a:rPr>
              <a:t>next generation</a:t>
            </a:r>
            <a:r>
              <a:rPr lang="en-GB" sz="1400" i="1" dirty="0">
                <a:solidFill>
                  <a:srgbClr val="000000"/>
                </a:solidFill>
                <a:latin typeface="Univers Condensed"/>
              </a:rPr>
              <a:t> off boarded </a:t>
            </a:r>
            <a:r>
              <a:rPr lang="en-GB" sz="1400" b="1" i="1" dirty="0">
                <a:solidFill>
                  <a:srgbClr val="000000"/>
                </a:solidFill>
                <a:latin typeface="Univers Condensed"/>
              </a:rPr>
              <a:t>sensors</a:t>
            </a:r>
            <a:r>
              <a:rPr lang="en-GB" sz="1400" i="1" dirty="0">
                <a:solidFill>
                  <a:srgbClr val="000000"/>
                </a:solidFill>
                <a:latin typeface="Univers Condensed"/>
              </a:rPr>
              <a:t> support route reconnaissance, route proving and clearance? </a:t>
            </a:r>
          </a:p>
          <a:p>
            <a:pPr marL="342900" indent="-342900">
              <a:buFont typeface="+mj-lt"/>
              <a:buAutoNum type="alphaLcPeriod"/>
              <a:defRPr/>
            </a:pPr>
            <a:r>
              <a:rPr lang="en-GB" sz="1400" i="1" dirty="0">
                <a:solidFill>
                  <a:srgbClr val="000000"/>
                </a:solidFill>
                <a:latin typeface="Univers Condensed"/>
              </a:rPr>
              <a:t>How can </a:t>
            </a:r>
            <a:r>
              <a:rPr lang="en-GB" sz="1400" b="1" i="1" dirty="0">
                <a:solidFill>
                  <a:srgbClr val="000000"/>
                </a:solidFill>
                <a:latin typeface="Univers Condensed"/>
              </a:rPr>
              <a:t>next generation</a:t>
            </a:r>
            <a:r>
              <a:rPr lang="en-GB" sz="1400" i="1" dirty="0">
                <a:solidFill>
                  <a:srgbClr val="000000"/>
                </a:solidFill>
                <a:latin typeface="Univers Condensed"/>
              </a:rPr>
              <a:t> off boarded </a:t>
            </a:r>
            <a:r>
              <a:rPr lang="en-GB" sz="1400" b="1" i="1" dirty="0">
                <a:solidFill>
                  <a:srgbClr val="000000"/>
                </a:solidFill>
                <a:latin typeface="Univers Condensed"/>
              </a:rPr>
              <a:t>effectors</a:t>
            </a:r>
            <a:r>
              <a:rPr lang="en-GB" sz="1400" i="1" dirty="0">
                <a:solidFill>
                  <a:srgbClr val="000000"/>
                </a:solidFill>
                <a:latin typeface="Univers Condensed"/>
              </a:rPr>
              <a:t> detect and neutralise threats?</a:t>
            </a:r>
            <a:endParaRPr lang="en-US" sz="1400" i="1" dirty="0">
              <a:solidFill>
                <a:srgbClr val="000000"/>
              </a:solidFill>
              <a:latin typeface="Univers Condensed"/>
            </a:endParaRPr>
          </a:p>
          <a:p>
            <a:pPr marL="342900" indent="-342900">
              <a:buFont typeface="+mj-lt"/>
              <a:buAutoNum type="alphaLcPeriod"/>
              <a:defRPr/>
            </a:pPr>
            <a:r>
              <a:rPr lang="en-GB" sz="1400" i="1" dirty="0">
                <a:solidFill>
                  <a:srgbClr val="000000"/>
                </a:solidFill>
                <a:latin typeface="Univers Condensed"/>
              </a:rPr>
              <a:t>How can </a:t>
            </a:r>
            <a:r>
              <a:rPr lang="en-GB" sz="1400" b="1" i="1" dirty="0">
                <a:solidFill>
                  <a:srgbClr val="000000"/>
                </a:solidFill>
                <a:latin typeface="Univers Condensed"/>
              </a:rPr>
              <a:t>electrification</a:t>
            </a:r>
            <a:r>
              <a:rPr lang="en-GB" sz="1400" i="1" dirty="0">
                <a:solidFill>
                  <a:srgbClr val="000000"/>
                </a:solidFill>
                <a:latin typeface="Univers Condensed"/>
              </a:rPr>
              <a:t> and future energy vector technology and architectures power these sub-systems?</a:t>
            </a:r>
          </a:p>
          <a:p>
            <a:pPr marL="342900" indent="-342900">
              <a:buFont typeface="+mj-lt"/>
              <a:buAutoNum type="alphaLcPeriod"/>
              <a:defRPr/>
            </a:pPr>
            <a:r>
              <a:rPr lang="en-GB" sz="1400" i="1" dirty="0">
                <a:solidFill>
                  <a:srgbClr val="000000"/>
                </a:solidFill>
                <a:latin typeface="Univers Condensed"/>
              </a:rPr>
              <a:t>How can how can advanced analytics, data science and </a:t>
            </a:r>
            <a:r>
              <a:rPr lang="en-GB" sz="1400" b="1" i="1" dirty="0">
                <a:solidFill>
                  <a:srgbClr val="000000"/>
                </a:solidFill>
                <a:latin typeface="Univers Condensed"/>
              </a:rPr>
              <a:t>AI/ML architectures </a:t>
            </a:r>
            <a:r>
              <a:rPr lang="en-GB" sz="1400" i="1" dirty="0">
                <a:solidFill>
                  <a:srgbClr val="000000"/>
                </a:solidFill>
                <a:latin typeface="Univers Condensed"/>
              </a:rPr>
              <a:t>enhance the operational output?</a:t>
            </a:r>
          </a:p>
          <a:p>
            <a:pPr marL="342900" indent="-342900">
              <a:buFont typeface="+mj-lt"/>
              <a:buAutoNum type="alphaLcPeriod"/>
              <a:defRPr/>
            </a:pPr>
            <a:r>
              <a:rPr lang="en-GB" sz="1400" i="1" dirty="0">
                <a:solidFill>
                  <a:srgbClr val="000000"/>
                </a:solidFill>
                <a:latin typeface="Univers Condensed"/>
              </a:rPr>
              <a:t>How can platform </a:t>
            </a:r>
            <a:r>
              <a:rPr lang="en-GB" sz="1400" b="1" i="1" dirty="0">
                <a:solidFill>
                  <a:srgbClr val="000000"/>
                </a:solidFill>
                <a:latin typeface="Univers Condensed"/>
              </a:rPr>
              <a:t>RAS architectures </a:t>
            </a:r>
            <a:r>
              <a:rPr lang="en-GB" sz="1400" i="1" dirty="0">
                <a:solidFill>
                  <a:srgbClr val="000000"/>
                </a:solidFill>
                <a:latin typeface="Univers Condensed"/>
              </a:rPr>
              <a:t>enable to create stand-off capability?</a:t>
            </a:r>
          </a:p>
          <a:p>
            <a:pPr marL="342900" indent="-342900">
              <a:buFont typeface="+mj-lt"/>
              <a:buAutoNum type="alphaLcPeriod"/>
              <a:defRPr/>
            </a:pPr>
            <a:endParaRPr lang="en-GB" sz="1400" dirty="0">
              <a:solidFill>
                <a:srgbClr val="000000"/>
              </a:solidFill>
              <a:latin typeface="Univers Condensed"/>
            </a:endParaRPr>
          </a:p>
          <a:p>
            <a:pPr marL="342900" indent="-342900">
              <a:buFont typeface="+mj-lt"/>
              <a:buAutoNum type="alphaLcPeriod"/>
              <a:defRPr/>
            </a:pPr>
            <a:endParaRPr lang="en-GB" sz="1400" dirty="0">
              <a:solidFill>
                <a:srgbClr val="000000"/>
              </a:solidFill>
              <a:latin typeface="Univers Condensed"/>
            </a:endParaRPr>
          </a:p>
        </p:txBody>
      </p:sp>
      <p:sp>
        <p:nvSpPr>
          <p:cNvPr id="7" name="Title 1">
            <a:extLst>
              <a:ext uri="{FF2B5EF4-FFF2-40B4-BE49-F238E27FC236}">
                <a16:creationId xmlns:a16="http://schemas.microsoft.com/office/drawing/2014/main" id="{D13D3685-AC65-56E0-8130-591DA59B3295}"/>
              </a:ext>
            </a:extLst>
          </p:cNvPr>
          <p:cNvSpPr txBox="1">
            <a:spLocks/>
          </p:cNvSpPr>
          <p:nvPr/>
        </p:nvSpPr>
        <p:spPr>
          <a:xfrm>
            <a:off x="4163786" y="918290"/>
            <a:ext cx="6980463" cy="196795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800" dirty="0"/>
              <a:t>NATO Domains</a:t>
            </a:r>
          </a:p>
          <a:p>
            <a:pPr marL="571500" indent="-571500">
              <a:buFont typeface="Arial" panose="020B0604020202020204" pitchFamily="34" charset="0"/>
              <a:buChar char="•"/>
            </a:pPr>
            <a:r>
              <a:rPr lang="en-US" sz="1800" dirty="0"/>
              <a:t>Lethality</a:t>
            </a:r>
          </a:p>
          <a:p>
            <a:pPr marL="571500" indent="-571500">
              <a:buFont typeface="Arial" panose="020B0604020202020204" pitchFamily="34" charset="0"/>
              <a:buChar char="•"/>
            </a:pPr>
            <a:r>
              <a:rPr lang="en-US" sz="1800" dirty="0"/>
              <a:t>Mobility</a:t>
            </a:r>
          </a:p>
          <a:p>
            <a:pPr marL="571500" indent="-571500">
              <a:buFont typeface="Arial" panose="020B0604020202020204" pitchFamily="34" charset="0"/>
              <a:buChar char="•"/>
            </a:pPr>
            <a:r>
              <a:rPr lang="en-US" sz="1800" dirty="0"/>
              <a:t>Survivability</a:t>
            </a:r>
          </a:p>
          <a:p>
            <a:pPr marL="571500" indent="-571500">
              <a:buFont typeface="Arial" panose="020B0604020202020204" pitchFamily="34" charset="0"/>
              <a:buChar char="•"/>
            </a:pPr>
            <a:r>
              <a:rPr lang="en-US" sz="1800" dirty="0"/>
              <a:t>C4i</a:t>
            </a:r>
          </a:p>
          <a:p>
            <a:pPr marL="571500" indent="-571500">
              <a:buFont typeface="Arial" panose="020B0604020202020204" pitchFamily="34" charset="0"/>
              <a:buChar char="•"/>
            </a:pPr>
            <a:r>
              <a:rPr lang="en-US" sz="1800" dirty="0"/>
              <a:t>Sustainability</a:t>
            </a:r>
          </a:p>
          <a:p>
            <a:pPr marL="571500" indent="-571500">
              <a:buFont typeface="Arial" panose="020B0604020202020204" pitchFamily="34" charset="0"/>
              <a:buChar char="•"/>
            </a:pPr>
            <a:endParaRPr lang="en-US" sz="2000" dirty="0"/>
          </a:p>
        </p:txBody>
      </p:sp>
      <p:sp>
        <p:nvSpPr>
          <p:cNvPr id="9" name="TextBox 8">
            <a:extLst>
              <a:ext uri="{FF2B5EF4-FFF2-40B4-BE49-F238E27FC236}">
                <a16:creationId xmlns:a16="http://schemas.microsoft.com/office/drawing/2014/main" id="{E8777CD8-BDA9-457F-E6B7-253336D27B47}"/>
              </a:ext>
            </a:extLst>
          </p:cNvPr>
          <p:cNvSpPr txBox="1"/>
          <p:nvPr/>
        </p:nvSpPr>
        <p:spPr>
          <a:xfrm>
            <a:off x="2831548" y="158012"/>
            <a:ext cx="6653893" cy="461665"/>
          </a:xfrm>
          <a:prstGeom prst="rect">
            <a:avLst/>
          </a:prstGeom>
          <a:noFill/>
        </p:spPr>
        <p:txBody>
          <a:bodyPr wrap="square" rtlCol="0">
            <a:spAutoFit/>
          </a:bodyPr>
          <a:lstStyle/>
          <a:p>
            <a:pPr algn="ctr"/>
            <a:r>
              <a:rPr lang="en-US" sz="2400" dirty="0">
                <a:solidFill>
                  <a:schemeClr val="bg1"/>
                </a:solidFill>
              </a:rPr>
              <a:t>High Level Context</a:t>
            </a:r>
          </a:p>
        </p:txBody>
      </p:sp>
    </p:spTree>
    <p:extLst>
      <p:ext uri="{BB962C8B-B14F-4D97-AF65-F5344CB8AC3E}">
        <p14:creationId xmlns:p14="http://schemas.microsoft.com/office/powerpoint/2010/main" val="342347035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1" name="Group 330">
            <a:extLst>
              <a:ext uri="{FF2B5EF4-FFF2-40B4-BE49-F238E27FC236}">
                <a16:creationId xmlns:a16="http://schemas.microsoft.com/office/drawing/2014/main" id="{E9F072D6-FFA9-478C-9AEE-67CC024CDBBD}"/>
              </a:ext>
            </a:extLst>
          </p:cNvPr>
          <p:cNvGrpSpPr/>
          <p:nvPr/>
        </p:nvGrpSpPr>
        <p:grpSpPr>
          <a:xfrm>
            <a:off x="4929934" y="3507461"/>
            <a:ext cx="1027735" cy="519634"/>
            <a:chOff x="1478280" y="1271025"/>
            <a:chExt cx="4497530" cy="2658613"/>
          </a:xfrm>
        </p:grpSpPr>
        <p:pic>
          <p:nvPicPr>
            <p:cNvPr id="332" name="Picture 2" descr="Transparent Armored Fighting Vehicle Silhouette, Clip Art @ Pngimages.pics">
              <a:extLst>
                <a:ext uri="{FF2B5EF4-FFF2-40B4-BE49-F238E27FC236}">
                  <a16:creationId xmlns:a16="http://schemas.microsoft.com/office/drawing/2014/main" id="{98609207-F000-4795-B286-7FE73D8741EF}"/>
                </a:ext>
              </a:extLst>
            </p:cNvPr>
            <p:cNvPicPr>
              <a:picLocks noChangeAspect="1" noChangeArrowheads="1"/>
            </p:cNvPicPr>
            <p:nvPr/>
          </p:nvPicPr>
          <p:blipFill rotWithShape="1">
            <a:blip r:embed="rId3">
              <a:duotone>
                <a:schemeClr val="accent1">
                  <a:shade val="45000"/>
                  <a:satMod val="135000"/>
                </a:schemeClr>
                <a:prstClr val="white"/>
              </a:duotone>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rcRect l="19466" t="27080" r="18575" b="26756"/>
            <a:stretch/>
          </p:blipFill>
          <p:spPr bwMode="auto">
            <a:xfrm flipH="1">
              <a:off x="1478280" y="1271025"/>
              <a:ext cx="4497530" cy="2658613"/>
            </a:xfrm>
            <a:prstGeom prst="rect">
              <a:avLst/>
            </a:prstGeom>
            <a:solidFill>
              <a:srgbClr val="FF7C80"/>
            </a:solidFill>
            <a:ln>
              <a:noFill/>
            </a:ln>
          </p:spPr>
        </p:pic>
        <p:grpSp>
          <p:nvGrpSpPr>
            <p:cNvPr id="333" name="Group 332">
              <a:extLst>
                <a:ext uri="{FF2B5EF4-FFF2-40B4-BE49-F238E27FC236}">
                  <a16:creationId xmlns:a16="http://schemas.microsoft.com/office/drawing/2014/main" id="{E93D2D59-B172-408F-AAEC-2120C5E8423F}"/>
                </a:ext>
              </a:extLst>
            </p:cNvPr>
            <p:cNvGrpSpPr/>
            <p:nvPr/>
          </p:nvGrpSpPr>
          <p:grpSpPr>
            <a:xfrm>
              <a:off x="1632979" y="1716621"/>
              <a:ext cx="4188129" cy="1767419"/>
              <a:chOff x="2788920" y="2039593"/>
              <a:chExt cx="6666205" cy="2380210"/>
            </a:xfrm>
            <a:solidFill>
              <a:srgbClr val="FFFFFF">
                <a:alpha val="80000"/>
              </a:srgbClr>
            </a:solidFill>
          </p:grpSpPr>
          <p:sp>
            <p:nvSpPr>
              <p:cNvPr id="334" name="Hexagon 62">
                <a:extLst>
                  <a:ext uri="{FF2B5EF4-FFF2-40B4-BE49-F238E27FC236}">
                    <a16:creationId xmlns:a16="http://schemas.microsoft.com/office/drawing/2014/main" id="{11E555DB-BE5A-4C3C-AA63-5FF2B03F135E}"/>
                  </a:ext>
                </a:extLst>
              </p:cNvPr>
              <p:cNvSpPr/>
              <p:nvPr/>
            </p:nvSpPr>
            <p:spPr>
              <a:xfrm rot="10800000">
                <a:off x="3654411" y="4008323"/>
                <a:ext cx="4655820" cy="411480"/>
              </a:xfrm>
              <a:custGeom>
                <a:avLst/>
                <a:gdLst>
                  <a:gd name="connsiteX0" fmla="*/ 0 w 533400"/>
                  <a:gd name="connsiteY0" fmla="*/ 259080 h 518160"/>
                  <a:gd name="connsiteX1" fmla="*/ 129540 w 533400"/>
                  <a:gd name="connsiteY1" fmla="*/ 0 h 518160"/>
                  <a:gd name="connsiteX2" fmla="*/ 403860 w 533400"/>
                  <a:gd name="connsiteY2" fmla="*/ 0 h 518160"/>
                  <a:gd name="connsiteX3" fmla="*/ 533400 w 533400"/>
                  <a:gd name="connsiteY3" fmla="*/ 259080 h 518160"/>
                  <a:gd name="connsiteX4" fmla="*/ 403860 w 533400"/>
                  <a:gd name="connsiteY4" fmla="*/ 518160 h 518160"/>
                  <a:gd name="connsiteX5" fmla="*/ 129540 w 533400"/>
                  <a:gd name="connsiteY5" fmla="*/ 518160 h 518160"/>
                  <a:gd name="connsiteX6" fmla="*/ 0 w 533400"/>
                  <a:gd name="connsiteY6" fmla="*/ 259080 h 518160"/>
                  <a:gd name="connsiteX0" fmla="*/ 0 w 533400"/>
                  <a:gd name="connsiteY0" fmla="*/ 259080 h 518160"/>
                  <a:gd name="connsiteX1" fmla="*/ 403860 w 533400"/>
                  <a:gd name="connsiteY1" fmla="*/ 0 h 518160"/>
                  <a:gd name="connsiteX2" fmla="*/ 533400 w 533400"/>
                  <a:gd name="connsiteY2" fmla="*/ 259080 h 518160"/>
                  <a:gd name="connsiteX3" fmla="*/ 403860 w 533400"/>
                  <a:gd name="connsiteY3" fmla="*/ 518160 h 518160"/>
                  <a:gd name="connsiteX4" fmla="*/ 129540 w 533400"/>
                  <a:gd name="connsiteY4" fmla="*/ 518160 h 518160"/>
                  <a:gd name="connsiteX5" fmla="*/ 0 w 533400"/>
                  <a:gd name="connsiteY5" fmla="*/ 259080 h 518160"/>
                  <a:gd name="connsiteX0" fmla="*/ 0 w 533400"/>
                  <a:gd name="connsiteY0" fmla="*/ 0 h 259080"/>
                  <a:gd name="connsiteX1" fmla="*/ 533400 w 533400"/>
                  <a:gd name="connsiteY1" fmla="*/ 0 h 259080"/>
                  <a:gd name="connsiteX2" fmla="*/ 403860 w 533400"/>
                  <a:gd name="connsiteY2" fmla="*/ 259080 h 259080"/>
                  <a:gd name="connsiteX3" fmla="*/ 129540 w 533400"/>
                  <a:gd name="connsiteY3" fmla="*/ 259080 h 259080"/>
                  <a:gd name="connsiteX4" fmla="*/ 0 w 533400"/>
                  <a:gd name="connsiteY4" fmla="*/ 0 h 259080"/>
                  <a:gd name="connsiteX0" fmla="*/ 0 w 533400"/>
                  <a:gd name="connsiteY0" fmla="*/ 0 h 259080"/>
                  <a:gd name="connsiteX1" fmla="*/ 533400 w 533400"/>
                  <a:gd name="connsiteY1" fmla="*/ 0 h 259080"/>
                  <a:gd name="connsiteX2" fmla="*/ 450875 w 533400"/>
                  <a:gd name="connsiteY2" fmla="*/ 182434 h 259080"/>
                  <a:gd name="connsiteX3" fmla="*/ 403860 w 533400"/>
                  <a:gd name="connsiteY3" fmla="*/ 259080 h 259080"/>
                  <a:gd name="connsiteX4" fmla="*/ 129540 w 533400"/>
                  <a:gd name="connsiteY4" fmla="*/ 259080 h 259080"/>
                  <a:gd name="connsiteX5" fmla="*/ 0 w 533400"/>
                  <a:gd name="connsiteY5" fmla="*/ 0 h 259080"/>
                  <a:gd name="connsiteX0" fmla="*/ 3970020 w 4503420"/>
                  <a:gd name="connsiteY0" fmla="*/ 0 h 411480"/>
                  <a:gd name="connsiteX1" fmla="*/ 4503420 w 4503420"/>
                  <a:gd name="connsiteY1" fmla="*/ 0 h 411480"/>
                  <a:gd name="connsiteX2" fmla="*/ 4420895 w 4503420"/>
                  <a:gd name="connsiteY2" fmla="*/ 182434 h 411480"/>
                  <a:gd name="connsiteX3" fmla="*/ 4373880 w 4503420"/>
                  <a:gd name="connsiteY3" fmla="*/ 259080 h 411480"/>
                  <a:gd name="connsiteX4" fmla="*/ 0 w 4503420"/>
                  <a:gd name="connsiteY4" fmla="*/ 411480 h 411480"/>
                  <a:gd name="connsiteX5" fmla="*/ 3970020 w 4503420"/>
                  <a:gd name="connsiteY5" fmla="*/ 0 h 411480"/>
                  <a:gd name="connsiteX0" fmla="*/ 0 w 4655820"/>
                  <a:gd name="connsiteY0" fmla="*/ 137160 h 411480"/>
                  <a:gd name="connsiteX1" fmla="*/ 4655820 w 4655820"/>
                  <a:gd name="connsiteY1" fmla="*/ 0 h 411480"/>
                  <a:gd name="connsiteX2" fmla="*/ 4573295 w 4655820"/>
                  <a:gd name="connsiteY2" fmla="*/ 182434 h 411480"/>
                  <a:gd name="connsiteX3" fmla="*/ 4526280 w 4655820"/>
                  <a:gd name="connsiteY3" fmla="*/ 259080 h 411480"/>
                  <a:gd name="connsiteX4" fmla="*/ 152400 w 4655820"/>
                  <a:gd name="connsiteY4" fmla="*/ 411480 h 411480"/>
                  <a:gd name="connsiteX5" fmla="*/ 0 w 4655820"/>
                  <a:gd name="connsiteY5" fmla="*/ 137160 h 411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55820" h="411480">
                    <a:moveTo>
                      <a:pt x="0" y="137160"/>
                    </a:moveTo>
                    <a:lnTo>
                      <a:pt x="4655820" y="0"/>
                    </a:lnTo>
                    <a:lnTo>
                      <a:pt x="4573295" y="182434"/>
                    </a:lnTo>
                    <a:lnTo>
                      <a:pt x="4526280" y="259080"/>
                    </a:lnTo>
                    <a:lnTo>
                      <a:pt x="152400" y="411480"/>
                    </a:lnTo>
                    <a:lnTo>
                      <a:pt x="0" y="137160"/>
                    </a:lnTo>
                    <a:close/>
                  </a:path>
                </a:pathLst>
              </a:custGeom>
              <a:grp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5" name="Hexagon 334">
                <a:extLst>
                  <a:ext uri="{FF2B5EF4-FFF2-40B4-BE49-F238E27FC236}">
                    <a16:creationId xmlns:a16="http://schemas.microsoft.com/office/drawing/2014/main" id="{337F2FD9-D944-4D97-B82F-105117AA025A}"/>
                  </a:ext>
                </a:extLst>
              </p:cNvPr>
              <p:cNvSpPr/>
              <p:nvPr/>
            </p:nvSpPr>
            <p:spPr>
              <a:xfrm>
                <a:off x="2788920" y="2636520"/>
                <a:ext cx="533400" cy="518160"/>
              </a:xfrm>
              <a:prstGeom prst="hexagon">
                <a:avLst/>
              </a:prstGeom>
              <a:grp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6" name="Hexagon 335">
                <a:extLst>
                  <a:ext uri="{FF2B5EF4-FFF2-40B4-BE49-F238E27FC236}">
                    <a16:creationId xmlns:a16="http://schemas.microsoft.com/office/drawing/2014/main" id="{281F99B9-80F6-4AD5-A7A0-793EAA8FA99C}"/>
                  </a:ext>
                </a:extLst>
              </p:cNvPr>
              <p:cNvSpPr/>
              <p:nvPr/>
            </p:nvSpPr>
            <p:spPr>
              <a:xfrm>
                <a:off x="3200400" y="2880360"/>
                <a:ext cx="533400" cy="518160"/>
              </a:xfrm>
              <a:prstGeom prst="hexagon">
                <a:avLst/>
              </a:prstGeom>
              <a:grp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7" name="Hexagon 336">
                <a:extLst>
                  <a:ext uri="{FF2B5EF4-FFF2-40B4-BE49-F238E27FC236}">
                    <a16:creationId xmlns:a16="http://schemas.microsoft.com/office/drawing/2014/main" id="{AC0BEE1E-49B2-4EA0-B7BF-2E56BAEBADC6}"/>
                  </a:ext>
                </a:extLst>
              </p:cNvPr>
              <p:cNvSpPr/>
              <p:nvPr/>
            </p:nvSpPr>
            <p:spPr>
              <a:xfrm>
                <a:off x="2804160" y="3162300"/>
                <a:ext cx="533400" cy="518160"/>
              </a:xfrm>
              <a:prstGeom prst="hexagon">
                <a:avLst/>
              </a:prstGeom>
              <a:grp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8" name="Hexagon 337">
                <a:extLst>
                  <a:ext uri="{FF2B5EF4-FFF2-40B4-BE49-F238E27FC236}">
                    <a16:creationId xmlns:a16="http://schemas.microsoft.com/office/drawing/2014/main" id="{43CB3D32-B84C-4403-B2A6-9AF332D8BB0D}"/>
                  </a:ext>
                </a:extLst>
              </p:cNvPr>
              <p:cNvSpPr/>
              <p:nvPr/>
            </p:nvSpPr>
            <p:spPr>
              <a:xfrm>
                <a:off x="3215640" y="3406140"/>
                <a:ext cx="533400" cy="518160"/>
              </a:xfrm>
              <a:prstGeom prst="hexagon">
                <a:avLst/>
              </a:prstGeom>
              <a:grp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9" name="Hexagon 338">
                <a:extLst>
                  <a:ext uri="{FF2B5EF4-FFF2-40B4-BE49-F238E27FC236}">
                    <a16:creationId xmlns:a16="http://schemas.microsoft.com/office/drawing/2014/main" id="{DFA48140-B13E-4FDF-9286-B29123AF4CEF}"/>
                  </a:ext>
                </a:extLst>
              </p:cNvPr>
              <p:cNvSpPr/>
              <p:nvPr/>
            </p:nvSpPr>
            <p:spPr>
              <a:xfrm>
                <a:off x="3604260" y="2607817"/>
                <a:ext cx="533400" cy="518160"/>
              </a:xfrm>
              <a:prstGeom prst="hexagon">
                <a:avLst/>
              </a:prstGeom>
              <a:grp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0" name="Hexagon 339">
                <a:extLst>
                  <a:ext uri="{FF2B5EF4-FFF2-40B4-BE49-F238E27FC236}">
                    <a16:creationId xmlns:a16="http://schemas.microsoft.com/office/drawing/2014/main" id="{F64CF1BF-2C6A-49BF-9397-6B36FA811346}"/>
                  </a:ext>
                </a:extLst>
              </p:cNvPr>
              <p:cNvSpPr/>
              <p:nvPr/>
            </p:nvSpPr>
            <p:spPr>
              <a:xfrm>
                <a:off x="4015740" y="2851657"/>
                <a:ext cx="533400" cy="518160"/>
              </a:xfrm>
              <a:prstGeom prst="hexagon">
                <a:avLst/>
              </a:prstGeom>
              <a:grp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1" name="Hexagon 340">
                <a:extLst>
                  <a:ext uri="{FF2B5EF4-FFF2-40B4-BE49-F238E27FC236}">
                    <a16:creationId xmlns:a16="http://schemas.microsoft.com/office/drawing/2014/main" id="{C6252C88-0ADF-4C4E-B447-80BB5B34B3DD}"/>
                  </a:ext>
                </a:extLst>
              </p:cNvPr>
              <p:cNvSpPr/>
              <p:nvPr/>
            </p:nvSpPr>
            <p:spPr>
              <a:xfrm>
                <a:off x="3619500" y="3133597"/>
                <a:ext cx="533400" cy="518160"/>
              </a:xfrm>
              <a:prstGeom prst="hexagon">
                <a:avLst/>
              </a:prstGeom>
              <a:grp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2" name="Hexagon 341">
                <a:extLst>
                  <a:ext uri="{FF2B5EF4-FFF2-40B4-BE49-F238E27FC236}">
                    <a16:creationId xmlns:a16="http://schemas.microsoft.com/office/drawing/2014/main" id="{37E1CEDD-D68F-46BC-B030-ED238AF10272}"/>
                  </a:ext>
                </a:extLst>
              </p:cNvPr>
              <p:cNvSpPr/>
              <p:nvPr/>
            </p:nvSpPr>
            <p:spPr>
              <a:xfrm>
                <a:off x="4030980" y="3377437"/>
                <a:ext cx="533400" cy="518160"/>
              </a:xfrm>
              <a:prstGeom prst="hexagon">
                <a:avLst/>
              </a:prstGeom>
              <a:grp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3" name="Hexagon 342">
                <a:extLst>
                  <a:ext uri="{FF2B5EF4-FFF2-40B4-BE49-F238E27FC236}">
                    <a16:creationId xmlns:a16="http://schemas.microsoft.com/office/drawing/2014/main" id="{98E736FC-7EF6-4A7E-90A5-F344A79BE047}"/>
                  </a:ext>
                </a:extLst>
              </p:cNvPr>
              <p:cNvSpPr/>
              <p:nvPr/>
            </p:nvSpPr>
            <p:spPr>
              <a:xfrm>
                <a:off x="4419600" y="2575560"/>
                <a:ext cx="533400" cy="518160"/>
              </a:xfrm>
              <a:prstGeom prst="hexagon">
                <a:avLst/>
              </a:prstGeom>
              <a:grp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4" name="Hexagon 343">
                <a:extLst>
                  <a:ext uri="{FF2B5EF4-FFF2-40B4-BE49-F238E27FC236}">
                    <a16:creationId xmlns:a16="http://schemas.microsoft.com/office/drawing/2014/main" id="{CC79B4B7-EC90-4331-81B1-826DF039E020}"/>
                  </a:ext>
                </a:extLst>
              </p:cNvPr>
              <p:cNvSpPr/>
              <p:nvPr/>
            </p:nvSpPr>
            <p:spPr>
              <a:xfrm>
                <a:off x="4831080" y="2819400"/>
                <a:ext cx="533400" cy="518160"/>
              </a:xfrm>
              <a:prstGeom prst="hexagon">
                <a:avLst/>
              </a:prstGeom>
              <a:grp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5" name="Hexagon 344">
                <a:extLst>
                  <a:ext uri="{FF2B5EF4-FFF2-40B4-BE49-F238E27FC236}">
                    <a16:creationId xmlns:a16="http://schemas.microsoft.com/office/drawing/2014/main" id="{05DFC8DE-D7FC-4178-A3A0-5CD6DD6A6BC3}"/>
                  </a:ext>
                </a:extLst>
              </p:cNvPr>
              <p:cNvSpPr/>
              <p:nvPr/>
            </p:nvSpPr>
            <p:spPr>
              <a:xfrm>
                <a:off x="4434840" y="3101340"/>
                <a:ext cx="533400" cy="518160"/>
              </a:xfrm>
              <a:prstGeom prst="hexagon">
                <a:avLst/>
              </a:prstGeom>
              <a:grp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6" name="Hexagon 345">
                <a:extLst>
                  <a:ext uri="{FF2B5EF4-FFF2-40B4-BE49-F238E27FC236}">
                    <a16:creationId xmlns:a16="http://schemas.microsoft.com/office/drawing/2014/main" id="{78EC2E4B-357B-4386-81A6-7A4B2FF7B7AD}"/>
                  </a:ext>
                </a:extLst>
              </p:cNvPr>
              <p:cNvSpPr/>
              <p:nvPr/>
            </p:nvSpPr>
            <p:spPr>
              <a:xfrm>
                <a:off x="4846320" y="3345180"/>
                <a:ext cx="533400" cy="518160"/>
              </a:xfrm>
              <a:prstGeom prst="hexagon">
                <a:avLst/>
              </a:prstGeom>
              <a:grp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7" name="Hexagon 346">
                <a:extLst>
                  <a:ext uri="{FF2B5EF4-FFF2-40B4-BE49-F238E27FC236}">
                    <a16:creationId xmlns:a16="http://schemas.microsoft.com/office/drawing/2014/main" id="{8235DFF2-0469-43EA-BFAD-F54818CEFF9D}"/>
                  </a:ext>
                </a:extLst>
              </p:cNvPr>
              <p:cNvSpPr/>
              <p:nvPr/>
            </p:nvSpPr>
            <p:spPr>
              <a:xfrm>
                <a:off x="5234940" y="2546857"/>
                <a:ext cx="533400" cy="518160"/>
              </a:xfrm>
              <a:prstGeom prst="hexagon">
                <a:avLst/>
              </a:prstGeom>
              <a:grp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8" name="Hexagon 347">
                <a:extLst>
                  <a:ext uri="{FF2B5EF4-FFF2-40B4-BE49-F238E27FC236}">
                    <a16:creationId xmlns:a16="http://schemas.microsoft.com/office/drawing/2014/main" id="{C4DF78C0-CCB1-4F98-99B1-CBFB330CEB84}"/>
                  </a:ext>
                </a:extLst>
              </p:cNvPr>
              <p:cNvSpPr/>
              <p:nvPr/>
            </p:nvSpPr>
            <p:spPr>
              <a:xfrm>
                <a:off x="5646420" y="2790697"/>
                <a:ext cx="533400" cy="518160"/>
              </a:xfrm>
              <a:prstGeom prst="hexagon">
                <a:avLst/>
              </a:prstGeom>
              <a:grp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9" name="Hexagon 348">
                <a:extLst>
                  <a:ext uri="{FF2B5EF4-FFF2-40B4-BE49-F238E27FC236}">
                    <a16:creationId xmlns:a16="http://schemas.microsoft.com/office/drawing/2014/main" id="{6E8CD16B-1112-4703-BA0C-4D862CCBF3DA}"/>
                  </a:ext>
                </a:extLst>
              </p:cNvPr>
              <p:cNvSpPr/>
              <p:nvPr/>
            </p:nvSpPr>
            <p:spPr>
              <a:xfrm>
                <a:off x="5250180" y="3072637"/>
                <a:ext cx="533400" cy="518160"/>
              </a:xfrm>
              <a:prstGeom prst="hexagon">
                <a:avLst/>
              </a:prstGeom>
              <a:grp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0" name="Hexagon 349">
                <a:extLst>
                  <a:ext uri="{FF2B5EF4-FFF2-40B4-BE49-F238E27FC236}">
                    <a16:creationId xmlns:a16="http://schemas.microsoft.com/office/drawing/2014/main" id="{5F1135A6-1D4D-40DD-BE50-3CC5411972CC}"/>
                  </a:ext>
                </a:extLst>
              </p:cNvPr>
              <p:cNvSpPr/>
              <p:nvPr/>
            </p:nvSpPr>
            <p:spPr>
              <a:xfrm>
                <a:off x="5661660" y="3316477"/>
                <a:ext cx="533400" cy="518160"/>
              </a:xfrm>
              <a:prstGeom prst="hexagon">
                <a:avLst/>
              </a:prstGeom>
              <a:grp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1" name="Hexagon 350">
                <a:extLst>
                  <a:ext uri="{FF2B5EF4-FFF2-40B4-BE49-F238E27FC236}">
                    <a16:creationId xmlns:a16="http://schemas.microsoft.com/office/drawing/2014/main" id="{7C49628A-2199-4BC3-8689-86BB039A95E5}"/>
                  </a:ext>
                </a:extLst>
              </p:cNvPr>
              <p:cNvSpPr/>
              <p:nvPr/>
            </p:nvSpPr>
            <p:spPr>
              <a:xfrm>
                <a:off x="3634740" y="3651757"/>
                <a:ext cx="533400" cy="518160"/>
              </a:xfrm>
              <a:prstGeom prst="hexagon">
                <a:avLst/>
              </a:prstGeom>
              <a:grp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2" name="Hexagon 351">
                <a:extLst>
                  <a:ext uri="{FF2B5EF4-FFF2-40B4-BE49-F238E27FC236}">
                    <a16:creationId xmlns:a16="http://schemas.microsoft.com/office/drawing/2014/main" id="{CEC3485B-ECBD-4DD5-9906-7CF9C4285F2B}"/>
                  </a:ext>
                </a:extLst>
              </p:cNvPr>
              <p:cNvSpPr/>
              <p:nvPr/>
            </p:nvSpPr>
            <p:spPr>
              <a:xfrm>
                <a:off x="4450080" y="3619946"/>
                <a:ext cx="533400" cy="518160"/>
              </a:xfrm>
              <a:prstGeom prst="hexagon">
                <a:avLst/>
              </a:prstGeom>
              <a:grp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3" name="Hexagon 352">
                <a:extLst>
                  <a:ext uri="{FF2B5EF4-FFF2-40B4-BE49-F238E27FC236}">
                    <a16:creationId xmlns:a16="http://schemas.microsoft.com/office/drawing/2014/main" id="{894E617F-B5D8-4C98-87C7-D8409C9319D7}"/>
                  </a:ext>
                </a:extLst>
              </p:cNvPr>
              <p:cNvSpPr/>
              <p:nvPr/>
            </p:nvSpPr>
            <p:spPr>
              <a:xfrm>
                <a:off x="5265420" y="3597319"/>
                <a:ext cx="533400" cy="518160"/>
              </a:xfrm>
              <a:prstGeom prst="hexagon">
                <a:avLst/>
              </a:prstGeom>
              <a:grp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4" name="Hexagon 353">
                <a:extLst>
                  <a:ext uri="{FF2B5EF4-FFF2-40B4-BE49-F238E27FC236}">
                    <a16:creationId xmlns:a16="http://schemas.microsoft.com/office/drawing/2014/main" id="{C3A5E189-F8D3-4B7A-880F-FF877D2DB3A4}"/>
                  </a:ext>
                </a:extLst>
              </p:cNvPr>
              <p:cNvSpPr/>
              <p:nvPr/>
            </p:nvSpPr>
            <p:spPr>
              <a:xfrm>
                <a:off x="4046220" y="3895597"/>
                <a:ext cx="533400" cy="518160"/>
              </a:xfrm>
              <a:prstGeom prst="hexagon">
                <a:avLst/>
              </a:prstGeom>
              <a:grp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5" name="Hexagon 354">
                <a:extLst>
                  <a:ext uri="{FF2B5EF4-FFF2-40B4-BE49-F238E27FC236}">
                    <a16:creationId xmlns:a16="http://schemas.microsoft.com/office/drawing/2014/main" id="{78C3BD84-DD49-480A-B5EE-E625537E26E6}"/>
                  </a:ext>
                </a:extLst>
              </p:cNvPr>
              <p:cNvSpPr/>
              <p:nvPr/>
            </p:nvSpPr>
            <p:spPr>
              <a:xfrm>
                <a:off x="4861560" y="3863786"/>
                <a:ext cx="533400" cy="518160"/>
              </a:xfrm>
              <a:prstGeom prst="hexagon">
                <a:avLst/>
              </a:prstGeom>
              <a:grp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6" name="Hexagon 355">
                <a:extLst>
                  <a:ext uri="{FF2B5EF4-FFF2-40B4-BE49-F238E27FC236}">
                    <a16:creationId xmlns:a16="http://schemas.microsoft.com/office/drawing/2014/main" id="{DF94C347-CA5C-4FD2-BA91-B6BE791D6C35}"/>
                  </a:ext>
                </a:extLst>
              </p:cNvPr>
              <p:cNvSpPr/>
              <p:nvPr/>
            </p:nvSpPr>
            <p:spPr>
              <a:xfrm>
                <a:off x="5676900" y="3841159"/>
                <a:ext cx="533400" cy="518160"/>
              </a:xfrm>
              <a:prstGeom prst="hexagon">
                <a:avLst/>
              </a:prstGeom>
              <a:grp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7" name="Hexagon 356">
                <a:extLst>
                  <a:ext uri="{FF2B5EF4-FFF2-40B4-BE49-F238E27FC236}">
                    <a16:creationId xmlns:a16="http://schemas.microsoft.com/office/drawing/2014/main" id="{3144CAFB-1409-4139-81B3-7A29E8E15481}"/>
                  </a:ext>
                </a:extLst>
              </p:cNvPr>
              <p:cNvSpPr/>
              <p:nvPr/>
            </p:nvSpPr>
            <p:spPr>
              <a:xfrm>
                <a:off x="3188970" y="2363531"/>
                <a:ext cx="533400" cy="518160"/>
              </a:xfrm>
              <a:prstGeom prst="hexagon">
                <a:avLst/>
              </a:prstGeom>
              <a:grp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8" name="Hexagon 357">
                <a:extLst>
                  <a:ext uri="{FF2B5EF4-FFF2-40B4-BE49-F238E27FC236}">
                    <a16:creationId xmlns:a16="http://schemas.microsoft.com/office/drawing/2014/main" id="{E5F36D48-F79C-4A5D-BA30-53CB10AEA0F1}"/>
                  </a:ext>
                </a:extLst>
              </p:cNvPr>
              <p:cNvSpPr/>
              <p:nvPr/>
            </p:nvSpPr>
            <p:spPr>
              <a:xfrm>
                <a:off x="4004310" y="2331720"/>
                <a:ext cx="533400" cy="518160"/>
              </a:xfrm>
              <a:prstGeom prst="hexagon">
                <a:avLst/>
              </a:prstGeom>
              <a:grp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9" name="Hexagon 358">
                <a:extLst>
                  <a:ext uri="{FF2B5EF4-FFF2-40B4-BE49-F238E27FC236}">
                    <a16:creationId xmlns:a16="http://schemas.microsoft.com/office/drawing/2014/main" id="{FB11A051-1E35-4196-BA21-CB15D3261CF3}"/>
                  </a:ext>
                </a:extLst>
              </p:cNvPr>
              <p:cNvSpPr/>
              <p:nvPr/>
            </p:nvSpPr>
            <p:spPr>
              <a:xfrm>
                <a:off x="4819650" y="2309093"/>
                <a:ext cx="533400" cy="518160"/>
              </a:xfrm>
              <a:prstGeom prst="hexagon">
                <a:avLst/>
              </a:prstGeom>
              <a:grp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0" name="Hexagon 359">
                <a:extLst>
                  <a:ext uri="{FF2B5EF4-FFF2-40B4-BE49-F238E27FC236}">
                    <a16:creationId xmlns:a16="http://schemas.microsoft.com/office/drawing/2014/main" id="{463D3C5D-2F94-4CDA-A7E7-0A29616FDF74}"/>
                  </a:ext>
                </a:extLst>
              </p:cNvPr>
              <p:cNvSpPr/>
              <p:nvPr/>
            </p:nvSpPr>
            <p:spPr>
              <a:xfrm>
                <a:off x="6064225" y="3033206"/>
                <a:ext cx="533400" cy="518160"/>
              </a:xfrm>
              <a:prstGeom prst="hexagon">
                <a:avLst/>
              </a:prstGeom>
              <a:grp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1" name="Hexagon 360">
                <a:extLst>
                  <a:ext uri="{FF2B5EF4-FFF2-40B4-BE49-F238E27FC236}">
                    <a16:creationId xmlns:a16="http://schemas.microsoft.com/office/drawing/2014/main" id="{5CDAA8A6-D1A0-4272-9727-D55C0AB6556E}"/>
                  </a:ext>
                </a:extLst>
              </p:cNvPr>
              <p:cNvSpPr/>
              <p:nvPr/>
            </p:nvSpPr>
            <p:spPr>
              <a:xfrm>
                <a:off x="6079465" y="3558986"/>
                <a:ext cx="533400" cy="518160"/>
              </a:xfrm>
              <a:prstGeom prst="hexagon">
                <a:avLst/>
              </a:prstGeom>
              <a:grp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2" name="Hexagon 361">
                <a:extLst>
                  <a:ext uri="{FF2B5EF4-FFF2-40B4-BE49-F238E27FC236}">
                    <a16:creationId xmlns:a16="http://schemas.microsoft.com/office/drawing/2014/main" id="{8A1AAFF6-5EFD-4B63-A9D8-EFD883CE97BD}"/>
                  </a:ext>
                </a:extLst>
              </p:cNvPr>
              <p:cNvSpPr/>
              <p:nvPr/>
            </p:nvSpPr>
            <p:spPr>
              <a:xfrm>
                <a:off x="6468085" y="2760663"/>
                <a:ext cx="533400" cy="518160"/>
              </a:xfrm>
              <a:prstGeom prst="hexagon">
                <a:avLst/>
              </a:prstGeom>
              <a:grp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3" name="Hexagon 362">
                <a:extLst>
                  <a:ext uri="{FF2B5EF4-FFF2-40B4-BE49-F238E27FC236}">
                    <a16:creationId xmlns:a16="http://schemas.microsoft.com/office/drawing/2014/main" id="{1F9AE0FB-C253-46C0-B8B0-04D511CB6052}"/>
                  </a:ext>
                </a:extLst>
              </p:cNvPr>
              <p:cNvSpPr/>
              <p:nvPr/>
            </p:nvSpPr>
            <p:spPr>
              <a:xfrm>
                <a:off x="6879565" y="3004503"/>
                <a:ext cx="533400" cy="518160"/>
              </a:xfrm>
              <a:prstGeom prst="hexagon">
                <a:avLst/>
              </a:prstGeom>
              <a:grp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4" name="Hexagon 363">
                <a:extLst>
                  <a:ext uri="{FF2B5EF4-FFF2-40B4-BE49-F238E27FC236}">
                    <a16:creationId xmlns:a16="http://schemas.microsoft.com/office/drawing/2014/main" id="{820316FD-C008-4502-AC5B-7999174D2A2B}"/>
                  </a:ext>
                </a:extLst>
              </p:cNvPr>
              <p:cNvSpPr/>
              <p:nvPr/>
            </p:nvSpPr>
            <p:spPr>
              <a:xfrm>
                <a:off x="6483325" y="3286443"/>
                <a:ext cx="533400" cy="518160"/>
              </a:xfrm>
              <a:prstGeom prst="hexagon">
                <a:avLst/>
              </a:prstGeom>
              <a:grp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5" name="Hexagon 364">
                <a:extLst>
                  <a:ext uri="{FF2B5EF4-FFF2-40B4-BE49-F238E27FC236}">
                    <a16:creationId xmlns:a16="http://schemas.microsoft.com/office/drawing/2014/main" id="{BE70BC10-1425-44AF-82A3-9855991B8890}"/>
                  </a:ext>
                </a:extLst>
              </p:cNvPr>
              <p:cNvSpPr/>
              <p:nvPr/>
            </p:nvSpPr>
            <p:spPr>
              <a:xfrm>
                <a:off x="6894805" y="3530283"/>
                <a:ext cx="533400" cy="518160"/>
              </a:xfrm>
              <a:prstGeom prst="hexagon">
                <a:avLst/>
              </a:prstGeom>
              <a:grp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6" name="Hexagon 365">
                <a:extLst>
                  <a:ext uri="{FF2B5EF4-FFF2-40B4-BE49-F238E27FC236}">
                    <a16:creationId xmlns:a16="http://schemas.microsoft.com/office/drawing/2014/main" id="{14D554E6-5CEA-4C15-A671-CA628F484390}"/>
                  </a:ext>
                </a:extLst>
              </p:cNvPr>
              <p:cNvSpPr/>
              <p:nvPr/>
            </p:nvSpPr>
            <p:spPr>
              <a:xfrm>
                <a:off x="7283425" y="2728406"/>
                <a:ext cx="533400" cy="518160"/>
              </a:xfrm>
              <a:prstGeom prst="hexagon">
                <a:avLst/>
              </a:prstGeom>
              <a:grp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7" name="Hexagon 366">
                <a:extLst>
                  <a:ext uri="{FF2B5EF4-FFF2-40B4-BE49-F238E27FC236}">
                    <a16:creationId xmlns:a16="http://schemas.microsoft.com/office/drawing/2014/main" id="{A3EBE8F2-D49E-40D7-805D-0CF72E002F82}"/>
                  </a:ext>
                </a:extLst>
              </p:cNvPr>
              <p:cNvSpPr/>
              <p:nvPr/>
            </p:nvSpPr>
            <p:spPr>
              <a:xfrm>
                <a:off x="7694905" y="2972246"/>
                <a:ext cx="533400" cy="518160"/>
              </a:xfrm>
              <a:prstGeom prst="hexagon">
                <a:avLst/>
              </a:prstGeom>
              <a:grp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8" name="Hexagon 367">
                <a:extLst>
                  <a:ext uri="{FF2B5EF4-FFF2-40B4-BE49-F238E27FC236}">
                    <a16:creationId xmlns:a16="http://schemas.microsoft.com/office/drawing/2014/main" id="{91248643-E5B7-47FE-AF15-7DE992045C75}"/>
                  </a:ext>
                </a:extLst>
              </p:cNvPr>
              <p:cNvSpPr/>
              <p:nvPr/>
            </p:nvSpPr>
            <p:spPr>
              <a:xfrm>
                <a:off x="7298665" y="3254186"/>
                <a:ext cx="533400" cy="518160"/>
              </a:xfrm>
              <a:prstGeom prst="hexagon">
                <a:avLst/>
              </a:prstGeom>
              <a:grp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9" name="Hexagon 368">
                <a:extLst>
                  <a:ext uri="{FF2B5EF4-FFF2-40B4-BE49-F238E27FC236}">
                    <a16:creationId xmlns:a16="http://schemas.microsoft.com/office/drawing/2014/main" id="{950E1629-A488-4ED2-9B19-D7DF65EE5353}"/>
                  </a:ext>
                </a:extLst>
              </p:cNvPr>
              <p:cNvSpPr/>
              <p:nvPr/>
            </p:nvSpPr>
            <p:spPr>
              <a:xfrm>
                <a:off x="7710145" y="3498026"/>
                <a:ext cx="533400" cy="518160"/>
              </a:xfrm>
              <a:prstGeom prst="hexagon">
                <a:avLst/>
              </a:prstGeom>
              <a:grp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0" name="Hexagon 369">
                <a:extLst>
                  <a:ext uri="{FF2B5EF4-FFF2-40B4-BE49-F238E27FC236}">
                    <a16:creationId xmlns:a16="http://schemas.microsoft.com/office/drawing/2014/main" id="{F5C54BEF-1925-460D-AFE8-02D85A64A3D9}"/>
                  </a:ext>
                </a:extLst>
              </p:cNvPr>
              <p:cNvSpPr/>
              <p:nvPr/>
            </p:nvSpPr>
            <p:spPr>
              <a:xfrm>
                <a:off x="8098765" y="2699703"/>
                <a:ext cx="533400" cy="518160"/>
              </a:xfrm>
              <a:prstGeom prst="hexagon">
                <a:avLst/>
              </a:prstGeom>
              <a:grp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1" name="Hexagon 370">
                <a:extLst>
                  <a:ext uri="{FF2B5EF4-FFF2-40B4-BE49-F238E27FC236}">
                    <a16:creationId xmlns:a16="http://schemas.microsoft.com/office/drawing/2014/main" id="{A8098C83-053E-4F98-AF3B-06DF3DC99827}"/>
                  </a:ext>
                </a:extLst>
              </p:cNvPr>
              <p:cNvSpPr/>
              <p:nvPr/>
            </p:nvSpPr>
            <p:spPr>
              <a:xfrm>
                <a:off x="8510245" y="2943543"/>
                <a:ext cx="533400" cy="518160"/>
              </a:xfrm>
              <a:prstGeom prst="hexagon">
                <a:avLst/>
              </a:prstGeom>
              <a:grp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2" name="Hexagon 371">
                <a:extLst>
                  <a:ext uri="{FF2B5EF4-FFF2-40B4-BE49-F238E27FC236}">
                    <a16:creationId xmlns:a16="http://schemas.microsoft.com/office/drawing/2014/main" id="{D1A87807-EC74-4035-A71D-DC48316AE27F}"/>
                  </a:ext>
                </a:extLst>
              </p:cNvPr>
              <p:cNvSpPr/>
              <p:nvPr/>
            </p:nvSpPr>
            <p:spPr>
              <a:xfrm>
                <a:off x="8114005" y="3225483"/>
                <a:ext cx="533400" cy="518160"/>
              </a:xfrm>
              <a:prstGeom prst="hexagon">
                <a:avLst/>
              </a:prstGeom>
              <a:grp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3" name="Hexagon 372">
                <a:extLst>
                  <a:ext uri="{FF2B5EF4-FFF2-40B4-BE49-F238E27FC236}">
                    <a16:creationId xmlns:a16="http://schemas.microsoft.com/office/drawing/2014/main" id="{11E0F41D-CD02-4D3E-8F6A-CBF1F02FB38E}"/>
                  </a:ext>
                </a:extLst>
              </p:cNvPr>
              <p:cNvSpPr/>
              <p:nvPr/>
            </p:nvSpPr>
            <p:spPr>
              <a:xfrm>
                <a:off x="8525485" y="3469323"/>
                <a:ext cx="533400" cy="518160"/>
              </a:xfrm>
              <a:prstGeom prst="hexagon">
                <a:avLst/>
              </a:prstGeom>
              <a:grp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4" name="Hexagon 373">
                <a:extLst>
                  <a:ext uri="{FF2B5EF4-FFF2-40B4-BE49-F238E27FC236}">
                    <a16:creationId xmlns:a16="http://schemas.microsoft.com/office/drawing/2014/main" id="{50389152-D3AC-40B4-B9BB-FCBB250D9990}"/>
                  </a:ext>
                </a:extLst>
              </p:cNvPr>
              <p:cNvSpPr/>
              <p:nvPr/>
            </p:nvSpPr>
            <p:spPr>
              <a:xfrm>
                <a:off x="6498565" y="3804603"/>
                <a:ext cx="533400" cy="518160"/>
              </a:xfrm>
              <a:prstGeom prst="hexagon">
                <a:avLst/>
              </a:prstGeom>
              <a:grp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5" name="Hexagon 374">
                <a:extLst>
                  <a:ext uri="{FF2B5EF4-FFF2-40B4-BE49-F238E27FC236}">
                    <a16:creationId xmlns:a16="http://schemas.microsoft.com/office/drawing/2014/main" id="{BE015837-19E6-4225-AE0E-2DC2CE93A12B}"/>
                  </a:ext>
                </a:extLst>
              </p:cNvPr>
              <p:cNvSpPr/>
              <p:nvPr/>
            </p:nvSpPr>
            <p:spPr>
              <a:xfrm>
                <a:off x="7313905" y="3772792"/>
                <a:ext cx="533400" cy="518160"/>
              </a:xfrm>
              <a:prstGeom prst="hexagon">
                <a:avLst/>
              </a:prstGeom>
              <a:grp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6" name="Hexagon 375">
                <a:extLst>
                  <a:ext uri="{FF2B5EF4-FFF2-40B4-BE49-F238E27FC236}">
                    <a16:creationId xmlns:a16="http://schemas.microsoft.com/office/drawing/2014/main" id="{794030E6-FC5B-4ED1-B336-0546BFBA6CE1}"/>
                  </a:ext>
                </a:extLst>
              </p:cNvPr>
              <p:cNvSpPr/>
              <p:nvPr/>
            </p:nvSpPr>
            <p:spPr>
              <a:xfrm>
                <a:off x="8129245" y="3750165"/>
                <a:ext cx="533400" cy="518160"/>
              </a:xfrm>
              <a:prstGeom prst="hexagon">
                <a:avLst/>
              </a:prstGeom>
              <a:grp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7" name="Hexagon 376">
                <a:extLst>
                  <a:ext uri="{FF2B5EF4-FFF2-40B4-BE49-F238E27FC236}">
                    <a16:creationId xmlns:a16="http://schemas.microsoft.com/office/drawing/2014/main" id="{F9369195-504B-4297-9677-4AE9CB4C5093}"/>
                  </a:ext>
                </a:extLst>
              </p:cNvPr>
              <p:cNvSpPr/>
              <p:nvPr/>
            </p:nvSpPr>
            <p:spPr>
              <a:xfrm>
                <a:off x="8921725" y="3187383"/>
                <a:ext cx="533400" cy="518160"/>
              </a:xfrm>
              <a:prstGeom prst="hexagon">
                <a:avLst/>
              </a:prstGeom>
              <a:grp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8" name="Hexagon 377">
                <a:extLst>
                  <a:ext uri="{FF2B5EF4-FFF2-40B4-BE49-F238E27FC236}">
                    <a16:creationId xmlns:a16="http://schemas.microsoft.com/office/drawing/2014/main" id="{AA990FDE-2A3F-428A-81F3-DD42F43C8692}"/>
                  </a:ext>
                </a:extLst>
              </p:cNvPr>
              <p:cNvSpPr/>
              <p:nvPr/>
            </p:nvSpPr>
            <p:spPr>
              <a:xfrm>
                <a:off x="6052795" y="2516377"/>
                <a:ext cx="533400" cy="518160"/>
              </a:xfrm>
              <a:prstGeom prst="hexagon">
                <a:avLst/>
              </a:prstGeom>
              <a:grp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9" name="Hexagon 378">
                <a:extLst>
                  <a:ext uri="{FF2B5EF4-FFF2-40B4-BE49-F238E27FC236}">
                    <a16:creationId xmlns:a16="http://schemas.microsoft.com/office/drawing/2014/main" id="{B40EBC66-95F2-486B-A0A9-EECBBBE45128}"/>
                  </a:ext>
                </a:extLst>
              </p:cNvPr>
              <p:cNvSpPr/>
              <p:nvPr/>
            </p:nvSpPr>
            <p:spPr>
              <a:xfrm>
                <a:off x="6868135" y="2484566"/>
                <a:ext cx="533400" cy="518160"/>
              </a:xfrm>
              <a:prstGeom prst="hexagon">
                <a:avLst/>
              </a:prstGeom>
              <a:grp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0" name="Hexagon 379">
                <a:extLst>
                  <a:ext uri="{FF2B5EF4-FFF2-40B4-BE49-F238E27FC236}">
                    <a16:creationId xmlns:a16="http://schemas.microsoft.com/office/drawing/2014/main" id="{6C89F4F6-8878-47E5-96C1-3D4C15C796F0}"/>
                  </a:ext>
                </a:extLst>
              </p:cNvPr>
              <p:cNvSpPr/>
              <p:nvPr/>
            </p:nvSpPr>
            <p:spPr>
              <a:xfrm>
                <a:off x="7683475" y="2461939"/>
                <a:ext cx="533400" cy="518160"/>
              </a:xfrm>
              <a:prstGeom prst="hexagon">
                <a:avLst/>
              </a:prstGeom>
              <a:grp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1" name="Hexagon 380">
                <a:extLst>
                  <a:ext uri="{FF2B5EF4-FFF2-40B4-BE49-F238E27FC236}">
                    <a16:creationId xmlns:a16="http://schemas.microsoft.com/office/drawing/2014/main" id="{1F95A701-B3EC-455B-95F4-9E8DBC044F50}"/>
                  </a:ext>
                </a:extLst>
              </p:cNvPr>
              <p:cNvSpPr/>
              <p:nvPr/>
            </p:nvSpPr>
            <p:spPr>
              <a:xfrm>
                <a:off x="6456655" y="2271206"/>
                <a:ext cx="533400" cy="518160"/>
              </a:xfrm>
              <a:prstGeom prst="hexagon">
                <a:avLst/>
              </a:prstGeom>
              <a:grp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2" name="Hexagon 381">
                <a:extLst>
                  <a:ext uri="{FF2B5EF4-FFF2-40B4-BE49-F238E27FC236}">
                    <a16:creationId xmlns:a16="http://schemas.microsoft.com/office/drawing/2014/main" id="{4711D515-0C05-4C2E-9708-57747A416DDE}"/>
                  </a:ext>
                </a:extLst>
              </p:cNvPr>
              <p:cNvSpPr/>
              <p:nvPr/>
            </p:nvSpPr>
            <p:spPr>
              <a:xfrm>
                <a:off x="5633695" y="2264684"/>
                <a:ext cx="533400" cy="518160"/>
              </a:xfrm>
              <a:prstGeom prst="hexagon">
                <a:avLst/>
              </a:prstGeom>
              <a:grp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3" name="Hexagon 382">
                <a:extLst>
                  <a:ext uri="{FF2B5EF4-FFF2-40B4-BE49-F238E27FC236}">
                    <a16:creationId xmlns:a16="http://schemas.microsoft.com/office/drawing/2014/main" id="{E2C66510-4D48-4D12-95A8-6E8CB3A9C1B8}"/>
                  </a:ext>
                </a:extLst>
              </p:cNvPr>
              <p:cNvSpPr/>
              <p:nvPr/>
            </p:nvSpPr>
            <p:spPr>
              <a:xfrm>
                <a:off x="5223510" y="2042626"/>
                <a:ext cx="533400" cy="518160"/>
              </a:xfrm>
              <a:prstGeom prst="hexagon">
                <a:avLst/>
              </a:prstGeom>
              <a:grp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4" name="Hexagon 64">
                <a:extLst>
                  <a:ext uri="{FF2B5EF4-FFF2-40B4-BE49-F238E27FC236}">
                    <a16:creationId xmlns:a16="http://schemas.microsoft.com/office/drawing/2014/main" id="{8EB5C3F8-972A-42C3-8DEB-7BAF7FA9BDE7}"/>
                  </a:ext>
                </a:extLst>
              </p:cNvPr>
              <p:cNvSpPr/>
              <p:nvPr/>
            </p:nvSpPr>
            <p:spPr>
              <a:xfrm>
                <a:off x="3595383" y="2339340"/>
                <a:ext cx="556260" cy="274320"/>
              </a:xfrm>
              <a:custGeom>
                <a:avLst/>
                <a:gdLst>
                  <a:gd name="connsiteX0" fmla="*/ 0 w 533400"/>
                  <a:gd name="connsiteY0" fmla="*/ 259080 h 518160"/>
                  <a:gd name="connsiteX1" fmla="*/ 129540 w 533400"/>
                  <a:gd name="connsiteY1" fmla="*/ 0 h 518160"/>
                  <a:gd name="connsiteX2" fmla="*/ 403860 w 533400"/>
                  <a:gd name="connsiteY2" fmla="*/ 0 h 518160"/>
                  <a:gd name="connsiteX3" fmla="*/ 533400 w 533400"/>
                  <a:gd name="connsiteY3" fmla="*/ 259080 h 518160"/>
                  <a:gd name="connsiteX4" fmla="*/ 403860 w 533400"/>
                  <a:gd name="connsiteY4" fmla="*/ 518160 h 518160"/>
                  <a:gd name="connsiteX5" fmla="*/ 129540 w 533400"/>
                  <a:gd name="connsiteY5" fmla="*/ 518160 h 518160"/>
                  <a:gd name="connsiteX6" fmla="*/ 0 w 533400"/>
                  <a:gd name="connsiteY6" fmla="*/ 259080 h 518160"/>
                  <a:gd name="connsiteX0" fmla="*/ 0 w 533400"/>
                  <a:gd name="connsiteY0" fmla="*/ 259080 h 518160"/>
                  <a:gd name="connsiteX1" fmla="*/ 129540 w 533400"/>
                  <a:gd name="connsiteY1" fmla="*/ 0 h 518160"/>
                  <a:gd name="connsiteX2" fmla="*/ 533400 w 533400"/>
                  <a:gd name="connsiteY2" fmla="*/ 259080 h 518160"/>
                  <a:gd name="connsiteX3" fmla="*/ 403860 w 533400"/>
                  <a:gd name="connsiteY3" fmla="*/ 518160 h 518160"/>
                  <a:gd name="connsiteX4" fmla="*/ 129540 w 533400"/>
                  <a:gd name="connsiteY4" fmla="*/ 518160 h 518160"/>
                  <a:gd name="connsiteX5" fmla="*/ 0 w 533400"/>
                  <a:gd name="connsiteY5" fmla="*/ 259080 h 518160"/>
                  <a:gd name="connsiteX0" fmla="*/ 0 w 533400"/>
                  <a:gd name="connsiteY0" fmla="*/ 0 h 259080"/>
                  <a:gd name="connsiteX1" fmla="*/ 533400 w 533400"/>
                  <a:gd name="connsiteY1" fmla="*/ 0 h 259080"/>
                  <a:gd name="connsiteX2" fmla="*/ 403860 w 533400"/>
                  <a:gd name="connsiteY2" fmla="*/ 259080 h 259080"/>
                  <a:gd name="connsiteX3" fmla="*/ 129540 w 533400"/>
                  <a:gd name="connsiteY3" fmla="*/ 259080 h 259080"/>
                  <a:gd name="connsiteX4" fmla="*/ 0 w 533400"/>
                  <a:gd name="connsiteY4" fmla="*/ 0 h 259080"/>
                  <a:gd name="connsiteX0" fmla="*/ 0 w 556260"/>
                  <a:gd name="connsiteY0" fmla="*/ 15240 h 274320"/>
                  <a:gd name="connsiteX1" fmla="*/ 556260 w 556260"/>
                  <a:gd name="connsiteY1" fmla="*/ 0 h 274320"/>
                  <a:gd name="connsiteX2" fmla="*/ 403860 w 556260"/>
                  <a:gd name="connsiteY2" fmla="*/ 274320 h 274320"/>
                  <a:gd name="connsiteX3" fmla="*/ 129540 w 556260"/>
                  <a:gd name="connsiteY3" fmla="*/ 274320 h 274320"/>
                  <a:gd name="connsiteX4" fmla="*/ 0 w 556260"/>
                  <a:gd name="connsiteY4" fmla="*/ 15240 h 274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0" h="274320">
                    <a:moveTo>
                      <a:pt x="0" y="15240"/>
                    </a:moveTo>
                    <a:lnTo>
                      <a:pt x="556260" y="0"/>
                    </a:lnTo>
                    <a:lnTo>
                      <a:pt x="403860" y="274320"/>
                    </a:lnTo>
                    <a:lnTo>
                      <a:pt x="129540" y="274320"/>
                    </a:lnTo>
                    <a:lnTo>
                      <a:pt x="0" y="15240"/>
                    </a:lnTo>
                    <a:close/>
                  </a:path>
                </a:pathLst>
              </a:custGeom>
              <a:grp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5" name="Hexagon 64">
                <a:extLst>
                  <a:ext uri="{FF2B5EF4-FFF2-40B4-BE49-F238E27FC236}">
                    <a16:creationId xmlns:a16="http://schemas.microsoft.com/office/drawing/2014/main" id="{7EEA01F7-B8E4-4C57-AFB2-F7D5C7D41993}"/>
                  </a:ext>
                </a:extLst>
              </p:cNvPr>
              <p:cNvSpPr/>
              <p:nvPr/>
            </p:nvSpPr>
            <p:spPr>
              <a:xfrm>
                <a:off x="4411980" y="2307316"/>
                <a:ext cx="556260" cy="274320"/>
              </a:xfrm>
              <a:custGeom>
                <a:avLst/>
                <a:gdLst>
                  <a:gd name="connsiteX0" fmla="*/ 0 w 533400"/>
                  <a:gd name="connsiteY0" fmla="*/ 259080 h 518160"/>
                  <a:gd name="connsiteX1" fmla="*/ 129540 w 533400"/>
                  <a:gd name="connsiteY1" fmla="*/ 0 h 518160"/>
                  <a:gd name="connsiteX2" fmla="*/ 403860 w 533400"/>
                  <a:gd name="connsiteY2" fmla="*/ 0 h 518160"/>
                  <a:gd name="connsiteX3" fmla="*/ 533400 w 533400"/>
                  <a:gd name="connsiteY3" fmla="*/ 259080 h 518160"/>
                  <a:gd name="connsiteX4" fmla="*/ 403860 w 533400"/>
                  <a:gd name="connsiteY4" fmla="*/ 518160 h 518160"/>
                  <a:gd name="connsiteX5" fmla="*/ 129540 w 533400"/>
                  <a:gd name="connsiteY5" fmla="*/ 518160 h 518160"/>
                  <a:gd name="connsiteX6" fmla="*/ 0 w 533400"/>
                  <a:gd name="connsiteY6" fmla="*/ 259080 h 518160"/>
                  <a:gd name="connsiteX0" fmla="*/ 0 w 533400"/>
                  <a:gd name="connsiteY0" fmla="*/ 259080 h 518160"/>
                  <a:gd name="connsiteX1" fmla="*/ 129540 w 533400"/>
                  <a:gd name="connsiteY1" fmla="*/ 0 h 518160"/>
                  <a:gd name="connsiteX2" fmla="*/ 533400 w 533400"/>
                  <a:gd name="connsiteY2" fmla="*/ 259080 h 518160"/>
                  <a:gd name="connsiteX3" fmla="*/ 403860 w 533400"/>
                  <a:gd name="connsiteY3" fmla="*/ 518160 h 518160"/>
                  <a:gd name="connsiteX4" fmla="*/ 129540 w 533400"/>
                  <a:gd name="connsiteY4" fmla="*/ 518160 h 518160"/>
                  <a:gd name="connsiteX5" fmla="*/ 0 w 533400"/>
                  <a:gd name="connsiteY5" fmla="*/ 259080 h 518160"/>
                  <a:gd name="connsiteX0" fmla="*/ 0 w 533400"/>
                  <a:gd name="connsiteY0" fmla="*/ 0 h 259080"/>
                  <a:gd name="connsiteX1" fmla="*/ 533400 w 533400"/>
                  <a:gd name="connsiteY1" fmla="*/ 0 h 259080"/>
                  <a:gd name="connsiteX2" fmla="*/ 403860 w 533400"/>
                  <a:gd name="connsiteY2" fmla="*/ 259080 h 259080"/>
                  <a:gd name="connsiteX3" fmla="*/ 129540 w 533400"/>
                  <a:gd name="connsiteY3" fmla="*/ 259080 h 259080"/>
                  <a:gd name="connsiteX4" fmla="*/ 0 w 533400"/>
                  <a:gd name="connsiteY4" fmla="*/ 0 h 259080"/>
                  <a:gd name="connsiteX0" fmla="*/ 0 w 556260"/>
                  <a:gd name="connsiteY0" fmla="*/ 15240 h 274320"/>
                  <a:gd name="connsiteX1" fmla="*/ 556260 w 556260"/>
                  <a:gd name="connsiteY1" fmla="*/ 0 h 274320"/>
                  <a:gd name="connsiteX2" fmla="*/ 403860 w 556260"/>
                  <a:gd name="connsiteY2" fmla="*/ 274320 h 274320"/>
                  <a:gd name="connsiteX3" fmla="*/ 129540 w 556260"/>
                  <a:gd name="connsiteY3" fmla="*/ 274320 h 274320"/>
                  <a:gd name="connsiteX4" fmla="*/ 0 w 556260"/>
                  <a:gd name="connsiteY4" fmla="*/ 15240 h 274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0" h="274320">
                    <a:moveTo>
                      <a:pt x="0" y="15240"/>
                    </a:moveTo>
                    <a:lnTo>
                      <a:pt x="556260" y="0"/>
                    </a:lnTo>
                    <a:lnTo>
                      <a:pt x="403860" y="274320"/>
                    </a:lnTo>
                    <a:lnTo>
                      <a:pt x="129540" y="274320"/>
                    </a:lnTo>
                    <a:lnTo>
                      <a:pt x="0" y="15240"/>
                    </a:lnTo>
                    <a:close/>
                  </a:path>
                </a:pathLst>
              </a:custGeom>
              <a:grp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6" name="Hexagon 64">
                <a:extLst>
                  <a:ext uri="{FF2B5EF4-FFF2-40B4-BE49-F238E27FC236}">
                    <a16:creationId xmlns:a16="http://schemas.microsoft.com/office/drawing/2014/main" id="{238C08DF-BBBC-4BC2-9C7F-FA316C8358DF}"/>
                  </a:ext>
                </a:extLst>
              </p:cNvPr>
              <p:cNvSpPr/>
              <p:nvPr/>
            </p:nvSpPr>
            <p:spPr>
              <a:xfrm>
                <a:off x="7269480" y="2459716"/>
                <a:ext cx="556260" cy="274320"/>
              </a:xfrm>
              <a:custGeom>
                <a:avLst/>
                <a:gdLst>
                  <a:gd name="connsiteX0" fmla="*/ 0 w 533400"/>
                  <a:gd name="connsiteY0" fmla="*/ 259080 h 518160"/>
                  <a:gd name="connsiteX1" fmla="*/ 129540 w 533400"/>
                  <a:gd name="connsiteY1" fmla="*/ 0 h 518160"/>
                  <a:gd name="connsiteX2" fmla="*/ 403860 w 533400"/>
                  <a:gd name="connsiteY2" fmla="*/ 0 h 518160"/>
                  <a:gd name="connsiteX3" fmla="*/ 533400 w 533400"/>
                  <a:gd name="connsiteY3" fmla="*/ 259080 h 518160"/>
                  <a:gd name="connsiteX4" fmla="*/ 403860 w 533400"/>
                  <a:gd name="connsiteY4" fmla="*/ 518160 h 518160"/>
                  <a:gd name="connsiteX5" fmla="*/ 129540 w 533400"/>
                  <a:gd name="connsiteY5" fmla="*/ 518160 h 518160"/>
                  <a:gd name="connsiteX6" fmla="*/ 0 w 533400"/>
                  <a:gd name="connsiteY6" fmla="*/ 259080 h 518160"/>
                  <a:gd name="connsiteX0" fmla="*/ 0 w 533400"/>
                  <a:gd name="connsiteY0" fmla="*/ 259080 h 518160"/>
                  <a:gd name="connsiteX1" fmla="*/ 129540 w 533400"/>
                  <a:gd name="connsiteY1" fmla="*/ 0 h 518160"/>
                  <a:gd name="connsiteX2" fmla="*/ 533400 w 533400"/>
                  <a:gd name="connsiteY2" fmla="*/ 259080 h 518160"/>
                  <a:gd name="connsiteX3" fmla="*/ 403860 w 533400"/>
                  <a:gd name="connsiteY3" fmla="*/ 518160 h 518160"/>
                  <a:gd name="connsiteX4" fmla="*/ 129540 w 533400"/>
                  <a:gd name="connsiteY4" fmla="*/ 518160 h 518160"/>
                  <a:gd name="connsiteX5" fmla="*/ 0 w 533400"/>
                  <a:gd name="connsiteY5" fmla="*/ 259080 h 518160"/>
                  <a:gd name="connsiteX0" fmla="*/ 0 w 533400"/>
                  <a:gd name="connsiteY0" fmla="*/ 0 h 259080"/>
                  <a:gd name="connsiteX1" fmla="*/ 533400 w 533400"/>
                  <a:gd name="connsiteY1" fmla="*/ 0 h 259080"/>
                  <a:gd name="connsiteX2" fmla="*/ 403860 w 533400"/>
                  <a:gd name="connsiteY2" fmla="*/ 259080 h 259080"/>
                  <a:gd name="connsiteX3" fmla="*/ 129540 w 533400"/>
                  <a:gd name="connsiteY3" fmla="*/ 259080 h 259080"/>
                  <a:gd name="connsiteX4" fmla="*/ 0 w 533400"/>
                  <a:gd name="connsiteY4" fmla="*/ 0 h 259080"/>
                  <a:gd name="connsiteX0" fmla="*/ 0 w 556260"/>
                  <a:gd name="connsiteY0" fmla="*/ 15240 h 274320"/>
                  <a:gd name="connsiteX1" fmla="*/ 556260 w 556260"/>
                  <a:gd name="connsiteY1" fmla="*/ 0 h 274320"/>
                  <a:gd name="connsiteX2" fmla="*/ 403860 w 556260"/>
                  <a:gd name="connsiteY2" fmla="*/ 274320 h 274320"/>
                  <a:gd name="connsiteX3" fmla="*/ 129540 w 556260"/>
                  <a:gd name="connsiteY3" fmla="*/ 274320 h 274320"/>
                  <a:gd name="connsiteX4" fmla="*/ 0 w 556260"/>
                  <a:gd name="connsiteY4" fmla="*/ 15240 h 274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0" h="274320">
                    <a:moveTo>
                      <a:pt x="0" y="15240"/>
                    </a:moveTo>
                    <a:lnTo>
                      <a:pt x="556260" y="0"/>
                    </a:lnTo>
                    <a:lnTo>
                      <a:pt x="403860" y="274320"/>
                    </a:lnTo>
                    <a:lnTo>
                      <a:pt x="129540" y="274320"/>
                    </a:lnTo>
                    <a:lnTo>
                      <a:pt x="0" y="15240"/>
                    </a:lnTo>
                    <a:close/>
                  </a:path>
                </a:pathLst>
              </a:custGeom>
              <a:grp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7" name="Hexagon 64">
                <a:extLst>
                  <a:ext uri="{FF2B5EF4-FFF2-40B4-BE49-F238E27FC236}">
                    <a16:creationId xmlns:a16="http://schemas.microsoft.com/office/drawing/2014/main" id="{6F509719-1E3C-48C3-8F1E-3DEA87F65E20}"/>
                  </a:ext>
                </a:extLst>
              </p:cNvPr>
              <p:cNvSpPr/>
              <p:nvPr/>
            </p:nvSpPr>
            <p:spPr>
              <a:xfrm>
                <a:off x="4808220" y="2039593"/>
                <a:ext cx="556260" cy="274320"/>
              </a:xfrm>
              <a:custGeom>
                <a:avLst/>
                <a:gdLst>
                  <a:gd name="connsiteX0" fmla="*/ 0 w 533400"/>
                  <a:gd name="connsiteY0" fmla="*/ 259080 h 518160"/>
                  <a:gd name="connsiteX1" fmla="*/ 129540 w 533400"/>
                  <a:gd name="connsiteY1" fmla="*/ 0 h 518160"/>
                  <a:gd name="connsiteX2" fmla="*/ 403860 w 533400"/>
                  <a:gd name="connsiteY2" fmla="*/ 0 h 518160"/>
                  <a:gd name="connsiteX3" fmla="*/ 533400 w 533400"/>
                  <a:gd name="connsiteY3" fmla="*/ 259080 h 518160"/>
                  <a:gd name="connsiteX4" fmla="*/ 403860 w 533400"/>
                  <a:gd name="connsiteY4" fmla="*/ 518160 h 518160"/>
                  <a:gd name="connsiteX5" fmla="*/ 129540 w 533400"/>
                  <a:gd name="connsiteY5" fmla="*/ 518160 h 518160"/>
                  <a:gd name="connsiteX6" fmla="*/ 0 w 533400"/>
                  <a:gd name="connsiteY6" fmla="*/ 259080 h 518160"/>
                  <a:gd name="connsiteX0" fmla="*/ 0 w 533400"/>
                  <a:gd name="connsiteY0" fmla="*/ 259080 h 518160"/>
                  <a:gd name="connsiteX1" fmla="*/ 129540 w 533400"/>
                  <a:gd name="connsiteY1" fmla="*/ 0 h 518160"/>
                  <a:gd name="connsiteX2" fmla="*/ 533400 w 533400"/>
                  <a:gd name="connsiteY2" fmla="*/ 259080 h 518160"/>
                  <a:gd name="connsiteX3" fmla="*/ 403860 w 533400"/>
                  <a:gd name="connsiteY3" fmla="*/ 518160 h 518160"/>
                  <a:gd name="connsiteX4" fmla="*/ 129540 w 533400"/>
                  <a:gd name="connsiteY4" fmla="*/ 518160 h 518160"/>
                  <a:gd name="connsiteX5" fmla="*/ 0 w 533400"/>
                  <a:gd name="connsiteY5" fmla="*/ 259080 h 518160"/>
                  <a:gd name="connsiteX0" fmla="*/ 0 w 533400"/>
                  <a:gd name="connsiteY0" fmla="*/ 0 h 259080"/>
                  <a:gd name="connsiteX1" fmla="*/ 533400 w 533400"/>
                  <a:gd name="connsiteY1" fmla="*/ 0 h 259080"/>
                  <a:gd name="connsiteX2" fmla="*/ 403860 w 533400"/>
                  <a:gd name="connsiteY2" fmla="*/ 259080 h 259080"/>
                  <a:gd name="connsiteX3" fmla="*/ 129540 w 533400"/>
                  <a:gd name="connsiteY3" fmla="*/ 259080 h 259080"/>
                  <a:gd name="connsiteX4" fmla="*/ 0 w 533400"/>
                  <a:gd name="connsiteY4" fmla="*/ 0 h 259080"/>
                  <a:gd name="connsiteX0" fmla="*/ 0 w 556260"/>
                  <a:gd name="connsiteY0" fmla="*/ 15240 h 274320"/>
                  <a:gd name="connsiteX1" fmla="*/ 556260 w 556260"/>
                  <a:gd name="connsiteY1" fmla="*/ 0 h 274320"/>
                  <a:gd name="connsiteX2" fmla="*/ 403860 w 556260"/>
                  <a:gd name="connsiteY2" fmla="*/ 274320 h 274320"/>
                  <a:gd name="connsiteX3" fmla="*/ 129540 w 556260"/>
                  <a:gd name="connsiteY3" fmla="*/ 274320 h 274320"/>
                  <a:gd name="connsiteX4" fmla="*/ 0 w 556260"/>
                  <a:gd name="connsiteY4" fmla="*/ 15240 h 274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0" h="274320">
                    <a:moveTo>
                      <a:pt x="0" y="15240"/>
                    </a:moveTo>
                    <a:lnTo>
                      <a:pt x="556260" y="0"/>
                    </a:lnTo>
                    <a:lnTo>
                      <a:pt x="403860" y="274320"/>
                    </a:lnTo>
                    <a:lnTo>
                      <a:pt x="129540" y="274320"/>
                    </a:lnTo>
                    <a:lnTo>
                      <a:pt x="0" y="15240"/>
                    </a:lnTo>
                    <a:close/>
                  </a:path>
                </a:pathLst>
              </a:custGeom>
              <a:grp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8" name="Hexagon 64">
                <a:extLst>
                  <a:ext uri="{FF2B5EF4-FFF2-40B4-BE49-F238E27FC236}">
                    <a16:creationId xmlns:a16="http://schemas.microsoft.com/office/drawing/2014/main" id="{B3272E15-1E1F-4E48-9386-9B66373D139F}"/>
                  </a:ext>
                </a:extLst>
              </p:cNvPr>
              <p:cNvSpPr/>
              <p:nvPr/>
            </p:nvSpPr>
            <p:spPr>
              <a:xfrm flipH="1">
                <a:off x="5612125" y="2040914"/>
                <a:ext cx="556260" cy="274320"/>
              </a:xfrm>
              <a:custGeom>
                <a:avLst/>
                <a:gdLst>
                  <a:gd name="connsiteX0" fmla="*/ 0 w 533400"/>
                  <a:gd name="connsiteY0" fmla="*/ 259080 h 518160"/>
                  <a:gd name="connsiteX1" fmla="*/ 129540 w 533400"/>
                  <a:gd name="connsiteY1" fmla="*/ 0 h 518160"/>
                  <a:gd name="connsiteX2" fmla="*/ 403860 w 533400"/>
                  <a:gd name="connsiteY2" fmla="*/ 0 h 518160"/>
                  <a:gd name="connsiteX3" fmla="*/ 533400 w 533400"/>
                  <a:gd name="connsiteY3" fmla="*/ 259080 h 518160"/>
                  <a:gd name="connsiteX4" fmla="*/ 403860 w 533400"/>
                  <a:gd name="connsiteY4" fmla="*/ 518160 h 518160"/>
                  <a:gd name="connsiteX5" fmla="*/ 129540 w 533400"/>
                  <a:gd name="connsiteY5" fmla="*/ 518160 h 518160"/>
                  <a:gd name="connsiteX6" fmla="*/ 0 w 533400"/>
                  <a:gd name="connsiteY6" fmla="*/ 259080 h 518160"/>
                  <a:gd name="connsiteX0" fmla="*/ 0 w 533400"/>
                  <a:gd name="connsiteY0" fmla="*/ 259080 h 518160"/>
                  <a:gd name="connsiteX1" fmla="*/ 129540 w 533400"/>
                  <a:gd name="connsiteY1" fmla="*/ 0 h 518160"/>
                  <a:gd name="connsiteX2" fmla="*/ 533400 w 533400"/>
                  <a:gd name="connsiteY2" fmla="*/ 259080 h 518160"/>
                  <a:gd name="connsiteX3" fmla="*/ 403860 w 533400"/>
                  <a:gd name="connsiteY3" fmla="*/ 518160 h 518160"/>
                  <a:gd name="connsiteX4" fmla="*/ 129540 w 533400"/>
                  <a:gd name="connsiteY4" fmla="*/ 518160 h 518160"/>
                  <a:gd name="connsiteX5" fmla="*/ 0 w 533400"/>
                  <a:gd name="connsiteY5" fmla="*/ 259080 h 518160"/>
                  <a:gd name="connsiteX0" fmla="*/ 0 w 533400"/>
                  <a:gd name="connsiteY0" fmla="*/ 0 h 259080"/>
                  <a:gd name="connsiteX1" fmla="*/ 533400 w 533400"/>
                  <a:gd name="connsiteY1" fmla="*/ 0 h 259080"/>
                  <a:gd name="connsiteX2" fmla="*/ 403860 w 533400"/>
                  <a:gd name="connsiteY2" fmla="*/ 259080 h 259080"/>
                  <a:gd name="connsiteX3" fmla="*/ 129540 w 533400"/>
                  <a:gd name="connsiteY3" fmla="*/ 259080 h 259080"/>
                  <a:gd name="connsiteX4" fmla="*/ 0 w 533400"/>
                  <a:gd name="connsiteY4" fmla="*/ 0 h 259080"/>
                  <a:gd name="connsiteX0" fmla="*/ 0 w 556260"/>
                  <a:gd name="connsiteY0" fmla="*/ 15240 h 274320"/>
                  <a:gd name="connsiteX1" fmla="*/ 556260 w 556260"/>
                  <a:gd name="connsiteY1" fmla="*/ 0 h 274320"/>
                  <a:gd name="connsiteX2" fmla="*/ 403860 w 556260"/>
                  <a:gd name="connsiteY2" fmla="*/ 274320 h 274320"/>
                  <a:gd name="connsiteX3" fmla="*/ 129540 w 556260"/>
                  <a:gd name="connsiteY3" fmla="*/ 274320 h 274320"/>
                  <a:gd name="connsiteX4" fmla="*/ 0 w 556260"/>
                  <a:gd name="connsiteY4" fmla="*/ 15240 h 274320"/>
                  <a:gd name="connsiteX0" fmla="*/ 0 w 556260"/>
                  <a:gd name="connsiteY0" fmla="*/ 15240 h 274320"/>
                  <a:gd name="connsiteX1" fmla="*/ 556260 w 556260"/>
                  <a:gd name="connsiteY1" fmla="*/ 0 h 274320"/>
                  <a:gd name="connsiteX2" fmla="*/ 403860 w 556260"/>
                  <a:gd name="connsiteY2" fmla="*/ 274320 h 274320"/>
                  <a:gd name="connsiteX3" fmla="*/ 106680 w 556260"/>
                  <a:gd name="connsiteY3" fmla="*/ 251460 h 274320"/>
                  <a:gd name="connsiteX4" fmla="*/ 0 w 556260"/>
                  <a:gd name="connsiteY4" fmla="*/ 15240 h 274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0" h="274320">
                    <a:moveTo>
                      <a:pt x="0" y="15240"/>
                    </a:moveTo>
                    <a:lnTo>
                      <a:pt x="556260" y="0"/>
                    </a:lnTo>
                    <a:lnTo>
                      <a:pt x="403860" y="274320"/>
                    </a:lnTo>
                    <a:lnTo>
                      <a:pt x="106680" y="251460"/>
                    </a:lnTo>
                    <a:lnTo>
                      <a:pt x="0" y="15240"/>
                    </a:lnTo>
                    <a:close/>
                  </a:path>
                </a:pathLst>
              </a:custGeom>
              <a:grp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9" name="Hexagon 388">
                <a:extLst>
                  <a:ext uri="{FF2B5EF4-FFF2-40B4-BE49-F238E27FC236}">
                    <a16:creationId xmlns:a16="http://schemas.microsoft.com/office/drawing/2014/main" id="{3C7ABFB3-0BA7-4404-8B9A-29EF7A57BC28}"/>
                  </a:ext>
                </a:extLst>
              </p:cNvPr>
              <p:cNvSpPr/>
              <p:nvPr/>
            </p:nvSpPr>
            <p:spPr>
              <a:xfrm>
                <a:off x="6037555" y="2051324"/>
                <a:ext cx="533400" cy="518160"/>
              </a:xfrm>
              <a:prstGeom prst="hexagon">
                <a:avLst/>
              </a:prstGeom>
              <a:grp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pic>
        <p:nvPicPr>
          <p:cNvPr id="321" name="Picture 320">
            <a:extLst>
              <a:ext uri="{FF2B5EF4-FFF2-40B4-BE49-F238E27FC236}">
                <a16:creationId xmlns:a16="http://schemas.microsoft.com/office/drawing/2014/main" id="{01314AC7-7CC5-4373-925E-2690761FA304}"/>
              </a:ext>
            </a:extLst>
          </p:cNvPr>
          <p:cNvPicPr>
            <a:picLocks noChangeAspect="1"/>
          </p:cNvPicPr>
          <p:nvPr/>
        </p:nvPicPr>
        <p:blipFill>
          <a:blip r:embed="rId5">
            <a:lum bright="70000" contrast="-70000"/>
          </a:blip>
          <a:stretch>
            <a:fillRect/>
          </a:stretch>
        </p:blipFill>
        <p:spPr>
          <a:xfrm>
            <a:off x="2622521" y="3987244"/>
            <a:ext cx="329023" cy="349527"/>
          </a:xfrm>
          <a:prstGeom prst="rect">
            <a:avLst/>
          </a:prstGeom>
        </p:spPr>
      </p:pic>
      <p:pic>
        <p:nvPicPr>
          <p:cNvPr id="2" name="Picture 1">
            <a:extLst>
              <a:ext uri="{FF2B5EF4-FFF2-40B4-BE49-F238E27FC236}">
                <a16:creationId xmlns:a16="http://schemas.microsoft.com/office/drawing/2014/main" id="{27532D17-4C25-425E-8D97-848BCEDDCAA0}"/>
              </a:ext>
            </a:extLst>
          </p:cNvPr>
          <p:cNvPicPr>
            <a:picLocks noChangeAspect="1"/>
          </p:cNvPicPr>
          <p:nvPr/>
        </p:nvPicPr>
        <p:blipFill rotWithShape="1">
          <a:blip r:embed="rId6">
            <a:duotone>
              <a:schemeClr val="accent2">
                <a:shade val="45000"/>
                <a:satMod val="135000"/>
              </a:schemeClr>
              <a:prstClr val="white"/>
            </a:duotone>
            <a:extLst>
              <a:ext uri="{BEBA8EAE-BF5A-486C-A8C5-ECC9F3942E4B}">
                <a14:imgProps xmlns:a14="http://schemas.microsoft.com/office/drawing/2010/main">
                  <a14:imgLayer r:embed="rId7">
                    <a14:imgEffect>
                      <a14:artisticPencilSketch/>
                    </a14:imgEffect>
                  </a14:imgLayer>
                </a14:imgProps>
              </a:ext>
            </a:extLst>
          </a:blip>
          <a:srcRect l="27460" t="4698" r="25187"/>
          <a:stretch/>
        </p:blipFill>
        <p:spPr>
          <a:xfrm rot="13694449">
            <a:off x="9629790" y="4113323"/>
            <a:ext cx="471396" cy="544865"/>
          </a:xfrm>
          <a:prstGeom prst="rect">
            <a:avLst/>
          </a:prstGeom>
        </p:spPr>
      </p:pic>
      <p:pic>
        <p:nvPicPr>
          <p:cNvPr id="215" name="Picture 2" descr="Transparent Armored Fighting Vehicle Silhouette, Clip Art @ Pngimages.pics">
            <a:extLst>
              <a:ext uri="{FF2B5EF4-FFF2-40B4-BE49-F238E27FC236}">
                <a16:creationId xmlns:a16="http://schemas.microsoft.com/office/drawing/2014/main" id="{41AF2062-A30A-4748-9CEF-415A01E4E38A}"/>
              </a:ext>
            </a:extLst>
          </p:cNvPr>
          <p:cNvPicPr>
            <a:picLocks noChangeAspect="1" noChangeArrowheads="1"/>
          </p:cNvPicPr>
          <p:nvPr/>
        </p:nvPicPr>
        <p:blipFill rotWithShape="1">
          <a:blip r:embed="rId3">
            <a:duotone>
              <a:schemeClr val="accent1">
                <a:shade val="45000"/>
                <a:satMod val="135000"/>
              </a:schemeClr>
              <a:prstClr val="white"/>
            </a:duotone>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rcRect l="19466" t="27080" r="18575" b="26756"/>
          <a:stretch/>
        </p:blipFill>
        <p:spPr bwMode="auto">
          <a:xfrm flipH="1">
            <a:off x="6000498" y="4046349"/>
            <a:ext cx="971833" cy="424462"/>
          </a:xfrm>
          <a:prstGeom prst="rect">
            <a:avLst/>
          </a:prstGeom>
          <a:solidFill>
            <a:srgbClr val="FF7C80"/>
          </a:solidFill>
          <a:ln>
            <a:noFill/>
          </a:ln>
        </p:spPr>
      </p:pic>
      <p:pic>
        <p:nvPicPr>
          <p:cNvPr id="46" name="Picture 45">
            <a:extLst>
              <a:ext uri="{FF2B5EF4-FFF2-40B4-BE49-F238E27FC236}">
                <a16:creationId xmlns:a16="http://schemas.microsoft.com/office/drawing/2014/main" id="{1CFAD95B-2B8E-4DD1-A376-013A834FA937}"/>
              </a:ext>
            </a:extLst>
          </p:cNvPr>
          <p:cNvPicPr>
            <a:picLocks noChangeAspect="1"/>
          </p:cNvPicPr>
          <p:nvPr/>
        </p:nvPicPr>
        <p:blipFill rotWithShape="1">
          <a:blip r:embed="rId8">
            <a:duotone>
              <a:schemeClr val="accent2">
                <a:shade val="45000"/>
                <a:satMod val="135000"/>
              </a:schemeClr>
              <a:prstClr val="white"/>
            </a:duotone>
          </a:blip>
          <a:srcRect t="20990" b="31878"/>
          <a:stretch/>
        </p:blipFill>
        <p:spPr>
          <a:xfrm>
            <a:off x="9609232" y="5223969"/>
            <a:ext cx="1781292" cy="839554"/>
          </a:xfrm>
          <a:prstGeom prst="rect">
            <a:avLst/>
          </a:prstGeom>
        </p:spPr>
      </p:pic>
      <p:pic>
        <p:nvPicPr>
          <p:cNvPr id="48" name="Picture 47">
            <a:extLst>
              <a:ext uri="{FF2B5EF4-FFF2-40B4-BE49-F238E27FC236}">
                <a16:creationId xmlns:a16="http://schemas.microsoft.com/office/drawing/2014/main" id="{F9567547-D3CE-4B41-82C7-B92328B5BE60}"/>
              </a:ext>
            </a:extLst>
          </p:cNvPr>
          <p:cNvPicPr>
            <a:picLocks noChangeAspect="1"/>
          </p:cNvPicPr>
          <p:nvPr/>
        </p:nvPicPr>
        <p:blipFill>
          <a:blip r:embed="rId5">
            <a:duotone>
              <a:schemeClr val="accent1">
                <a:shade val="45000"/>
                <a:satMod val="135000"/>
              </a:schemeClr>
              <a:prstClr val="white"/>
            </a:duotone>
          </a:blip>
          <a:stretch>
            <a:fillRect/>
          </a:stretch>
        </p:blipFill>
        <p:spPr>
          <a:xfrm>
            <a:off x="5483901" y="2794648"/>
            <a:ext cx="562376" cy="597422"/>
          </a:xfrm>
          <a:prstGeom prst="rect">
            <a:avLst/>
          </a:prstGeom>
        </p:spPr>
      </p:pic>
      <p:pic>
        <p:nvPicPr>
          <p:cNvPr id="49" name="Picture 48">
            <a:extLst>
              <a:ext uri="{FF2B5EF4-FFF2-40B4-BE49-F238E27FC236}">
                <a16:creationId xmlns:a16="http://schemas.microsoft.com/office/drawing/2014/main" id="{B9F89A60-1F8E-438B-90EA-DD247753856A}"/>
              </a:ext>
            </a:extLst>
          </p:cNvPr>
          <p:cNvPicPr>
            <a:picLocks noChangeAspect="1"/>
          </p:cNvPicPr>
          <p:nvPr/>
        </p:nvPicPr>
        <p:blipFill rotWithShape="1">
          <a:blip r:embed="rId9">
            <a:duotone>
              <a:schemeClr val="accent1">
                <a:shade val="45000"/>
                <a:satMod val="135000"/>
              </a:schemeClr>
              <a:prstClr val="white"/>
            </a:duotone>
          </a:blip>
          <a:srcRect l="31011" t="27106" r="31337" b="25086"/>
          <a:stretch/>
        </p:blipFill>
        <p:spPr>
          <a:xfrm flipH="1">
            <a:off x="8561664" y="3554683"/>
            <a:ext cx="408714" cy="524717"/>
          </a:xfrm>
          <a:prstGeom prst="rect">
            <a:avLst/>
          </a:prstGeom>
        </p:spPr>
      </p:pic>
      <p:sp>
        <p:nvSpPr>
          <p:cNvPr id="50" name="Slide Number Placeholder 7">
            <a:extLst>
              <a:ext uri="{FF2B5EF4-FFF2-40B4-BE49-F238E27FC236}">
                <a16:creationId xmlns:a16="http://schemas.microsoft.com/office/drawing/2014/main" id="{FDE128E0-AC1F-4667-BAD7-45EDDB6F96C2}"/>
              </a:ext>
            </a:extLst>
          </p:cNvPr>
          <p:cNvSpPr>
            <a:spLocks noGrp="1"/>
          </p:cNvSpPr>
          <p:nvPr>
            <p:ph type="sldNum" sz="quarter" idx="18"/>
          </p:nvPr>
        </p:nvSpPr>
        <p:spPr>
          <a:xfrm>
            <a:off x="287867" y="6386336"/>
            <a:ext cx="491067" cy="255588"/>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807891-ADC0-4ADD-AA11-053CDAFC514B}" type="slidenum">
              <a:rPr kumimoji="0" lang="en-GB" sz="1000" b="0" i="0" u="none" strike="noStrike" kern="1200" cap="none" spc="0" normalizeH="0" baseline="0" noProof="0" smtClean="0">
                <a:ln>
                  <a:noFill/>
                </a:ln>
                <a:solidFill>
                  <a:srgbClr val="A8A99E"/>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GB" sz="1000" b="0" i="0" u="none" strike="noStrike" kern="1200" cap="none" spc="0" normalizeH="0" baseline="0" noProof="0">
              <a:ln>
                <a:noFill/>
              </a:ln>
              <a:solidFill>
                <a:srgbClr val="A8A99E"/>
              </a:solidFill>
              <a:effectLst/>
              <a:uLnTx/>
              <a:uFillTx/>
              <a:latin typeface="Arial" panose="020B0604020202020204" pitchFamily="34" charset="0"/>
              <a:ea typeface="+mn-ea"/>
              <a:cs typeface="Arial" panose="020B0604020202020204" pitchFamily="34" charset="0"/>
            </a:endParaRPr>
          </a:p>
        </p:txBody>
      </p:sp>
      <p:sp>
        <p:nvSpPr>
          <p:cNvPr id="51" name="Freeform: Shape 50">
            <a:extLst>
              <a:ext uri="{FF2B5EF4-FFF2-40B4-BE49-F238E27FC236}">
                <a16:creationId xmlns:a16="http://schemas.microsoft.com/office/drawing/2014/main" id="{9F807BE1-EE46-4F6D-ADC8-BD1CC440168D}"/>
              </a:ext>
            </a:extLst>
          </p:cNvPr>
          <p:cNvSpPr/>
          <p:nvPr/>
        </p:nvSpPr>
        <p:spPr>
          <a:xfrm>
            <a:off x="4784344" y="2467653"/>
            <a:ext cx="397209" cy="1085022"/>
          </a:xfrm>
          <a:custGeom>
            <a:avLst/>
            <a:gdLst>
              <a:gd name="connsiteX0" fmla="*/ 0 w 3095625"/>
              <a:gd name="connsiteY0" fmla="*/ 0 h 511968"/>
              <a:gd name="connsiteX1" fmla="*/ 1390650 w 3095625"/>
              <a:gd name="connsiteY1" fmla="*/ 159543 h 511968"/>
              <a:gd name="connsiteX2" fmla="*/ 873919 w 3095625"/>
              <a:gd name="connsiteY2" fmla="*/ 197643 h 511968"/>
              <a:gd name="connsiteX3" fmla="*/ 2012157 w 3095625"/>
              <a:gd name="connsiteY3" fmla="*/ 285750 h 511968"/>
              <a:gd name="connsiteX4" fmla="*/ 1759744 w 3095625"/>
              <a:gd name="connsiteY4" fmla="*/ 340518 h 511968"/>
              <a:gd name="connsiteX5" fmla="*/ 3095625 w 3095625"/>
              <a:gd name="connsiteY5" fmla="*/ 511968 h 511968"/>
              <a:gd name="connsiteX0" fmla="*/ 0 w 3095625"/>
              <a:gd name="connsiteY0" fmla="*/ 0 h 511968"/>
              <a:gd name="connsiteX1" fmla="*/ 1390650 w 3095625"/>
              <a:gd name="connsiteY1" fmla="*/ 159543 h 511968"/>
              <a:gd name="connsiteX2" fmla="*/ 873919 w 3095625"/>
              <a:gd name="connsiteY2" fmla="*/ 197643 h 511968"/>
              <a:gd name="connsiteX3" fmla="*/ 2900867 w 3095625"/>
              <a:gd name="connsiteY3" fmla="*/ 353070 h 511968"/>
              <a:gd name="connsiteX4" fmla="*/ 1759744 w 3095625"/>
              <a:gd name="connsiteY4" fmla="*/ 340518 h 511968"/>
              <a:gd name="connsiteX5" fmla="*/ 3095625 w 3095625"/>
              <a:gd name="connsiteY5" fmla="*/ 511968 h 511968"/>
              <a:gd name="connsiteX0" fmla="*/ 0 w 3095625"/>
              <a:gd name="connsiteY0" fmla="*/ 0 h 511968"/>
              <a:gd name="connsiteX1" fmla="*/ 1390650 w 3095625"/>
              <a:gd name="connsiteY1" fmla="*/ 159543 h 511968"/>
              <a:gd name="connsiteX2" fmla="*/ 222203 w 3095625"/>
              <a:gd name="connsiteY2" fmla="*/ 133383 h 511968"/>
              <a:gd name="connsiteX3" fmla="*/ 2900867 w 3095625"/>
              <a:gd name="connsiteY3" fmla="*/ 353070 h 511968"/>
              <a:gd name="connsiteX4" fmla="*/ 1759744 w 3095625"/>
              <a:gd name="connsiteY4" fmla="*/ 340518 h 511968"/>
              <a:gd name="connsiteX5" fmla="*/ 3095625 w 3095625"/>
              <a:gd name="connsiteY5" fmla="*/ 511968 h 511968"/>
              <a:gd name="connsiteX0" fmla="*/ 0 w 3095625"/>
              <a:gd name="connsiteY0" fmla="*/ 0 h 511968"/>
              <a:gd name="connsiteX1" fmla="*/ 1983123 w 3095625"/>
              <a:gd name="connsiteY1" fmla="*/ 159543 h 511968"/>
              <a:gd name="connsiteX2" fmla="*/ 222203 w 3095625"/>
              <a:gd name="connsiteY2" fmla="*/ 133383 h 511968"/>
              <a:gd name="connsiteX3" fmla="*/ 2900867 w 3095625"/>
              <a:gd name="connsiteY3" fmla="*/ 353070 h 511968"/>
              <a:gd name="connsiteX4" fmla="*/ 1759744 w 3095625"/>
              <a:gd name="connsiteY4" fmla="*/ 340518 h 511968"/>
              <a:gd name="connsiteX5" fmla="*/ 3095625 w 3095625"/>
              <a:gd name="connsiteY5" fmla="*/ 511968 h 511968"/>
              <a:gd name="connsiteX0" fmla="*/ 0 w 3628849"/>
              <a:gd name="connsiteY0" fmla="*/ 0 h 511968"/>
              <a:gd name="connsiteX1" fmla="*/ 1983123 w 3628849"/>
              <a:gd name="connsiteY1" fmla="*/ 159543 h 511968"/>
              <a:gd name="connsiteX2" fmla="*/ 222203 w 3628849"/>
              <a:gd name="connsiteY2" fmla="*/ 133383 h 511968"/>
              <a:gd name="connsiteX3" fmla="*/ 2900867 w 3628849"/>
              <a:gd name="connsiteY3" fmla="*/ 353070 h 511968"/>
              <a:gd name="connsiteX4" fmla="*/ 1759744 w 3628849"/>
              <a:gd name="connsiteY4" fmla="*/ 340518 h 511968"/>
              <a:gd name="connsiteX5" fmla="*/ 3628849 w 3628849"/>
              <a:gd name="connsiteY5" fmla="*/ 511968 h 511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28849" h="511968">
                <a:moveTo>
                  <a:pt x="0" y="0"/>
                </a:moveTo>
                <a:lnTo>
                  <a:pt x="1983123" y="159543"/>
                </a:lnTo>
                <a:lnTo>
                  <a:pt x="222203" y="133383"/>
                </a:lnTo>
                <a:lnTo>
                  <a:pt x="2900867" y="353070"/>
                </a:lnTo>
                <a:lnTo>
                  <a:pt x="1759744" y="340518"/>
                </a:lnTo>
                <a:lnTo>
                  <a:pt x="3628849" y="511968"/>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52" name="Group 51">
            <a:extLst>
              <a:ext uri="{FF2B5EF4-FFF2-40B4-BE49-F238E27FC236}">
                <a16:creationId xmlns:a16="http://schemas.microsoft.com/office/drawing/2014/main" id="{5038EB29-338F-465B-84B4-0AD98244911B}"/>
              </a:ext>
            </a:extLst>
          </p:cNvPr>
          <p:cNvGrpSpPr/>
          <p:nvPr/>
        </p:nvGrpSpPr>
        <p:grpSpPr>
          <a:xfrm>
            <a:off x="2207222" y="1694706"/>
            <a:ext cx="7727390" cy="5418531"/>
            <a:chOff x="1274917" y="3898319"/>
            <a:chExt cx="3485643" cy="2679720"/>
          </a:xfrm>
        </p:grpSpPr>
        <p:sp>
          <p:nvSpPr>
            <p:cNvPr id="53" name="Oval 52">
              <a:extLst>
                <a:ext uri="{FF2B5EF4-FFF2-40B4-BE49-F238E27FC236}">
                  <a16:creationId xmlns:a16="http://schemas.microsoft.com/office/drawing/2014/main" id="{662D2F74-FE7D-4E59-A557-83DC34201E84}"/>
                </a:ext>
              </a:extLst>
            </p:cNvPr>
            <p:cNvSpPr/>
            <p:nvPr/>
          </p:nvSpPr>
          <p:spPr>
            <a:xfrm>
              <a:off x="1350256" y="4661590"/>
              <a:ext cx="3410304" cy="94331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Arc 53">
              <a:extLst>
                <a:ext uri="{FF2B5EF4-FFF2-40B4-BE49-F238E27FC236}">
                  <a16:creationId xmlns:a16="http://schemas.microsoft.com/office/drawing/2014/main" id="{522391EE-F38E-4B9A-99F5-D47DEC7B5F41}"/>
                </a:ext>
              </a:extLst>
            </p:cNvPr>
            <p:cNvSpPr/>
            <p:nvPr/>
          </p:nvSpPr>
          <p:spPr>
            <a:xfrm>
              <a:off x="1274917" y="3898319"/>
              <a:ext cx="3483161" cy="2463452"/>
            </a:xfrm>
            <a:prstGeom prst="arc">
              <a:avLst>
                <a:gd name="adj1" fmla="val 16094079"/>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Arc 54">
              <a:extLst>
                <a:ext uri="{FF2B5EF4-FFF2-40B4-BE49-F238E27FC236}">
                  <a16:creationId xmlns:a16="http://schemas.microsoft.com/office/drawing/2014/main" id="{CD3F9178-7CEF-49AE-A0D1-85B4D8E9BAFD}"/>
                </a:ext>
              </a:extLst>
            </p:cNvPr>
            <p:cNvSpPr/>
            <p:nvPr/>
          </p:nvSpPr>
          <p:spPr>
            <a:xfrm flipH="1">
              <a:off x="1344441" y="3898319"/>
              <a:ext cx="3249119" cy="2679720"/>
            </a:xfrm>
            <a:prstGeom prst="arc">
              <a:avLst>
                <a:gd name="adj1" fmla="val 16094079"/>
                <a:gd name="adj2" fmla="val 21433329"/>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58" name="Picture 57">
            <a:extLst>
              <a:ext uri="{FF2B5EF4-FFF2-40B4-BE49-F238E27FC236}">
                <a16:creationId xmlns:a16="http://schemas.microsoft.com/office/drawing/2014/main" id="{6781A4FE-35C2-4488-B1C7-FB00277EC812}"/>
              </a:ext>
            </a:extLst>
          </p:cNvPr>
          <p:cNvPicPr>
            <a:picLocks noChangeAspect="1"/>
          </p:cNvPicPr>
          <p:nvPr/>
        </p:nvPicPr>
        <p:blipFill rotWithShape="1">
          <a:blip r:embed="rId10">
            <a:duotone>
              <a:schemeClr val="accent1">
                <a:shade val="45000"/>
                <a:satMod val="135000"/>
              </a:schemeClr>
              <a:prstClr val="white"/>
            </a:duotone>
          </a:blip>
          <a:srcRect l="19802" t="22201" r="15936" b="20931"/>
          <a:stretch/>
        </p:blipFill>
        <p:spPr>
          <a:xfrm flipH="1">
            <a:off x="9127656" y="3877412"/>
            <a:ext cx="418397" cy="438703"/>
          </a:xfrm>
          <a:prstGeom prst="rect">
            <a:avLst/>
          </a:prstGeom>
        </p:spPr>
      </p:pic>
      <p:pic>
        <p:nvPicPr>
          <p:cNvPr id="59" name="Picture 58">
            <a:extLst>
              <a:ext uri="{FF2B5EF4-FFF2-40B4-BE49-F238E27FC236}">
                <a16:creationId xmlns:a16="http://schemas.microsoft.com/office/drawing/2014/main" id="{6D79B453-1678-4C8E-91A9-4E8BA5B25143}"/>
              </a:ext>
            </a:extLst>
          </p:cNvPr>
          <p:cNvPicPr>
            <a:picLocks noChangeAspect="1"/>
          </p:cNvPicPr>
          <p:nvPr/>
        </p:nvPicPr>
        <p:blipFill rotWithShape="1">
          <a:blip r:embed="rId11">
            <a:duotone>
              <a:schemeClr val="accent1">
                <a:shade val="45000"/>
                <a:satMod val="135000"/>
              </a:schemeClr>
              <a:prstClr val="white"/>
            </a:duotone>
            <a:extLst>
              <a:ext uri="{BEBA8EAE-BF5A-486C-A8C5-ECC9F3942E4B}">
                <a14:imgProps xmlns:a14="http://schemas.microsoft.com/office/drawing/2010/main">
                  <a14:imgLayer r:embed="rId12">
                    <a14:imgEffect>
                      <a14:saturation sat="400000"/>
                    </a14:imgEffect>
                  </a14:imgLayer>
                </a14:imgProps>
              </a:ext>
            </a:extLst>
          </a:blip>
          <a:srcRect l="14308" t="6291" r="15217" b="30691"/>
          <a:stretch/>
        </p:blipFill>
        <p:spPr>
          <a:xfrm rot="20981281" flipH="1">
            <a:off x="5228241" y="4698511"/>
            <a:ext cx="467439" cy="382269"/>
          </a:xfrm>
          <a:prstGeom prst="rect">
            <a:avLst/>
          </a:prstGeom>
        </p:spPr>
      </p:pic>
      <p:sp>
        <p:nvSpPr>
          <p:cNvPr id="60" name="TextBox 59">
            <a:extLst>
              <a:ext uri="{FF2B5EF4-FFF2-40B4-BE49-F238E27FC236}">
                <a16:creationId xmlns:a16="http://schemas.microsoft.com/office/drawing/2014/main" id="{852A606D-2618-46D8-A5BA-EC150BC7A563}"/>
              </a:ext>
            </a:extLst>
          </p:cNvPr>
          <p:cNvSpPr txBox="1"/>
          <p:nvPr/>
        </p:nvSpPr>
        <p:spPr>
          <a:xfrm>
            <a:off x="6905216" y="3375720"/>
            <a:ext cx="100111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1" u="none" strike="noStrike" kern="1200" cap="none" spc="0" normalizeH="0" baseline="0" noProof="0">
                <a:ln>
                  <a:noFill/>
                </a:ln>
                <a:solidFill>
                  <a:prstClr val="black"/>
                </a:solidFill>
                <a:effectLst/>
                <a:uLnTx/>
                <a:uFillTx/>
                <a:latin typeface="Calibri" panose="020F0502020204030204"/>
                <a:ea typeface="+mn-ea"/>
                <a:cs typeface="+mn-cs"/>
              </a:rPr>
              <a:t>Effectors</a:t>
            </a:r>
          </a:p>
        </p:txBody>
      </p:sp>
      <p:sp>
        <p:nvSpPr>
          <p:cNvPr id="61" name="TextBox 60">
            <a:extLst>
              <a:ext uri="{FF2B5EF4-FFF2-40B4-BE49-F238E27FC236}">
                <a16:creationId xmlns:a16="http://schemas.microsoft.com/office/drawing/2014/main" id="{6203ED87-8943-4642-B794-0F6724DBF656}"/>
              </a:ext>
            </a:extLst>
          </p:cNvPr>
          <p:cNvSpPr txBox="1"/>
          <p:nvPr/>
        </p:nvSpPr>
        <p:spPr>
          <a:xfrm>
            <a:off x="4720255" y="2625380"/>
            <a:ext cx="94817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1" u="none" strike="noStrike" kern="1200" cap="none" spc="0" normalizeH="0" baseline="0" noProof="0">
                <a:ln>
                  <a:noFill/>
                </a:ln>
                <a:solidFill>
                  <a:prstClr val="black"/>
                </a:solidFill>
                <a:effectLst/>
                <a:uLnTx/>
                <a:uFillTx/>
                <a:latin typeface="Calibri" panose="020F0502020204030204"/>
                <a:ea typeface="+mn-ea"/>
                <a:cs typeface="+mn-cs"/>
              </a:rPr>
              <a:t>Network</a:t>
            </a:r>
          </a:p>
        </p:txBody>
      </p:sp>
      <p:sp>
        <p:nvSpPr>
          <p:cNvPr id="62" name="TextBox 61">
            <a:extLst>
              <a:ext uri="{FF2B5EF4-FFF2-40B4-BE49-F238E27FC236}">
                <a16:creationId xmlns:a16="http://schemas.microsoft.com/office/drawing/2014/main" id="{233194FE-D0D1-4235-8A29-B5D5DEA9BE1F}"/>
              </a:ext>
            </a:extLst>
          </p:cNvPr>
          <p:cNvSpPr txBox="1"/>
          <p:nvPr/>
        </p:nvSpPr>
        <p:spPr>
          <a:xfrm>
            <a:off x="6625759" y="2509926"/>
            <a:ext cx="646873"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1" u="none" strike="noStrike" kern="1200" cap="none" spc="0" normalizeH="0" baseline="0" noProof="0">
                <a:ln>
                  <a:noFill/>
                </a:ln>
                <a:solidFill>
                  <a:prstClr val="black"/>
                </a:solidFill>
                <a:effectLst/>
                <a:uLnTx/>
                <a:uFillTx/>
                <a:latin typeface="Calibri" panose="020F0502020204030204"/>
                <a:ea typeface="+mn-ea"/>
                <a:cs typeface="+mn-cs"/>
              </a:rPr>
              <a:t>UAS</a:t>
            </a:r>
          </a:p>
        </p:txBody>
      </p:sp>
      <p:sp>
        <p:nvSpPr>
          <p:cNvPr id="63" name="Cloud 62">
            <a:extLst>
              <a:ext uri="{FF2B5EF4-FFF2-40B4-BE49-F238E27FC236}">
                <a16:creationId xmlns:a16="http://schemas.microsoft.com/office/drawing/2014/main" id="{97620375-ED47-4B44-A755-280025C7BFA1}"/>
              </a:ext>
            </a:extLst>
          </p:cNvPr>
          <p:cNvSpPr/>
          <p:nvPr/>
        </p:nvSpPr>
        <p:spPr>
          <a:xfrm>
            <a:off x="4197281" y="1864917"/>
            <a:ext cx="1606051" cy="615900"/>
          </a:xfrm>
          <a:prstGeom prst="clou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4" name="Rectangle 63">
            <a:extLst>
              <a:ext uri="{FF2B5EF4-FFF2-40B4-BE49-F238E27FC236}">
                <a16:creationId xmlns:a16="http://schemas.microsoft.com/office/drawing/2014/main" id="{10878B50-2667-44F8-87D2-0FD7CFEBB1CC}"/>
              </a:ext>
            </a:extLst>
          </p:cNvPr>
          <p:cNvSpPr/>
          <p:nvPr/>
        </p:nvSpPr>
        <p:spPr>
          <a:xfrm>
            <a:off x="4543242" y="1975218"/>
            <a:ext cx="891227" cy="38213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1" u="none" strike="noStrike" kern="1200" cap="none" spc="0" normalizeH="0" baseline="0" noProof="0">
                <a:ln>
                  <a:noFill/>
                </a:ln>
                <a:solidFill>
                  <a:prstClr val="black"/>
                </a:solidFill>
                <a:effectLst/>
                <a:uLnTx/>
                <a:uFillTx/>
                <a:latin typeface="Calibri" panose="020F0502020204030204"/>
                <a:ea typeface="+mn-ea"/>
                <a:cs typeface="+mn-cs"/>
              </a:rPr>
              <a:t>AI/ML</a:t>
            </a:r>
          </a:p>
        </p:txBody>
      </p:sp>
      <p:sp>
        <p:nvSpPr>
          <p:cNvPr id="65" name="Rectangle 64">
            <a:extLst>
              <a:ext uri="{FF2B5EF4-FFF2-40B4-BE49-F238E27FC236}">
                <a16:creationId xmlns:a16="http://schemas.microsoft.com/office/drawing/2014/main" id="{5FC32D6F-85EA-4171-9183-3D6DE92CE1D2}"/>
              </a:ext>
            </a:extLst>
          </p:cNvPr>
          <p:cNvSpPr/>
          <p:nvPr/>
        </p:nvSpPr>
        <p:spPr>
          <a:xfrm>
            <a:off x="2978191" y="2934743"/>
            <a:ext cx="1787475"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1" u="none" strike="noStrike" kern="1200" cap="none" spc="0" normalizeH="0" baseline="0" noProof="0">
                <a:ln>
                  <a:noFill/>
                </a:ln>
                <a:solidFill>
                  <a:prstClr val="black"/>
                </a:solidFill>
                <a:effectLst/>
                <a:uLnTx/>
                <a:uFillTx/>
                <a:latin typeface="Calibri" panose="020F0502020204030204"/>
                <a:ea typeface="+mn-ea"/>
                <a:cs typeface="+mn-cs"/>
              </a:rPr>
              <a:t>Novel Weapons</a:t>
            </a: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66" name="Picture 65">
            <a:extLst>
              <a:ext uri="{FF2B5EF4-FFF2-40B4-BE49-F238E27FC236}">
                <a16:creationId xmlns:a16="http://schemas.microsoft.com/office/drawing/2014/main" id="{F5B03319-93E5-4B8A-9897-FB196C6B2B84}"/>
              </a:ext>
            </a:extLst>
          </p:cNvPr>
          <p:cNvPicPr>
            <a:picLocks noChangeAspect="1"/>
          </p:cNvPicPr>
          <p:nvPr/>
        </p:nvPicPr>
        <p:blipFill rotWithShape="1">
          <a:blip r:embed="rId13">
            <a:duotone>
              <a:schemeClr val="accent1">
                <a:shade val="45000"/>
                <a:satMod val="135000"/>
              </a:schemeClr>
              <a:prstClr val="white"/>
            </a:duotone>
          </a:blip>
          <a:srcRect l="18477" t="15437" r="17527" b="14147"/>
          <a:stretch/>
        </p:blipFill>
        <p:spPr>
          <a:xfrm flipH="1">
            <a:off x="5060786" y="4231201"/>
            <a:ext cx="373683" cy="547842"/>
          </a:xfrm>
          <a:prstGeom prst="rect">
            <a:avLst/>
          </a:prstGeom>
        </p:spPr>
      </p:pic>
      <p:sp>
        <p:nvSpPr>
          <p:cNvPr id="67" name="TextBox 66">
            <a:extLst>
              <a:ext uri="{FF2B5EF4-FFF2-40B4-BE49-F238E27FC236}">
                <a16:creationId xmlns:a16="http://schemas.microsoft.com/office/drawing/2014/main" id="{7795F571-231E-46A1-A2F1-2DACC457612B}"/>
              </a:ext>
            </a:extLst>
          </p:cNvPr>
          <p:cNvSpPr txBox="1"/>
          <p:nvPr/>
        </p:nvSpPr>
        <p:spPr>
          <a:xfrm>
            <a:off x="8572313" y="3237952"/>
            <a:ext cx="877206" cy="6600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1" u="none" strike="noStrike" kern="1200" cap="none" spc="0" normalizeH="0" baseline="0" noProof="0">
                <a:ln>
                  <a:noFill/>
                </a:ln>
                <a:solidFill>
                  <a:prstClr val="black"/>
                </a:solidFill>
                <a:effectLst/>
                <a:uLnTx/>
                <a:uFillTx/>
                <a:latin typeface="Calibri" panose="020F0502020204030204"/>
                <a:ea typeface="+mn-ea"/>
                <a:cs typeface="+mn-cs"/>
              </a:rPr>
              <a:t>Sensors</a:t>
            </a:r>
          </a:p>
        </p:txBody>
      </p:sp>
      <p:grpSp>
        <p:nvGrpSpPr>
          <p:cNvPr id="68" name="Group 67">
            <a:extLst>
              <a:ext uri="{FF2B5EF4-FFF2-40B4-BE49-F238E27FC236}">
                <a16:creationId xmlns:a16="http://schemas.microsoft.com/office/drawing/2014/main" id="{2CD80800-60C1-4AD2-A075-6322C27FC6B3}"/>
              </a:ext>
            </a:extLst>
          </p:cNvPr>
          <p:cNvGrpSpPr/>
          <p:nvPr/>
        </p:nvGrpSpPr>
        <p:grpSpPr>
          <a:xfrm>
            <a:off x="3416824" y="3964800"/>
            <a:ext cx="710134" cy="602783"/>
            <a:chOff x="5059744" y="4848211"/>
            <a:chExt cx="710134" cy="602783"/>
          </a:xfrm>
        </p:grpSpPr>
        <p:pic>
          <p:nvPicPr>
            <p:cNvPr id="69" name="Picture 68">
              <a:extLst>
                <a:ext uri="{FF2B5EF4-FFF2-40B4-BE49-F238E27FC236}">
                  <a16:creationId xmlns:a16="http://schemas.microsoft.com/office/drawing/2014/main" id="{0519682C-109D-47E4-A296-9ABF5EFCEAD2}"/>
                </a:ext>
              </a:extLst>
            </p:cNvPr>
            <p:cNvPicPr>
              <a:picLocks noChangeAspect="1"/>
            </p:cNvPicPr>
            <p:nvPr/>
          </p:nvPicPr>
          <p:blipFill rotWithShape="1">
            <a:blip r:embed="rId14">
              <a:duotone>
                <a:schemeClr val="accent1">
                  <a:shade val="45000"/>
                  <a:satMod val="135000"/>
                </a:schemeClr>
                <a:prstClr val="white"/>
              </a:duotone>
            </a:blip>
            <a:srcRect l="16704" t="22037" r="13872" b="25930"/>
            <a:stretch/>
          </p:blipFill>
          <p:spPr>
            <a:xfrm>
              <a:off x="5184327" y="4848211"/>
              <a:ext cx="585551" cy="466210"/>
            </a:xfrm>
            <a:prstGeom prst="rect">
              <a:avLst/>
            </a:prstGeom>
          </p:spPr>
        </p:pic>
        <p:pic>
          <p:nvPicPr>
            <p:cNvPr id="70" name="Picture 2" descr="Transparent Armored Fighting Vehicle Silhouette, Clip Art @ Pngimages.pics">
              <a:extLst>
                <a:ext uri="{FF2B5EF4-FFF2-40B4-BE49-F238E27FC236}">
                  <a16:creationId xmlns:a16="http://schemas.microsoft.com/office/drawing/2014/main" id="{5CA0D277-1D07-453E-9C76-AADCEBD7D1B4}"/>
                </a:ext>
              </a:extLst>
            </p:cNvPr>
            <p:cNvPicPr>
              <a:picLocks noChangeAspect="1" noChangeArrowheads="1"/>
            </p:cNvPicPr>
            <p:nvPr/>
          </p:nvPicPr>
          <p:blipFill rotWithShape="1">
            <a:blip r:embed="rId3">
              <a:duotone>
                <a:schemeClr val="accent1">
                  <a:shade val="45000"/>
                  <a:satMod val="135000"/>
                </a:schemeClr>
                <a:prstClr val="white"/>
              </a:duotone>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rcRect l="49137" t="60449" r="18575" b="26224"/>
            <a:stretch/>
          </p:blipFill>
          <p:spPr bwMode="auto">
            <a:xfrm flipH="1">
              <a:off x="5059744" y="5289408"/>
              <a:ext cx="667788" cy="161586"/>
            </a:xfrm>
            <a:prstGeom prst="rect">
              <a:avLst/>
            </a:prstGeom>
            <a:solidFill>
              <a:srgbClr val="FF7C80"/>
            </a:solidFill>
            <a:ln>
              <a:noFill/>
            </a:ln>
          </p:spPr>
        </p:pic>
      </p:grpSp>
      <p:sp>
        <p:nvSpPr>
          <p:cNvPr id="72" name="TextBox 71">
            <a:extLst>
              <a:ext uri="{FF2B5EF4-FFF2-40B4-BE49-F238E27FC236}">
                <a16:creationId xmlns:a16="http://schemas.microsoft.com/office/drawing/2014/main" id="{CE083B53-BE0D-4082-A5B1-404B500E8C3B}"/>
              </a:ext>
            </a:extLst>
          </p:cNvPr>
          <p:cNvSpPr txBox="1"/>
          <p:nvPr/>
        </p:nvSpPr>
        <p:spPr>
          <a:xfrm>
            <a:off x="5407889" y="4241791"/>
            <a:ext cx="646873"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1" u="none" strike="noStrike" kern="1200" cap="none" spc="0" normalizeH="0" baseline="0" noProof="0">
                <a:ln>
                  <a:noFill/>
                </a:ln>
                <a:solidFill>
                  <a:prstClr val="black"/>
                </a:solidFill>
                <a:effectLst/>
                <a:uLnTx/>
                <a:uFillTx/>
                <a:latin typeface="Calibri" panose="020F0502020204030204"/>
                <a:ea typeface="+mn-ea"/>
                <a:cs typeface="+mn-cs"/>
              </a:rPr>
              <a:t>RAS</a:t>
            </a:r>
          </a:p>
        </p:txBody>
      </p:sp>
      <p:grpSp>
        <p:nvGrpSpPr>
          <p:cNvPr id="73" name="Group 72">
            <a:extLst>
              <a:ext uri="{FF2B5EF4-FFF2-40B4-BE49-F238E27FC236}">
                <a16:creationId xmlns:a16="http://schemas.microsoft.com/office/drawing/2014/main" id="{3AE59C45-CB0A-467B-B7C0-3CA88837314D}"/>
              </a:ext>
            </a:extLst>
          </p:cNvPr>
          <p:cNvGrpSpPr/>
          <p:nvPr/>
        </p:nvGrpSpPr>
        <p:grpSpPr>
          <a:xfrm>
            <a:off x="6853907" y="3804777"/>
            <a:ext cx="802245" cy="369960"/>
            <a:chOff x="5175920" y="4780874"/>
            <a:chExt cx="922904" cy="456298"/>
          </a:xfrm>
        </p:grpSpPr>
        <p:pic>
          <p:nvPicPr>
            <p:cNvPr id="74" name="Picture 73">
              <a:extLst>
                <a:ext uri="{FF2B5EF4-FFF2-40B4-BE49-F238E27FC236}">
                  <a16:creationId xmlns:a16="http://schemas.microsoft.com/office/drawing/2014/main" id="{7138D077-DDC5-4376-BBFE-215C1369419E}"/>
                </a:ext>
              </a:extLst>
            </p:cNvPr>
            <p:cNvPicPr>
              <a:picLocks noChangeAspect="1"/>
            </p:cNvPicPr>
            <p:nvPr/>
          </p:nvPicPr>
          <p:blipFill rotWithShape="1">
            <a:blip r:embed="rId11">
              <a:duotone>
                <a:schemeClr val="accent1">
                  <a:shade val="45000"/>
                  <a:satMod val="135000"/>
                </a:schemeClr>
                <a:prstClr val="white"/>
              </a:duotone>
              <a:extLst>
                <a:ext uri="{BEBA8EAE-BF5A-486C-A8C5-ECC9F3942E4B}">
                  <a14:imgProps xmlns:a14="http://schemas.microsoft.com/office/drawing/2010/main">
                    <a14:imgLayer r:embed="rId12">
                      <a14:imgEffect>
                        <a14:saturation sat="400000"/>
                      </a14:imgEffect>
                    </a14:imgLayer>
                  </a14:imgProps>
                </a:ext>
              </a:extLst>
            </a:blip>
            <a:srcRect l="21478" t="35105" r="20709" b="30910"/>
            <a:stretch/>
          </p:blipFill>
          <p:spPr>
            <a:xfrm>
              <a:off x="5361315" y="4961735"/>
              <a:ext cx="409566" cy="275437"/>
            </a:xfrm>
            <a:prstGeom prst="rect">
              <a:avLst/>
            </a:prstGeom>
          </p:spPr>
        </p:pic>
        <p:pic>
          <p:nvPicPr>
            <p:cNvPr id="75" name="Picture 74">
              <a:extLst>
                <a:ext uri="{FF2B5EF4-FFF2-40B4-BE49-F238E27FC236}">
                  <a16:creationId xmlns:a16="http://schemas.microsoft.com/office/drawing/2014/main" id="{32120BD2-B92D-4E98-A2ED-AE6AE2606B2F}"/>
                </a:ext>
              </a:extLst>
            </p:cNvPr>
            <p:cNvPicPr>
              <a:picLocks noChangeAspect="1"/>
            </p:cNvPicPr>
            <p:nvPr/>
          </p:nvPicPr>
          <p:blipFill rotWithShape="1">
            <a:blip r:embed="rId15">
              <a:duotone>
                <a:schemeClr val="accent1">
                  <a:shade val="45000"/>
                  <a:satMod val="135000"/>
                </a:schemeClr>
                <a:prstClr val="white"/>
              </a:duotone>
              <a:alphaModFix amt="70000"/>
            </a:blip>
            <a:srcRect l="39442" r="40962"/>
            <a:stretch/>
          </p:blipFill>
          <p:spPr>
            <a:xfrm rot="5400000">
              <a:off x="5546941" y="4409853"/>
              <a:ext cx="180861" cy="922904"/>
            </a:xfrm>
            <a:prstGeom prst="rect">
              <a:avLst/>
            </a:prstGeom>
          </p:spPr>
        </p:pic>
        <p:sp>
          <p:nvSpPr>
            <p:cNvPr id="76" name="Freeform: Shape 75">
              <a:extLst>
                <a:ext uri="{FF2B5EF4-FFF2-40B4-BE49-F238E27FC236}">
                  <a16:creationId xmlns:a16="http://schemas.microsoft.com/office/drawing/2014/main" id="{675902EC-15CC-40E7-BE32-60810971B974}"/>
                </a:ext>
              </a:extLst>
            </p:cNvPr>
            <p:cNvSpPr/>
            <p:nvPr/>
          </p:nvSpPr>
          <p:spPr>
            <a:xfrm>
              <a:off x="5455933" y="4926777"/>
              <a:ext cx="184545" cy="45719"/>
            </a:xfrm>
            <a:custGeom>
              <a:avLst/>
              <a:gdLst>
                <a:gd name="connsiteX0" fmla="*/ 0 w 163830"/>
                <a:gd name="connsiteY0" fmla="*/ 0 h 30480"/>
                <a:gd name="connsiteX1" fmla="*/ 144780 w 163830"/>
                <a:gd name="connsiteY1" fmla="*/ 0 h 30480"/>
                <a:gd name="connsiteX2" fmla="*/ 163830 w 163830"/>
                <a:gd name="connsiteY2" fmla="*/ 30480 h 30480"/>
                <a:gd name="connsiteX3" fmla="*/ 0 w 163830"/>
                <a:gd name="connsiteY3" fmla="*/ 0 h 30480"/>
                <a:gd name="connsiteX0" fmla="*/ 51911 w 215741"/>
                <a:gd name="connsiteY0" fmla="*/ 0 h 36506"/>
                <a:gd name="connsiteX1" fmla="*/ 196691 w 215741"/>
                <a:gd name="connsiteY1" fmla="*/ 0 h 36506"/>
                <a:gd name="connsiteX2" fmla="*/ 215741 w 215741"/>
                <a:gd name="connsiteY2" fmla="*/ 30480 h 36506"/>
                <a:gd name="connsiteX3" fmla="*/ 0 w 215741"/>
                <a:gd name="connsiteY3" fmla="*/ 34959 h 36506"/>
                <a:gd name="connsiteX4" fmla="*/ 51911 w 215741"/>
                <a:gd name="connsiteY4" fmla="*/ 0 h 36506"/>
                <a:gd name="connsiteX0" fmla="*/ 51911 w 215741"/>
                <a:gd name="connsiteY0" fmla="*/ 0 h 34959"/>
                <a:gd name="connsiteX1" fmla="*/ 196691 w 215741"/>
                <a:gd name="connsiteY1" fmla="*/ 0 h 34959"/>
                <a:gd name="connsiteX2" fmla="*/ 215741 w 215741"/>
                <a:gd name="connsiteY2" fmla="*/ 30480 h 34959"/>
                <a:gd name="connsiteX3" fmla="*/ 0 w 215741"/>
                <a:gd name="connsiteY3" fmla="*/ 34959 h 34959"/>
                <a:gd name="connsiteX4" fmla="*/ 51911 w 215741"/>
                <a:gd name="connsiteY4" fmla="*/ 0 h 34959"/>
                <a:gd name="connsiteX0" fmla="*/ 0 w 249555"/>
                <a:gd name="connsiteY0" fmla="*/ 0 h 34959"/>
                <a:gd name="connsiteX1" fmla="*/ 230505 w 249555"/>
                <a:gd name="connsiteY1" fmla="*/ 0 h 34959"/>
                <a:gd name="connsiteX2" fmla="*/ 249555 w 249555"/>
                <a:gd name="connsiteY2" fmla="*/ 30480 h 34959"/>
                <a:gd name="connsiteX3" fmla="*/ 33814 w 249555"/>
                <a:gd name="connsiteY3" fmla="*/ 34959 h 34959"/>
                <a:gd name="connsiteX4" fmla="*/ 0 w 249555"/>
                <a:gd name="connsiteY4" fmla="*/ 0 h 349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555" h="34959">
                  <a:moveTo>
                    <a:pt x="0" y="0"/>
                  </a:moveTo>
                  <a:lnTo>
                    <a:pt x="230505" y="0"/>
                  </a:lnTo>
                  <a:lnTo>
                    <a:pt x="249555" y="30480"/>
                  </a:lnTo>
                  <a:lnTo>
                    <a:pt x="33814" y="34959"/>
                  </a:lnTo>
                  <a:lnTo>
                    <a:pt x="0" y="0"/>
                  </a:lnTo>
                  <a:close/>
                </a:path>
              </a:pathLst>
            </a:custGeom>
            <a:ln>
              <a:solidFill>
                <a:srgbClr val="4A6D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77" name="Picture 76">
            <a:extLst>
              <a:ext uri="{FF2B5EF4-FFF2-40B4-BE49-F238E27FC236}">
                <a16:creationId xmlns:a16="http://schemas.microsoft.com/office/drawing/2014/main" id="{07C3408A-8211-4E6D-BD28-67845D27D26B}"/>
              </a:ext>
            </a:extLst>
          </p:cNvPr>
          <p:cNvPicPr>
            <a:picLocks noChangeAspect="1"/>
          </p:cNvPicPr>
          <p:nvPr/>
        </p:nvPicPr>
        <p:blipFill rotWithShape="1">
          <a:blip r:embed="rId15">
            <a:duotone>
              <a:schemeClr val="accent1">
                <a:shade val="45000"/>
                <a:satMod val="135000"/>
              </a:schemeClr>
              <a:prstClr val="white"/>
            </a:duotone>
            <a:alphaModFix amt="70000"/>
          </a:blip>
          <a:srcRect l="39442" r="40962"/>
          <a:stretch/>
        </p:blipFill>
        <p:spPr>
          <a:xfrm rot="5400000">
            <a:off x="6911426" y="2772612"/>
            <a:ext cx="146640" cy="802245"/>
          </a:xfrm>
          <a:prstGeom prst="rect">
            <a:avLst/>
          </a:prstGeom>
        </p:spPr>
      </p:pic>
      <p:pic>
        <p:nvPicPr>
          <p:cNvPr id="78" name="Picture 2" descr="Drone Quad Thin Transparent PNG &amp;amp; SVG Vector">
            <a:extLst>
              <a:ext uri="{FF2B5EF4-FFF2-40B4-BE49-F238E27FC236}">
                <a16:creationId xmlns:a16="http://schemas.microsoft.com/office/drawing/2014/main" id="{D445290A-9002-4385-9F18-6DD26133BDDD}"/>
              </a:ext>
            </a:extLst>
          </p:cNvPr>
          <p:cNvPicPr>
            <a:picLocks noChangeAspect="1" noChangeArrowheads="1"/>
          </p:cNvPicPr>
          <p:nvPr/>
        </p:nvPicPr>
        <p:blipFill rotWithShape="1">
          <a:blip r:embed="rId16">
            <a:duotone>
              <a:schemeClr val="accent1">
                <a:shade val="45000"/>
                <a:satMod val="135000"/>
              </a:schemeClr>
              <a:prstClr val="white"/>
            </a:duotone>
            <a:extLst>
              <a:ext uri="{28A0092B-C50C-407E-A947-70E740481C1C}">
                <a14:useLocalDpi xmlns:a14="http://schemas.microsoft.com/office/drawing/2010/main" val="0"/>
              </a:ext>
            </a:extLst>
          </a:blip>
          <a:srcRect t="25318" b="28869"/>
          <a:stretch/>
        </p:blipFill>
        <p:spPr bwMode="auto">
          <a:xfrm>
            <a:off x="6530719" y="2752774"/>
            <a:ext cx="948175" cy="434386"/>
          </a:xfrm>
          <a:prstGeom prst="rect">
            <a:avLst/>
          </a:prstGeom>
          <a:noFill/>
          <a:extLst>
            <a:ext uri="{909E8E84-426E-40DD-AFC4-6F175D3DCCD1}">
              <a14:hiddenFill xmlns:a14="http://schemas.microsoft.com/office/drawing/2010/main">
                <a:solidFill>
                  <a:srgbClr val="FFFFFF"/>
                </a:solidFill>
              </a14:hiddenFill>
            </a:ext>
          </a:extLst>
        </p:spPr>
      </p:pic>
      <p:pic>
        <p:nvPicPr>
          <p:cNvPr id="79" name="Picture 78">
            <a:extLst>
              <a:ext uri="{FF2B5EF4-FFF2-40B4-BE49-F238E27FC236}">
                <a16:creationId xmlns:a16="http://schemas.microsoft.com/office/drawing/2014/main" id="{6193D626-7266-4A68-B20E-0D85E8849A99}"/>
              </a:ext>
            </a:extLst>
          </p:cNvPr>
          <p:cNvPicPr>
            <a:picLocks noChangeAspect="1"/>
          </p:cNvPicPr>
          <p:nvPr/>
        </p:nvPicPr>
        <p:blipFill rotWithShape="1">
          <a:blip r:embed="rId11">
            <a:duotone>
              <a:schemeClr val="accent1">
                <a:shade val="45000"/>
                <a:satMod val="135000"/>
              </a:schemeClr>
              <a:prstClr val="white"/>
            </a:duotone>
            <a:extLst>
              <a:ext uri="{BEBA8EAE-BF5A-486C-A8C5-ECC9F3942E4B}">
                <a14:imgProps xmlns:a14="http://schemas.microsoft.com/office/drawing/2010/main">
                  <a14:imgLayer r:embed="rId12">
                    <a14:imgEffect>
                      <a14:saturation sat="400000"/>
                    </a14:imgEffect>
                  </a14:imgLayer>
                </a14:imgProps>
              </a:ext>
            </a:extLst>
          </a:blip>
          <a:srcRect l="14308" t="28758" r="15217" b="30692"/>
          <a:stretch/>
        </p:blipFill>
        <p:spPr>
          <a:xfrm>
            <a:off x="3930006" y="3466529"/>
            <a:ext cx="373683" cy="245980"/>
          </a:xfrm>
          <a:prstGeom prst="rect">
            <a:avLst/>
          </a:prstGeom>
        </p:spPr>
      </p:pic>
      <p:sp>
        <p:nvSpPr>
          <p:cNvPr id="80" name="Trapezoid 79">
            <a:extLst>
              <a:ext uri="{FF2B5EF4-FFF2-40B4-BE49-F238E27FC236}">
                <a16:creationId xmlns:a16="http://schemas.microsoft.com/office/drawing/2014/main" id="{6F6FA921-9359-416F-BC2D-521EC9D5465D}"/>
              </a:ext>
            </a:extLst>
          </p:cNvPr>
          <p:cNvSpPr/>
          <p:nvPr/>
        </p:nvSpPr>
        <p:spPr>
          <a:xfrm>
            <a:off x="4045956" y="3417612"/>
            <a:ext cx="118110" cy="79397"/>
          </a:xfrm>
          <a:prstGeom prst="trapezoid">
            <a:avLst/>
          </a:prstGeom>
          <a:ln>
            <a:solidFill>
              <a:srgbClr val="4A6D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81" name="Straight Connector 80">
            <a:extLst>
              <a:ext uri="{FF2B5EF4-FFF2-40B4-BE49-F238E27FC236}">
                <a16:creationId xmlns:a16="http://schemas.microsoft.com/office/drawing/2014/main" id="{2741195B-9048-4D7B-89BD-88D0A927146B}"/>
              </a:ext>
            </a:extLst>
          </p:cNvPr>
          <p:cNvCxnSpPr>
            <a:cxnSpLocks/>
          </p:cNvCxnSpPr>
          <p:nvPr/>
        </p:nvCxnSpPr>
        <p:spPr>
          <a:xfrm flipV="1">
            <a:off x="4156101" y="1938191"/>
            <a:ext cx="3498668" cy="1504306"/>
          </a:xfrm>
          <a:prstGeom prst="line">
            <a:avLst/>
          </a:prstGeom>
          <a:ln w="6350" cmpd="sng">
            <a:solidFill>
              <a:srgbClr val="00B0F0"/>
            </a:solidFill>
          </a:ln>
        </p:spPr>
        <p:style>
          <a:lnRef idx="3">
            <a:schemeClr val="accent2"/>
          </a:lnRef>
          <a:fillRef idx="0">
            <a:schemeClr val="accent2"/>
          </a:fillRef>
          <a:effectRef idx="2">
            <a:schemeClr val="accent2"/>
          </a:effectRef>
          <a:fontRef idx="minor">
            <a:schemeClr val="tx1"/>
          </a:fontRef>
        </p:style>
      </p:cxnSp>
      <p:pic>
        <p:nvPicPr>
          <p:cNvPr id="83" name="Picture 2" descr="Drone Quad Thin Transparent PNG &amp;amp; SVG Vector">
            <a:extLst>
              <a:ext uri="{FF2B5EF4-FFF2-40B4-BE49-F238E27FC236}">
                <a16:creationId xmlns:a16="http://schemas.microsoft.com/office/drawing/2014/main" id="{0CE70B8B-3734-4A7C-A326-FADDBC221155}"/>
              </a:ext>
            </a:extLst>
          </p:cNvPr>
          <p:cNvPicPr>
            <a:picLocks noChangeAspect="1" noChangeArrowheads="1"/>
          </p:cNvPicPr>
          <p:nvPr/>
        </p:nvPicPr>
        <p:blipFill rotWithShape="1">
          <a:blip r:embed="rId16">
            <a:duotone>
              <a:schemeClr val="accent2">
                <a:shade val="45000"/>
                <a:satMod val="135000"/>
              </a:schemeClr>
              <a:prstClr val="white"/>
            </a:duotone>
            <a:extLst>
              <a:ext uri="{28A0092B-C50C-407E-A947-70E740481C1C}">
                <a14:useLocalDpi xmlns:a14="http://schemas.microsoft.com/office/drawing/2010/main" val="0"/>
              </a:ext>
            </a:extLst>
          </a:blip>
          <a:srcRect t="25318" b="28869"/>
          <a:stretch/>
        </p:blipFill>
        <p:spPr bwMode="auto">
          <a:xfrm>
            <a:off x="8653568" y="1735573"/>
            <a:ext cx="948175" cy="434386"/>
          </a:xfrm>
          <a:prstGeom prst="rect">
            <a:avLst/>
          </a:prstGeom>
          <a:noFill/>
          <a:extLst>
            <a:ext uri="{909E8E84-426E-40DD-AFC4-6F175D3DCCD1}">
              <a14:hiddenFill xmlns:a14="http://schemas.microsoft.com/office/drawing/2010/main">
                <a:solidFill>
                  <a:srgbClr val="FFFFFF"/>
                </a:solidFill>
              </a14:hiddenFill>
            </a:ext>
          </a:extLst>
        </p:spPr>
      </p:pic>
      <p:sp>
        <p:nvSpPr>
          <p:cNvPr id="84" name="Oval 83">
            <a:extLst>
              <a:ext uri="{FF2B5EF4-FFF2-40B4-BE49-F238E27FC236}">
                <a16:creationId xmlns:a16="http://schemas.microsoft.com/office/drawing/2014/main" id="{6DA161C3-0C97-4119-A51A-E3B563C69EF7}"/>
              </a:ext>
            </a:extLst>
          </p:cNvPr>
          <p:cNvSpPr/>
          <p:nvPr/>
        </p:nvSpPr>
        <p:spPr>
          <a:xfrm>
            <a:off x="5508908" y="1612754"/>
            <a:ext cx="252000" cy="252000"/>
          </a:xfrm>
          <a:prstGeom prst="ellipse">
            <a:avLst/>
          </a:prstGeom>
          <a:solidFill>
            <a:sysClr val="windowText" lastClr="000000"/>
          </a:solidFill>
          <a:ln w="12700" cap="flat" cmpd="sng" algn="ctr">
            <a:solidFill>
              <a:sysClr val="windowText" lastClr="000000">
                <a:shade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0" cap="none" spc="0" normalizeH="0" baseline="0" noProof="0">
                <a:ln>
                  <a:noFill/>
                </a:ln>
                <a:solidFill>
                  <a:prstClr val="white"/>
                </a:solidFill>
                <a:effectLst/>
                <a:uLnTx/>
                <a:uFillTx/>
                <a:latin typeface="Univers Condensed" panose="020B0506020202050204" pitchFamily="34" charset="0"/>
                <a:ea typeface="+mn-ea"/>
                <a:cs typeface="+mn-cs"/>
              </a:rPr>
              <a:t>1</a:t>
            </a:r>
          </a:p>
        </p:txBody>
      </p:sp>
      <p:pic>
        <p:nvPicPr>
          <p:cNvPr id="85" name="Picture 2" descr="Drone Quad Thin Transparent PNG &amp;amp; SVG Vector">
            <a:extLst>
              <a:ext uri="{FF2B5EF4-FFF2-40B4-BE49-F238E27FC236}">
                <a16:creationId xmlns:a16="http://schemas.microsoft.com/office/drawing/2014/main" id="{F8A56013-2529-43F1-8EE0-8FB7FDDC6F3D}"/>
              </a:ext>
            </a:extLst>
          </p:cNvPr>
          <p:cNvPicPr>
            <a:picLocks noChangeAspect="1" noChangeArrowheads="1"/>
          </p:cNvPicPr>
          <p:nvPr/>
        </p:nvPicPr>
        <p:blipFill rotWithShape="1">
          <a:blip r:embed="rId16">
            <a:duotone>
              <a:schemeClr val="accent2">
                <a:shade val="45000"/>
                <a:satMod val="135000"/>
              </a:schemeClr>
              <a:prstClr val="white"/>
            </a:duotone>
            <a:extLst>
              <a:ext uri="{28A0092B-C50C-407E-A947-70E740481C1C}">
                <a14:useLocalDpi xmlns:a14="http://schemas.microsoft.com/office/drawing/2010/main" val="0"/>
              </a:ext>
            </a:extLst>
          </a:blip>
          <a:srcRect t="25318" b="28869"/>
          <a:stretch/>
        </p:blipFill>
        <p:spPr bwMode="auto">
          <a:xfrm>
            <a:off x="7263153" y="1750131"/>
            <a:ext cx="948175" cy="434386"/>
          </a:xfrm>
          <a:prstGeom prst="rect">
            <a:avLst/>
          </a:prstGeom>
          <a:noFill/>
          <a:extLst>
            <a:ext uri="{909E8E84-426E-40DD-AFC4-6F175D3DCCD1}">
              <a14:hiddenFill xmlns:a14="http://schemas.microsoft.com/office/drawing/2010/main">
                <a:solidFill>
                  <a:srgbClr val="FFFFFF"/>
                </a:solidFill>
              </a14:hiddenFill>
            </a:ext>
          </a:extLst>
        </p:spPr>
      </p:pic>
      <p:pic>
        <p:nvPicPr>
          <p:cNvPr id="86" name="Picture 85">
            <a:extLst>
              <a:ext uri="{FF2B5EF4-FFF2-40B4-BE49-F238E27FC236}">
                <a16:creationId xmlns:a16="http://schemas.microsoft.com/office/drawing/2014/main" id="{E5F40E6F-2DE1-4AE5-919E-90EF65F7E365}"/>
              </a:ext>
            </a:extLst>
          </p:cNvPr>
          <p:cNvPicPr>
            <a:picLocks noChangeAspect="1"/>
          </p:cNvPicPr>
          <p:nvPr/>
        </p:nvPicPr>
        <p:blipFill rotWithShape="1">
          <a:blip r:embed="rId15">
            <a:alphaModFix amt="70000"/>
            <a:duotone>
              <a:schemeClr val="accent2">
                <a:shade val="45000"/>
                <a:satMod val="135000"/>
              </a:schemeClr>
              <a:prstClr val="white"/>
            </a:duotone>
          </a:blip>
          <a:srcRect l="39442" r="40962"/>
          <a:stretch/>
        </p:blipFill>
        <p:spPr>
          <a:xfrm rot="4335482" flipV="1">
            <a:off x="8642440" y="2111779"/>
            <a:ext cx="178991" cy="979232"/>
          </a:xfrm>
          <a:prstGeom prst="rect">
            <a:avLst/>
          </a:prstGeom>
        </p:spPr>
      </p:pic>
      <p:grpSp>
        <p:nvGrpSpPr>
          <p:cNvPr id="87" name="Group 86">
            <a:extLst>
              <a:ext uri="{FF2B5EF4-FFF2-40B4-BE49-F238E27FC236}">
                <a16:creationId xmlns:a16="http://schemas.microsoft.com/office/drawing/2014/main" id="{D46B114A-0AFA-43D3-B53B-FF1851F26209}"/>
              </a:ext>
            </a:extLst>
          </p:cNvPr>
          <p:cNvGrpSpPr/>
          <p:nvPr/>
        </p:nvGrpSpPr>
        <p:grpSpPr>
          <a:xfrm>
            <a:off x="6437996" y="3571196"/>
            <a:ext cx="291256" cy="351424"/>
            <a:chOff x="6982848" y="4056622"/>
            <a:chExt cx="291256" cy="351424"/>
          </a:xfrm>
        </p:grpSpPr>
        <p:pic>
          <p:nvPicPr>
            <p:cNvPr id="88" name="Picture 87">
              <a:extLst>
                <a:ext uri="{FF2B5EF4-FFF2-40B4-BE49-F238E27FC236}">
                  <a16:creationId xmlns:a16="http://schemas.microsoft.com/office/drawing/2014/main" id="{46913F85-6100-41E2-87E1-807441BA4575}"/>
                </a:ext>
              </a:extLst>
            </p:cNvPr>
            <p:cNvPicPr>
              <a:picLocks noChangeAspect="1"/>
            </p:cNvPicPr>
            <p:nvPr/>
          </p:nvPicPr>
          <p:blipFill rotWithShape="1">
            <a:blip r:embed="rId11">
              <a:duotone>
                <a:schemeClr val="accent1">
                  <a:shade val="45000"/>
                  <a:satMod val="135000"/>
                </a:schemeClr>
                <a:prstClr val="white"/>
              </a:duotone>
              <a:extLst>
                <a:ext uri="{BEBA8EAE-BF5A-486C-A8C5-ECC9F3942E4B}">
                  <a14:imgProps xmlns:a14="http://schemas.microsoft.com/office/drawing/2010/main">
                    <a14:imgLayer r:embed="rId12">
                      <a14:imgEffect>
                        <a14:saturation sat="400000"/>
                      </a14:imgEffect>
                    </a14:imgLayer>
                  </a14:imgProps>
                </a:ext>
              </a:extLst>
            </a:blip>
            <a:srcRect l="14308" t="6291" r="15217" b="30691"/>
            <a:stretch/>
          </p:blipFill>
          <p:spPr>
            <a:xfrm>
              <a:off x="6982848" y="4110098"/>
              <a:ext cx="291256" cy="297948"/>
            </a:xfrm>
            <a:prstGeom prst="rect">
              <a:avLst/>
            </a:prstGeom>
          </p:spPr>
        </p:pic>
        <p:cxnSp>
          <p:nvCxnSpPr>
            <p:cNvPr id="89" name="Straight Connector 88">
              <a:extLst>
                <a:ext uri="{FF2B5EF4-FFF2-40B4-BE49-F238E27FC236}">
                  <a16:creationId xmlns:a16="http://schemas.microsoft.com/office/drawing/2014/main" id="{6CBE94F2-0D3D-45FE-8856-BAF2F1659D5C}"/>
                </a:ext>
              </a:extLst>
            </p:cNvPr>
            <p:cNvCxnSpPr>
              <a:cxnSpLocks/>
            </p:cNvCxnSpPr>
            <p:nvPr/>
          </p:nvCxnSpPr>
          <p:spPr>
            <a:xfrm flipH="1">
              <a:off x="7019356" y="4080121"/>
              <a:ext cx="151064" cy="114290"/>
            </a:xfrm>
            <a:prstGeom prst="line">
              <a:avLst/>
            </a:prstGeom>
            <a:ln w="9525">
              <a:solidFill>
                <a:srgbClr val="4A6DAD"/>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2DD65E46-2900-470E-B95E-7244DB316F65}"/>
                </a:ext>
              </a:extLst>
            </p:cNvPr>
            <p:cNvCxnSpPr>
              <a:cxnSpLocks/>
            </p:cNvCxnSpPr>
            <p:nvPr/>
          </p:nvCxnSpPr>
          <p:spPr>
            <a:xfrm flipH="1">
              <a:off x="7163403" y="4056622"/>
              <a:ext cx="40647" cy="29159"/>
            </a:xfrm>
            <a:prstGeom prst="line">
              <a:avLst/>
            </a:prstGeom>
            <a:ln w="19050">
              <a:solidFill>
                <a:srgbClr val="4A6DAD"/>
              </a:solidFill>
            </a:ln>
          </p:spPr>
          <p:style>
            <a:lnRef idx="1">
              <a:schemeClr val="accent1"/>
            </a:lnRef>
            <a:fillRef idx="0">
              <a:schemeClr val="accent1"/>
            </a:fillRef>
            <a:effectRef idx="0">
              <a:schemeClr val="accent1"/>
            </a:effectRef>
            <a:fontRef idx="minor">
              <a:schemeClr val="tx1"/>
            </a:fontRef>
          </p:style>
        </p:cxnSp>
        <p:sp>
          <p:nvSpPr>
            <p:cNvPr id="95" name="Rectangle 94">
              <a:extLst>
                <a:ext uri="{FF2B5EF4-FFF2-40B4-BE49-F238E27FC236}">
                  <a16:creationId xmlns:a16="http://schemas.microsoft.com/office/drawing/2014/main" id="{4E58AAA2-7F21-4BCB-B913-6161BA0376AD}"/>
                </a:ext>
              </a:extLst>
            </p:cNvPr>
            <p:cNvSpPr/>
            <p:nvPr/>
          </p:nvSpPr>
          <p:spPr>
            <a:xfrm>
              <a:off x="7147189" y="4157822"/>
              <a:ext cx="97526" cy="581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96" name="Cloud 95">
            <a:extLst>
              <a:ext uri="{FF2B5EF4-FFF2-40B4-BE49-F238E27FC236}">
                <a16:creationId xmlns:a16="http://schemas.microsoft.com/office/drawing/2014/main" id="{9AB656E4-8385-4C23-B00D-4C5ABCCC5C38}"/>
              </a:ext>
            </a:extLst>
          </p:cNvPr>
          <p:cNvSpPr/>
          <p:nvPr/>
        </p:nvSpPr>
        <p:spPr>
          <a:xfrm rot="20310805">
            <a:off x="6656691" y="3466775"/>
            <a:ext cx="169331" cy="92246"/>
          </a:xfrm>
          <a:prstGeom prst="cloud">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7" name="Teardrop 96">
            <a:extLst>
              <a:ext uri="{FF2B5EF4-FFF2-40B4-BE49-F238E27FC236}">
                <a16:creationId xmlns:a16="http://schemas.microsoft.com/office/drawing/2014/main" id="{92B2B8AE-0D63-46F5-9768-CEF7C29E0C43}"/>
              </a:ext>
            </a:extLst>
          </p:cNvPr>
          <p:cNvSpPr/>
          <p:nvPr/>
        </p:nvSpPr>
        <p:spPr>
          <a:xfrm rot="848149">
            <a:off x="6674023" y="3501472"/>
            <a:ext cx="55229" cy="62702"/>
          </a:xfrm>
          <a:prstGeom prst="teardrop">
            <a:avLst>
              <a:gd name="adj" fmla="val 148290"/>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98" name="Straight Connector 97">
            <a:extLst>
              <a:ext uri="{FF2B5EF4-FFF2-40B4-BE49-F238E27FC236}">
                <a16:creationId xmlns:a16="http://schemas.microsoft.com/office/drawing/2014/main" id="{9498C867-25DE-4D29-80A6-2039962E82C0}"/>
              </a:ext>
            </a:extLst>
          </p:cNvPr>
          <p:cNvCxnSpPr>
            <a:cxnSpLocks/>
          </p:cNvCxnSpPr>
          <p:nvPr/>
        </p:nvCxnSpPr>
        <p:spPr>
          <a:xfrm flipV="1">
            <a:off x="6766588" y="1959540"/>
            <a:ext cx="2221008" cy="1524302"/>
          </a:xfrm>
          <a:prstGeom prst="line">
            <a:avLst/>
          </a:prstGeom>
          <a:ln w="6350" cmpd="sng">
            <a:solidFill>
              <a:schemeClr val="tx1"/>
            </a:solidFill>
          </a:ln>
        </p:spPr>
        <p:style>
          <a:lnRef idx="3">
            <a:schemeClr val="accent2"/>
          </a:lnRef>
          <a:fillRef idx="0">
            <a:schemeClr val="accent2"/>
          </a:fillRef>
          <a:effectRef idx="2">
            <a:schemeClr val="accent2"/>
          </a:effectRef>
          <a:fontRef idx="minor">
            <a:schemeClr val="tx1"/>
          </a:fontRef>
        </p:style>
      </p:cxnSp>
      <p:cxnSp>
        <p:nvCxnSpPr>
          <p:cNvPr id="100" name="Straight Connector 99">
            <a:extLst>
              <a:ext uri="{FF2B5EF4-FFF2-40B4-BE49-F238E27FC236}">
                <a16:creationId xmlns:a16="http://schemas.microsoft.com/office/drawing/2014/main" id="{28CD1C3F-CB7C-41A0-912F-DDD2657FFA38}"/>
              </a:ext>
            </a:extLst>
          </p:cNvPr>
          <p:cNvCxnSpPr>
            <a:cxnSpLocks/>
            <a:stCxn id="97" idx="0"/>
          </p:cNvCxnSpPr>
          <p:nvPr/>
        </p:nvCxnSpPr>
        <p:spPr>
          <a:xfrm flipV="1">
            <a:off x="6728416" y="2768124"/>
            <a:ext cx="1699195" cy="771443"/>
          </a:xfrm>
          <a:prstGeom prst="line">
            <a:avLst/>
          </a:prstGeom>
          <a:ln w="6350" cmpd="sng">
            <a:solidFill>
              <a:schemeClr val="tx1"/>
            </a:solidFill>
          </a:ln>
        </p:spPr>
        <p:style>
          <a:lnRef idx="3">
            <a:schemeClr val="accent2"/>
          </a:lnRef>
          <a:fillRef idx="0">
            <a:schemeClr val="accent2"/>
          </a:fillRef>
          <a:effectRef idx="2">
            <a:schemeClr val="accent2"/>
          </a:effectRef>
          <a:fontRef idx="minor">
            <a:schemeClr val="tx1"/>
          </a:fontRef>
        </p:style>
      </p:cxnSp>
      <p:sp>
        <p:nvSpPr>
          <p:cNvPr id="101" name="Oval 100">
            <a:extLst>
              <a:ext uri="{FF2B5EF4-FFF2-40B4-BE49-F238E27FC236}">
                <a16:creationId xmlns:a16="http://schemas.microsoft.com/office/drawing/2014/main" id="{FE592484-E220-4D08-8680-49287C38A721}"/>
              </a:ext>
            </a:extLst>
          </p:cNvPr>
          <p:cNvSpPr/>
          <p:nvPr/>
        </p:nvSpPr>
        <p:spPr>
          <a:xfrm>
            <a:off x="8632797" y="1998283"/>
            <a:ext cx="252000" cy="252000"/>
          </a:xfrm>
          <a:prstGeom prst="ellipse">
            <a:avLst/>
          </a:prstGeom>
          <a:solidFill>
            <a:sysClr val="windowText" lastClr="000000"/>
          </a:solidFill>
          <a:ln w="12700" cap="flat" cmpd="sng" algn="ctr">
            <a:solidFill>
              <a:sysClr val="windowText" lastClr="000000">
                <a:shade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0" cap="none" spc="0" normalizeH="0" baseline="0" noProof="0">
                <a:ln>
                  <a:noFill/>
                </a:ln>
                <a:solidFill>
                  <a:prstClr val="white"/>
                </a:solidFill>
                <a:effectLst/>
                <a:uLnTx/>
                <a:uFillTx/>
                <a:latin typeface="Univers Condensed" panose="020B0506020202050204" pitchFamily="34" charset="0"/>
                <a:ea typeface="+mn-ea"/>
                <a:cs typeface="+mn-cs"/>
              </a:rPr>
              <a:t>4</a:t>
            </a:r>
          </a:p>
        </p:txBody>
      </p:sp>
      <p:sp>
        <p:nvSpPr>
          <p:cNvPr id="103" name="Explosion: 14 Points 102">
            <a:extLst>
              <a:ext uri="{FF2B5EF4-FFF2-40B4-BE49-F238E27FC236}">
                <a16:creationId xmlns:a16="http://schemas.microsoft.com/office/drawing/2014/main" id="{9E65CB39-F39A-4EC2-9A3C-B0F5BAB17260}"/>
              </a:ext>
            </a:extLst>
          </p:cNvPr>
          <p:cNvSpPr/>
          <p:nvPr/>
        </p:nvSpPr>
        <p:spPr>
          <a:xfrm>
            <a:off x="8441452" y="2625380"/>
            <a:ext cx="248953" cy="142744"/>
          </a:xfrm>
          <a:prstGeom prst="irregularSeal2">
            <a:avLst/>
          </a:prstGeom>
          <a:solidFill>
            <a:srgbClr val="FFFF00"/>
          </a:solidFill>
          <a:ln>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4" name="Teardrop 103">
            <a:extLst>
              <a:ext uri="{FF2B5EF4-FFF2-40B4-BE49-F238E27FC236}">
                <a16:creationId xmlns:a16="http://schemas.microsoft.com/office/drawing/2014/main" id="{C2B9AAA5-C5C8-439D-B99C-3D87C43F9EA5}"/>
              </a:ext>
            </a:extLst>
          </p:cNvPr>
          <p:cNvSpPr/>
          <p:nvPr/>
        </p:nvSpPr>
        <p:spPr>
          <a:xfrm rot="848149">
            <a:off x="9104239" y="2437059"/>
            <a:ext cx="55229" cy="62702"/>
          </a:xfrm>
          <a:prstGeom prst="teardrop">
            <a:avLst>
              <a:gd name="adj" fmla="val 148290"/>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9" name="Oval 108">
            <a:extLst>
              <a:ext uri="{FF2B5EF4-FFF2-40B4-BE49-F238E27FC236}">
                <a16:creationId xmlns:a16="http://schemas.microsoft.com/office/drawing/2014/main" id="{A499FA6A-9DFE-4446-8B03-16983DC43D23}"/>
              </a:ext>
            </a:extLst>
          </p:cNvPr>
          <p:cNvSpPr/>
          <p:nvPr/>
        </p:nvSpPr>
        <p:spPr>
          <a:xfrm>
            <a:off x="8421626" y="2768124"/>
            <a:ext cx="252000" cy="252000"/>
          </a:xfrm>
          <a:prstGeom prst="ellipse">
            <a:avLst/>
          </a:prstGeom>
          <a:solidFill>
            <a:sysClr val="windowText" lastClr="000000"/>
          </a:solidFill>
          <a:ln w="12700" cap="flat" cmpd="sng" algn="ctr">
            <a:solidFill>
              <a:sysClr val="windowText" lastClr="000000">
                <a:shade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0" cap="none" spc="0" normalizeH="0" baseline="0" noProof="0">
                <a:ln>
                  <a:noFill/>
                </a:ln>
                <a:solidFill>
                  <a:prstClr val="white"/>
                </a:solidFill>
                <a:effectLst/>
                <a:uLnTx/>
                <a:uFillTx/>
                <a:latin typeface="Univers Condensed" panose="020B0506020202050204" pitchFamily="34" charset="0"/>
                <a:ea typeface="+mn-ea"/>
                <a:cs typeface="+mn-cs"/>
              </a:rPr>
              <a:t>6</a:t>
            </a:r>
          </a:p>
        </p:txBody>
      </p:sp>
      <p:pic>
        <p:nvPicPr>
          <p:cNvPr id="110" name="Picture 109">
            <a:extLst>
              <a:ext uri="{FF2B5EF4-FFF2-40B4-BE49-F238E27FC236}">
                <a16:creationId xmlns:a16="http://schemas.microsoft.com/office/drawing/2014/main" id="{7F3C49EE-9238-44E1-9A5E-D42BA8B64A53}"/>
              </a:ext>
            </a:extLst>
          </p:cNvPr>
          <p:cNvPicPr>
            <a:picLocks noChangeAspect="1"/>
          </p:cNvPicPr>
          <p:nvPr/>
        </p:nvPicPr>
        <p:blipFill rotWithShape="1">
          <a:blip r:embed="rId8">
            <a:duotone>
              <a:schemeClr val="accent2">
                <a:shade val="45000"/>
                <a:satMod val="135000"/>
              </a:schemeClr>
              <a:prstClr val="white"/>
            </a:duotone>
          </a:blip>
          <a:srcRect t="20990" b="31878"/>
          <a:stretch/>
        </p:blipFill>
        <p:spPr>
          <a:xfrm>
            <a:off x="9953407" y="4621300"/>
            <a:ext cx="1781292" cy="839554"/>
          </a:xfrm>
          <a:prstGeom prst="rect">
            <a:avLst/>
          </a:prstGeom>
        </p:spPr>
      </p:pic>
      <p:sp>
        <p:nvSpPr>
          <p:cNvPr id="118" name="Oval 117">
            <a:extLst>
              <a:ext uri="{FF2B5EF4-FFF2-40B4-BE49-F238E27FC236}">
                <a16:creationId xmlns:a16="http://schemas.microsoft.com/office/drawing/2014/main" id="{428757DE-9A08-4EC9-B95B-1ECC9ADD9D98}"/>
              </a:ext>
            </a:extLst>
          </p:cNvPr>
          <p:cNvSpPr/>
          <p:nvPr/>
        </p:nvSpPr>
        <p:spPr>
          <a:xfrm>
            <a:off x="10100548" y="4112968"/>
            <a:ext cx="252000" cy="252000"/>
          </a:xfrm>
          <a:prstGeom prst="ellipse">
            <a:avLst/>
          </a:prstGeom>
          <a:solidFill>
            <a:sysClr val="windowText" lastClr="000000"/>
          </a:solidFill>
          <a:ln w="12700" cap="flat" cmpd="sng" algn="ctr">
            <a:solidFill>
              <a:sysClr val="windowText" lastClr="000000">
                <a:shade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b="1" kern="0">
                <a:solidFill>
                  <a:prstClr val="white"/>
                </a:solidFill>
                <a:latin typeface="Univers Condensed" panose="020B0506020202050204" pitchFamily="34" charset="0"/>
              </a:rPr>
              <a:t>7</a:t>
            </a:r>
            <a:endParaRPr kumimoji="0" lang="en-GB" sz="1100" b="1" i="0" u="none" strike="noStrike" kern="0" cap="none" spc="0" normalizeH="0" baseline="0" noProof="0">
              <a:ln>
                <a:noFill/>
              </a:ln>
              <a:solidFill>
                <a:prstClr val="white"/>
              </a:solidFill>
              <a:effectLst/>
              <a:uLnTx/>
              <a:uFillTx/>
              <a:latin typeface="Univers Condensed" panose="020B0506020202050204" pitchFamily="34" charset="0"/>
              <a:ea typeface="+mn-ea"/>
              <a:cs typeface="+mn-cs"/>
            </a:endParaRPr>
          </a:p>
        </p:txBody>
      </p:sp>
      <p:grpSp>
        <p:nvGrpSpPr>
          <p:cNvPr id="119" name="Group 118">
            <a:extLst>
              <a:ext uri="{FF2B5EF4-FFF2-40B4-BE49-F238E27FC236}">
                <a16:creationId xmlns:a16="http://schemas.microsoft.com/office/drawing/2014/main" id="{CC6115E6-1F9B-4EFD-ABA3-30B52E88D482}"/>
              </a:ext>
            </a:extLst>
          </p:cNvPr>
          <p:cNvGrpSpPr/>
          <p:nvPr/>
        </p:nvGrpSpPr>
        <p:grpSpPr>
          <a:xfrm>
            <a:off x="2727006" y="4993073"/>
            <a:ext cx="920961" cy="532082"/>
            <a:chOff x="5281700" y="5348990"/>
            <a:chExt cx="2087832" cy="1537816"/>
          </a:xfrm>
        </p:grpSpPr>
        <p:pic>
          <p:nvPicPr>
            <p:cNvPr id="120" name="Picture 119">
              <a:extLst>
                <a:ext uri="{FF2B5EF4-FFF2-40B4-BE49-F238E27FC236}">
                  <a16:creationId xmlns:a16="http://schemas.microsoft.com/office/drawing/2014/main" id="{448EE7FA-5E97-448E-BCDA-C1A64BD5FD61}"/>
                </a:ext>
              </a:extLst>
            </p:cNvPr>
            <p:cNvPicPr>
              <a:picLocks noChangeAspect="1"/>
            </p:cNvPicPr>
            <p:nvPr/>
          </p:nvPicPr>
          <p:blipFill rotWithShape="1">
            <a:blip r:embed="rId17">
              <a:duotone>
                <a:schemeClr val="accent2">
                  <a:shade val="45000"/>
                  <a:satMod val="135000"/>
                </a:schemeClr>
                <a:prstClr val="white"/>
              </a:duotone>
            </a:blip>
            <a:srcRect l="38916" t="37387" b="8965"/>
            <a:stretch/>
          </p:blipFill>
          <p:spPr>
            <a:xfrm>
              <a:off x="5350621" y="5456029"/>
              <a:ext cx="2018911" cy="1430777"/>
            </a:xfrm>
            <a:prstGeom prst="rect">
              <a:avLst/>
            </a:prstGeom>
          </p:spPr>
        </p:pic>
        <p:sp>
          <p:nvSpPr>
            <p:cNvPr id="121" name="Freeform: Shape 120">
              <a:extLst>
                <a:ext uri="{FF2B5EF4-FFF2-40B4-BE49-F238E27FC236}">
                  <a16:creationId xmlns:a16="http://schemas.microsoft.com/office/drawing/2014/main" id="{33220AE1-FB58-47A5-9136-CC89ED11AA70}"/>
                </a:ext>
              </a:extLst>
            </p:cNvPr>
            <p:cNvSpPr/>
            <p:nvPr/>
          </p:nvSpPr>
          <p:spPr>
            <a:xfrm>
              <a:off x="5281700" y="5348990"/>
              <a:ext cx="944819" cy="639115"/>
            </a:xfrm>
            <a:custGeom>
              <a:avLst/>
              <a:gdLst>
                <a:gd name="connsiteX0" fmla="*/ 19455 w 817124"/>
                <a:gd name="connsiteY0" fmla="*/ 554477 h 554477"/>
                <a:gd name="connsiteX1" fmla="*/ 817124 w 817124"/>
                <a:gd name="connsiteY1" fmla="*/ 0 h 554477"/>
                <a:gd name="connsiteX2" fmla="*/ 0 w 817124"/>
                <a:gd name="connsiteY2" fmla="*/ 19455 h 554477"/>
                <a:gd name="connsiteX3" fmla="*/ 19455 w 817124"/>
                <a:gd name="connsiteY3" fmla="*/ 554477 h 554477"/>
              </a:gdLst>
              <a:ahLst/>
              <a:cxnLst>
                <a:cxn ang="0">
                  <a:pos x="connsiteX0" y="connsiteY0"/>
                </a:cxn>
                <a:cxn ang="0">
                  <a:pos x="connsiteX1" y="connsiteY1"/>
                </a:cxn>
                <a:cxn ang="0">
                  <a:pos x="connsiteX2" y="connsiteY2"/>
                </a:cxn>
                <a:cxn ang="0">
                  <a:pos x="connsiteX3" y="connsiteY3"/>
                </a:cxn>
              </a:cxnLst>
              <a:rect l="l" t="t" r="r" b="b"/>
              <a:pathLst>
                <a:path w="817124" h="554477">
                  <a:moveTo>
                    <a:pt x="19455" y="554477"/>
                  </a:moveTo>
                  <a:lnTo>
                    <a:pt x="817124" y="0"/>
                  </a:lnTo>
                  <a:lnTo>
                    <a:pt x="0" y="19455"/>
                  </a:lnTo>
                  <a:lnTo>
                    <a:pt x="19455" y="55447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cxnSp>
        <p:nvCxnSpPr>
          <p:cNvPr id="122" name="Straight Connector 121">
            <a:extLst>
              <a:ext uri="{FF2B5EF4-FFF2-40B4-BE49-F238E27FC236}">
                <a16:creationId xmlns:a16="http://schemas.microsoft.com/office/drawing/2014/main" id="{580E4C83-B390-4F34-A989-2515CC53083A}"/>
              </a:ext>
            </a:extLst>
          </p:cNvPr>
          <p:cNvCxnSpPr>
            <a:cxnSpLocks/>
          </p:cNvCxnSpPr>
          <p:nvPr/>
        </p:nvCxnSpPr>
        <p:spPr>
          <a:xfrm flipV="1">
            <a:off x="3357884" y="4843202"/>
            <a:ext cx="1834824" cy="305597"/>
          </a:xfrm>
          <a:prstGeom prst="line">
            <a:avLst/>
          </a:prstGeom>
          <a:ln w="6350" cmpd="sng">
            <a:solidFill>
              <a:schemeClr val="tx1"/>
            </a:solidFill>
          </a:ln>
        </p:spPr>
        <p:style>
          <a:lnRef idx="3">
            <a:schemeClr val="accent2"/>
          </a:lnRef>
          <a:fillRef idx="0">
            <a:schemeClr val="accent2"/>
          </a:fillRef>
          <a:effectRef idx="2">
            <a:schemeClr val="accent2"/>
          </a:effectRef>
          <a:fontRef idx="minor">
            <a:schemeClr val="tx1"/>
          </a:fontRef>
        </p:style>
      </p:cxnSp>
      <p:sp>
        <p:nvSpPr>
          <p:cNvPr id="123" name="Oval 122">
            <a:extLst>
              <a:ext uri="{FF2B5EF4-FFF2-40B4-BE49-F238E27FC236}">
                <a16:creationId xmlns:a16="http://schemas.microsoft.com/office/drawing/2014/main" id="{0550AD0F-E660-4298-B487-DA32532D223E}"/>
              </a:ext>
            </a:extLst>
          </p:cNvPr>
          <p:cNvSpPr/>
          <p:nvPr/>
        </p:nvSpPr>
        <p:spPr>
          <a:xfrm>
            <a:off x="4595621" y="4735207"/>
            <a:ext cx="252000" cy="252000"/>
          </a:xfrm>
          <a:prstGeom prst="ellipse">
            <a:avLst/>
          </a:prstGeom>
          <a:solidFill>
            <a:sysClr val="windowText" lastClr="000000"/>
          </a:solidFill>
          <a:ln w="12700" cap="flat" cmpd="sng" algn="ctr">
            <a:solidFill>
              <a:sysClr val="windowText" lastClr="000000">
                <a:shade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0" cap="none" spc="0" normalizeH="0" baseline="0" noProof="0">
                <a:ln>
                  <a:noFill/>
                </a:ln>
                <a:solidFill>
                  <a:prstClr val="white"/>
                </a:solidFill>
                <a:effectLst/>
                <a:uLnTx/>
                <a:uFillTx/>
                <a:latin typeface="Univers Condensed" panose="020B0506020202050204" pitchFamily="34" charset="0"/>
                <a:ea typeface="+mn-ea"/>
                <a:cs typeface="+mn-cs"/>
              </a:rPr>
              <a:t>8</a:t>
            </a:r>
          </a:p>
        </p:txBody>
      </p:sp>
      <p:sp>
        <p:nvSpPr>
          <p:cNvPr id="124" name="Explosion: 14 Points 123">
            <a:extLst>
              <a:ext uri="{FF2B5EF4-FFF2-40B4-BE49-F238E27FC236}">
                <a16:creationId xmlns:a16="http://schemas.microsoft.com/office/drawing/2014/main" id="{7BADE770-6868-4285-9DFD-3E66C54A2194}"/>
              </a:ext>
            </a:extLst>
          </p:cNvPr>
          <p:cNvSpPr/>
          <p:nvPr/>
        </p:nvSpPr>
        <p:spPr>
          <a:xfrm>
            <a:off x="3194001" y="5091193"/>
            <a:ext cx="248953" cy="142744"/>
          </a:xfrm>
          <a:prstGeom prst="irregularSeal2">
            <a:avLst/>
          </a:prstGeom>
          <a:solidFill>
            <a:srgbClr val="FFFF00"/>
          </a:solidFill>
          <a:ln>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6" name="Oval 125">
            <a:extLst>
              <a:ext uri="{FF2B5EF4-FFF2-40B4-BE49-F238E27FC236}">
                <a16:creationId xmlns:a16="http://schemas.microsoft.com/office/drawing/2014/main" id="{62DE6FB9-7762-4195-ACFE-701EB62E6220}"/>
              </a:ext>
            </a:extLst>
          </p:cNvPr>
          <p:cNvSpPr/>
          <p:nvPr/>
        </p:nvSpPr>
        <p:spPr>
          <a:xfrm>
            <a:off x="8803693" y="3585033"/>
            <a:ext cx="252000" cy="252000"/>
          </a:xfrm>
          <a:prstGeom prst="ellipse">
            <a:avLst/>
          </a:prstGeom>
          <a:solidFill>
            <a:sysClr val="windowText" lastClr="000000"/>
          </a:solidFill>
          <a:ln w="12700" cap="flat" cmpd="sng" algn="ctr">
            <a:solidFill>
              <a:sysClr val="windowText" lastClr="000000">
                <a:shade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b="1" kern="0">
                <a:solidFill>
                  <a:prstClr val="white"/>
                </a:solidFill>
                <a:latin typeface="Univers Condensed" panose="020B0506020202050204" pitchFamily="34" charset="0"/>
              </a:rPr>
              <a:t>9</a:t>
            </a:r>
            <a:endParaRPr kumimoji="0" lang="en-GB" sz="1100" b="1" i="0" u="none" strike="noStrike" kern="0" cap="none" spc="0" normalizeH="0" baseline="0" noProof="0">
              <a:ln>
                <a:noFill/>
              </a:ln>
              <a:solidFill>
                <a:prstClr val="white"/>
              </a:solidFill>
              <a:effectLst/>
              <a:uLnTx/>
              <a:uFillTx/>
              <a:latin typeface="Univers Condensed" panose="020B0506020202050204" pitchFamily="34" charset="0"/>
              <a:ea typeface="+mn-ea"/>
              <a:cs typeface="+mn-cs"/>
            </a:endParaRPr>
          </a:p>
        </p:txBody>
      </p:sp>
      <p:pic>
        <p:nvPicPr>
          <p:cNvPr id="127" name="Picture 126">
            <a:extLst>
              <a:ext uri="{FF2B5EF4-FFF2-40B4-BE49-F238E27FC236}">
                <a16:creationId xmlns:a16="http://schemas.microsoft.com/office/drawing/2014/main" id="{C65FF61D-17E8-4938-B3E9-A6B4539AE31B}"/>
              </a:ext>
            </a:extLst>
          </p:cNvPr>
          <p:cNvPicPr>
            <a:picLocks noChangeAspect="1"/>
          </p:cNvPicPr>
          <p:nvPr/>
        </p:nvPicPr>
        <p:blipFill rotWithShape="1">
          <a:blip r:embed="rId18">
            <a:duotone>
              <a:schemeClr val="accent2">
                <a:shade val="45000"/>
                <a:satMod val="135000"/>
              </a:schemeClr>
              <a:prstClr val="white"/>
            </a:duotone>
          </a:blip>
          <a:srcRect l="18726" t="28741" r="17529" b="29917"/>
          <a:stretch/>
        </p:blipFill>
        <p:spPr>
          <a:xfrm>
            <a:off x="8980712" y="4505301"/>
            <a:ext cx="277543" cy="180000"/>
          </a:xfrm>
          <a:prstGeom prst="rect">
            <a:avLst/>
          </a:prstGeom>
        </p:spPr>
      </p:pic>
      <p:pic>
        <p:nvPicPr>
          <p:cNvPr id="128" name="Picture 127">
            <a:extLst>
              <a:ext uri="{FF2B5EF4-FFF2-40B4-BE49-F238E27FC236}">
                <a16:creationId xmlns:a16="http://schemas.microsoft.com/office/drawing/2014/main" id="{3F5FDFAA-D959-4672-85C3-32252EBAFE98}"/>
              </a:ext>
            </a:extLst>
          </p:cNvPr>
          <p:cNvPicPr>
            <a:picLocks noChangeAspect="1"/>
          </p:cNvPicPr>
          <p:nvPr/>
        </p:nvPicPr>
        <p:blipFill rotWithShape="1">
          <a:blip r:embed="rId18">
            <a:duotone>
              <a:schemeClr val="accent2">
                <a:shade val="45000"/>
                <a:satMod val="135000"/>
              </a:schemeClr>
              <a:prstClr val="white"/>
            </a:duotone>
          </a:blip>
          <a:srcRect l="18726" t="28741" r="17529" b="29917"/>
          <a:stretch/>
        </p:blipFill>
        <p:spPr>
          <a:xfrm>
            <a:off x="7367062" y="4872818"/>
            <a:ext cx="277543" cy="180000"/>
          </a:xfrm>
          <a:prstGeom prst="rect">
            <a:avLst/>
          </a:prstGeom>
        </p:spPr>
      </p:pic>
      <p:pic>
        <p:nvPicPr>
          <p:cNvPr id="129" name="Picture 128">
            <a:extLst>
              <a:ext uri="{FF2B5EF4-FFF2-40B4-BE49-F238E27FC236}">
                <a16:creationId xmlns:a16="http://schemas.microsoft.com/office/drawing/2014/main" id="{16E0CF3C-C0C1-4840-A35F-3DD1CAAE811E}"/>
              </a:ext>
            </a:extLst>
          </p:cNvPr>
          <p:cNvPicPr>
            <a:picLocks noChangeAspect="1"/>
          </p:cNvPicPr>
          <p:nvPr/>
        </p:nvPicPr>
        <p:blipFill rotWithShape="1">
          <a:blip r:embed="rId18">
            <a:duotone>
              <a:schemeClr val="accent2">
                <a:shade val="45000"/>
                <a:satMod val="135000"/>
              </a:schemeClr>
              <a:prstClr val="white"/>
            </a:duotone>
          </a:blip>
          <a:srcRect l="18726" t="28741" r="17529" b="29917"/>
          <a:stretch/>
        </p:blipFill>
        <p:spPr>
          <a:xfrm>
            <a:off x="8488478" y="4681207"/>
            <a:ext cx="277543" cy="180000"/>
          </a:xfrm>
          <a:prstGeom prst="rect">
            <a:avLst/>
          </a:prstGeom>
        </p:spPr>
      </p:pic>
      <p:pic>
        <p:nvPicPr>
          <p:cNvPr id="130" name="Picture 129">
            <a:extLst>
              <a:ext uri="{FF2B5EF4-FFF2-40B4-BE49-F238E27FC236}">
                <a16:creationId xmlns:a16="http://schemas.microsoft.com/office/drawing/2014/main" id="{59DBC5A6-AEF3-4F8D-88B3-3E736DBB354F}"/>
              </a:ext>
            </a:extLst>
          </p:cNvPr>
          <p:cNvPicPr>
            <a:picLocks noChangeAspect="1"/>
          </p:cNvPicPr>
          <p:nvPr/>
        </p:nvPicPr>
        <p:blipFill rotWithShape="1">
          <a:blip r:embed="rId18">
            <a:duotone>
              <a:schemeClr val="accent2">
                <a:shade val="45000"/>
                <a:satMod val="135000"/>
              </a:schemeClr>
              <a:prstClr val="white"/>
            </a:duotone>
          </a:blip>
          <a:srcRect l="18726" t="28741" r="17529" b="29917"/>
          <a:stretch/>
        </p:blipFill>
        <p:spPr>
          <a:xfrm>
            <a:off x="8169207" y="5108386"/>
            <a:ext cx="277543" cy="180000"/>
          </a:xfrm>
          <a:prstGeom prst="rect">
            <a:avLst/>
          </a:prstGeom>
        </p:spPr>
      </p:pic>
      <p:pic>
        <p:nvPicPr>
          <p:cNvPr id="131" name="Picture 130">
            <a:extLst>
              <a:ext uri="{FF2B5EF4-FFF2-40B4-BE49-F238E27FC236}">
                <a16:creationId xmlns:a16="http://schemas.microsoft.com/office/drawing/2014/main" id="{E729B2B5-2801-49C8-B8D6-31216D3E4DAD}"/>
              </a:ext>
            </a:extLst>
          </p:cNvPr>
          <p:cNvPicPr>
            <a:picLocks noChangeAspect="1"/>
          </p:cNvPicPr>
          <p:nvPr/>
        </p:nvPicPr>
        <p:blipFill rotWithShape="1">
          <a:blip r:embed="rId18">
            <a:duotone>
              <a:schemeClr val="accent2">
                <a:shade val="45000"/>
                <a:satMod val="135000"/>
              </a:schemeClr>
              <a:prstClr val="white"/>
            </a:duotone>
          </a:blip>
          <a:srcRect l="18726" t="28741" r="17529" b="29917"/>
          <a:stretch/>
        </p:blipFill>
        <p:spPr>
          <a:xfrm>
            <a:off x="9078109" y="4886380"/>
            <a:ext cx="277543" cy="180000"/>
          </a:xfrm>
          <a:prstGeom prst="rect">
            <a:avLst/>
          </a:prstGeom>
        </p:spPr>
      </p:pic>
      <p:sp>
        <p:nvSpPr>
          <p:cNvPr id="133" name="Oval 132">
            <a:extLst>
              <a:ext uri="{FF2B5EF4-FFF2-40B4-BE49-F238E27FC236}">
                <a16:creationId xmlns:a16="http://schemas.microsoft.com/office/drawing/2014/main" id="{8BC049A7-9483-47FA-A0BF-EE13D548A636}"/>
              </a:ext>
            </a:extLst>
          </p:cNvPr>
          <p:cNvSpPr/>
          <p:nvPr/>
        </p:nvSpPr>
        <p:spPr>
          <a:xfrm>
            <a:off x="7649274" y="3969481"/>
            <a:ext cx="252000" cy="252000"/>
          </a:xfrm>
          <a:prstGeom prst="ellipse">
            <a:avLst/>
          </a:prstGeom>
          <a:solidFill>
            <a:sysClr val="windowText" lastClr="000000"/>
          </a:solidFill>
          <a:ln w="12700" cap="flat" cmpd="sng" algn="ctr">
            <a:solidFill>
              <a:sysClr val="windowText" lastClr="000000">
                <a:shade val="50000"/>
              </a:sys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0" cap="none" spc="0" normalizeH="0" baseline="0" noProof="0">
                <a:ln>
                  <a:noFill/>
                </a:ln>
                <a:solidFill>
                  <a:prstClr val="white"/>
                </a:solidFill>
                <a:effectLst/>
                <a:uLnTx/>
                <a:uFillTx/>
                <a:latin typeface="Univers Condensed" panose="020B0506020202050204" pitchFamily="34" charset="0"/>
                <a:ea typeface="+mn-ea"/>
                <a:cs typeface="+mn-cs"/>
              </a:rPr>
              <a:t>10</a:t>
            </a:r>
          </a:p>
        </p:txBody>
      </p:sp>
      <p:grpSp>
        <p:nvGrpSpPr>
          <p:cNvPr id="134" name="Group 133">
            <a:extLst>
              <a:ext uri="{FF2B5EF4-FFF2-40B4-BE49-F238E27FC236}">
                <a16:creationId xmlns:a16="http://schemas.microsoft.com/office/drawing/2014/main" id="{9EA6DD76-985B-43E9-A430-91C3FA1C6019}"/>
              </a:ext>
            </a:extLst>
          </p:cNvPr>
          <p:cNvGrpSpPr/>
          <p:nvPr/>
        </p:nvGrpSpPr>
        <p:grpSpPr>
          <a:xfrm>
            <a:off x="7615625" y="4397701"/>
            <a:ext cx="291256" cy="297948"/>
            <a:chOff x="6982848" y="4110098"/>
            <a:chExt cx="291256" cy="297948"/>
          </a:xfrm>
        </p:grpSpPr>
        <p:pic>
          <p:nvPicPr>
            <p:cNvPr id="135" name="Picture 134">
              <a:extLst>
                <a:ext uri="{FF2B5EF4-FFF2-40B4-BE49-F238E27FC236}">
                  <a16:creationId xmlns:a16="http://schemas.microsoft.com/office/drawing/2014/main" id="{DC42E722-996F-4C6C-8C4D-372C783E3083}"/>
                </a:ext>
              </a:extLst>
            </p:cNvPr>
            <p:cNvPicPr>
              <a:picLocks noChangeAspect="1"/>
            </p:cNvPicPr>
            <p:nvPr/>
          </p:nvPicPr>
          <p:blipFill rotWithShape="1">
            <a:blip r:embed="rId11">
              <a:duotone>
                <a:schemeClr val="accent1">
                  <a:shade val="45000"/>
                  <a:satMod val="135000"/>
                </a:schemeClr>
                <a:prstClr val="white"/>
              </a:duotone>
              <a:extLst>
                <a:ext uri="{BEBA8EAE-BF5A-486C-A8C5-ECC9F3942E4B}">
                  <a14:imgProps xmlns:a14="http://schemas.microsoft.com/office/drawing/2010/main">
                    <a14:imgLayer r:embed="rId12">
                      <a14:imgEffect>
                        <a14:saturation sat="400000"/>
                      </a14:imgEffect>
                    </a14:imgLayer>
                  </a14:imgProps>
                </a:ext>
              </a:extLst>
            </a:blip>
            <a:srcRect l="14308" t="6291" r="15217" b="30691"/>
            <a:stretch/>
          </p:blipFill>
          <p:spPr>
            <a:xfrm>
              <a:off x="6982848" y="4110098"/>
              <a:ext cx="291256" cy="297948"/>
            </a:xfrm>
            <a:prstGeom prst="rect">
              <a:avLst/>
            </a:prstGeom>
          </p:spPr>
        </p:pic>
        <p:cxnSp>
          <p:nvCxnSpPr>
            <p:cNvPr id="136" name="Straight Connector 135">
              <a:extLst>
                <a:ext uri="{FF2B5EF4-FFF2-40B4-BE49-F238E27FC236}">
                  <a16:creationId xmlns:a16="http://schemas.microsoft.com/office/drawing/2014/main" id="{276F8B3C-22F8-466B-8A8D-0A9839D4F58C}"/>
                </a:ext>
              </a:extLst>
            </p:cNvPr>
            <p:cNvCxnSpPr>
              <a:cxnSpLocks/>
              <a:stCxn id="135" idx="3"/>
            </p:cNvCxnSpPr>
            <p:nvPr/>
          </p:nvCxnSpPr>
          <p:spPr>
            <a:xfrm flipH="1" flipV="1">
              <a:off x="7019356" y="4194412"/>
              <a:ext cx="254748" cy="64660"/>
            </a:xfrm>
            <a:prstGeom prst="line">
              <a:avLst/>
            </a:prstGeom>
            <a:ln w="9525">
              <a:solidFill>
                <a:srgbClr val="4A6DAD"/>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B8A2482E-814C-4D37-8811-18B69DF44B62}"/>
                </a:ext>
              </a:extLst>
            </p:cNvPr>
            <p:cNvCxnSpPr>
              <a:cxnSpLocks/>
              <a:stCxn id="135" idx="3"/>
            </p:cNvCxnSpPr>
            <p:nvPr/>
          </p:nvCxnSpPr>
          <p:spPr>
            <a:xfrm flipH="1" flipV="1">
              <a:off x="7232472" y="4249402"/>
              <a:ext cx="41632" cy="9670"/>
            </a:xfrm>
            <a:prstGeom prst="line">
              <a:avLst/>
            </a:prstGeom>
            <a:ln w="19050">
              <a:solidFill>
                <a:srgbClr val="4A6DAD"/>
              </a:solidFill>
            </a:ln>
          </p:spPr>
          <p:style>
            <a:lnRef idx="1">
              <a:schemeClr val="accent1"/>
            </a:lnRef>
            <a:fillRef idx="0">
              <a:schemeClr val="accent1"/>
            </a:fillRef>
            <a:effectRef idx="0">
              <a:schemeClr val="accent1"/>
            </a:effectRef>
            <a:fontRef idx="minor">
              <a:schemeClr val="tx1"/>
            </a:fontRef>
          </p:style>
        </p:cxnSp>
        <p:sp>
          <p:nvSpPr>
            <p:cNvPr id="138" name="Rectangle 137">
              <a:extLst>
                <a:ext uri="{FF2B5EF4-FFF2-40B4-BE49-F238E27FC236}">
                  <a16:creationId xmlns:a16="http://schemas.microsoft.com/office/drawing/2014/main" id="{BF66EE27-A64A-48B5-A6EE-0E3D5446C706}"/>
                </a:ext>
              </a:extLst>
            </p:cNvPr>
            <p:cNvSpPr/>
            <p:nvPr/>
          </p:nvSpPr>
          <p:spPr>
            <a:xfrm>
              <a:off x="7147189" y="4157822"/>
              <a:ext cx="97526" cy="581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cxnSp>
        <p:nvCxnSpPr>
          <p:cNvPr id="139" name="Straight Connector 138">
            <a:extLst>
              <a:ext uri="{FF2B5EF4-FFF2-40B4-BE49-F238E27FC236}">
                <a16:creationId xmlns:a16="http://schemas.microsoft.com/office/drawing/2014/main" id="{92B25833-2D9E-47F7-A8BA-B9785E0DA0E3}"/>
              </a:ext>
            </a:extLst>
          </p:cNvPr>
          <p:cNvCxnSpPr>
            <a:cxnSpLocks/>
            <a:stCxn id="135" idx="3"/>
            <a:endCxn id="129" idx="0"/>
          </p:cNvCxnSpPr>
          <p:nvPr/>
        </p:nvCxnSpPr>
        <p:spPr>
          <a:xfrm>
            <a:off x="7906881" y="4546675"/>
            <a:ext cx="720369" cy="134532"/>
          </a:xfrm>
          <a:prstGeom prst="line">
            <a:avLst/>
          </a:prstGeom>
          <a:ln w="6350" cmpd="sng">
            <a:solidFill>
              <a:schemeClr val="tx1"/>
            </a:solidFill>
          </a:ln>
        </p:spPr>
        <p:style>
          <a:lnRef idx="3">
            <a:schemeClr val="accent2"/>
          </a:lnRef>
          <a:fillRef idx="0">
            <a:schemeClr val="accent2"/>
          </a:fillRef>
          <a:effectRef idx="2">
            <a:schemeClr val="accent2"/>
          </a:effectRef>
          <a:fontRef idx="minor">
            <a:schemeClr val="tx1"/>
          </a:fontRef>
        </p:style>
      </p:cxnSp>
      <p:sp>
        <p:nvSpPr>
          <p:cNvPr id="141" name="Oval 140">
            <a:extLst>
              <a:ext uri="{FF2B5EF4-FFF2-40B4-BE49-F238E27FC236}">
                <a16:creationId xmlns:a16="http://schemas.microsoft.com/office/drawing/2014/main" id="{BC8062A8-1104-4AA0-B1C5-EBF1ECC6A46A}"/>
              </a:ext>
            </a:extLst>
          </p:cNvPr>
          <p:cNvSpPr/>
          <p:nvPr/>
        </p:nvSpPr>
        <p:spPr>
          <a:xfrm>
            <a:off x="8251552" y="4736506"/>
            <a:ext cx="252000" cy="252000"/>
          </a:xfrm>
          <a:prstGeom prst="ellipse">
            <a:avLst/>
          </a:prstGeom>
          <a:solidFill>
            <a:sysClr val="windowText" lastClr="000000"/>
          </a:solidFill>
          <a:ln w="12700" cap="flat" cmpd="sng" algn="ctr">
            <a:solidFill>
              <a:sysClr val="windowText" lastClr="000000">
                <a:shade val="50000"/>
              </a:sysClr>
            </a:solidFill>
            <a:prstDash val="solid"/>
            <a:miter lim="800000"/>
          </a:ln>
          <a:effectLst/>
        </p:spPr>
        <p:txBody>
          <a:bodyPr lIns="0" tIns="0" rIns="0" bIns="0" rtlCol="0" anchor="ctr"/>
          <a:lstStyle/>
          <a:p>
            <a:pPr algn="ctr"/>
            <a:r>
              <a:rPr lang="en-GB" sz="1100" b="1" kern="0">
                <a:solidFill>
                  <a:prstClr val="white"/>
                </a:solidFill>
                <a:latin typeface="Univers Condensed" panose="020B0506020202050204" pitchFamily="34" charset="0"/>
              </a:rPr>
              <a:t>11</a:t>
            </a:r>
          </a:p>
        </p:txBody>
      </p:sp>
      <p:sp>
        <p:nvSpPr>
          <p:cNvPr id="143" name="Explosion: 14 Points 142">
            <a:extLst>
              <a:ext uri="{FF2B5EF4-FFF2-40B4-BE49-F238E27FC236}">
                <a16:creationId xmlns:a16="http://schemas.microsoft.com/office/drawing/2014/main" id="{34E3D448-9369-4D38-B382-244C1DCE8E17}"/>
              </a:ext>
            </a:extLst>
          </p:cNvPr>
          <p:cNvSpPr/>
          <p:nvPr/>
        </p:nvSpPr>
        <p:spPr>
          <a:xfrm>
            <a:off x="8475658" y="4599370"/>
            <a:ext cx="248953" cy="142744"/>
          </a:xfrm>
          <a:prstGeom prst="irregularSeal2">
            <a:avLst/>
          </a:prstGeom>
          <a:solidFill>
            <a:srgbClr val="FFFF00"/>
          </a:solidFill>
          <a:ln>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44" name="Straight Connector 143">
            <a:extLst>
              <a:ext uri="{FF2B5EF4-FFF2-40B4-BE49-F238E27FC236}">
                <a16:creationId xmlns:a16="http://schemas.microsoft.com/office/drawing/2014/main" id="{803F0920-053F-4D44-B41B-F494384EEB0C}"/>
              </a:ext>
            </a:extLst>
          </p:cNvPr>
          <p:cNvCxnSpPr>
            <a:cxnSpLocks/>
            <a:endCxn id="127" idx="1"/>
          </p:cNvCxnSpPr>
          <p:nvPr/>
        </p:nvCxnSpPr>
        <p:spPr>
          <a:xfrm>
            <a:off x="8938018" y="4316115"/>
            <a:ext cx="42694" cy="279186"/>
          </a:xfrm>
          <a:prstGeom prst="line">
            <a:avLst/>
          </a:prstGeom>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AA539D3B-01C6-433C-9511-AA2770EDE5F6}"/>
              </a:ext>
            </a:extLst>
          </p:cNvPr>
          <p:cNvCxnSpPr>
            <a:cxnSpLocks/>
          </p:cNvCxnSpPr>
          <p:nvPr/>
        </p:nvCxnSpPr>
        <p:spPr>
          <a:xfrm>
            <a:off x="8267065" y="4546675"/>
            <a:ext cx="25603" cy="200433"/>
          </a:xfrm>
          <a:prstGeom prst="line">
            <a:avLst/>
          </a:prstGeom>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E876FEC8-C82C-4893-80A8-08D1A05A99A3}"/>
              </a:ext>
            </a:extLst>
          </p:cNvPr>
          <p:cNvCxnSpPr>
            <a:cxnSpLocks/>
          </p:cNvCxnSpPr>
          <p:nvPr/>
        </p:nvCxnSpPr>
        <p:spPr>
          <a:xfrm>
            <a:off x="7243353" y="4723470"/>
            <a:ext cx="25603" cy="200433"/>
          </a:xfrm>
          <a:prstGeom prst="line">
            <a:avLst/>
          </a:prstGeom>
        </p:spPr>
        <p:style>
          <a:lnRef idx="1">
            <a:schemeClr val="accent1"/>
          </a:lnRef>
          <a:fillRef idx="0">
            <a:schemeClr val="accent1"/>
          </a:fillRef>
          <a:effectRef idx="0">
            <a:schemeClr val="accent1"/>
          </a:effectRef>
          <a:fontRef idx="minor">
            <a:schemeClr val="tx1"/>
          </a:fontRef>
        </p:style>
      </p:cxnSp>
      <p:sp>
        <p:nvSpPr>
          <p:cNvPr id="147" name="Arc 146">
            <a:extLst>
              <a:ext uri="{FF2B5EF4-FFF2-40B4-BE49-F238E27FC236}">
                <a16:creationId xmlns:a16="http://schemas.microsoft.com/office/drawing/2014/main" id="{DC0856E3-DBDC-4CE0-9EF7-1C7134240F36}"/>
              </a:ext>
            </a:extLst>
          </p:cNvPr>
          <p:cNvSpPr/>
          <p:nvPr/>
        </p:nvSpPr>
        <p:spPr>
          <a:xfrm rot="10379779">
            <a:off x="7246887" y="4556217"/>
            <a:ext cx="1015024" cy="186449"/>
          </a:xfrm>
          <a:prstGeom prst="arc">
            <a:avLst>
              <a:gd name="adj1" fmla="val 10768074"/>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8" name="Arc 147">
            <a:extLst>
              <a:ext uri="{FF2B5EF4-FFF2-40B4-BE49-F238E27FC236}">
                <a16:creationId xmlns:a16="http://schemas.microsoft.com/office/drawing/2014/main" id="{9ABB0F77-E879-4567-B8E2-078DF8AFAF8D}"/>
              </a:ext>
            </a:extLst>
          </p:cNvPr>
          <p:cNvSpPr/>
          <p:nvPr/>
        </p:nvSpPr>
        <p:spPr>
          <a:xfrm rot="9954437">
            <a:off x="8255811" y="4319149"/>
            <a:ext cx="688658" cy="243292"/>
          </a:xfrm>
          <a:prstGeom prst="arc">
            <a:avLst>
              <a:gd name="adj1" fmla="val 10768074"/>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9" name="Isosceles Triangle 148">
            <a:extLst>
              <a:ext uri="{FF2B5EF4-FFF2-40B4-BE49-F238E27FC236}">
                <a16:creationId xmlns:a16="http://schemas.microsoft.com/office/drawing/2014/main" id="{7815EABB-0A86-439B-98F6-90883607D082}"/>
              </a:ext>
            </a:extLst>
          </p:cNvPr>
          <p:cNvSpPr/>
          <p:nvPr/>
        </p:nvSpPr>
        <p:spPr>
          <a:xfrm rot="3042448">
            <a:off x="7725239" y="4711879"/>
            <a:ext cx="137614" cy="117649"/>
          </a:xfrm>
          <a:prstGeom prs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0" name="Isosceles Triangle 149">
            <a:extLst>
              <a:ext uri="{FF2B5EF4-FFF2-40B4-BE49-F238E27FC236}">
                <a16:creationId xmlns:a16="http://schemas.microsoft.com/office/drawing/2014/main" id="{6FB20A1B-603C-4A7B-A189-13EDF069F992}"/>
              </a:ext>
            </a:extLst>
          </p:cNvPr>
          <p:cNvSpPr/>
          <p:nvPr/>
        </p:nvSpPr>
        <p:spPr>
          <a:xfrm rot="2141719">
            <a:off x="8769202" y="4454578"/>
            <a:ext cx="137614" cy="117649"/>
          </a:xfrm>
          <a:prstGeom prs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2" name="Oval 151">
            <a:extLst>
              <a:ext uri="{FF2B5EF4-FFF2-40B4-BE49-F238E27FC236}">
                <a16:creationId xmlns:a16="http://schemas.microsoft.com/office/drawing/2014/main" id="{21FC8704-B860-4A84-9F96-AC37EAB659BC}"/>
              </a:ext>
            </a:extLst>
          </p:cNvPr>
          <p:cNvSpPr/>
          <p:nvPr/>
        </p:nvSpPr>
        <p:spPr>
          <a:xfrm>
            <a:off x="5956319" y="2698844"/>
            <a:ext cx="252000" cy="252000"/>
          </a:xfrm>
          <a:prstGeom prst="ellipse">
            <a:avLst/>
          </a:prstGeom>
          <a:solidFill>
            <a:sysClr val="windowText" lastClr="000000"/>
          </a:solidFill>
          <a:ln w="12700" cap="flat" cmpd="sng" algn="ctr">
            <a:solidFill>
              <a:sysClr val="windowText" lastClr="000000">
                <a:shade val="50000"/>
              </a:sysClr>
            </a:solidFill>
            <a:prstDash val="solid"/>
            <a:miter lim="800000"/>
          </a:ln>
          <a:effectLst/>
        </p:spPr>
        <p:txBody>
          <a:bodyPr lIns="0" tIns="0" rIns="0" bIns="0" rtlCol="0" anchor="ctr"/>
          <a:lstStyle/>
          <a:p>
            <a:pPr algn="ctr"/>
            <a:r>
              <a:rPr lang="en-GB" sz="1100" b="1" kern="0">
                <a:solidFill>
                  <a:prstClr val="white"/>
                </a:solidFill>
                <a:latin typeface="Univers Condensed" panose="020B0506020202050204" pitchFamily="34" charset="0"/>
              </a:rPr>
              <a:t>12</a:t>
            </a:r>
          </a:p>
        </p:txBody>
      </p:sp>
      <p:sp>
        <p:nvSpPr>
          <p:cNvPr id="155" name="Oval 154">
            <a:extLst>
              <a:ext uri="{FF2B5EF4-FFF2-40B4-BE49-F238E27FC236}">
                <a16:creationId xmlns:a16="http://schemas.microsoft.com/office/drawing/2014/main" id="{65B74538-D448-472E-93AD-BB4816E6FA25}"/>
              </a:ext>
            </a:extLst>
          </p:cNvPr>
          <p:cNvSpPr/>
          <p:nvPr/>
        </p:nvSpPr>
        <p:spPr>
          <a:xfrm>
            <a:off x="6147424" y="4646891"/>
            <a:ext cx="252000" cy="252000"/>
          </a:xfrm>
          <a:prstGeom prst="ellipse">
            <a:avLst/>
          </a:prstGeom>
          <a:solidFill>
            <a:sysClr val="windowText" lastClr="000000"/>
          </a:solidFill>
          <a:ln w="12700" cap="flat" cmpd="sng" algn="ctr">
            <a:solidFill>
              <a:sysClr val="windowText" lastClr="000000">
                <a:shade val="50000"/>
              </a:sysClr>
            </a:solidFill>
            <a:prstDash val="solid"/>
            <a:miter lim="800000"/>
          </a:ln>
          <a:effectLst/>
        </p:spPr>
        <p:txBody>
          <a:bodyPr lIns="0" tIns="0" rIns="0" bIns="0" rtlCol="0" anchor="ctr"/>
          <a:lstStyle/>
          <a:p>
            <a:pPr algn="ctr"/>
            <a:r>
              <a:rPr lang="en-GB" sz="1100" b="1" kern="0">
                <a:solidFill>
                  <a:prstClr val="white"/>
                </a:solidFill>
                <a:latin typeface="Univers Condensed" panose="020B0506020202050204" pitchFamily="34" charset="0"/>
              </a:rPr>
              <a:t>12</a:t>
            </a:r>
          </a:p>
        </p:txBody>
      </p:sp>
      <p:sp>
        <p:nvSpPr>
          <p:cNvPr id="158" name="Oval 157">
            <a:extLst>
              <a:ext uri="{FF2B5EF4-FFF2-40B4-BE49-F238E27FC236}">
                <a16:creationId xmlns:a16="http://schemas.microsoft.com/office/drawing/2014/main" id="{62FF949B-C473-4A84-8756-E1EFFAE9036B}"/>
              </a:ext>
            </a:extLst>
          </p:cNvPr>
          <p:cNvSpPr/>
          <p:nvPr/>
        </p:nvSpPr>
        <p:spPr>
          <a:xfrm>
            <a:off x="5345339" y="2958427"/>
            <a:ext cx="252000" cy="252000"/>
          </a:xfrm>
          <a:prstGeom prst="ellipse">
            <a:avLst/>
          </a:prstGeom>
          <a:solidFill>
            <a:sysClr val="windowText" lastClr="000000"/>
          </a:solidFill>
          <a:ln w="12700" cap="flat" cmpd="sng" algn="ctr">
            <a:solidFill>
              <a:sysClr val="windowText" lastClr="000000">
                <a:shade val="50000"/>
              </a:sysClr>
            </a:solidFill>
            <a:prstDash val="solid"/>
            <a:miter lim="800000"/>
          </a:ln>
          <a:effectLst/>
        </p:spPr>
        <p:txBody>
          <a:bodyPr lIns="0" tIns="0" rIns="0" bIns="0" rtlCol="0" anchor="ctr"/>
          <a:lstStyle/>
          <a:p>
            <a:pPr algn="ctr"/>
            <a:r>
              <a:rPr lang="en-GB" sz="1100" b="1" kern="0">
                <a:solidFill>
                  <a:prstClr val="white"/>
                </a:solidFill>
                <a:latin typeface="Univers Condensed" panose="020B0506020202050204" pitchFamily="34" charset="0"/>
              </a:rPr>
              <a:t>15</a:t>
            </a:r>
          </a:p>
        </p:txBody>
      </p:sp>
      <p:cxnSp>
        <p:nvCxnSpPr>
          <p:cNvPr id="160" name="Straight Connector 159">
            <a:extLst>
              <a:ext uri="{FF2B5EF4-FFF2-40B4-BE49-F238E27FC236}">
                <a16:creationId xmlns:a16="http://schemas.microsoft.com/office/drawing/2014/main" id="{D4E94B73-E678-40E3-BC6B-48E22C486261}"/>
              </a:ext>
            </a:extLst>
          </p:cNvPr>
          <p:cNvCxnSpPr>
            <a:cxnSpLocks/>
            <a:stCxn id="59" idx="0"/>
            <a:endCxn id="167" idx="4"/>
          </p:cNvCxnSpPr>
          <p:nvPr/>
        </p:nvCxnSpPr>
        <p:spPr>
          <a:xfrm flipV="1">
            <a:off x="5427745" y="3398069"/>
            <a:ext cx="644180" cy="1303529"/>
          </a:xfrm>
          <a:prstGeom prst="line">
            <a:avLst/>
          </a:prstGeom>
          <a:ln w="6350" cmpd="sng">
            <a:solidFill>
              <a:srgbClr val="00B050"/>
            </a:solidFill>
          </a:ln>
        </p:spPr>
        <p:style>
          <a:lnRef idx="3">
            <a:schemeClr val="accent2"/>
          </a:lnRef>
          <a:fillRef idx="0">
            <a:schemeClr val="accent2"/>
          </a:fillRef>
          <a:effectRef idx="2">
            <a:schemeClr val="accent2"/>
          </a:effectRef>
          <a:fontRef idx="minor">
            <a:schemeClr val="tx1"/>
          </a:fontRef>
        </p:style>
      </p:cxnSp>
      <p:cxnSp>
        <p:nvCxnSpPr>
          <p:cNvPr id="161" name="Straight Connector 160">
            <a:extLst>
              <a:ext uri="{FF2B5EF4-FFF2-40B4-BE49-F238E27FC236}">
                <a16:creationId xmlns:a16="http://schemas.microsoft.com/office/drawing/2014/main" id="{9D8E35D5-FCE1-4731-8A23-6C1255221BC5}"/>
              </a:ext>
            </a:extLst>
          </p:cNvPr>
          <p:cNvCxnSpPr>
            <a:cxnSpLocks/>
            <a:stCxn id="88" idx="1"/>
            <a:endCxn id="167" idx="4"/>
          </p:cNvCxnSpPr>
          <p:nvPr/>
        </p:nvCxnSpPr>
        <p:spPr>
          <a:xfrm flipH="1" flipV="1">
            <a:off x="6071925" y="3398069"/>
            <a:ext cx="366071" cy="375577"/>
          </a:xfrm>
          <a:prstGeom prst="line">
            <a:avLst/>
          </a:prstGeom>
          <a:ln w="6350" cmpd="sng">
            <a:solidFill>
              <a:srgbClr val="00B050"/>
            </a:solidFill>
          </a:ln>
        </p:spPr>
        <p:style>
          <a:lnRef idx="3">
            <a:schemeClr val="accent2"/>
          </a:lnRef>
          <a:fillRef idx="0">
            <a:schemeClr val="accent2"/>
          </a:fillRef>
          <a:effectRef idx="2">
            <a:schemeClr val="accent2"/>
          </a:effectRef>
          <a:fontRef idx="minor">
            <a:schemeClr val="tx1"/>
          </a:fontRef>
        </p:style>
      </p:cxnSp>
      <p:cxnSp>
        <p:nvCxnSpPr>
          <p:cNvPr id="162" name="Straight Connector 161">
            <a:extLst>
              <a:ext uri="{FF2B5EF4-FFF2-40B4-BE49-F238E27FC236}">
                <a16:creationId xmlns:a16="http://schemas.microsoft.com/office/drawing/2014/main" id="{594A9E14-656B-4EC0-9224-8E8735EC7D16}"/>
              </a:ext>
            </a:extLst>
          </p:cNvPr>
          <p:cNvCxnSpPr>
            <a:cxnSpLocks/>
            <a:endCxn id="167" idx="7"/>
          </p:cNvCxnSpPr>
          <p:nvPr/>
        </p:nvCxnSpPr>
        <p:spPr>
          <a:xfrm flipH="1">
            <a:off x="6161020" y="2858345"/>
            <a:ext cx="646910" cy="324629"/>
          </a:xfrm>
          <a:prstGeom prst="line">
            <a:avLst/>
          </a:prstGeom>
          <a:ln w="6350" cmpd="sng">
            <a:solidFill>
              <a:srgbClr val="00B050"/>
            </a:solidFill>
          </a:ln>
        </p:spPr>
        <p:style>
          <a:lnRef idx="3">
            <a:schemeClr val="accent2"/>
          </a:lnRef>
          <a:fillRef idx="0">
            <a:schemeClr val="accent2"/>
          </a:fillRef>
          <a:effectRef idx="2">
            <a:schemeClr val="accent2"/>
          </a:effectRef>
          <a:fontRef idx="minor">
            <a:schemeClr val="tx1"/>
          </a:fontRef>
        </p:style>
      </p:cxnSp>
      <p:cxnSp>
        <p:nvCxnSpPr>
          <p:cNvPr id="163" name="Straight Connector 162">
            <a:extLst>
              <a:ext uri="{FF2B5EF4-FFF2-40B4-BE49-F238E27FC236}">
                <a16:creationId xmlns:a16="http://schemas.microsoft.com/office/drawing/2014/main" id="{0432E1B6-DE6D-4AFF-B516-CAEB47D3CE84}"/>
              </a:ext>
            </a:extLst>
          </p:cNvPr>
          <p:cNvCxnSpPr>
            <a:cxnSpLocks/>
            <a:endCxn id="167" idx="6"/>
          </p:cNvCxnSpPr>
          <p:nvPr/>
        </p:nvCxnSpPr>
        <p:spPr>
          <a:xfrm flipH="1" flipV="1">
            <a:off x="6197925" y="3272069"/>
            <a:ext cx="2503756" cy="309084"/>
          </a:xfrm>
          <a:prstGeom prst="line">
            <a:avLst/>
          </a:prstGeom>
          <a:ln w="6350" cmpd="sng">
            <a:solidFill>
              <a:srgbClr val="00B050"/>
            </a:solidFill>
          </a:ln>
        </p:spPr>
        <p:style>
          <a:lnRef idx="3">
            <a:schemeClr val="accent2"/>
          </a:lnRef>
          <a:fillRef idx="0">
            <a:schemeClr val="accent2"/>
          </a:fillRef>
          <a:effectRef idx="2">
            <a:schemeClr val="accent2"/>
          </a:effectRef>
          <a:fontRef idx="minor">
            <a:schemeClr val="tx1"/>
          </a:fontRef>
        </p:style>
      </p:cxnSp>
      <p:cxnSp>
        <p:nvCxnSpPr>
          <p:cNvPr id="164" name="Straight Connector 163">
            <a:extLst>
              <a:ext uri="{FF2B5EF4-FFF2-40B4-BE49-F238E27FC236}">
                <a16:creationId xmlns:a16="http://schemas.microsoft.com/office/drawing/2014/main" id="{8FD0495F-00AE-46D2-9C7F-069FB9DCAB11}"/>
              </a:ext>
            </a:extLst>
          </p:cNvPr>
          <p:cNvCxnSpPr>
            <a:cxnSpLocks/>
            <a:stCxn id="135" idx="1"/>
            <a:endCxn id="167" idx="6"/>
          </p:cNvCxnSpPr>
          <p:nvPr/>
        </p:nvCxnSpPr>
        <p:spPr>
          <a:xfrm flipH="1" flipV="1">
            <a:off x="6197925" y="3272069"/>
            <a:ext cx="1417700" cy="1274606"/>
          </a:xfrm>
          <a:prstGeom prst="line">
            <a:avLst/>
          </a:prstGeom>
          <a:ln w="6350" cmpd="sng">
            <a:solidFill>
              <a:srgbClr val="00B050"/>
            </a:solidFill>
          </a:ln>
        </p:spPr>
        <p:style>
          <a:lnRef idx="3">
            <a:schemeClr val="accent2"/>
          </a:lnRef>
          <a:fillRef idx="0">
            <a:schemeClr val="accent2"/>
          </a:fillRef>
          <a:effectRef idx="2">
            <a:schemeClr val="accent2"/>
          </a:effectRef>
          <a:fontRef idx="minor">
            <a:schemeClr val="tx1"/>
          </a:fontRef>
        </p:style>
      </p:cxnSp>
      <p:cxnSp>
        <p:nvCxnSpPr>
          <p:cNvPr id="165" name="Straight Connector 164">
            <a:extLst>
              <a:ext uri="{FF2B5EF4-FFF2-40B4-BE49-F238E27FC236}">
                <a16:creationId xmlns:a16="http://schemas.microsoft.com/office/drawing/2014/main" id="{932AA671-4FF3-4C01-92C0-FAE3A40BDDB3}"/>
              </a:ext>
            </a:extLst>
          </p:cNvPr>
          <p:cNvCxnSpPr>
            <a:cxnSpLocks/>
            <a:stCxn id="75" idx="1"/>
            <a:endCxn id="167" idx="4"/>
          </p:cNvCxnSpPr>
          <p:nvPr/>
        </p:nvCxnSpPr>
        <p:spPr>
          <a:xfrm flipH="1" flipV="1">
            <a:off x="6071925" y="3398069"/>
            <a:ext cx="1183104" cy="406709"/>
          </a:xfrm>
          <a:prstGeom prst="line">
            <a:avLst/>
          </a:prstGeom>
          <a:ln w="6350" cmpd="sng">
            <a:solidFill>
              <a:srgbClr val="00B050"/>
            </a:solidFill>
          </a:ln>
        </p:spPr>
        <p:style>
          <a:lnRef idx="3">
            <a:schemeClr val="accent2"/>
          </a:lnRef>
          <a:fillRef idx="0">
            <a:schemeClr val="accent2"/>
          </a:fillRef>
          <a:effectRef idx="2">
            <a:schemeClr val="accent2"/>
          </a:effectRef>
          <a:fontRef idx="minor">
            <a:schemeClr val="tx1"/>
          </a:fontRef>
        </p:style>
      </p:cxnSp>
      <p:pic>
        <p:nvPicPr>
          <p:cNvPr id="166" name="Picture 165">
            <a:extLst>
              <a:ext uri="{FF2B5EF4-FFF2-40B4-BE49-F238E27FC236}">
                <a16:creationId xmlns:a16="http://schemas.microsoft.com/office/drawing/2014/main" id="{E053BA0F-3FE0-41DD-932E-DAEEC926541F}"/>
              </a:ext>
            </a:extLst>
          </p:cNvPr>
          <p:cNvPicPr>
            <a:picLocks noChangeAspect="1"/>
          </p:cNvPicPr>
          <p:nvPr/>
        </p:nvPicPr>
        <p:blipFill rotWithShape="1">
          <a:blip r:embed="rId11">
            <a:duotone>
              <a:schemeClr val="accent1">
                <a:shade val="45000"/>
                <a:satMod val="135000"/>
              </a:schemeClr>
              <a:prstClr val="white"/>
            </a:duotone>
            <a:extLst>
              <a:ext uri="{BEBA8EAE-BF5A-486C-A8C5-ECC9F3942E4B}">
                <a14:imgProps xmlns:a14="http://schemas.microsoft.com/office/drawing/2010/main">
                  <a14:imgLayer r:embed="rId12">
                    <a14:imgEffect>
                      <a14:saturation sat="400000"/>
                    </a14:imgEffect>
                  </a14:imgLayer>
                </a14:imgProps>
              </a:ext>
            </a:extLst>
          </a:blip>
          <a:srcRect l="21478" t="35105" r="20709" b="30910"/>
          <a:stretch/>
        </p:blipFill>
        <p:spPr>
          <a:xfrm>
            <a:off x="5508908" y="3263445"/>
            <a:ext cx="356020" cy="223320"/>
          </a:xfrm>
          <a:prstGeom prst="rect">
            <a:avLst/>
          </a:prstGeom>
        </p:spPr>
      </p:pic>
      <p:sp>
        <p:nvSpPr>
          <p:cNvPr id="167" name="Oval 166">
            <a:extLst>
              <a:ext uri="{FF2B5EF4-FFF2-40B4-BE49-F238E27FC236}">
                <a16:creationId xmlns:a16="http://schemas.microsoft.com/office/drawing/2014/main" id="{11F7CD42-05E0-4CE9-9C92-375CC62672A3}"/>
              </a:ext>
            </a:extLst>
          </p:cNvPr>
          <p:cNvSpPr/>
          <p:nvPr/>
        </p:nvSpPr>
        <p:spPr>
          <a:xfrm>
            <a:off x="5945925" y="3146069"/>
            <a:ext cx="252000" cy="252000"/>
          </a:xfrm>
          <a:prstGeom prst="ellipse">
            <a:avLst/>
          </a:prstGeom>
          <a:solidFill>
            <a:sysClr val="windowText" lastClr="000000"/>
          </a:solidFill>
          <a:ln w="12700" cap="flat" cmpd="sng" algn="ctr">
            <a:solidFill>
              <a:sysClr val="windowText" lastClr="000000">
                <a:shade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b="1" kern="0">
                <a:solidFill>
                  <a:prstClr val="white"/>
                </a:solidFill>
                <a:latin typeface="Univers Condensed" panose="020B0506020202050204" pitchFamily="34" charset="0"/>
              </a:rPr>
              <a:t>3</a:t>
            </a:r>
            <a:endParaRPr kumimoji="0" lang="en-GB" sz="1100" b="1" i="0" u="none" strike="noStrike" kern="0" cap="none" spc="0" normalizeH="0" baseline="0" noProof="0">
              <a:ln>
                <a:noFill/>
              </a:ln>
              <a:solidFill>
                <a:prstClr val="white"/>
              </a:solidFill>
              <a:effectLst/>
              <a:uLnTx/>
              <a:uFillTx/>
              <a:latin typeface="Univers Condensed" panose="020B0506020202050204" pitchFamily="34" charset="0"/>
              <a:ea typeface="+mn-ea"/>
              <a:cs typeface="+mn-cs"/>
            </a:endParaRPr>
          </a:p>
        </p:txBody>
      </p:sp>
      <p:cxnSp>
        <p:nvCxnSpPr>
          <p:cNvPr id="168" name="Straight Connector 167">
            <a:extLst>
              <a:ext uri="{FF2B5EF4-FFF2-40B4-BE49-F238E27FC236}">
                <a16:creationId xmlns:a16="http://schemas.microsoft.com/office/drawing/2014/main" id="{91D56043-B0C7-4B4F-8540-3E33ACE8868C}"/>
              </a:ext>
            </a:extLst>
          </p:cNvPr>
          <p:cNvCxnSpPr>
            <a:cxnSpLocks/>
            <a:stCxn id="167" idx="2"/>
          </p:cNvCxnSpPr>
          <p:nvPr/>
        </p:nvCxnSpPr>
        <p:spPr>
          <a:xfrm flipH="1" flipV="1">
            <a:off x="5690704" y="3215498"/>
            <a:ext cx="255221" cy="56571"/>
          </a:xfrm>
          <a:prstGeom prst="line">
            <a:avLst/>
          </a:prstGeom>
          <a:ln w="6350" cmpd="sng">
            <a:solidFill>
              <a:srgbClr val="00B050"/>
            </a:solidFill>
          </a:ln>
        </p:spPr>
        <p:style>
          <a:lnRef idx="3">
            <a:schemeClr val="accent2"/>
          </a:lnRef>
          <a:fillRef idx="0">
            <a:schemeClr val="accent2"/>
          </a:fillRef>
          <a:effectRef idx="2">
            <a:schemeClr val="accent2"/>
          </a:effectRef>
          <a:fontRef idx="minor">
            <a:schemeClr val="tx1"/>
          </a:fontRef>
        </p:style>
      </p:cxnSp>
      <p:cxnSp>
        <p:nvCxnSpPr>
          <p:cNvPr id="169" name="Straight Connector 168">
            <a:extLst>
              <a:ext uri="{FF2B5EF4-FFF2-40B4-BE49-F238E27FC236}">
                <a16:creationId xmlns:a16="http://schemas.microsoft.com/office/drawing/2014/main" id="{EAF5CD76-704E-42C0-A93A-DC21C4E27412}"/>
              </a:ext>
            </a:extLst>
          </p:cNvPr>
          <p:cNvCxnSpPr>
            <a:cxnSpLocks/>
            <a:endCxn id="167" idx="3"/>
          </p:cNvCxnSpPr>
          <p:nvPr/>
        </p:nvCxnSpPr>
        <p:spPr>
          <a:xfrm flipV="1">
            <a:off x="5531314" y="3361164"/>
            <a:ext cx="451516" cy="232132"/>
          </a:xfrm>
          <a:prstGeom prst="line">
            <a:avLst/>
          </a:prstGeom>
          <a:ln w="6350" cmpd="sng">
            <a:solidFill>
              <a:srgbClr val="00B050"/>
            </a:solidFill>
          </a:ln>
        </p:spPr>
        <p:style>
          <a:lnRef idx="3">
            <a:schemeClr val="accent2"/>
          </a:lnRef>
          <a:fillRef idx="0">
            <a:schemeClr val="accent2"/>
          </a:fillRef>
          <a:effectRef idx="2">
            <a:schemeClr val="accent2"/>
          </a:effectRef>
          <a:fontRef idx="minor">
            <a:schemeClr val="tx1"/>
          </a:fontRef>
        </p:style>
      </p:cxnSp>
      <p:sp>
        <p:nvSpPr>
          <p:cNvPr id="184" name="Oval 183">
            <a:extLst>
              <a:ext uri="{FF2B5EF4-FFF2-40B4-BE49-F238E27FC236}">
                <a16:creationId xmlns:a16="http://schemas.microsoft.com/office/drawing/2014/main" id="{93D9123D-BEA0-4579-B04B-3DFF547FC828}"/>
              </a:ext>
            </a:extLst>
          </p:cNvPr>
          <p:cNvSpPr/>
          <p:nvPr/>
        </p:nvSpPr>
        <p:spPr>
          <a:xfrm>
            <a:off x="698252" y="1269250"/>
            <a:ext cx="252000" cy="252000"/>
          </a:xfrm>
          <a:prstGeom prst="ellipse">
            <a:avLst/>
          </a:prstGeom>
          <a:solidFill>
            <a:sysClr val="windowText" lastClr="000000"/>
          </a:solidFill>
          <a:ln w="12700" cap="flat" cmpd="sng" algn="ctr">
            <a:solidFill>
              <a:sysClr val="windowText" lastClr="000000">
                <a:shade val="50000"/>
              </a:sysClr>
            </a:solidFill>
            <a:prstDash val="solid"/>
            <a:miter lim="800000"/>
          </a:ln>
          <a:effectLst/>
        </p:spPr>
        <p:txBody>
          <a:bodyPr lIns="0" tIns="0" rIns="0" bIns="0" rtlCol="0" anchor="ctr" anchorCtr="1"/>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200" i="0" u="none" strike="noStrike" kern="0" cap="none" spc="0" normalizeH="0" baseline="0" noProof="0">
                <a:ln>
                  <a:noFill/>
                </a:ln>
                <a:solidFill>
                  <a:prstClr val="white"/>
                </a:solidFill>
                <a:effectLst/>
                <a:uLnTx/>
                <a:uFillTx/>
                <a:latin typeface="Univers Condensed" panose="020B0506020202050204" pitchFamily="34" charset="0"/>
                <a:ea typeface="+mn-ea"/>
                <a:cs typeface="+mn-cs"/>
              </a:rPr>
              <a:t>1</a:t>
            </a:r>
          </a:p>
        </p:txBody>
      </p:sp>
      <p:sp>
        <p:nvSpPr>
          <p:cNvPr id="185" name="Oval 184">
            <a:extLst>
              <a:ext uri="{FF2B5EF4-FFF2-40B4-BE49-F238E27FC236}">
                <a16:creationId xmlns:a16="http://schemas.microsoft.com/office/drawing/2014/main" id="{01B4B314-2D2E-4642-85AC-953ABD3A3FBC}"/>
              </a:ext>
            </a:extLst>
          </p:cNvPr>
          <p:cNvSpPr/>
          <p:nvPr/>
        </p:nvSpPr>
        <p:spPr>
          <a:xfrm>
            <a:off x="698252" y="1594878"/>
            <a:ext cx="252000" cy="252000"/>
          </a:xfrm>
          <a:prstGeom prst="ellipse">
            <a:avLst/>
          </a:prstGeom>
          <a:solidFill>
            <a:sysClr val="windowText" lastClr="000000"/>
          </a:solidFill>
          <a:ln w="12700" cap="flat" cmpd="sng" algn="ctr">
            <a:solidFill>
              <a:sysClr val="windowText" lastClr="000000">
                <a:shade val="50000"/>
              </a:sysClr>
            </a:solidFill>
            <a:prstDash val="solid"/>
            <a:miter lim="800000"/>
          </a:ln>
          <a:effectLst/>
        </p:spPr>
        <p:txBody>
          <a:bodyPr lIns="0" tIns="0" rIns="0" bIns="0" rtlCol="0" anchor="ctr" anchorCtr="1"/>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200" i="0" u="none" strike="noStrike" kern="0" cap="none" spc="0" normalizeH="0" baseline="0" noProof="0">
                <a:ln>
                  <a:noFill/>
                </a:ln>
                <a:solidFill>
                  <a:prstClr val="white"/>
                </a:solidFill>
                <a:effectLst/>
                <a:uLnTx/>
                <a:uFillTx/>
                <a:latin typeface="Univers Condensed" panose="020B0506020202050204" pitchFamily="34" charset="0"/>
                <a:ea typeface="+mn-ea"/>
                <a:cs typeface="+mn-cs"/>
              </a:rPr>
              <a:t>2</a:t>
            </a:r>
          </a:p>
        </p:txBody>
      </p:sp>
      <p:sp>
        <p:nvSpPr>
          <p:cNvPr id="186" name="Oval 185">
            <a:extLst>
              <a:ext uri="{FF2B5EF4-FFF2-40B4-BE49-F238E27FC236}">
                <a16:creationId xmlns:a16="http://schemas.microsoft.com/office/drawing/2014/main" id="{D220BEA2-FE6C-42CE-9A4B-F983A8A7B4E9}"/>
              </a:ext>
            </a:extLst>
          </p:cNvPr>
          <p:cNvSpPr/>
          <p:nvPr/>
        </p:nvSpPr>
        <p:spPr>
          <a:xfrm>
            <a:off x="698252" y="1920306"/>
            <a:ext cx="252000" cy="252000"/>
          </a:xfrm>
          <a:prstGeom prst="ellipse">
            <a:avLst/>
          </a:prstGeom>
          <a:solidFill>
            <a:sysClr val="windowText" lastClr="000000"/>
          </a:solidFill>
          <a:ln w="12700" cap="flat" cmpd="sng" algn="ctr">
            <a:solidFill>
              <a:sysClr val="windowText" lastClr="000000">
                <a:shade val="50000"/>
              </a:sysClr>
            </a:solidFill>
            <a:prstDash val="solid"/>
            <a:miter lim="800000"/>
          </a:ln>
          <a:effectLst/>
        </p:spPr>
        <p:txBody>
          <a:bodyPr lIns="0" tIns="0" rIns="0" bIns="0" rtlCol="0" anchor="ctr" anchorCtr="1"/>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200" i="0" u="none" strike="noStrike" kern="0" cap="none" spc="0" normalizeH="0" baseline="0" noProof="0">
                <a:ln>
                  <a:noFill/>
                </a:ln>
                <a:solidFill>
                  <a:prstClr val="white"/>
                </a:solidFill>
                <a:effectLst/>
                <a:uLnTx/>
                <a:uFillTx/>
                <a:latin typeface="Univers Condensed" panose="020B0506020202050204" pitchFamily="34" charset="0"/>
                <a:ea typeface="+mn-ea"/>
                <a:cs typeface="+mn-cs"/>
              </a:rPr>
              <a:t>3</a:t>
            </a:r>
          </a:p>
        </p:txBody>
      </p:sp>
      <p:sp>
        <p:nvSpPr>
          <p:cNvPr id="187" name="Oval 186">
            <a:extLst>
              <a:ext uri="{FF2B5EF4-FFF2-40B4-BE49-F238E27FC236}">
                <a16:creationId xmlns:a16="http://schemas.microsoft.com/office/drawing/2014/main" id="{1E8F7B31-5FE7-4A65-B16A-256B22CAD9F1}"/>
              </a:ext>
            </a:extLst>
          </p:cNvPr>
          <p:cNvSpPr/>
          <p:nvPr/>
        </p:nvSpPr>
        <p:spPr>
          <a:xfrm>
            <a:off x="698252" y="2245734"/>
            <a:ext cx="252000" cy="252000"/>
          </a:xfrm>
          <a:prstGeom prst="ellipse">
            <a:avLst/>
          </a:prstGeom>
          <a:solidFill>
            <a:sysClr val="windowText" lastClr="000000"/>
          </a:solidFill>
          <a:ln w="12700" cap="flat" cmpd="sng" algn="ctr">
            <a:solidFill>
              <a:sysClr val="windowText" lastClr="000000">
                <a:shade val="50000"/>
              </a:sysClr>
            </a:solidFill>
            <a:prstDash val="solid"/>
            <a:miter lim="800000"/>
          </a:ln>
          <a:effectLst/>
        </p:spPr>
        <p:txBody>
          <a:bodyPr lIns="0" tIns="0" rIns="0" bIns="0" rtlCol="0" anchor="ctr" anchorCtr="1"/>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200" i="0" u="none" strike="noStrike" kern="0" cap="none" spc="0" normalizeH="0" baseline="0" noProof="0">
                <a:ln>
                  <a:noFill/>
                </a:ln>
                <a:solidFill>
                  <a:prstClr val="white"/>
                </a:solidFill>
                <a:effectLst/>
                <a:uLnTx/>
                <a:uFillTx/>
                <a:latin typeface="Univers Condensed" panose="020B0506020202050204" pitchFamily="34" charset="0"/>
                <a:ea typeface="+mn-ea"/>
                <a:cs typeface="+mn-cs"/>
              </a:rPr>
              <a:t>4</a:t>
            </a:r>
          </a:p>
        </p:txBody>
      </p:sp>
      <p:sp>
        <p:nvSpPr>
          <p:cNvPr id="188" name="Oval 187">
            <a:extLst>
              <a:ext uri="{FF2B5EF4-FFF2-40B4-BE49-F238E27FC236}">
                <a16:creationId xmlns:a16="http://schemas.microsoft.com/office/drawing/2014/main" id="{6070903D-3657-4643-B6DB-08B0F591AB33}"/>
              </a:ext>
            </a:extLst>
          </p:cNvPr>
          <p:cNvSpPr/>
          <p:nvPr/>
        </p:nvSpPr>
        <p:spPr>
          <a:xfrm>
            <a:off x="698252" y="2571162"/>
            <a:ext cx="252000" cy="252000"/>
          </a:xfrm>
          <a:prstGeom prst="ellipse">
            <a:avLst/>
          </a:prstGeom>
          <a:solidFill>
            <a:sysClr val="windowText" lastClr="000000"/>
          </a:solidFill>
          <a:ln w="12700" cap="flat" cmpd="sng" algn="ctr">
            <a:solidFill>
              <a:sysClr val="windowText" lastClr="000000">
                <a:shade val="50000"/>
              </a:sysClr>
            </a:solidFill>
            <a:prstDash val="solid"/>
            <a:miter lim="800000"/>
          </a:ln>
          <a:effectLst/>
        </p:spPr>
        <p:txBody>
          <a:bodyPr lIns="0" tIns="0" rIns="0" bIns="0" rtlCol="0" anchor="ctr" anchorCtr="1"/>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200" i="0" u="none" strike="noStrike" kern="0" cap="none" spc="0" normalizeH="0" baseline="0" noProof="0">
                <a:ln>
                  <a:noFill/>
                </a:ln>
                <a:solidFill>
                  <a:prstClr val="white"/>
                </a:solidFill>
                <a:effectLst/>
                <a:uLnTx/>
                <a:uFillTx/>
                <a:latin typeface="Univers Condensed" panose="020B0506020202050204" pitchFamily="34" charset="0"/>
                <a:ea typeface="+mn-ea"/>
                <a:cs typeface="+mn-cs"/>
              </a:rPr>
              <a:t>5</a:t>
            </a:r>
          </a:p>
        </p:txBody>
      </p:sp>
      <p:sp>
        <p:nvSpPr>
          <p:cNvPr id="189" name="Oval 188">
            <a:extLst>
              <a:ext uri="{FF2B5EF4-FFF2-40B4-BE49-F238E27FC236}">
                <a16:creationId xmlns:a16="http://schemas.microsoft.com/office/drawing/2014/main" id="{640666D2-231A-4C8E-AAA2-FC622EECA522}"/>
              </a:ext>
            </a:extLst>
          </p:cNvPr>
          <p:cNvSpPr/>
          <p:nvPr/>
        </p:nvSpPr>
        <p:spPr>
          <a:xfrm>
            <a:off x="698252" y="2896590"/>
            <a:ext cx="252000" cy="252000"/>
          </a:xfrm>
          <a:prstGeom prst="ellipse">
            <a:avLst/>
          </a:prstGeom>
          <a:solidFill>
            <a:sysClr val="windowText" lastClr="000000"/>
          </a:solidFill>
          <a:ln w="12700" cap="flat" cmpd="sng" algn="ctr">
            <a:solidFill>
              <a:sysClr val="windowText" lastClr="000000">
                <a:shade val="50000"/>
              </a:sysClr>
            </a:solidFill>
            <a:prstDash val="solid"/>
            <a:miter lim="800000"/>
          </a:ln>
          <a:effectLst/>
        </p:spPr>
        <p:txBody>
          <a:bodyPr lIns="0" tIns="0" rIns="0" bIns="0" rtlCol="0" anchor="ctr" anchorCtr="1"/>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200" i="0" u="none" strike="noStrike" kern="0" cap="none" spc="0" normalizeH="0" baseline="0" noProof="0">
                <a:ln>
                  <a:noFill/>
                </a:ln>
                <a:solidFill>
                  <a:prstClr val="white"/>
                </a:solidFill>
                <a:effectLst/>
                <a:uLnTx/>
                <a:uFillTx/>
                <a:latin typeface="Univers Condensed" panose="020B0506020202050204" pitchFamily="34" charset="0"/>
                <a:ea typeface="+mn-ea"/>
                <a:cs typeface="+mn-cs"/>
              </a:rPr>
              <a:t>6</a:t>
            </a:r>
          </a:p>
        </p:txBody>
      </p:sp>
      <p:sp>
        <p:nvSpPr>
          <p:cNvPr id="190" name="Oval 189">
            <a:extLst>
              <a:ext uri="{FF2B5EF4-FFF2-40B4-BE49-F238E27FC236}">
                <a16:creationId xmlns:a16="http://schemas.microsoft.com/office/drawing/2014/main" id="{568BCFF0-21E0-425B-89A4-FC516ACC60C2}"/>
              </a:ext>
            </a:extLst>
          </p:cNvPr>
          <p:cNvSpPr/>
          <p:nvPr/>
        </p:nvSpPr>
        <p:spPr>
          <a:xfrm>
            <a:off x="698252" y="3222018"/>
            <a:ext cx="252000" cy="252000"/>
          </a:xfrm>
          <a:prstGeom prst="ellipse">
            <a:avLst/>
          </a:prstGeom>
          <a:solidFill>
            <a:sysClr val="windowText" lastClr="000000"/>
          </a:solidFill>
          <a:ln w="12700" cap="flat" cmpd="sng" algn="ctr">
            <a:solidFill>
              <a:sysClr val="windowText" lastClr="000000">
                <a:shade val="50000"/>
              </a:sysClr>
            </a:solidFill>
            <a:prstDash val="solid"/>
            <a:miter lim="800000"/>
          </a:ln>
          <a:effectLst/>
        </p:spPr>
        <p:txBody>
          <a:bodyPr lIns="0" tIns="0" rIns="0" bIns="0" rtlCol="0" anchor="ctr" anchorCtr="1"/>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200" i="0" u="none" strike="noStrike" kern="0" cap="none" spc="0" normalizeH="0" baseline="0" noProof="0">
                <a:ln>
                  <a:noFill/>
                </a:ln>
                <a:solidFill>
                  <a:prstClr val="white"/>
                </a:solidFill>
                <a:effectLst/>
                <a:uLnTx/>
                <a:uFillTx/>
                <a:latin typeface="Univers Condensed" panose="020B0506020202050204" pitchFamily="34" charset="0"/>
                <a:ea typeface="+mn-ea"/>
                <a:cs typeface="+mn-cs"/>
              </a:rPr>
              <a:t>7</a:t>
            </a:r>
          </a:p>
        </p:txBody>
      </p:sp>
      <p:sp>
        <p:nvSpPr>
          <p:cNvPr id="191" name="Oval 190">
            <a:extLst>
              <a:ext uri="{FF2B5EF4-FFF2-40B4-BE49-F238E27FC236}">
                <a16:creationId xmlns:a16="http://schemas.microsoft.com/office/drawing/2014/main" id="{6BB88FC2-2341-4CE9-BFBA-79595A48F48A}"/>
              </a:ext>
            </a:extLst>
          </p:cNvPr>
          <p:cNvSpPr/>
          <p:nvPr/>
        </p:nvSpPr>
        <p:spPr>
          <a:xfrm>
            <a:off x="698252" y="3534728"/>
            <a:ext cx="252000" cy="252000"/>
          </a:xfrm>
          <a:prstGeom prst="ellipse">
            <a:avLst/>
          </a:prstGeom>
          <a:solidFill>
            <a:sysClr val="windowText" lastClr="000000"/>
          </a:solidFill>
          <a:ln w="12700" cap="flat" cmpd="sng" algn="ctr">
            <a:solidFill>
              <a:sysClr val="windowText" lastClr="000000">
                <a:shade val="50000"/>
              </a:sysClr>
            </a:solidFill>
            <a:prstDash val="solid"/>
            <a:miter lim="800000"/>
          </a:ln>
          <a:effectLst/>
        </p:spPr>
        <p:txBody>
          <a:bodyPr lIns="0" tIns="0" rIns="0" bIns="0" rtlCol="0" anchor="ctr" anchorCtr="1"/>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200" i="0" u="none" strike="noStrike" kern="0" cap="none" spc="0" normalizeH="0" baseline="0" noProof="0">
                <a:ln>
                  <a:noFill/>
                </a:ln>
                <a:solidFill>
                  <a:prstClr val="white"/>
                </a:solidFill>
                <a:effectLst/>
                <a:uLnTx/>
                <a:uFillTx/>
                <a:latin typeface="Univers Condensed" panose="020B0506020202050204" pitchFamily="34" charset="0"/>
                <a:ea typeface="+mn-ea"/>
                <a:cs typeface="+mn-cs"/>
              </a:rPr>
              <a:t>8</a:t>
            </a:r>
          </a:p>
        </p:txBody>
      </p:sp>
      <p:sp>
        <p:nvSpPr>
          <p:cNvPr id="192" name="Oval 191">
            <a:extLst>
              <a:ext uri="{FF2B5EF4-FFF2-40B4-BE49-F238E27FC236}">
                <a16:creationId xmlns:a16="http://schemas.microsoft.com/office/drawing/2014/main" id="{665CDC95-A3EF-43AD-A865-6B4D2FE0857B}"/>
              </a:ext>
            </a:extLst>
          </p:cNvPr>
          <p:cNvSpPr/>
          <p:nvPr/>
        </p:nvSpPr>
        <p:spPr>
          <a:xfrm>
            <a:off x="698252" y="3847438"/>
            <a:ext cx="252000" cy="252000"/>
          </a:xfrm>
          <a:prstGeom prst="ellipse">
            <a:avLst/>
          </a:prstGeom>
          <a:solidFill>
            <a:sysClr val="windowText" lastClr="000000"/>
          </a:solidFill>
          <a:ln w="12700" cap="flat" cmpd="sng" algn="ctr">
            <a:solidFill>
              <a:sysClr val="windowText" lastClr="000000">
                <a:shade val="50000"/>
              </a:sysClr>
            </a:solidFill>
            <a:prstDash val="solid"/>
            <a:miter lim="800000"/>
          </a:ln>
          <a:effectLst/>
        </p:spPr>
        <p:txBody>
          <a:bodyPr lIns="0" tIns="0" rIns="0" bIns="0" rtlCol="0" anchor="ctr" anchorCtr="1"/>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200" i="0" u="none" strike="noStrike" kern="0" cap="none" spc="0" normalizeH="0" baseline="0" noProof="0">
                <a:ln>
                  <a:noFill/>
                </a:ln>
                <a:solidFill>
                  <a:prstClr val="white"/>
                </a:solidFill>
                <a:effectLst/>
                <a:uLnTx/>
                <a:uFillTx/>
                <a:latin typeface="Univers Condensed" panose="020B0506020202050204" pitchFamily="34" charset="0"/>
                <a:ea typeface="+mn-ea"/>
                <a:cs typeface="+mn-cs"/>
              </a:rPr>
              <a:t>9</a:t>
            </a:r>
          </a:p>
        </p:txBody>
      </p:sp>
      <p:sp>
        <p:nvSpPr>
          <p:cNvPr id="194" name="Oval 193">
            <a:extLst>
              <a:ext uri="{FF2B5EF4-FFF2-40B4-BE49-F238E27FC236}">
                <a16:creationId xmlns:a16="http://schemas.microsoft.com/office/drawing/2014/main" id="{6D0B5A4F-E297-428A-952E-4FB6281E43A7}"/>
              </a:ext>
            </a:extLst>
          </p:cNvPr>
          <p:cNvSpPr/>
          <p:nvPr/>
        </p:nvSpPr>
        <p:spPr>
          <a:xfrm>
            <a:off x="698252" y="5500865"/>
            <a:ext cx="252000" cy="252000"/>
          </a:xfrm>
          <a:prstGeom prst="ellipse">
            <a:avLst/>
          </a:prstGeom>
          <a:solidFill>
            <a:sysClr val="windowText" lastClr="000000"/>
          </a:solidFill>
          <a:ln w="12700" cap="flat" cmpd="sng" algn="ctr">
            <a:solidFill>
              <a:sysClr val="windowText" lastClr="000000">
                <a:shade val="50000"/>
              </a:sysClr>
            </a:solidFill>
            <a:prstDash val="solid"/>
            <a:miter lim="800000"/>
          </a:ln>
          <a:effectLst/>
        </p:spPr>
        <p:txBody>
          <a:bodyPr wrap="none" lIns="0" tIns="0" rIns="0" bIns="0" rtlCol="0" anchor="ctr" anchorCtr="1"/>
          <a:lstStyle/>
          <a:p>
            <a:pPr algn="ctr"/>
            <a:r>
              <a:rPr lang="en-GB" sz="1200" kern="0">
                <a:solidFill>
                  <a:prstClr val="white"/>
                </a:solidFill>
                <a:latin typeface="Univers Condensed" panose="020B0506020202050204" pitchFamily="34" charset="0"/>
              </a:rPr>
              <a:t>14</a:t>
            </a:r>
          </a:p>
        </p:txBody>
      </p:sp>
      <p:sp>
        <p:nvSpPr>
          <p:cNvPr id="197" name="Oval 196">
            <a:extLst>
              <a:ext uri="{FF2B5EF4-FFF2-40B4-BE49-F238E27FC236}">
                <a16:creationId xmlns:a16="http://schemas.microsoft.com/office/drawing/2014/main" id="{78424290-AF25-43B5-9607-B852AC930B86}"/>
              </a:ext>
            </a:extLst>
          </p:cNvPr>
          <p:cNvSpPr/>
          <p:nvPr/>
        </p:nvSpPr>
        <p:spPr>
          <a:xfrm>
            <a:off x="698252" y="5166802"/>
            <a:ext cx="252000" cy="252000"/>
          </a:xfrm>
          <a:prstGeom prst="ellipse">
            <a:avLst/>
          </a:prstGeom>
          <a:solidFill>
            <a:sysClr val="windowText" lastClr="000000"/>
          </a:solidFill>
          <a:ln w="12700" cap="flat" cmpd="sng" algn="ctr">
            <a:solidFill>
              <a:sysClr val="windowText" lastClr="000000">
                <a:shade val="50000"/>
              </a:sysClr>
            </a:solidFill>
            <a:prstDash val="solid"/>
            <a:miter lim="800000"/>
          </a:ln>
          <a:effectLst/>
        </p:spPr>
        <p:txBody>
          <a:bodyPr wrap="none" lIns="0" tIns="0" rIns="0" bIns="0" rtlCol="0" anchor="ctr" anchorCtr="1"/>
          <a:lstStyle/>
          <a:p>
            <a:pPr algn="ctr"/>
            <a:r>
              <a:rPr lang="en-GB" sz="1200" kern="0">
                <a:solidFill>
                  <a:prstClr val="white"/>
                </a:solidFill>
                <a:latin typeface="Univers Condensed" panose="020B0506020202050204" pitchFamily="34" charset="0"/>
              </a:rPr>
              <a:t>13</a:t>
            </a:r>
          </a:p>
        </p:txBody>
      </p:sp>
      <p:sp>
        <p:nvSpPr>
          <p:cNvPr id="200" name="Oval 199">
            <a:extLst>
              <a:ext uri="{FF2B5EF4-FFF2-40B4-BE49-F238E27FC236}">
                <a16:creationId xmlns:a16="http://schemas.microsoft.com/office/drawing/2014/main" id="{134A1988-2482-47D4-819A-6EBE65278DFD}"/>
              </a:ext>
            </a:extLst>
          </p:cNvPr>
          <p:cNvSpPr/>
          <p:nvPr/>
        </p:nvSpPr>
        <p:spPr>
          <a:xfrm>
            <a:off x="698252" y="4820760"/>
            <a:ext cx="252000" cy="252000"/>
          </a:xfrm>
          <a:prstGeom prst="ellipse">
            <a:avLst/>
          </a:prstGeom>
          <a:solidFill>
            <a:sysClr val="windowText" lastClr="000000"/>
          </a:solidFill>
          <a:ln w="12700" cap="flat" cmpd="sng" algn="ctr">
            <a:solidFill>
              <a:sysClr val="windowText" lastClr="000000">
                <a:shade val="50000"/>
              </a:sysClr>
            </a:solidFill>
            <a:prstDash val="solid"/>
            <a:miter lim="800000"/>
          </a:ln>
          <a:effectLst/>
        </p:spPr>
        <p:txBody>
          <a:bodyPr wrap="none" lIns="0" tIns="0" rIns="0" bIns="0" rtlCol="0" anchor="ctr" anchorCtr="1"/>
          <a:lstStyle/>
          <a:p>
            <a:pPr algn="ctr"/>
            <a:r>
              <a:rPr lang="en-GB" sz="1200" kern="0">
                <a:solidFill>
                  <a:prstClr val="white"/>
                </a:solidFill>
                <a:latin typeface="Univers Condensed" panose="020B0506020202050204" pitchFamily="34" charset="0"/>
              </a:rPr>
              <a:t>12</a:t>
            </a:r>
          </a:p>
        </p:txBody>
      </p:sp>
      <p:sp>
        <p:nvSpPr>
          <p:cNvPr id="203" name="Oval 202">
            <a:extLst>
              <a:ext uri="{FF2B5EF4-FFF2-40B4-BE49-F238E27FC236}">
                <a16:creationId xmlns:a16="http://schemas.microsoft.com/office/drawing/2014/main" id="{74CF3917-F1DC-4999-B5F1-ACB7264AE8F4}"/>
              </a:ext>
            </a:extLst>
          </p:cNvPr>
          <p:cNvSpPr/>
          <p:nvPr/>
        </p:nvSpPr>
        <p:spPr>
          <a:xfrm>
            <a:off x="698252" y="4487755"/>
            <a:ext cx="252000" cy="252000"/>
          </a:xfrm>
          <a:prstGeom prst="ellipse">
            <a:avLst/>
          </a:prstGeom>
          <a:solidFill>
            <a:sysClr val="windowText" lastClr="000000"/>
          </a:solidFill>
          <a:ln w="12700" cap="flat" cmpd="sng" algn="ctr">
            <a:solidFill>
              <a:sysClr val="windowText" lastClr="000000">
                <a:shade val="50000"/>
              </a:sysClr>
            </a:solidFill>
            <a:prstDash val="solid"/>
            <a:miter lim="800000"/>
          </a:ln>
          <a:effectLst/>
        </p:spPr>
        <p:txBody>
          <a:bodyPr wrap="none" lIns="0" tIns="0" rIns="0" bIns="0" rtlCol="0" anchor="ctr" anchorCtr="1"/>
          <a:lstStyle/>
          <a:p>
            <a:pPr algn="ctr"/>
            <a:r>
              <a:rPr lang="en-GB" sz="1200" kern="0">
                <a:solidFill>
                  <a:prstClr val="white"/>
                </a:solidFill>
                <a:latin typeface="Univers Condensed" panose="020B0506020202050204" pitchFamily="34" charset="0"/>
              </a:rPr>
              <a:t>11</a:t>
            </a:r>
          </a:p>
        </p:txBody>
      </p:sp>
      <p:sp>
        <p:nvSpPr>
          <p:cNvPr id="209" name="Oval 208">
            <a:extLst>
              <a:ext uri="{FF2B5EF4-FFF2-40B4-BE49-F238E27FC236}">
                <a16:creationId xmlns:a16="http://schemas.microsoft.com/office/drawing/2014/main" id="{7BA89A7C-14E8-4940-A0E1-296F7CC3D398}"/>
              </a:ext>
            </a:extLst>
          </p:cNvPr>
          <p:cNvSpPr/>
          <p:nvPr/>
        </p:nvSpPr>
        <p:spPr>
          <a:xfrm>
            <a:off x="698252" y="4173909"/>
            <a:ext cx="252000" cy="252000"/>
          </a:xfrm>
          <a:prstGeom prst="ellipse">
            <a:avLst/>
          </a:prstGeom>
          <a:solidFill>
            <a:sysClr val="windowText" lastClr="000000"/>
          </a:solidFill>
          <a:ln w="12700" cap="flat" cmpd="sng" algn="ctr">
            <a:solidFill>
              <a:sysClr val="windowText" lastClr="000000">
                <a:shade val="50000"/>
              </a:sysClr>
            </a:solidFill>
            <a:prstDash val="solid"/>
            <a:miter lim="800000"/>
          </a:ln>
          <a:effectLst/>
        </p:spPr>
        <p:txBody>
          <a:bodyPr lIns="0" tIns="0" rIns="0" bIns="0" rtlCol="0" anchor="ctr" anchorCtr="1"/>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200" i="0" u="none" strike="noStrike" kern="0" cap="none" spc="0" normalizeH="0" baseline="0" noProof="0">
                <a:ln>
                  <a:noFill/>
                </a:ln>
                <a:solidFill>
                  <a:prstClr val="white"/>
                </a:solidFill>
                <a:effectLst/>
                <a:uLnTx/>
                <a:uFillTx/>
                <a:latin typeface="Univers Condensed" panose="020B0506020202050204" pitchFamily="34" charset="0"/>
                <a:ea typeface="+mn-ea"/>
                <a:cs typeface="+mn-cs"/>
              </a:rPr>
              <a:t>10</a:t>
            </a:r>
          </a:p>
        </p:txBody>
      </p:sp>
      <p:sp>
        <p:nvSpPr>
          <p:cNvPr id="211" name="Oval 210">
            <a:extLst>
              <a:ext uri="{FF2B5EF4-FFF2-40B4-BE49-F238E27FC236}">
                <a16:creationId xmlns:a16="http://schemas.microsoft.com/office/drawing/2014/main" id="{1FB2E04D-07BA-44D0-88EC-C75A7006E807}"/>
              </a:ext>
            </a:extLst>
          </p:cNvPr>
          <p:cNvSpPr/>
          <p:nvPr/>
        </p:nvSpPr>
        <p:spPr>
          <a:xfrm>
            <a:off x="7130777" y="2553727"/>
            <a:ext cx="252000" cy="252000"/>
          </a:xfrm>
          <a:prstGeom prst="ellipse">
            <a:avLst/>
          </a:prstGeom>
          <a:solidFill>
            <a:sysClr val="windowText" lastClr="000000"/>
          </a:solidFill>
          <a:ln w="12700" cap="flat" cmpd="sng" algn="ctr">
            <a:solidFill>
              <a:sysClr val="windowText" lastClr="000000">
                <a:shade val="50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1" i="0" u="none" strike="noStrike" kern="0" cap="none" spc="0" normalizeH="0" baseline="0" noProof="0">
                <a:ln>
                  <a:noFill/>
                </a:ln>
                <a:solidFill>
                  <a:prstClr val="white"/>
                </a:solidFill>
                <a:effectLst/>
                <a:uLnTx/>
                <a:uFillTx/>
                <a:latin typeface="Univers Condensed" panose="020B0506020202050204" pitchFamily="34" charset="0"/>
                <a:ea typeface="+mn-ea"/>
                <a:cs typeface="+mn-cs"/>
              </a:rPr>
              <a:t>5</a:t>
            </a:r>
          </a:p>
        </p:txBody>
      </p:sp>
      <p:sp>
        <p:nvSpPr>
          <p:cNvPr id="214" name="Freeform: Shape 213">
            <a:extLst>
              <a:ext uri="{FF2B5EF4-FFF2-40B4-BE49-F238E27FC236}">
                <a16:creationId xmlns:a16="http://schemas.microsoft.com/office/drawing/2014/main" id="{D75D0701-233B-4DD5-9195-965D56333938}"/>
              </a:ext>
            </a:extLst>
          </p:cNvPr>
          <p:cNvSpPr/>
          <p:nvPr/>
        </p:nvSpPr>
        <p:spPr>
          <a:xfrm rot="19980384">
            <a:off x="4080922" y="1233661"/>
            <a:ext cx="338843" cy="2692310"/>
          </a:xfrm>
          <a:custGeom>
            <a:avLst/>
            <a:gdLst>
              <a:gd name="connsiteX0" fmla="*/ 0 w 3095625"/>
              <a:gd name="connsiteY0" fmla="*/ 0 h 511968"/>
              <a:gd name="connsiteX1" fmla="*/ 1390650 w 3095625"/>
              <a:gd name="connsiteY1" fmla="*/ 159543 h 511968"/>
              <a:gd name="connsiteX2" fmla="*/ 873919 w 3095625"/>
              <a:gd name="connsiteY2" fmla="*/ 197643 h 511968"/>
              <a:gd name="connsiteX3" fmla="*/ 2012157 w 3095625"/>
              <a:gd name="connsiteY3" fmla="*/ 285750 h 511968"/>
              <a:gd name="connsiteX4" fmla="*/ 1759744 w 3095625"/>
              <a:gd name="connsiteY4" fmla="*/ 340518 h 511968"/>
              <a:gd name="connsiteX5" fmla="*/ 3095625 w 3095625"/>
              <a:gd name="connsiteY5" fmla="*/ 511968 h 511968"/>
              <a:gd name="connsiteX0" fmla="*/ 0 w 3095625"/>
              <a:gd name="connsiteY0" fmla="*/ 0 h 511968"/>
              <a:gd name="connsiteX1" fmla="*/ 1390650 w 3095625"/>
              <a:gd name="connsiteY1" fmla="*/ 159543 h 511968"/>
              <a:gd name="connsiteX2" fmla="*/ 122059 w 3095625"/>
              <a:gd name="connsiteY2" fmla="*/ 134256 h 511968"/>
              <a:gd name="connsiteX3" fmla="*/ 2012157 w 3095625"/>
              <a:gd name="connsiteY3" fmla="*/ 285750 h 511968"/>
              <a:gd name="connsiteX4" fmla="*/ 1759744 w 3095625"/>
              <a:gd name="connsiteY4" fmla="*/ 340518 h 511968"/>
              <a:gd name="connsiteX5" fmla="*/ 3095625 w 3095625"/>
              <a:gd name="connsiteY5" fmla="*/ 511968 h 511968"/>
              <a:gd name="connsiteX0" fmla="*/ 0 w 3095625"/>
              <a:gd name="connsiteY0" fmla="*/ 0 h 511968"/>
              <a:gd name="connsiteX1" fmla="*/ 1390650 w 3095625"/>
              <a:gd name="connsiteY1" fmla="*/ 159543 h 511968"/>
              <a:gd name="connsiteX2" fmla="*/ 122059 w 3095625"/>
              <a:gd name="connsiteY2" fmla="*/ 134256 h 511968"/>
              <a:gd name="connsiteX3" fmla="*/ 2012157 w 3095625"/>
              <a:gd name="connsiteY3" fmla="*/ 285750 h 511968"/>
              <a:gd name="connsiteX4" fmla="*/ 772105 w 3095625"/>
              <a:gd name="connsiteY4" fmla="*/ 266599 h 511968"/>
              <a:gd name="connsiteX5" fmla="*/ 3095625 w 3095625"/>
              <a:gd name="connsiteY5" fmla="*/ 511968 h 511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95625" h="511968">
                <a:moveTo>
                  <a:pt x="0" y="0"/>
                </a:moveTo>
                <a:lnTo>
                  <a:pt x="1390650" y="159543"/>
                </a:lnTo>
                <a:lnTo>
                  <a:pt x="122059" y="134256"/>
                </a:lnTo>
                <a:lnTo>
                  <a:pt x="2012157" y="285750"/>
                </a:lnTo>
                <a:lnTo>
                  <a:pt x="772105" y="266599"/>
                </a:lnTo>
                <a:lnTo>
                  <a:pt x="3095625" y="511968"/>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0" name="Explosion: 14 Points 219">
            <a:extLst>
              <a:ext uri="{FF2B5EF4-FFF2-40B4-BE49-F238E27FC236}">
                <a16:creationId xmlns:a16="http://schemas.microsoft.com/office/drawing/2014/main" id="{299BD726-DFF8-4199-82D1-9CAC6605D669}"/>
              </a:ext>
            </a:extLst>
          </p:cNvPr>
          <p:cNvSpPr/>
          <p:nvPr/>
        </p:nvSpPr>
        <p:spPr>
          <a:xfrm>
            <a:off x="9655484" y="4325912"/>
            <a:ext cx="248953" cy="142744"/>
          </a:xfrm>
          <a:prstGeom prst="irregularSeal2">
            <a:avLst/>
          </a:prstGeom>
          <a:solidFill>
            <a:srgbClr val="FFFF00"/>
          </a:solidFill>
          <a:ln>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21" name="Straight Connector 220">
            <a:extLst>
              <a:ext uri="{FF2B5EF4-FFF2-40B4-BE49-F238E27FC236}">
                <a16:creationId xmlns:a16="http://schemas.microsoft.com/office/drawing/2014/main" id="{9222E7B6-1B16-448B-961D-A3C65285A3DF}"/>
              </a:ext>
            </a:extLst>
          </p:cNvPr>
          <p:cNvCxnSpPr>
            <a:cxnSpLocks/>
            <a:stCxn id="138" idx="1"/>
            <a:endCxn id="220" idx="1"/>
          </p:cNvCxnSpPr>
          <p:nvPr/>
        </p:nvCxnSpPr>
        <p:spPr>
          <a:xfrm flipV="1">
            <a:off x="7779966" y="4411010"/>
            <a:ext cx="1875518" cy="63507"/>
          </a:xfrm>
          <a:prstGeom prst="line">
            <a:avLst/>
          </a:prstGeom>
          <a:ln w="6350" cmpd="sng">
            <a:solidFill>
              <a:schemeClr val="tx1"/>
            </a:solidFill>
          </a:ln>
        </p:spPr>
        <p:style>
          <a:lnRef idx="3">
            <a:schemeClr val="accent2"/>
          </a:lnRef>
          <a:fillRef idx="0">
            <a:schemeClr val="accent2"/>
          </a:fillRef>
          <a:effectRef idx="2">
            <a:schemeClr val="accent2"/>
          </a:effectRef>
          <a:fontRef idx="minor">
            <a:schemeClr val="tx1"/>
          </a:fontRef>
        </p:style>
      </p:cxnSp>
      <p:pic>
        <p:nvPicPr>
          <p:cNvPr id="132" name="Picture 2" descr="Drone Quad Thin Transparent PNG &amp;amp; SVG Vector">
            <a:extLst>
              <a:ext uri="{FF2B5EF4-FFF2-40B4-BE49-F238E27FC236}">
                <a16:creationId xmlns:a16="http://schemas.microsoft.com/office/drawing/2014/main" id="{5A20ED8B-35F7-4ED7-A35B-9F2122E66DC6}"/>
              </a:ext>
            </a:extLst>
          </p:cNvPr>
          <p:cNvPicPr>
            <a:picLocks noChangeAspect="1" noChangeArrowheads="1"/>
          </p:cNvPicPr>
          <p:nvPr/>
        </p:nvPicPr>
        <p:blipFill rotWithShape="1">
          <a:blip r:embed="rId16">
            <a:duotone>
              <a:schemeClr val="accent1">
                <a:shade val="45000"/>
                <a:satMod val="135000"/>
              </a:schemeClr>
              <a:prstClr val="white"/>
            </a:duotone>
            <a:extLst>
              <a:ext uri="{28A0092B-C50C-407E-A947-70E740481C1C}">
                <a14:useLocalDpi xmlns:a14="http://schemas.microsoft.com/office/drawing/2010/main" val="0"/>
              </a:ext>
            </a:extLst>
          </a:blip>
          <a:srcRect t="25318" b="28869"/>
          <a:stretch/>
        </p:blipFill>
        <p:spPr bwMode="auto">
          <a:xfrm>
            <a:off x="7792746" y="3847798"/>
            <a:ext cx="948175" cy="434386"/>
          </a:xfrm>
          <a:prstGeom prst="rect">
            <a:avLst/>
          </a:prstGeom>
          <a:noFill/>
          <a:extLst>
            <a:ext uri="{909E8E84-426E-40DD-AFC4-6F175D3DCCD1}">
              <a14:hiddenFill xmlns:a14="http://schemas.microsoft.com/office/drawing/2010/main">
                <a:solidFill>
                  <a:srgbClr val="FFFFFF"/>
                </a:solidFill>
              </a14:hiddenFill>
            </a:ext>
          </a:extLst>
        </p:spPr>
      </p:pic>
      <p:pic>
        <p:nvPicPr>
          <p:cNvPr id="216" name="Picture 215">
            <a:extLst>
              <a:ext uri="{FF2B5EF4-FFF2-40B4-BE49-F238E27FC236}">
                <a16:creationId xmlns:a16="http://schemas.microsoft.com/office/drawing/2014/main" id="{184AF6BB-8EB8-467F-832A-BE57439DB164}"/>
              </a:ext>
            </a:extLst>
          </p:cNvPr>
          <p:cNvPicPr>
            <a:picLocks noChangeAspect="1"/>
          </p:cNvPicPr>
          <p:nvPr/>
        </p:nvPicPr>
        <p:blipFill rotWithShape="1">
          <a:blip r:embed="rId19">
            <a:duotone>
              <a:schemeClr val="accent2">
                <a:shade val="45000"/>
                <a:satMod val="135000"/>
              </a:schemeClr>
              <a:prstClr val="white"/>
            </a:duotone>
          </a:blip>
          <a:srcRect l="1556" t="36169" r="68055" b="36811"/>
          <a:stretch/>
        </p:blipFill>
        <p:spPr>
          <a:xfrm>
            <a:off x="10276213" y="4380489"/>
            <a:ext cx="483869" cy="449370"/>
          </a:xfrm>
          <a:prstGeom prst="rect">
            <a:avLst/>
          </a:prstGeom>
        </p:spPr>
      </p:pic>
      <p:pic>
        <p:nvPicPr>
          <p:cNvPr id="217" name="Picture 216">
            <a:extLst>
              <a:ext uri="{FF2B5EF4-FFF2-40B4-BE49-F238E27FC236}">
                <a16:creationId xmlns:a16="http://schemas.microsoft.com/office/drawing/2014/main" id="{C0BC3A40-7767-44B0-938A-4AE4EC6C74E5}"/>
              </a:ext>
            </a:extLst>
          </p:cNvPr>
          <p:cNvPicPr>
            <a:picLocks noChangeAspect="1"/>
          </p:cNvPicPr>
          <p:nvPr/>
        </p:nvPicPr>
        <p:blipFill rotWithShape="1">
          <a:blip r:embed="rId20">
            <a:duotone>
              <a:schemeClr val="accent2">
                <a:shade val="45000"/>
                <a:satMod val="135000"/>
              </a:schemeClr>
              <a:prstClr val="white"/>
            </a:duotone>
          </a:blip>
          <a:srcRect l="5000" t="50744" r="70400" b="7740"/>
          <a:stretch/>
        </p:blipFill>
        <p:spPr>
          <a:xfrm rot="21217031" flipH="1">
            <a:off x="10427086" y="3560452"/>
            <a:ext cx="592951" cy="746760"/>
          </a:xfrm>
          <a:prstGeom prst="rect">
            <a:avLst/>
          </a:prstGeom>
        </p:spPr>
      </p:pic>
      <p:pic>
        <p:nvPicPr>
          <p:cNvPr id="7" name="Picture 6">
            <a:extLst>
              <a:ext uri="{FF2B5EF4-FFF2-40B4-BE49-F238E27FC236}">
                <a16:creationId xmlns:a16="http://schemas.microsoft.com/office/drawing/2014/main" id="{1309AB88-A14A-4272-85A5-1232D2CC1451}"/>
              </a:ext>
            </a:extLst>
          </p:cNvPr>
          <p:cNvPicPr>
            <a:picLocks noChangeAspect="1"/>
          </p:cNvPicPr>
          <p:nvPr/>
        </p:nvPicPr>
        <p:blipFill rotWithShape="1">
          <a:blip r:embed="rId21">
            <a:duotone>
              <a:schemeClr val="accent2">
                <a:shade val="45000"/>
                <a:satMod val="135000"/>
              </a:schemeClr>
              <a:prstClr val="white"/>
            </a:duotone>
          </a:blip>
          <a:srcRect b="53331"/>
          <a:stretch/>
        </p:blipFill>
        <p:spPr>
          <a:xfrm rot="698117">
            <a:off x="9303026" y="3273457"/>
            <a:ext cx="859994" cy="132414"/>
          </a:xfrm>
          <a:prstGeom prst="rect">
            <a:avLst/>
          </a:prstGeom>
        </p:spPr>
      </p:pic>
      <p:sp>
        <p:nvSpPr>
          <p:cNvPr id="218" name="Oval 217">
            <a:extLst>
              <a:ext uri="{FF2B5EF4-FFF2-40B4-BE49-F238E27FC236}">
                <a16:creationId xmlns:a16="http://schemas.microsoft.com/office/drawing/2014/main" id="{56182A0E-A5FA-4045-ABE5-1EDB9796E657}"/>
              </a:ext>
            </a:extLst>
          </p:cNvPr>
          <p:cNvSpPr/>
          <p:nvPr/>
        </p:nvSpPr>
        <p:spPr>
          <a:xfrm>
            <a:off x="9186903" y="2919217"/>
            <a:ext cx="252000" cy="252000"/>
          </a:xfrm>
          <a:prstGeom prst="ellipse">
            <a:avLst/>
          </a:prstGeom>
          <a:solidFill>
            <a:sysClr val="windowText" lastClr="000000"/>
          </a:solidFill>
          <a:ln w="12700" cap="flat" cmpd="sng" algn="ctr">
            <a:solidFill>
              <a:sysClr val="windowText" lastClr="000000">
                <a:shade val="50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1100" b="1" kern="0">
                <a:solidFill>
                  <a:prstClr val="white"/>
                </a:solidFill>
                <a:latin typeface="Univers Condensed" panose="020B0506020202050204" pitchFamily="34" charset="0"/>
              </a:rPr>
              <a:t>5</a:t>
            </a:r>
            <a:endParaRPr kumimoji="0" lang="en-GB" sz="1100" b="1" i="0" u="none" strike="noStrike" kern="0" cap="none" spc="0" normalizeH="0" baseline="0" noProof="0">
              <a:ln>
                <a:noFill/>
              </a:ln>
              <a:solidFill>
                <a:prstClr val="white"/>
              </a:solidFill>
              <a:effectLst/>
              <a:uLnTx/>
              <a:uFillTx/>
              <a:latin typeface="Univers Condensed" panose="020B0506020202050204" pitchFamily="34" charset="0"/>
              <a:ea typeface="+mn-ea"/>
              <a:cs typeface="+mn-cs"/>
            </a:endParaRPr>
          </a:p>
        </p:txBody>
      </p:sp>
      <p:sp>
        <p:nvSpPr>
          <p:cNvPr id="222" name="Explosion: 14 Points 221">
            <a:extLst>
              <a:ext uri="{FF2B5EF4-FFF2-40B4-BE49-F238E27FC236}">
                <a16:creationId xmlns:a16="http://schemas.microsoft.com/office/drawing/2014/main" id="{AD5CF7C4-040F-42C0-A5D0-DF694639B590}"/>
              </a:ext>
            </a:extLst>
          </p:cNvPr>
          <p:cNvSpPr/>
          <p:nvPr/>
        </p:nvSpPr>
        <p:spPr>
          <a:xfrm>
            <a:off x="9159058" y="3166467"/>
            <a:ext cx="248953" cy="142744"/>
          </a:xfrm>
          <a:prstGeom prst="irregularSeal2">
            <a:avLst/>
          </a:prstGeom>
          <a:solidFill>
            <a:srgbClr val="FFFF00"/>
          </a:solidFill>
          <a:ln>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23" name="Picture 222">
            <a:extLst>
              <a:ext uri="{FF2B5EF4-FFF2-40B4-BE49-F238E27FC236}">
                <a16:creationId xmlns:a16="http://schemas.microsoft.com/office/drawing/2014/main" id="{CCBD08EB-EDCD-4AAE-8575-85028D8848CC}"/>
              </a:ext>
            </a:extLst>
          </p:cNvPr>
          <p:cNvPicPr>
            <a:picLocks noChangeAspect="1"/>
          </p:cNvPicPr>
          <p:nvPr/>
        </p:nvPicPr>
        <p:blipFill rotWithShape="1">
          <a:blip r:embed="rId15">
            <a:duotone>
              <a:schemeClr val="accent1">
                <a:shade val="45000"/>
                <a:satMod val="135000"/>
              </a:schemeClr>
              <a:prstClr val="white"/>
            </a:duotone>
            <a:alphaModFix amt="70000"/>
          </a:blip>
          <a:srcRect l="39442" r="40962"/>
          <a:stretch/>
        </p:blipFill>
        <p:spPr>
          <a:xfrm rot="5400000">
            <a:off x="8837802" y="2873191"/>
            <a:ext cx="129834" cy="710305"/>
          </a:xfrm>
          <a:prstGeom prst="rect">
            <a:avLst/>
          </a:prstGeom>
        </p:spPr>
      </p:pic>
      <p:sp>
        <p:nvSpPr>
          <p:cNvPr id="219" name="Rectangle 218">
            <a:extLst>
              <a:ext uri="{FF2B5EF4-FFF2-40B4-BE49-F238E27FC236}">
                <a16:creationId xmlns:a16="http://schemas.microsoft.com/office/drawing/2014/main" id="{C4D2C771-6824-44FC-87A6-9F3C90434564}"/>
              </a:ext>
            </a:extLst>
          </p:cNvPr>
          <p:cNvSpPr/>
          <p:nvPr/>
        </p:nvSpPr>
        <p:spPr>
          <a:xfrm>
            <a:off x="1044323" y="4244450"/>
            <a:ext cx="586201" cy="1846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spAutoFit/>
          </a:bodyPr>
          <a:lstStyle/>
          <a:p>
            <a:pPr>
              <a:defRPr/>
            </a:pPr>
            <a:r>
              <a:rPr lang="en-GB" sz="1200">
                <a:solidFill>
                  <a:srgbClr val="000000"/>
                </a:solidFill>
                <a:latin typeface="Univers Condensed"/>
              </a:rPr>
              <a:t> C-EO</a:t>
            </a:r>
          </a:p>
        </p:txBody>
      </p:sp>
      <p:sp>
        <p:nvSpPr>
          <p:cNvPr id="224" name="Rectangle 223">
            <a:extLst>
              <a:ext uri="{FF2B5EF4-FFF2-40B4-BE49-F238E27FC236}">
                <a16:creationId xmlns:a16="http://schemas.microsoft.com/office/drawing/2014/main" id="{6468A7BF-E8F8-452B-A285-80D4E2254C6B}"/>
              </a:ext>
            </a:extLst>
          </p:cNvPr>
          <p:cNvSpPr/>
          <p:nvPr/>
        </p:nvSpPr>
        <p:spPr>
          <a:xfrm>
            <a:off x="1024783" y="5197724"/>
            <a:ext cx="1247681" cy="1846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spAutoFit/>
          </a:bodyPr>
          <a:lstStyle/>
          <a:p>
            <a:pPr>
              <a:defRPr/>
            </a:pPr>
            <a:r>
              <a:rPr lang="en-GB" sz="1200">
                <a:solidFill>
                  <a:srgbClr val="000000"/>
                </a:solidFill>
                <a:latin typeface="Univers Condensed"/>
              </a:rPr>
              <a:t> Non-lethal sys</a:t>
            </a:r>
          </a:p>
        </p:txBody>
      </p:sp>
      <p:sp>
        <p:nvSpPr>
          <p:cNvPr id="225" name="Rectangle 224">
            <a:extLst>
              <a:ext uri="{FF2B5EF4-FFF2-40B4-BE49-F238E27FC236}">
                <a16:creationId xmlns:a16="http://schemas.microsoft.com/office/drawing/2014/main" id="{1897D1F4-7B6D-428E-8FCB-25EEB5AFB310}"/>
              </a:ext>
            </a:extLst>
          </p:cNvPr>
          <p:cNvSpPr/>
          <p:nvPr/>
        </p:nvSpPr>
        <p:spPr>
          <a:xfrm>
            <a:off x="1044324" y="4550385"/>
            <a:ext cx="828559" cy="1846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spAutoFit/>
          </a:bodyPr>
          <a:lstStyle/>
          <a:p>
            <a:pPr>
              <a:defRPr/>
            </a:pPr>
            <a:r>
              <a:rPr lang="en-GB" sz="1200">
                <a:solidFill>
                  <a:srgbClr val="000000"/>
                </a:solidFill>
                <a:latin typeface="Univers Condensed"/>
              </a:rPr>
              <a:t> Mob Sp</a:t>
            </a:r>
          </a:p>
        </p:txBody>
      </p:sp>
      <p:sp>
        <p:nvSpPr>
          <p:cNvPr id="226" name="Rectangle 225">
            <a:extLst>
              <a:ext uri="{FF2B5EF4-FFF2-40B4-BE49-F238E27FC236}">
                <a16:creationId xmlns:a16="http://schemas.microsoft.com/office/drawing/2014/main" id="{A7A5931C-C2D7-4096-8AD3-1CEE33EF9256}"/>
              </a:ext>
            </a:extLst>
          </p:cNvPr>
          <p:cNvSpPr/>
          <p:nvPr/>
        </p:nvSpPr>
        <p:spPr>
          <a:xfrm>
            <a:off x="1053218" y="1634503"/>
            <a:ext cx="693205" cy="1846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pPr>
              <a:defRPr/>
            </a:pPr>
            <a:r>
              <a:rPr lang="en-GB" sz="1200">
                <a:solidFill>
                  <a:srgbClr val="000000"/>
                </a:solidFill>
                <a:latin typeface="Univers Condensed"/>
              </a:rPr>
              <a:t> C-ISTAR</a:t>
            </a:r>
          </a:p>
        </p:txBody>
      </p:sp>
      <p:sp>
        <p:nvSpPr>
          <p:cNvPr id="227" name="Rectangle 226">
            <a:extLst>
              <a:ext uri="{FF2B5EF4-FFF2-40B4-BE49-F238E27FC236}">
                <a16:creationId xmlns:a16="http://schemas.microsoft.com/office/drawing/2014/main" id="{82544192-1D3E-457F-9D0E-E6F3658B89F8}"/>
              </a:ext>
            </a:extLst>
          </p:cNvPr>
          <p:cNvSpPr/>
          <p:nvPr/>
        </p:nvSpPr>
        <p:spPr>
          <a:xfrm>
            <a:off x="1053219" y="5863755"/>
            <a:ext cx="1396770" cy="1846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pPr>
              <a:defRPr/>
            </a:pPr>
            <a:r>
              <a:rPr lang="en-GB" sz="1200">
                <a:solidFill>
                  <a:srgbClr val="000000"/>
                </a:solidFill>
                <a:latin typeface="Univers Condensed"/>
              </a:rPr>
              <a:t>Deception and stealth </a:t>
            </a:r>
          </a:p>
        </p:txBody>
      </p:sp>
      <p:sp>
        <p:nvSpPr>
          <p:cNvPr id="228" name="Rectangle 227">
            <a:extLst>
              <a:ext uri="{FF2B5EF4-FFF2-40B4-BE49-F238E27FC236}">
                <a16:creationId xmlns:a16="http://schemas.microsoft.com/office/drawing/2014/main" id="{BD36B4ED-CDDB-45C2-9793-FE1A2102050B}"/>
              </a:ext>
            </a:extLst>
          </p:cNvPr>
          <p:cNvSpPr/>
          <p:nvPr/>
        </p:nvSpPr>
        <p:spPr>
          <a:xfrm>
            <a:off x="1053219" y="2286133"/>
            <a:ext cx="1266558" cy="1846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pPr>
              <a:defRPr/>
            </a:pPr>
            <a:r>
              <a:rPr lang="en-GB" sz="1200">
                <a:solidFill>
                  <a:srgbClr val="000000"/>
                </a:solidFill>
                <a:latin typeface="Univers Condensed"/>
              </a:rPr>
              <a:t> C-Air VSRAD</a:t>
            </a:r>
          </a:p>
        </p:txBody>
      </p:sp>
      <p:sp>
        <p:nvSpPr>
          <p:cNvPr id="229" name="Rectangle 228">
            <a:extLst>
              <a:ext uri="{FF2B5EF4-FFF2-40B4-BE49-F238E27FC236}">
                <a16:creationId xmlns:a16="http://schemas.microsoft.com/office/drawing/2014/main" id="{0B462C7F-D0DB-4F81-A76C-0D2AB86CDA7D}"/>
              </a:ext>
            </a:extLst>
          </p:cNvPr>
          <p:cNvSpPr/>
          <p:nvPr/>
        </p:nvSpPr>
        <p:spPr>
          <a:xfrm>
            <a:off x="1057226" y="1961797"/>
            <a:ext cx="768977" cy="1846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pPr>
              <a:defRPr/>
            </a:pPr>
            <a:r>
              <a:rPr lang="en-GB" sz="1200">
                <a:solidFill>
                  <a:srgbClr val="000000"/>
                </a:solidFill>
                <a:latin typeface="Univers Condensed"/>
              </a:rPr>
              <a:t> C-EMS</a:t>
            </a:r>
          </a:p>
        </p:txBody>
      </p:sp>
      <p:sp>
        <p:nvSpPr>
          <p:cNvPr id="230" name="Rectangle 229">
            <a:extLst>
              <a:ext uri="{FF2B5EF4-FFF2-40B4-BE49-F238E27FC236}">
                <a16:creationId xmlns:a16="http://schemas.microsoft.com/office/drawing/2014/main" id="{EA93C94F-8D42-42C6-989E-713257D52062}"/>
              </a:ext>
            </a:extLst>
          </p:cNvPr>
          <p:cNvSpPr/>
          <p:nvPr/>
        </p:nvSpPr>
        <p:spPr>
          <a:xfrm>
            <a:off x="1044324" y="2643533"/>
            <a:ext cx="1591717" cy="1846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r>
              <a:rPr lang="en-GB" sz="1200">
                <a:solidFill>
                  <a:srgbClr val="000000"/>
                </a:solidFill>
                <a:latin typeface="Univers Condensed"/>
              </a:rPr>
              <a:t> C Air Defence</a:t>
            </a:r>
          </a:p>
        </p:txBody>
      </p:sp>
      <p:sp>
        <p:nvSpPr>
          <p:cNvPr id="231" name="Rectangle 230">
            <a:extLst>
              <a:ext uri="{FF2B5EF4-FFF2-40B4-BE49-F238E27FC236}">
                <a16:creationId xmlns:a16="http://schemas.microsoft.com/office/drawing/2014/main" id="{5132829E-042F-4AEE-BA4E-D68B1CD96FD1}"/>
              </a:ext>
            </a:extLst>
          </p:cNvPr>
          <p:cNvSpPr/>
          <p:nvPr/>
        </p:nvSpPr>
        <p:spPr>
          <a:xfrm>
            <a:off x="1064795" y="3913118"/>
            <a:ext cx="993304" cy="1846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pPr>
              <a:defRPr/>
            </a:pPr>
            <a:r>
              <a:rPr lang="en-GB" sz="1200">
                <a:solidFill>
                  <a:srgbClr val="000000"/>
                </a:solidFill>
                <a:latin typeface="Univers Condensed"/>
              </a:rPr>
              <a:t>C-CBRN</a:t>
            </a:r>
          </a:p>
        </p:txBody>
      </p:sp>
      <p:sp>
        <p:nvSpPr>
          <p:cNvPr id="232" name="Rectangle 231">
            <a:extLst>
              <a:ext uri="{FF2B5EF4-FFF2-40B4-BE49-F238E27FC236}">
                <a16:creationId xmlns:a16="http://schemas.microsoft.com/office/drawing/2014/main" id="{FBB1DB53-9097-416E-90F5-2ECAF08BE1DD}"/>
              </a:ext>
            </a:extLst>
          </p:cNvPr>
          <p:cNvSpPr/>
          <p:nvPr/>
        </p:nvSpPr>
        <p:spPr>
          <a:xfrm>
            <a:off x="1053218" y="3263445"/>
            <a:ext cx="693205" cy="1846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spAutoFit/>
          </a:bodyPr>
          <a:lstStyle/>
          <a:p>
            <a:pPr>
              <a:defRPr/>
            </a:pPr>
            <a:r>
              <a:rPr lang="en-GB" sz="1200">
                <a:solidFill>
                  <a:srgbClr val="000000"/>
                </a:solidFill>
                <a:latin typeface="Univers Condensed"/>
              </a:rPr>
              <a:t> C-AT</a:t>
            </a:r>
          </a:p>
        </p:txBody>
      </p:sp>
      <p:sp>
        <p:nvSpPr>
          <p:cNvPr id="233" name="Rectangle 232">
            <a:extLst>
              <a:ext uri="{FF2B5EF4-FFF2-40B4-BE49-F238E27FC236}">
                <a16:creationId xmlns:a16="http://schemas.microsoft.com/office/drawing/2014/main" id="{1DD3B88F-BDAA-4F20-9C23-72197550B30F}"/>
              </a:ext>
            </a:extLst>
          </p:cNvPr>
          <p:cNvSpPr/>
          <p:nvPr/>
        </p:nvSpPr>
        <p:spPr>
          <a:xfrm>
            <a:off x="1053218" y="3605914"/>
            <a:ext cx="693205" cy="1846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spAutoFit/>
          </a:bodyPr>
          <a:lstStyle/>
          <a:p>
            <a:pPr>
              <a:defRPr/>
            </a:pPr>
            <a:r>
              <a:rPr lang="en-GB" sz="1200">
                <a:solidFill>
                  <a:srgbClr val="000000"/>
                </a:solidFill>
                <a:latin typeface="Univers Condensed"/>
              </a:rPr>
              <a:t> C-SAF</a:t>
            </a:r>
          </a:p>
        </p:txBody>
      </p:sp>
      <p:sp>
        <p:nvSpPr>
          <p:cNvPr id="234" name="Rectangle 233">
            <a:extLst>
              <a:ext uri="{FF2B5EF4-FFF2-40B4-BE49-F238E27FC236}">
                <a16:creationId xmlns:a16="http://schemas.microsoft.com/office/drawing/2014/main" id="{C239B83C-D492-449B-A466-615E6B7391D7}"/>
              </a:ext>
            </a:extLst>
          </p:cNvPr>
          <p:cNvSpPr/>
          <p:nvPr/>
        </p:nvSpPr>
        <p:spPr>
          <a:xfrm>
            <a:off x="1082564" y="1285132"/>
            <a:ext cx="1010806" cy="1846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pPr>
              <a:defRPr/>
            </a:pPr>
            <a:r>
              <a:rPr lang="en-GB" sz="1200" dirty="0">
                <a:solidFill>
                  <a:srgbClr val="000000"/>
                </a:solidFill>
                <a:latin typeface="Univers Condensed"/>
              </a:rPr>
              <a:t>Integration</a:t>
            </a:r>
          </a:p>
        </p:txBody>
      </p:sp>
      <p:sp>
        <p:nvSpPr>
          <p:cNvPr id="235" name="Rectangle 234">
            <a:extLst>
              <a:ext uri="{FF2B5EF4-FFF2-40B4-BE49-F238E27FC236}">
                <a16:creationId xmlns:a16="http://schemas.microsoft.com/office/drawing/2014/main" id="{C827784A-A60B-4512-A469-2C237352508E}"/>
              </a:ext>
            </a:extLst>
          </p:cNvPr>
          <p:cNvSpPr/>
          <p:nvPr/>
        </p:nvSpPr>
        <p:spPr>
          <a:xfrm>
            <a:off x="1053219" y="2949673"/>
            <a:ext cx="819664" cy="1846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spAutoFit/>
          </a:bodyPr>
          <a:lstStyle/>
          <a:p>
            <a:pPr>
              <a:defRPr/>
            </a:pPr>
            <a:r>
              <a:rPr lang="en-GB" sz="1200">
                <a:solidFill>
                  <a:srgbClr val="000000"/>
                </a:solidFill>
                <a:latin typeface="Univers Condensed"/>
              </a:rPr>
              <a:t> C-RAM</a:t>
            </a:r>
          </a:p>
        </p:txBody>
      </p:sp>
      <p:sp>
        <p:nvSpPr>
          <p:cNvPr id="236" name="Rectangle 235">
            <a:extLst>
              <a:ext uri="{FF2B5EF4-FFF2-40B4-BE49-F238E27FC236}">
                <a16:creationId xmlns:a16="http://schemas.microsoft.com/office/drawing/2014/main" id="{274C8547-B85F-4905-87E9-9578F4FA616D}"/>
              </a:ext>
            </a:extLst>
          </p:cNvPr>
          <p:cNvSpPr/>
          <p:nvPr/>
        </p:nvSpPr>
        <p:spPr>
          <a:xfrm>
            <a:off x="1021746" y="5531783"/>
            <a:ext cx="1736080" cy="1846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pPr>
              <a:defRPr/>
            </a:pPr>
            <a:r>
              <a:rPr lang="en-GB" sz="1200">
                <a:solidFill>
                  <a:srgbClr val="000000"/>
                </a:solidFill>
                <a:latin typeface="Univers Condensed"/>
              </a:rPr>
              <a:t> Multi spectral camouflage</a:t>
            </a:r>
          </a:p>
        </p:txBody>
      </p:sp>
      <p:sp>
        <p:nvSpPr>
          <p:cNvPr id="264" name="Rectangle 263">
            <a:extLst>
              <a:ext uri="{FF2B5EF4-FFF2-40B4-BE49-F238E27FC236}">
                <a16:creationId xmlns:a16="http://schemas.microsoft.com/office/drawing/2014/main" id="{82829F16-A32B-49E7-ABFB-BD99CFD296B2}"/>
              </a:ext>
            </a:extLst>
          </p:cNvPr>
          <p:cNvSpPr/>
          <p:nvPr/>
        </p:nvSpPr>
        <p:spPr>
          <a:xfrm>
            <a:off x="1064794" y="4852553"/>
            <a:ext cx="1396770" cy="1846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pPr>
              <a:defRPr/>
            </a:pPr>
            <a:r>
              <a:rPr lang="en-GB" sz="1200">
                <a:solidFill>
                  <a:schemeClr val="tx1"/>
                </a:solidFill>
                <a:latin typeface="Univers Condensed"/>
              </a:rPr>
              <a:t>C-Mob</a:t>
            </a:r>
          </a:p>
        </p:txBody>
      </p:sp>
      <p:sp>
        <p:nvSpPr>
          <p:cNvPr id="267" name="Oval 266">
            <a:extLst>
              <a:ext uri="{FF2B5EF4-FFF2-40B4-BE49-F238E27FC236}">
                <a16:creationId xmlns:a16="http://schemas.microsoft.com/office/drawing/2014/main" id="{DAA0EF9B-F1BE-45BE-9318-15F04D3E9E4E}"/>
              </a:ext>
            </a:extLst>
          </p:cNvPr>
          <p:cNvSpPr/>
          <p:nvPr/>
        </p:nvSpPr>
        <p:spPr>
          <a:xfrm>
            <a:off x="698252" y="5865650"/>
            <a:ext cx="252000" cy="252000"/>
          </a:xfrm>
          <a:prstGeom prst="ellipse">
            <a:avLst/>
          </a:prstGeom>
          <a:solidFill>
            <a:sysClr val="windowText" lastClr="000000"/>
          </a:solidFill>
          <a:ln w="12700" cap="flat" cmpd="sng" algn="ctr">
            <a:solidFill>
              <a:sysClr val="windowText" lastClr="000000">
                <a:shade val="50000"/>
              </a:sysClr>
            </a:solidFill>
            <a:prstDash val="solid"/>
            <a:miter lim="800000"/>
          </a:ln>
          <a:effectLst/>
        </p:spPr>
        <p:txBody>
          <a:bodyPr wrap="none" lIns="0" tIns="0" rIns="0" bIns="0" rtlCol="0" anchor="ctr" anchorCtr="1"/>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200" i="0" u="none" strike="noStrike" kern="0" cap="none" spc="0" normalizeH="0" baseline="0" noProof="0">
                <a:ln>
                  <a:noFill/>
                </a:ln>
                <a:solidFill>
                  <a:prstClr val="white"/>
                </a:solidFill>
                <a:effectLst/>
                <a:uLnTx/>
                <a:uFillTx/>
                <a:latin typeface="Univers Condensed" panose="020B0506020202050204" pitchFamily="34" charset="0"/>
                <a:ea typeface="+mn-ea"/>
                <a:cs typeface="+mn-cs"/>
              </a:rPr>
              <a:t>15</a:t>
            </a:r>
          </a:p>
        </p:txBody>
      </p:sp>
      <p:sp>
        <p:nvSpPr>
          <p:cNvPr id="269" name="Oval 268">
            <a:extLst>
              <a:ext uri="{FF2B5EF4-FFF2-40B4-BE49-F238E27FC236}">
                <a16:creationId xmlns:a16="http://schemas.microsoft.com/office/drawing/2014/main" id="{58632758-3D4A-4669-9B87-D4AA6B514774}"/>
              </a:ext>
            </a:extLst>
          </p:cNvPr>
          <p:cNvSpPr/>
          <p:nvPr/>
        </p:nvSpPr>
        <p:spPr>
          <a:xfrm>
            <a:off x="7062013" y="1925851"/>
            <a:ext cx="252000" cy="252000"/>
          </a:xfrm>
          <a:prstGeom prst="ellipse">
            <a:avLst/>
          </a:prstGeom>
          <a:solidFill>
            <a:sysClr val="windowText" lastClr="000000"/>
          </a:solidFill>
          <a:ln w="12700" cap="flat" cmpd="sng" algn="ctr">
            <a:solidFill>
              <a:sysClr val="windowText" lastClr="000000">
                <a:shade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0" cap="none" spc="0" normalizeH="0" baseline="0" noProof="0">
                <a:ln>
                  <a:noFill/>
                </a:ln>
                <a:solidFill>
                  <a:prstClr val="white"/>
                </a:solidFill>
                <a:effectLst/>
                <a:uLnTx/>
                <a:uFillTx/>
                <a:latin typeface="Univers Condensed" panose="020B0506020202050204" pitchFamily="34" charset="0"/>
                <a:ea typeface="+mn-ea"/>
                <a:cs typeface="+mn-cs"/>
              </a:rPr>
              <a:t>2</a:t>
            </a:r>
          </a:p>
        </p:txBody>
      </p:sp>
      <p:sp>
        <p:nvSpPr>
          <p:cNvPr id="273" name="Oval 272">
            <a:extLst>
              <a:ext uri="{FF2B5EF4-FFF2-40B4-BE49-F238E27FC236}">
                <a16:creationId xmlns:a16="http://schemas.microsoft.com/office/drawing/2014/main" id="{AAAFD2D2-A7CE-4FCD-AF5C-D65A74C22998}"/>
              </a:ext>
            </a:extLst>
          </p:cNvPr>
          <p:cNvSpPr/>
          <p:nvPr/>
        </p:nvSpPr>
        <p:spPr>
          <a:xfrm>
            <a:off x="4614730" y="3633928"/>
            <a:ext cx="252000" cy="252000"/>
          </a:xfrm>
          <a:prstGeom prst="ellipse">
            <a:avLst/>
          </a:prstGeom>
          <a:solidFill>
            <a:sysClr val="windowText" lastClr="000000"/>
          </a:solidFill>
          <a:ln w="12700" cap="flat" cmpd="sng" algn="ctr">
            <a:solidFill>
              <a:sysClr val="windowText" lastClr="000000">
                <a:shade val="50000"/>
              </a:sysClr>
            </a:solidFill>
            <a:prstDash val="solid"/>
            <a:miter lim="800000"/>
          </a:ln>
          <a:effectLst/>
        </p:spPr>
        <p:txBody>
          <a:bodyPr lIns="0" tIns="0" rIns="0" bIns="0" rtlCol="0" anchor="ctr"/>
          <a:lstStyle/>
          <a:p>
            <a:pPr algn="ctr"/>
            <a:r>
              <a:rPr lang="en-GB" sz="1100" b="1" kern="0">
                <a:solidFill>
                  <a:prstClr val="white"/>
                </a:solidFill>
                <a:latin typeface="Univers Condensed" panose="020B0506020202050204" pitchFamily="34" charset="0"/>
              </a:rPr>
              <a:t>14</a:t>
            </a:r>
          </a:p>
        </p:txBody>
      </p:sp>
      <p:pic>
        <p:nvPicPr>
          <p:cNvPr id="322" name="Picture 321">
            <a:extLst>
              <a:ext uri="{FF2B5EF4-FFF2-40B4-BE49-F238E27FC236}">
                <a16:creationId xmlns:a16="http://schemas.microsoft.com/office/drawing/2014/main" id="{90CCBEDD-CA69-4F71-85AC-A677411B9144}"/>
              </a:ext>
            </a:extLst>
          </p:cNvPr>
          <p:cNvPicPr>
            <a:picLocks noChangeAspect="1"/>
          </p:cNvPicPr>
          <p:nvPr/>
        </p:nvPicPr>
        <p:blipFill rotWithShape="1">
          <a:blip r:embed="rId11">
            <a:duotone>
              <a:schemeClr val="accent1">
                <a:shade val="45000"/>
                <a:satMod val="135000"/>
              </a:schemeClr>
              <a:prstClr val="white"/>
            </a:duotone>
            <a:extLst>
              <a:ext uri="{BEBA8EAE-BF5A-486C-A8C5-ECC9F3942E4B}">
                <a14:imgProps xmlns:a14="http://schemas.microsoft.com/office/drawing/2010/main">
                  <a14:imgLayer r:embed="rId12">
                    <a14:imgEffect>
                      <a14:saturation sat="400000"/>
                    </a14:imgEffect>
                  </a14:imgLayer>
                </a14:imgProps>
              </a:ext>
            </a:extLst>
          </a:blip>
          <a:srcRect l="21478" t="35105" r="20709" b="30910"/>
          <a:stretch/>
        </p:blipFill>
        <p:spPr>
          <a:xfrm>
            <a:off x="2647528" y="4300811"/>
            <a:ext cx="208293" cy="130656"/>
          </a:xfrm>
          <a:prstGeom prst="rect">
            <a:avLst/>
          </a:prstGeom>
        </p:spPr>
      </p:pic>
      <p:sp>
        <p:nvSpPr>
          <p:cNvPr id="57" name="TextBox 56">
            <a:extLst>
              <a:ext uri="{FF2B5EF4-FFF2-40B4-BE49-F238E27FC236}">
                <a16:creationId xmlns:a16="http://schemas.microsoft.com/office/drawing/2014/main" id="{69788770-14DD-430F-BAA0-59320DF49D87}"/>
              </a:ext>
            </a:extLst>
          </p:cNvPr>
          <p:cNvSpPr txBox="1"/>
          <p:nvPr/>
        </p:nvSpPr>
        <p:spPr>
          <a:xfrm>
            <a:off x="2999824" y="3708985"/>
            <a:ext cx="154341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1" u="none" strike="noStrike" kern="1200" cap="none" spc="0" normalizeH="0" baseline="0" noProof="0">
                <a:ln>
                  <a:noFill/>
                </a:ln>
                <a:solidFill>
                  <a:prstClr val="black"/>
                </a:solidFill>
                <a:effectLst/>
                <a:uLnTx/>
                <a:uFillTx/>
                <a:latin typeface="Calibri" panose="020F0502020204030204"/>
                <a:ea typeface="+mn-ea"/>
                <a:cs typeface="+mn-cs"/>
              </a:rPr>
              <a:t>Electrical Power</a:t>
            </a:r>
            <a:endParaRPr kumimoji="0" lang="en-GB"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23" name="Picture 322">
            <a:extLst>
              <a:ext uri="{FF2B5EF4-FFF2-40B4-BE49-F238E27FC236}">
                <a16:creationId xmlns:a16="http://schemas.microsoft.com/office/drawing/2014/main" id="{2F86135B-1864-425B-A788-C68E69DE5D22}"/>
              </a:ext>
            </a:extLst>
          </p:cNvPr>
          <p:cNvPicPr>
            <a:picLocks noChangeAspect="1"/>
          </p:cNvPicPr>
          <p:nvPr/>
        </p:nvPicPr>
        <p:blipFill>
          <a:blip r:embed="rId5">
            <a:lum bright="70000" contrast="-70000"/>
          </a:blip>
          <a:stretch>
            <a:fillRect/>
          </a:stretch>
        </p:blipFill>
        <p:spPr>
          <a:xfrm>
            <a:off x="4367039" y="4131617"/>
            <a:ext cx="329023" cy="349527"/>
          </a:xfrm>
          <a:prstGeom prst="rect">
            <a:avLst/>
          </a:prstGeom>
        </p:spPr>
      </p:pic>
      <p:pic>
        <p:nvPicPr>
          <p:cNvPr id="324" name="Picture 323">
            <a:extLst>
              <a:ext uri="{FF2B5EF4-FFF2-40B4-BE49-F238E27FC236}">
                <a16:creationId xmlns:a16="http://schemas.microsoft.com/office/drawing/2014/main" id="{CF6FA576-14A2-4CA4-9EE4-1505E4352DF0}"/>
              </a:ext>
            </a:extLst>
          </p:cNvPr>
          <p:cNvPicPr>
            <a:picLocks noChangeAspect="1"/>
          </p:cNvPicPr>
          <p:nvPr/>
        </p:nvPicPr>
        <p:blipFill rotWithShape="1">
          <a:blip r:embed="rId11">
            <a:duotone>
              <a:schemeClr val="accent1">
                <a:shade val="45000"/>
                <a:satMod val="135000"/>
              </a:schemeClr>
              <a:prstClr val="white"/>
            </a:duotone>
            <a:extLst>
              <a:ext uri="{BEBA8EAE-BF5A-486C-A8C5-ECC9F3942E4B}">
                <a14:imgProps xmlns:a14="http://schemas.microsoft.com/office/drawing/2010/main">
                  <a14:imgLayer r:embed="rId12">
                    <a14:imgEffect>
                      <a14:saturation sat="400000"/>
                    </a14:imgEffect>
                  </a14:imgLayer>
                </a14:imgProps>
              </a:ext>
            </a:extLst>
          </a:blip>
          <a:srcRect l="21478" t="35105" r="20709" b="30910"/>
          <a:stretch/>
        </p:blipFill>
        <p:spPr>
          <a:xfrm>
            <a:off x="4392046" y="4445184"/>
            <a:ext cx="208293" cy="130656"/>
          </a:xfrm>
          <a:prstGeom prst="rect">
            <a:avLst/>
          </a:prstGeom>
        </p:spPr>
      </p:pic>
      <p:sp>
        <p:nvSpPr>
          <p:cNvPr id="325" name="Oval 324">
            <a:extLst>
              <a:ext uri="{FF2B5EF4-FFF2-40B4-BE49-F238E27FC236}">
                <a16:creationId xmlns:a16="http://schemas.microsoft.com/office/drawing/2014/main" id="{CAFCA9E5-5CF1-4FBE-B1EE-14643F0C472A}"/>
              </a:ext>
            </a:extLst>
          </p:cNvPr>
          <p:cNvSpPr/>
          <p:nvPr/>
        </p:nvSpPr>
        <p:spPr>
          <a:xfrm>
            <a:off x="2914405" y="4155054"/>
            <a:ext cx="180000" cy="180000"/>
          </a:xfrm>
          <a:prstGeom prst="ellipse">
            <a:avLst/>
          </a:prstGeom>
          <a:solidFill>
            <a:sysClr val="windowText" lastClr="000000"/>
          </a:solidFill>
          <a:ln w="12700" cap="flat" cmpd="sng" algn="ctr">
            <a:solidFill>
              <a:sysClr val="windowText" lastClr="000000">
                <a:shade val="50000"/>
              </a:sysClr>
            </a:solidFill>
            <a:prstDash val="solid"/>
            <a:miter lim="800000"/>
          </a:ln>
          <a:effectLst/>
        </p:spPr>
        <p:txBody>
          <a:bodyPr lIns="0" tIns="0" rIns="0" bIns="0" rtlCol="0" anchor="ctr"/>
          <a:lstStyle/>
          <a:p>
            <a:pPr algn="ctr"/>
            <a:r>
              <a:rPr lang="en-GB" sz="700" b="1" kern="0">
                <a:solidFill>
                  <a:prstClr val="white"/>
                </a:solidFill>
                <a:latin typeface="Univers Condensed" panose="020B0506020202050204" pitchFamily="34" charset="0"/>
              </a:rPr>
              <a:t>15</a:t>
            </a:r>
          </a:p>
        </p:txBody>
      </p:sp>
      <p:sp>
        <p:nvSpPr>
          <p:cNvPr id="326" name="Oval 325">
            <a:extLst>
              <a:ext uri="{FF2B5EF4-FFF2-40B4-BE49-F238E27FC236}">
                <a16:creationId xmlns:a16="http://schemas.microsoft.com/office/drawing/2014/main" id="{C912B6AD-D506-4FD5-8FCA-7ACEDD401F1D}"/>
              </a:ext>
            </a:extLst>
          </p:cNvPr>
          <p:cNvSpPr/>
          <p:nvPr/>
        </p:nvSpPr>
        <p:spPr>
          <a:xfrm>
            <a:off x="4674414" y="4102184"/>
            <a:ext cx="180000" cy="180000"/>
          </a:xfrm>
          <a:prstGeom prst="ellipse">
            <a:avLst/>
          </a:prstGeom>
          <a:solidFill>
            <a:sysClr val="windowText" lastClr="000000"/>
          </a:solidFill>
          <a:ln w="12700" cap="flat" cmpd="sng" algn="ctr">
            <a:solidFill>
              <a:sysClr val="windowText" lastClr="000000">
                <a:shade val="50000"/>
              </a:sysClr>
            </a:solidFill>
            <a:prstDash val="solid"/>
            <a:miter lim="800000"/>
          </a:ln>
          <a:effectLst/>
        </p:spPr>
        <p:txBody>
          <a:bodyPr lIns="0" tIns="0" rIns="0" bIns="0" rtlCol="0" anchor="ctr"/>
          <a:lstStyle/>
          <a:p>
            <a:pPr algn="ctr"/>
            <a:r>
              <a:rPr lang="en-GB" sz="700" b="1" kern="0">
                <a:solidFill>
                  <a:prstClr val="white"/>
                </a:solidFill>
                <a:latin typeface="Univers Condensed" panose="020B0506020202050204" pitchFamily="34" charset="0"/>
              </a:rPr>
              <a:t>15</a:t>
            </a:r>
          </a:p>
        </p:txBody>
      </p:sp>
      <p:pic>
        <p:nvPicPr>
          <p:cNvPr id="327" name="Picture 2" descr="Drone Quad Thin Transparent PNG &amp;amp; SVG Vector">
            <a:extLst>
              <a:ext uri="{FF2B5EF4-FFF2-40B4-BE49-F238E27FC236}">
                <a16:creationId xmlns:a16="http://schemas.microsoft.com/office/drawing/2014/main" id="{8CFAE1EE-8EB0-42D5-B23B-93BB3C53AF45}"/>
              </a:ext>
            </a:extLst>
          </p:cNvPr>
          <p:cNvPicPr>
            <a:picLocks noChangeAspect="1" noChangeArrowheads="1"/>
          </p:cNvPicPr>
          <p:nvPr/>
        </p:nvPicPr>
        <p:blipFill rotWithShape="1">
          <a:blip r:embed="rId16">
            <a:duotone>
              <a:schemeClr val="accent1">
                <a:shade val="45000"/>
                <a:satMod val="135000"/>
              </a:schemeClr>
              <a:prstClr val="white"/>
            </a:duotone>
            <a:extLst>
              <a:ext uri="{28A0092B-C50C-407E-A947-70E740481C1C}">
                <a14:useLocalDpi xmlns:a14="http://schemas.microsoft.com/office/drawing/2010/main" val="0"/>
              </a:ext>
            </a:extLst>
          </a:blip>
          <a:srcRect t="25318" b="28869"/>
          <a:stretch/>
        </p:blipFill>
        <p:spPr bwMode="auto">
          <a:xfrm>
            <a:off x="6309476" y="1751718"/>
            <a:ext cx="948175" cy="434386"/>
          </a:xfrm>
          <a:prstGeom prst="rect">
            <a:avLst/>
          </a:prstGeom>
          <a:noFill/>
          <a:extLst>
            <a:ext uri="{909E8E84-426E-40DD-AFC4-6F175D3DCCD1}">
              <a14:hiddenFill xmlns:a14="http://schemas.microsoft.com/office/drawing/2010/main">
                <a:solidFill>
                  <a:srgbClr val="FFFFFF"/>
                </a:solidFill>
              </a14:hiddenFill>
            </a:ext>
          </a:extLst>
        </p:spPr>
      </p:pic>
      <p:cxnSp>
        <p:nvCxnSpPr>
          <p:cNvPr id="328" name="Straight Connector 327">
            <a:extLst>
              <a:ext uri="{FF2B5EF4-FFF2-40B4-BE49-F238E27FC236}">
                <a16:creationId xmlns:a16="http://schemas.microsoft.com/office/drawing/2014/main" id="{FFABF789-CB52-45BD-A517-57ED18BFA3BA}"/>
              </a:ext>
            </a:extLst>
          </p:cNvPr>
          <p:cNvCxnSpPr>
            <a:cxnSpLocks/>
          </p:cNvCxnSpPr>
          <p:nvPr/>
        </p:nvCxnSpPr>
        <p:spPr>
          <a:xfrm flipV="1">
            <a:off x="6842760" y="1941735"/>
            <a:ext cx="763890" cy="16605"/>
          </a:xfrm>
          <a:prstGeom prst="line">
            <a:avLst/>
          </a:prstGeom>
          <a:ln w="6350" cmpd="sng">
            <a:solidFill>
              <a:srgbClr val="00B0F0"/>
            </a:solidFill>
          </a:ln>
        </p:spPr>
        <p:style>
          <a:lnRef idx="3">
            <a:schemeClr val="accent2"/>
          </a:lnRef>
          <a:fillRef idx="0">
            <a:schemeClr val="accent2"/>
          </a:fillRef>
          <a:effectRef idx="2">
            <a:schemeClr val="accent2"/>
          </a:effectRef>
          <a:fontRef idx="minor">
            <a:schemeClr val="tx1"/>
          </a:fontRef>
        </p:style>
      </p:cxnSp>
      <p:sp>
        <p:nvSpPr>
          <p:cNvPr id="329" name="Explosion: 14 Points 328">
            <a:extLst>
              <a:ext uri="{FF2B5EF4-FFF2-40B4-BE49-F238E27FC236}">
                <a16:creationId xmlns:a16="http://schemas.microsoft.com/office/drawing/2014/main" id="{88768E68-D75B-4701-BC3B-261B4A609CAF}"/>
              </a:ext>
            </a:extLst>
          </p:cNvPr>
          <p:cNvSpPr/>
          <p:nvPr/>
        </p:nvSpPr>
        <p:spPr>
          <a:xfrm>
            <a:off x="7542152" y="1884419"/>
            <a:ext cx="248953" cy="142744"/>
          </a:xfrm>
          <a:prstGeom prst="irregularSeal2">
            <a:avLst/>
          </a:prstGeom>
          <a:solidFill>
            <a:srgbClr val="FFFF00"/>
          </a:solidFill>
          <a:ln>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6B98D44F-23E7-40D8-BDDA-931BDACD8194}"/>
              </a:ext>
            </a:extLst>
          </p:cNvPr>
          <p:cNvPicPr>
            <a:picLocks noChangeAspect="1"/>
          </p:cNvPicPr>
          <p:nvPr/>
        </p:nvPicPr>
        <p:blipFill rotWithShape="1">
          <a:blip r:embed="rId22">
            <a:duotone>
              <a:schemeClr val="accent1">
                <a:shade val="45000"/>
                <a:satMod val="135000"/>
              </a:schemeClr>
              <a:prstClr val="white"/>
            </a:duotone>
          </a:blip>
          <a:srcRect t="18114" b="18046"/>
          <a:stretch/>
        </p:blipFill>
        <p:spPr>
          <a:xfrm flipH="1">
            <a:off x="6486857" y="4574590"/>
            <a:ext cx="550467" cy="351414"/>
          </a:xfrm>
          <a:prstGeom prst="rect">
            <a:avLst/>
          </a:prstGeom>
        </p:spPr>
      </p:pic>
      <p:cxnSp>
        <p:nvCxnSpPr>
          <p:cNvPr id="330" name="Straight Connector 329">
            <a:extLst>
              <a:ext uri="{FF2B5EF4-FFF2-40B4-BE49-F238E27FC236}">
                <a16:creationId xmlns:a16="http://schemas.microsoft.com/office/drawing/2014/main" id="{F7C2739B-BB2D-49E4-BD06-6FBC6F235EAB}"/>
              </a:ext>
            </a:extLst>
          </p:cNvPr>
          <p:cNvCxnSpPr>
            <a:cxnSpLocks/>
            <a:stCxn id="8" idx="3"/>
            <a:endCxn id="167" idx="4"/>
          </p:cNvCxnSpPr>
          <p:nvPr/>
        </p:nvCxnSpPr>
        <p:spPr>
          <a:xfrm flipH="1" flipV="1">
            <a:off x="6071925" y="3398069"/>
            <a:ext cx="414932" cy="1352228"/>
          </a:xfrm>
          <a:prstGeom prst="line">
            <a:avLst/>
          </a:prstGeom>
          <a:ln w="6350" cmpd="sng">
            <a:solidFill>
              <a:srgbClr val="00B050"/>
            </a:solidFill>
          </a:ln>
        </p:spPr>
        <p:style>
          <a:lnRef idx="3">
            <a:schemeClr val="accent2"/>
          </a:lnRef>
          <a:fillRef idx="0">
            <a:schemeClr val="accent2"/>
          </a:fillRef>
          <a:effectRef idx="2">
            <a:schemeClr val="accent2"/>
          </a:effectRef>
          <a:fontRef idx="minor">
            <a:schemeClr val="tx1"/>
          </a:fontRef>
        </p:style>
      </p:cxnSp>
      <p:pic>
        <p:nvPicPr>
          <p:cNvPr id="1027" name="Picture 3">
            <a:extLst>
              <a:ext uri="{FF2B5EF4-FFF2-40B4-BE49-F238E27FC236}">
                <a16:creationId xmlns:a16="http://schemas.microsoft.com/office/drawing/2014/main" id="{01B1CBE7-D3BC-4E57-BCC2-38A97BFC044E}"/>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3106637" y="1102319"/>
            <a:ext cx="888471" cy="637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9F589585-5370-A77C-3EFA-7E3F3F997A28}"/>
              </a:ext>
            </a:extLst>
          </p:cNvPr>
          <p:cNvSpPr txBox="1"/>
          <p:nvPr/>
        </p:nvSpPr>
        <p:spPr>
          <a:xfrm>
            <a:off x="2058099" y="284131"/>
            <a:ext cx="8109438" cy="461665"/>
          </a:xfrm>
          <a:prstGeom prst="rect">
            <a:avLst/>
          </a:prstGeom>
          <a:noFill/>
        </p:spPr>
        <p:txBody>
          <a:bodyPr wrap="square" rtlCol="0">
            <a:spAutoFit/>
          </a:bodyPr>
          <a:lstStyle/>
          <a:p>
            <a:pPr algn="ctr"/>
            <a:r>
              <a:rPr lang="en-US" sz="2400" dirty="0">
                <a:solidFill>
                  <a:schemeClr val="bg1"/>
                </a:solidFill>
              </a:rPr>
              <a:t>Strategic View 1/2</a:t>
            </a:r>
          </a:p>
        </p:txBody>
      </p:sp>
    </p:spTree>
    <p:extLst>
      <p:ext uri="{BB962C8B-B14F-4D97-AF65-F5344CB8AC3E}">
        <p14:creationId xmlns:p14="http://schemas.microsoft.com/office/powerpoint/2010/main" val="283507225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33B4B81-652F-470C-8709-C31BBDD2E900}"/>
              </a:ext>
            </a:extLst>
          </p:cNvPr>
          <p:cNvPicPr>
            <a:picLocks noChangeAspect="1"/>
          </p:cNvPicPr>
          <p:nvPr/>
        </p:nvPicPr>
        <p:blipFill rotWithShape="1">
          <a:blip r:embed="rId2"/>
          <a:srcRect b="2576"/>
          <a:stretch/>
        </p:blipFill>
        <p:spPr>
          <a:xfrm>
            <a:off x="27411" y="1298215"/>
            <a:ext cx="12192000" cy="4498258"/>
          </a:xfrm>
          <a:prstGeom prst="rect">
            <a:avLst/>
          </a:prstGeom>
        </p:spPr>
      </p:pic>
      <p:pic>
        <p:nvPicPr>
          <p:cNvPr id="16" name="Picture 15">
            <a:extLst>
              <a:ext uri="{FF2B5EF4-FFF2-40B4-BE49-F238E27FC236}">
                <a16:creationId xmlns:a16="http://schemas.microsoft.com/office/drawing/2014/main" id="{11ABD3B3-8A52-44F5-97DB-FC33FAB54906}"/>
              </a:ext>
            </a:extLst>
          </p:cNvPr>
          <p:cNvPicPr>
            <a:picLocks noChangeAspect="1"/>
          </p:cNvPicPr>
          <p:nvPr/>
        </p:nvPicPr>
        <p:blipFill rotWithShape="1">
          <a:blip r:embed="rId3">
            <a:duotone>
              <a:schemeClr val="accent2">
                <a:shade val="45000"/>
                <a:satMod val="135000"/>
              </a:schemeClr>
              <a:prstClr val="white"/>
            </a:duotone>
          </a:blip>
          <a:srcRect l="1556" t="36169" r="68055" b="36811"/>
          <a:stretch/>
        </p:blipFill>
        <p:spPr>
          <a:xfrm>
            <a:off x="11361334" y="3947283"/>
            <a:ext cx="483869" cy="449370"/>
          </a:xfrm>
          <a:prstGeom prst="rect">
            <a:avLst/>
          </a:prstGeom>
        </p:spPr>
      </p:pic>
      <p:pic>
        <p:nvPicPr>
          <p:cNvPr id="17" name="Picture 16">
            <a:extLst>
              <a:ext uri="{FF2B5EF4-FFF2-40B4-BE49-F238E27FC236}">
                <a16:creationId xmlns:a16="http://schemas.microsoft.com/office/drawing/2014/main" id="{6508206E-2A60-4F68-8156-276718728324}"/>
              </a:ext>
            </a:extLst>
          </p:cNvPr>
          <p:cNvPicPr>
            <a:picLocks noChangeAspect="1"/>
          </p:cNvPicPr>
          <p:nvPr/>
        </p:nvPicPr>
        <p:blipFill rotWithShape="1">
          <a:blip r:embed="rId4">
            <a:duotone>
              <a:schemeClr val="accent2">
                <a:shade val="45000"/>
                <a:satMod val="135000"/>
              </a:schemeClr>
              <a:prstClr val="white"/>
            </a:duotone>
            <a:extLst>
              <a:ext uri="{BEBA8EAE-BF5A-486C-A8C5-ECC9F3942E4B}">
                <a14:imgProps xmlns:a14="http://schemas.microsoft.com/office/drawing/2010/main">
                  <a14:imgLayer r:embed="rId5">
                    <a14:imgEffect>
                      <a14:artisticPencilSketch/>
                    </a14:imgEffect>
                  </a14:imgLayer>
                </a14:imgProps>
              </a:ext>
            </a:extLst>
          </a:blip>
          <a:srcRect l="27460" t="4698" r="25187"/>
          <a:stretch/>
        </p:blipFill>
        <p:spPr>
          <a:xfrm rot="13694449">
            <a:off x="10731232" y="3693557"/>
            <a:ext cx="471396" cy="544865"/>
          </a:xfrm>
          <a:prstGeom prst="rect">
            <a:avLst/>
          </a:prstGeom>
        </p:spPr>
      </p:pic>
      <p:sp>
        <p:nvSpPr>
          <p:cNvPr id="15" name="Explosion: 14 Points 14">
            <a:extLst>
              <a:ext uri="{FF2B5EF4-FFF2-40B4-BE49-F238E27FC236}">
                <a16:creationId xmlns:a16="http://schemas.microsoft.com/office/drawing/2014/main" id="{2D26CF79-BB4F-42B4-81E2-487805B5A81C}"/>
              </a:ext>
            </a:extLst>
          </p:cNvPr>
          <p:cNvSpPr/>
          <p:nvPr/>
        </p:nvSpPr>
        <p:spPr>
          <a:xfrm>
            <a:off x="10740605" y="3892706"/>
            <a:ext cx="248953" cy="142744"/>
          </a:xfrm>
          <a:prstGeom prst="irregularSeal2">
            <a:avLst/>
          </a:prstGeom>
          <a:solidFill>
            <a:srgbClr val="FFFF00"/>
          </a:solidFill>
          <a:ln>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Oval 18">
            <a:extLst>
              <a:ext uri="{FF2B5EF4-FFF2-40B4-BE49-F238E27FC236}">
                <a16:creationId xmlns:a16="http://schemas.microsoft.com/office/drawing/2014/main" id="{DBFE97F0-99F6-4A09-B887-6630EC02C3A3}"/>
              </a:ext>
            </a:extLst>
          </p:cNvPr>
          <p:cNvSpPr/>
          <p:nvPr/>
        </p:nvSpPr>
        <p:spPr>
          <a:xfrm>
            <a:off x="6879506" y="1857952"/>
            <a:ext cx="252000" cy="252000"/>
          </a:xfrm>
          <a:prstGeom prst="ellipse">
            <a:avLst/>
          </a:prstGeom>
          <a:solidFill>
            <a:srgbClr val="FFFF00"/>
          </a:solidFill>
          <a:ln w="12700" cap="flat" cmpd="sng" algn="ctr">
            <a:solidFill>
              <a:sysClr val="windowText" lastClr="000000">
                <a:shade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0" cap="none" spc="0" normalizeH="0" baseline="0" noProof="0">
                <a:ln>
                  <a:noFill/>
                </a:ln>
                <a:effectLst/>
                <a:uLnTx/>
                <a:uFillTx/>
                <a:latin typeface="Univers Condensed" panose="020B0506020202050204" pitchFamily="34" charset="0"/>
                <a:ea typeface="+mn-ea"/>
                <a:cs typeface="+mn-cs"/>
              </a:rPr>
              <a:t>a</a:t>
            </a:r>
          </a:p>
        </p:txBody>
      </p:sp>
      <p:pic>
        <p:nvPicPr>
          <p:cNvPr id="20" name="Picture 2" descr="Drone Quad Thin Transparent PNG &amp;amp; SVG Vector">
            <a:extLst>
              <a:ext uri="{FF2B5EF4-FFF2-40B4-BE49-F238E27FC236}">
                <a16:creationId xmlns:a16="http://schemas.microsoft.com/office/drawing/2014/main" id="{73CED84F-F956-4306-99E9-8112ACBE9AB4}"/>
              </a:ext>
            </a:extLst>
          </p:cNvPr>
          <p:cNvPicPr>
            <a:picLocks noChangeAspect="1" noChangeArrowheads="1"/>
          </p:cNvPicPr>
          <p:nvPr/>
        </p:nvPicPr>
        <p:blipFill rotWithShape="1">
          <a:blip r:embed="rId6">
            <a:duotone>
              <a:schemeClr val="accent1">
                <a:shade val="45000"/>
                <a:satMod val="135000"/>
              </a:schemeClr>
              <a:prstClr val="white"/>
            </a:duotone>
            <a:extLst>
              <a:ext uri="{28A0092B-C50C-407E-A947-70E740481C1C}">
                <a14:useLocalDpi xmlns:a14="http://schemas.microsoft.com/office/drawing/2010/main" val="0"/>
              </a:ext>
            </a:extLst>
          </a:blip>
          <a:srcRect t="25318" b="28869"/>
          <a:stretch/>
        </p:blipFill>
        <p:spPr bwMode="auto">
          <a:xfrm>
            <a:off x="6301603" y="2078443"/>
            <a:ext cx="948175" cy="434386"/>
          </a:xfrm>
          <a:prstGeom prst="rect">
            <a:avLst/>
          </a:prstGeom>
          <a:noFill/>
          <a:extLst>
            <a:ext uri="{909E8E84-426E-40DD-AFC4-6F175D3DCCD1}">
              <a14:hiddenFill xmlns:a14="http://schemas.microsoft.com/office/drawing/2010/main">
                <a:solidFill>
                  <a:srgbClr val="FFFFFF"/>
                </a:solidFill>
              </a14:hiddenFill>
            </a:ext>
          </a:extLst>
        </p:spPr>
      </p:pic>
      <p:cxnSp>
        <p:nvCxnSpPr>
          <p:cNvPr id="22" name="Straight Connector 21">
            <a:extLst>
              <a:ext uri="{FF2B5EF4-FFF2-40B4-BE49-F238E27FC236}">
                <a16:creationId xmlns:a16="http://schemas.microsoft.com/office/drawing/2014/main" id="{F6D5C5B4-9DD8-4088-BB8B-19E0946FA3A8}"/>
              </a:ext>
            </a:extLst>
          </p:cNvPr>
          <p:cNvCxnSpPr>
            <a:stCxn id="20" idx="2"/>
          </p:cNvCxnSpPr>
          <p:nvPr/>
        </p:nvCxnSpPr>
        <p:spPr>
          <a:xfrm flipV="1">
            <a:off x="6775691" y="2434075"/>
            <a:ext cx="1788101" cy="78754"/>
          </a:xfrm>
          <a:prstGeom prst="line">
            <a:avLst/>
          </a:prstGeom>
          <a:ln>
            <a:solidFill>
              <a:srgbClr val="00B0F0"/>
            </a:solidFill>
          </a:ln>
        </p:spPr>
        <p:style>
          <a:lnRef idx="1">
            <a:schemeClr val="accent5"/>
          </a:lnRef>
          <a:fillRef idx="0">
            <a:schemeClr val="accent5"/>
          </a:fillRef>
          <a:effectRef idx="0">
            <a:schemeClr val="accent5"/>
          </a:effectRef>
          <a:fontRef idx="minor">
            <a:schemeClr val="tx1"/>
          </a:fontRef>
        </p:style>
      </p:cxnSp>
      <p:pic>
        <p:nvPicPr>
          <p:cNvPr id="25" name="Picture 24">
            <a:extLst>
              <a:ext uri="{FF2B5EF4-FFF2-40B4-BE49-F238E27FC236}">
                <a16:creationId xmlns:a16="http://schemas.microsoft.com/office/drawing/2014/main" id="{4AFE251E-C2E9-4720-AF25-9DD7C695EB5E}"/>
              </a:ext>
            </a:extLst>
          </p:cNvPr>
          <p:cNvPicPr>
            <a:picLocks noChangeAspect="1"/>
          </p:cNvPicPr>
          <p:nvPr/>
        </p:nvPicPr>
        <p:blipFill rotWithShape="1">
          <a:blip r:embed="rId7">
            <a:duotone>
              <a:schemeClr val="accent2">
                <a:shade val="45000"/>
                <a:satMod val="135000"/>
              </a:schemeClr>
              <a:prstClr val="white"/>
            </a:duotone>
          </a:blip>
          <a:srcRect b="53331"/>
          <a:stretch/>
        </p:blipFill>
        <p:spPr>
          <a:xfrm rot="698117">
            <a:off x="9881371" y="2907311"/>
            <a:ext cx="859994" cy="132414"/>
          </a:xfrm>
          <a:prstGeom prst="rect">
            <a:avLst/>
          </a:prstGeom>
        </p:spPr>
      </p:pic>
      <p:sp>
        <p:nvSpPr>
          <p:cNvPr id="26" name="Oval 25">
            <a:extLst>
              <a:ext uri="{FF2B5EF4-FFF2-40B4-BE49-F238E27FC236}">
                <a16:creationId xmlns:a16="http://schemas.microsoft.com/office/drawing/2014/main" id="{5FCA8177-85F5-45CE-AC39-C42EF28AEEE0}"/>
              </a:ext>
            </a:extLst>
          </p:cNvPr>
          <p:cNvSpPr/>
          <p:nvPr/>
        </p:nvSpPr>
        <p:spPr>
          <a:xfrm>
            <a:off x="10311368" y="2641417"/>
            <a:ext cx="252000" cy="252000"/>
          </a:xfrm>
          <a:prstGeom prst="ellipse">
            <a:avLst/>
          </a:prstGeom>
          <a:solidFill>
            <a:sysClr val="windowText" lastClr="000000"/>
          </a:solidFill>
          <a:ln w="12700" cap="flat" cmpd="sng" algn="ctr">
            <a:solidFill>
              <a:sysClr val="windowText" lastClr="000000">
                <a:shade val="50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1" i="0" u="none" strike="noStrike" kern="0" cap="none" spc="0" normalizeH="0" baseline="0" noProof="0">
                <a:ln>
                  <a:noFill/>
                </a:ln>
                <a:solidFill>
                  <a:prstClr val="white"/>
                </a:solidFill>
                <a:effectLst/>
                <a:uLnTx/>
                <a:uFillTx/>
                <a:latin typeface="Univers Condensed" panose="020B0506020202050204" pitchFamily="34" charset="0"/>
                <a:ea typeface="+mn-ea"/>
                <a:cs typeface="+mn-cs"/>
              </a:rPr>
              <a:t>4</a:t>
            </a:r>
          </a:p>
        </p:txBody>
      </p:sp>
      <p:pic>
        <p:nvPicPr>
          <p:cNvPr id="27" name="Picture 26">
            <a:extLst>
              <a:ext uri="{FF2B5EF4-FFF2-40B4-BE49-F238E27FC236}">
                <a16:creationId xmlns:a16="http://schemas.microsoft.com/office/drawing/2014/main" id="{EB79B5F6-CF1F-4B43-9C2E-F3D4DE283954}"/>
              </a:ext>
            </a:extLst>
          </p:cNvPr>
          <p:cNvPicPr>
            <a:picLocks noChangeAspect="1"/>
          </p:cNvPicPr>
          <p:nvPr/>
        </p:nvPicPr>
        <p:blipFill rotWithShape="1">
          <a:blip r:embed="rId8">
            <a:duotone>
              <a:schemeClr val="accent1">
                <a:shade val="45000"/>
                <a:satMod val="135000"/>
              </a:schemeClr>
              <a:prstClr val="white"/>
            </a:duotone>
            <a:alphaModFix amt="70000"/>
          </a:blip>
          <a:srcRect l="39442" r="40962"/>
          <a:stretch/>
        </p:blipFill>
        <p:spPr>
          <a:xfrm rot="7426580">
            <a:off x="9894468" y="2379688"/>
            <a:ext cx="129834" cy="710305"/>
          </a:xfrm>
          <a:prstGeom prst="rect">
            <a:avLst/>
          </a:prstGeom>
        </p:spPr>
      </p:pic>
      <p:pic>
        <p:nvPicPr>
          <p:cNvPr id="24" name="Picture 23">
            <a:extLst>
              <a:ext uri="{FF2B5EF4-FFF2-40B4-BE49-F238E27FC236}">
                <a16:creationId xmlns:a16="http://schemas.microsoft.com/office/drawing/2014/main" id="{75945945-B092-4BB1-AA59-243886A606D8}"/>
              </a:ext>
            </a:extLst>
          </p:cNvPr>
          <p:cNvPicPr>
            <a:picLocks noChangeAspect="1"/>
          </p:cNvPicPr>
          <p:nvPr/>
        </p:nvPicPr>
        <p:blipFill rotWithShape="1">
          <a:blip r:embed="rId9">
            <a:duotone>
              <a:schemeClr val="accent2">
                <a:shade val="45000"/>
                <a:satMod val="135000"/>
              </a:schemeClr>
              <a:prstClr val="white"/>
            </a:duotone>
          </a:blip>
          <a:srcRect l="5000" t="50744" r="70400" b="7740"/>
          <a:stretch/>
        </p:blipFill>
        <p:spPr>
          <a:xfrm rot="21217031" flipH="1">
            <a:off x="10744186" y="2992598"/>
            <a:ext cx="592951" cy="746760"/>
          </a:xfrm>
          <a:prstGeom prst="rect">
            <a:avLst/>
          </a:prstGeom>
        </p:spPr>
      </p:pic>
      <p:sp>
        <p:nvSpPr>
          <p:cNvPr id="14" name="Oval 13">
            <a:extLst>
              <a:ext uri="{FF2B5EF4-FFF2-40B4-BE49-F238E27FC236}">
                <a16:creationId xmlns:a16="http://schemas.microsoft.com/office/drawing/2014/main" id="{D4E20CB8-F37C-49F9-92F6-F4F4D6B7C3EF}"/>
              </a:ext>
            </a:extLst>
          </p:cNvPr>
          <p:cNvSpPr/>
          <p:nvPr/>
        </p:nvSpPr>
        <p:spPr>
          <a:xfrm>
            <a:off x="11235334" y="3649150"/>
            <a:ext cx="252000" cy="252000"/>
          </a:xfrm>
          <a:prstGeom prst="ellipse">
            <a:avLst/>
          </a:prstGeom>
          <a:solidFill>
            <a:sysClr val="windowText" lastClr="000000"/>
          </a:solidFill>
          <a:ln w="12700" cap="flat" cmpd="sng" algn="ctr">
            <a:solidFill>
              <a:sysClr val="windowText" lastClr="000000">
                <a:shade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0" cap="none" spc="0" normalizeH="0" baseline="0" noProof="0">
                <a:ln>
                  <a:noFill/>
                </a:ln>
                <a:solidFill>
                  <a:prstClr val="white"/>
                </a:solidFill>
                <a:effectLst/>
                <a:uLnTx/>
                <a:uFillTx/>
                <a:latin typeface="Univers Condensed" panose="020B0506020202050204" pitchFamily="34" charset="0"/>
                <a:ea typeface="+mn-ea"/>
                <a:cs typeface="+mn-cs"/>
              </a:rPr>
              <a:t>6</a:t>
            </a:r>
          </a:p>
        </p:txBody>
      </p:sp>
      <p:sp>
        <p:nvSpPr>
          <p:cNvPr id="28" name="Explosion: 14 Points 27">
            <a:extLst>
              <a:ext uri="{FF2B5EF4-FFF2-40B4-BE49-F238E27FC236}">
                <a16:creationId xmlns:a16="http://schemas.microsoft.com/office/drawing/2014/main" id="{37C4772B-CC2D-4F2F-952B-2352CF9B091E}"/>
              </a:ext>
            </a:extLst>
          </p:cNvPr>
          <p:cNvSpPr/>
          <p:nvPr/>
        </p:nvSpPr>
        <p:spPr>
          <a:xfrm>
            <a:off x="10093431" y="2866508"/>
            <a:ext cx="248953" cy="142744"/>
          </a:xfrm>
          <a:prstGeom prst="irregularSeal2">
            <a:avLst/>
          </a:prstGeom>
          <a:solidFill>
            <a:srgbClr val="FFFF00"/>
          </a:solidFill>
          <a:ln>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Oval 28">
            <a:extLst>
              <a:ext uri="{FF2B5EF4-FFF2-40B4-BE49-F238E27FC236}">
                <a16:creationId xmlns:a16="http://schemas.microsoft.com/office/drawing/2014/main" id="{34729418-1694-4E14-B8A6-1C1CD9D479FB}"/>
              </a:ext>
            </a:extLst>
          </p:cNvPr>
          <p:cNvSpPr/>
          <p:nvPr/>
        </p:nvSpPr>
        <p:spPr>
          <a:xfrm>
            <a:off x="10606733" y="2740508"/>
            <a:ext cx="252000" cy="252000"/>
          </a:xfrm>
          <a:prstGeom prst="ellipse">
            <a:avLst/>
          </a:prstGeom>
          <a:solidFill>
            <a:srgbClr val="FFFF00"/>
          </a:solidFill>
          <a:ln w="12700" cap="flat" cmpd="sng" algn="ctr">
            <a:solidFill>
              <a:sysClr val="windowText" lastClr="000000">
                <a:shade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0" cap="none" spc="0" normalizeH="0" baseline="0" noProof="0">
                <a:ln>
                  <a:noFill/>
                </a:ln>
                <a:effectLst/>
                <a:uLnTx/>
                <a:uFillTx/>
                <a:latin typeface="Univers Condensed" panose="020B0506020202050204" pitchFamily="34" charset="0"/>
                <a:ea typeface="+mn-ea"/>
                <a:cs typeface="+mn-cs"/>
              </a:rPr>
              <a:t>b</a:t>
            </a:r>
          </a:p>
        </p:txBody>
      </p:sp>
      <p:sp>
        <p:nvSpPr>
          <p:cNvPr id="30" name="Oval 29">
            <a:extLst>
              <a:ext uri="{FF2B5EF4-FFF2-40B4-BE49-F238E27FC236}">
                <a16:creationId xmlns:a16="http://schemas.microsoft.com/office/drawing/2014/main" id="{EF754A2A-E619-4FF1-AAB5-B5C6FF0DC9DE}"/>
              </a:ext>
            </a:extLst>
          </p:cNvPr>
          <p:cNvSpPr/>
          <p:nvPr/>
        </p:nvSpPr>
        <p:spPr>
          <a:xfrm>
            <a:off x="10788661" y="4073200"/>
            <a:ext cx="252000" cy="252000"/>
          </a:xfrm>
          <a:prstGeom prst="ellipse">
            <a:avLst/>
          </a:prstGeom>
          <a:solidFill>
            <a:srgbClr val="FFFF00"/>
          </a:solidFill>
          <a:ln w="12700" cap="flat" cmpd="sng" algn="ctr">
            <a:solidFill>
              <a:sysClr val="windowText" lastClr="000000">
                <a:shade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0" cap="none" spc="0" normalizeH="0" baseline="0" noProof="0">
                <a:ln>
                  <a:noFill/>
                </a:ln>
                <a:effectLst/>
                <a:uLnTx/>
                <a:uFillTx/>
                <a:latin typeface="Univers Condensed" panose="020B0506020202050204" pitchFamily="34" charset="0"/>
                <a:ea typeface="+mn-ea"/>
                <a:cs typeface="+mn-cs"/>
              </a:rPr>
              <a:t>c</a:t>
            </a:r>
          </a:p>
        </p:txBody>
      </p:sp>
      <p:sp>
        <p:nvSpPr>
          <p:cNvPr id="31" name="Oval 30">
            <a:extLst>
              <a:ext uri="{FF2B5EF4-FFF2-40B4-BE49-F238E27FC236}">
                <a16:creationId xmlns:a16="http://schemas.microsoft.com/office/drawing/2014/main" id="{528593BA-3798-403E-8B94-6D56483DF9B6}"/>
              </a:ext>
            </a:extLst>
          </p:cNvPr>
          <p:cNvSpPr/>
          <p:nvPr/>
        </p:nvSpPr>
        <p:spPr>
          <a:xfrm>
            <a:off x="6997778" y="3397150"/>
            <a:ext cx="252000" cy="252000"/>
          </a:xfrm>
          <a:prstGeom prst="ellipse">
            <a:avLst/>
          </a:prstGeom>
          <a:solidFill>
            <a:srgbClr val="FFFF00"/>
          </a:solidFill>
          <a:ln w="12700" cap="flat" cmpd="sng" algn="ctr">
            <a:solidFill>
              <a:sysClr val="windowText" lastClr="000000">
                <a:shade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0" cap="none" spc="0" normalizeH="0" baseline="0" noProof="0">
                <a:ln>
                  <a:noFill/>
                </a:ln>
                <a:effectLst/>
                <a:uLnTx/>
                <a:uFillTx/>
                <a:latin typeface="Univers Condensed" panose="020B0506020202050204" pitchFamily="34" charset="0"/>
                <a:ea typeface="+mn-ea"/>
                <a:cs typeface="+mn-cs"/>
              </a:rPr>
              <a:t>d</a:t>
            </a:r>
          </a:p>
        </p:txBody>
      </p:sp>
      <p:sp>
        <p:nvSpPr>
          <p:cNvPr id="32" name="Oval 31">
            <a:extLst>
              <a:ext uri="{FF2B5EF4-FFF2-40B4-BE49-F238E27FC236}">
                <a16:creationId xmlns:a16="http://schemas.microsoft.com/office/drawing/2014/main" id="{CB24896B-67B9-4789-B05C-266366927893}"/>
              </a:ext>
            </a:extLst>
          </p:cNvPr>
          <p:cNvSpPr/>
          <p:nvPr/>
        </p:nvSpPr>
        <p:spPr>
          <a:xfrm>
            <a:off x="5827121" y="4049468"/>
            <a:ext cx="252000" cy="252000"/>
          </a:xfrm>
          <a:prstGeom prst="ellipse">
            <a:avLst/>
          </a:prstGeom>
          <a:solidFill>
            <a:srgbClr val="FFFF00"/>
          </a:solidFill>
          <a:ln w="12700" cap="flat" cmpd="sng" algn="ctr">
            <a:solidFill>
              <a:sysClr val="windowText" lastClr="000000">
                <a:shade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b="1" kern="0">
                <a:latin typeface="Univers Condensed" panose="020B0506020202050204" pitchFamily="34" charset="0"/>
              </a:rPr>
              <a:t>e</a:t>
            </a:r>
            <a:endParaRPr kumimoji="0" lang="en-GB" sz="1100" b="1" i="0" u="none" strike="noStrike" kern="0" cap="none" spc="0" normalizeH="0" baseline="0" noProof="0">
              <a:ln>
                <a:noFill/>
              </a:ln>
              <a:effectLst/>
              <a:uLnTx/>
              <a:uFillTx/>
              <a:latin typeface="Univers Condensed" panose="020B0506020202050204" pitchFamily="34" charset="0"/>
              <a:ea typeface="+mn-ea"/>
              <a:cs typeface="+mn-cs"/>
            </a:endParaRPr>
          </a:p>
        </p:txBody>
      </p:sp>
      <p:sp>
        <p:nvSpPr>
          <p:cNvPr id="33" name="Oval 32">
            <a:extLst>
              <a:ext uri="{FF2B5EF4-FFF2-40B4-BE49-F238E27FC236}">
                <a16:creationId xmlns:a16="http://schemas.microsoft.com/office/drawing/2014/main" id="{C2ECECE6-54B3-43E7-A98F-665CF608F448}"/>
              </a:ext>
            </a:extLst>
          </p:cNvPr>
          <p:cNvSpPr/>
          <p:nvPr/>
        </p:nvSpPr>
        <p:spPr>
          <a:xfrm>
            <a:off x="5252312" y="2973518"/>
            <a:ext cx="252000" cy="252000"/>
          </a:xfrm>
          <a:prstGeom prst="ellipse">
            <a:avLst/>
          </a:prstGeom>
          <a:solidFill>
            <a:srgbClr val="FFFF00"/>
          </a:solidFill>
          <a:ln w="12700" cap="flat" cmpd="sng" algn="ctr">
            <a:solidFill>
              <a:sysClr val="windowText" lastClr="000000">
                <a:shade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b="1" kern="0">
                <a:latin typeface="Univers Condensed" panose="020B0506020202050204" pitchFamily="34" charset="0"/>
              </a:rPr>
              <a:t>f</a:t>
            </a:r>
            <a:endParaRPr kumimoji="0" lang="en-GB" sz="1100" b="1" i="0" u="none" strike="noStrike" kern="0" cap="none" spc="0" normalizeH="0" baseline="0" noProof="0">
              <a:ln>
                <a:noFill/>
              </a:ln>
              <a:effectLst/>
              <a:uLnTx/>
              <a:uFillTx/>
              <a:latin typeface="Univers Condensed" panose="020B0506020202050204" pitchFamily="34" charset="0"/>
              <a:ea typeface="+mn-ea"/>
              <a:cs typeface="+mn-cs"/>
            </a:endParaRPr>
          </a:p>
        </p:txBody>
      </p:sp>
      <p:sp>
        <p:nvSpPr>
          <p:cNvPr id="34" name="Oval 33">
            <a:extLst>
              <a:ext uri="{FF2B5EF4-FFF2-40B4-BE49-F238E27FC236}">
                <a16:creationId xmlns:a16="http://schemas.microsoft.com/office/drawing/2014/main" id="{8ED48044-B0B7-48FE-AEDC-FDFB58F55DD2}"/>
              </a:ext>
            </a:extLst>
          </p:cNvPr>
          <p:cNvSpPr/>
          <p:nvPr/>
        </p:nvSpPr>
        <p:spPr>
          <a:xfrm>
            <a:off x="5500463" y="2833517"/>
            <a:ext cx="252000" cy="252000"/>
          </a:xfrm>
          <a:prstGeom prst="ellipse">
            <a:avLst/>
          </a:prstGeom>
          <a:solidFill>
            <a:sysClr val="windowText" lastClr="000000"/>
          </a:solidFill>
          <a:ln w="12700" cap="flat" cmpd="sng" algn="ctr">
            <a:solidFill>
              <a:sysClr val="windowText" lastClr="000000">
                <a:shade val="50000"/>
              </a:sysClr>
            </a:solidFill>
            <a:prstDash val="solid"/>
            <a:miter lim="800000"/>
          </a:ln>
          <a:effectLst/>
        </p:spPr>
        <p:txBody>
          <a:bodyPr lIns="36000" tIns="36000" rIns="0" bIns="36000"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b="1" kern="0">
                <a:solidFill>
                  <a:prstClr val="white"/>
                </a:solidFill>
                <a:latin typeface="Univers Condensed" panose="020B0506020202050204" pitchFamily="34" charset="0"/>
              </a:rPr>
              <a:t>14</a:t>
            </a:r>
            <a:endParaRPr kumimoji="0" lang="en-GB" sz="1100" b="1" i="0" u="none" strike="noStrike" kern="0" cap="none" spc="0" normalizeH="0" baseline="0" noProof="0">
              <a:ln>
                <a:noFill/>
              </a:ln>
              <a:solidFill>
                <a:prstClr val="white"/>
              </a:solidFill>
              <a:effectLst/>
              <a:uLnTx/>
              <a:uFillTx/>
              <a:latin typeface="Univers Condensed" panose="020B0506020202050204" pitchFamily="34" charset="0"/>
              <a:ea typeface="+mn-ea"/>
              <a:cs typeface="+mn-cs"/>
            </a:endParaRPr>
          </a:p>
        </p:txBody>
      </p:sp>
      <p:sp>
        <p:nvSpPr>
          <p:cNvPr id="35" name="Oval 34">
            <a:extLst>
              <a:ext uri="{FF2B5EF4-FFF2-40B4-BE49-F238E27FC236}">
                <a16:creationId xmlns:a16="http://schemas.microsoft.com/office/drawing/2014/main" id="{236C5C8D-3279-4F38-A235-F17DB0DE3D36}"/>
              </a:ext>
            </a:extLst>
          </p:cNvPr>
          <p:cNvSpPr/>
          <p:nvPr/>
        </p:nvSpPr>
        <p:spPr>
          <a:xfrm>
            <a:off x="6259671" y="4970798"/>
            <a:ext cx="252000" cy="275550"/>
          </a:xfrm>
          <a:prstGeom prst="ellipse">
            <a:avLst/>
          </a:prstGeom>
          <a:solidFill>
            <a:srgbClr val="FFFF00"/>
          </a:solidFill>
          <a:ln w="12700" cap="flat" cmpd="sng" algn="ctr">
            <a:solidFill>
              <a:sysClr val="windowText" lastClr="000000">
                <a:shade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b="1" kern="0">
                <a:latin typeface="Univers Condensed" panose="020B0506020202050204" pitchFamily="34" charset="0"/>
              </a:rPr>
              <a:t>h</a:t>
            </a:r>
            <a:endParaRPr kumimoji="0" lang="en-GB" sz="1100" b="1" i="0" u="none" strike="noStrike" kern="0" cap="none" spc="0" normalizeH="0" baseline="0" noProof="0">
              <a:ln>
                <a:noFill/>
              </a:ln>
              <a:effectLst/>
              <a:uLnTx/>
              <a:uFillTx/>
              <a:latin typeface="Univers Condensed" panose="020B0506020202050204" pitchFamily="34" charset="0"/>
              <a:ea typeface="+mn-ea"/>
              <a:cs typeface="+mn-cs"/>
            </a:endParaRPr>
          </a:p>
        </p:txBody>
      </p:sp>
      <p:sp>
        <p:nvSpPr>
          <p:cNvPr id="36" name="Oval 35">
            <a:extLst>
              <a:ext uri="{FF2B5EF4-FFF2-40B4-BE49-F238E27FC236}">
                <a16:creationId xmlns:a16="http://schemas.microsoft.com/office/drawing/2014/main" id="{585C9789-AE8F-4251-8D40-73D1AE3D98CC}"/>
              </a:ext>
            </a:extLst>
          </p:cNvPr>
          <p:cNvSpPr/>
          <p:nvPr/>
        </p:nvSpPr>
        <p:spPr>
          <a:xfrm>
            <a:off x="9436055" y="4227388"/>
            <a:ext cx="252000" cy="252000"/>
          </a:xfrm>
          <a:prstGeom prst="ellipse">
            <a:avLst/>
          </a:prstGeom>
          <a:solidFill>
            <a:srgbClr val="FFFF00"/>
          </a:solidFill>
          <a:ln w="12700" cap="flat" cmpd="sng" algn="ctr">
            <a:solidFill>
              <a:sysClr val="windowText" lastClr="000000">
                <a:shade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0" cap="none" spc="0" normalizeH="0" baseline="0" noProof="0" err="1">
                <a:ln>
                  <a:noFill/>
                </a:ln>
                <a:effectLst/>
                <a:uLnTx/>
                <a:uFillTx/>
                <a:latin typeface="Univers Condensed" panose="020B0506020202050204" pitchFamily="34" charset="0"/>
                <a:ea typeface="+mn-ea"/>
                <a:cs typeface="+mn-cs"/>
              </a:rPr>
              <a:t>i</a:t>
            </a:r>
            <a:endParaRPr kumimoji="0" lang="en-GB" sz="1100" b="1" i="0" u="none" strike="noStrike" kern="0" cap="none" spc="0" normalizeH="0" baseline="0" noProof="0">
              <a:ln>
                <a:noFill/>
              </a:ln>
              <a:effectLst/>
              <a:uLnTx/>
              <a:uFillTx/>
              <a:latin typeface="Univers Condensed" panose="020B0506020202050204" pitchFamily="34" charset="0"/>
              <a:ea typeface="+mn-ea"/>
              <a:cs typeface="+mn-cs"/>
            </a:endParaRPr>
          </a:p>
        </p:txBody>
      </p:sp>
      <p:cxnSp>
        <p:nvCxnSpPr>
          <p:cNvPr id="38" name="Straight Connector 37">
            <a:extLst>
              <a:ext uri="{FF2B5EF4-FFF2-40B4-BE49-F238E27FC236}">
                <a16:creationId xmlns:a16="http://schemas.microsoft.com/office/drawing/2014/main" id="{164EB3B4-4724-4DA7-9147-2C9682A1B52A}"/>
              </a:ext>
            </a:extLst>
          </p:cNvPr>
          <p:cNvCxnSpPr/>
          <p:nvPr/>
        </p:nvCxnSpPr>
        <p:spPr>
          <a:xfrm flipH="1">
            <a:off x="11162212" y="4479388"/>
            <a:ext cx="325122" cy="42499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266FBB9-C028-4B87-87F6-693DA30504FA}"/>
              </a:ext>
            </a:extLst>
          </p:cNvPr>
          <p:cNvCxnSpPr>
            <a:cxnSpLocks/>
          </p:cNvCxnSpPr>
          <p:nvPr/>
        </p:nvCxnSpPr>
        <p:spPr>
          <a:xfrm>
            <a:off x="11156838" y="4514076"/>
            <a:ext cx="441984" cy="49391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594E97CF-5FEA-42B4-9BDE-597F1117E009}"/>
              </a:ext>
            </a:extLst>
          </p:cNvPr>
          <p:cNvCxnSpPr>
            <a:cxnSpLocks/>
          </p:cNvCxnSpPr>
          <p:nvPr/>
        </p:nvCxnSpPr>
        <p:spPr>
          <a:xfrm flipH="1">
            <a:off x="10355843" y="4097833"/>
            <a:ext cx="325122" cy="42499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E6D176D2-1C33-43CF-B124-F32255DD3C34}"/>
              </a:ext>
            </a:extLst>
          </p:cNvPr>
          <p:cNvCxnSpPr>
            <a:cxnSpLocks/>
          </p:cNvCxnSpPr>
          <p:nvPr/>
        </p:nvCxnSpPr>
        <p:spPr>
          <a:xfrm>
            <a:off x="10412315" y="4109928"/>
            <a:ext cx="134123" cy="55854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C89E6F5E-2887-4F08-84FA-04CFA5E37410}"/>
              </a:ext>
            </a:extLst>
          </p:cNvPr>
          <p:cNvCxnSpPr>
            <a:cxnSpLocks/>
            <a:endCxn id="15" idx="1"/>
          </p:cNvCxnSpPr>
          <p:nvPr/>
        </p:nvCxnSpPr>
        <p:spPr>
          <a:xfrm>
            <a:off x="7744566" y="3790290"/>
            <a:ext cx="2996039" cy="187514"/>
          </a:xfrm>
          <a:prstGeom prst="line">
            <a:avLst/>
          </a:prstGeom>
          <a:ln w="6350" cmpd="sng">
            <a:solidFill>
              <a:schemeClr val="tx1"/>
            </a:solidFill>
          </a:ln>
        </p:spPr>
        <p:style>
          <a:lnRef idx="3">
            <a:schemeClr val="accent2"/>
          </a:lnRef>
          <a:fillRef idx="0">
            <a:schemeClr val="accent2"/>
          </a:fillRef>
          <a:effectRef idx="2">
            <a:schemeClr val="accent2"/>
          </a:effectRef>
          <a:fontRef idx="minor">
            <a:schemeClr val="tx1"/>
          </a:fontRef>
        </p:style>
      </p:cxnSp>
      <p:sp>
        <p:nvSpPr>
          <p:cNvPr id="37" name="Slide Number Placeholder 7">
            <a:extLst>
              <a:ext uri="{FF2B5EF4-FFF2-40B4-BE49-F238E27FC236}">
                <a16:creationId xmlns:a16="http://schemas.microsoft.com/office/drawing/2014/main" id="{2567CC20-2F02-412B-AB28-FC280F90D8CC}"/>
              </a:ext>
            </a:extLst>
          </p:cNvPr>
          <p:cNvSpPr>
            <a:spLocks noGrp="1"/>
          </p:cNvSpPr>
          <p:nvPr>
            <p:ph type="sldNum" sz="quarter" idx="18"/>
          </p:nvPr>
        </p:nvSpPr>
        <p:spPr>
          <a:xfrm>
            <a:off x="271539" y="5872004"/>
            <a:ext cx="491067" cy="255588"/>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807891-ADC0-4ADD-AA11-053CDAFC514B}" type="slidenum">
              <a:rPr kumimoji="0" lang="en-GB" sz="1000" b="0" i="0" u="none" strike="noStrike" kern="1200" cap="none" spc="0" normalizeH="0" baseline="0" noProof="0" smtClean="0">
                <a:ln>
                  <a:noFill/>
                </a:ln>
                <a:solidFill>
                  <a:srgbClr val="A8A99E"/>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GB" sz="1000" b="0" i="0" u="none" strike="noStrike" kern="1200" cap="none" spc="0" normalizeH="0" baseline="0" noProof="0">
              <a:ln>
                <a:noFill/>
              </a:ln>
              <a:solidFill>
                <a:srgbClr val="A8A99E"/>
              </a:solidFill>
              <a:effectLst/>
              <a:uLnTx/>
              <a:uFillTx/>
              <a:latin typeface="Arial" panose="020B0604020202020204" pitchFamily="34" charset="0"/>
              <a:ea typeface="+mn-ea"/>
              <a:cs typeface="Arial" panose="020B0604020202020204" pitchFamily="34" charset="0"/>
            </a:endParaRPr>
          </a:p>
        </p:txBody>
      </p:sp>
      <p:sp>
        <p:nvSpPr>
          <p:cNvPr id="2" name="TextBox 1">
            <a:extLst>
              <a:ext uri="{FF2B5EF4-FFF2-40B4-BE49-F238E27FC236}">
                <a16:creationId xmlns:a16="http://schemas.microsoft.com/office/drawing/2014/main" id="{2CAB930C-FCB6-6D75-D8E9-9F1ACE54BE1C}"/>
              </a:ext>
            </a:extLst>
          </p:cNvPr>
          <p:cNvSpPr txBox="1"/>
          <p:nvPr/>
        </p:nvSpPr>
        <p:spPr>
          <a:xfrm>
            <a:off x="2142699" y="284131"/>
            <a:ext cx="7950732" cy="461665"/>
          </a:xfrm>
          <a:prstGeom prst="rect">
            <a:avLst/>
          </a:prstGeom>
          <a:noFill/>
        </p:spPr>
        <p:txBody>
          <a:bodyPr wrap="square" rtlCol="0">
            <a:spAutoFit/>
          </a:bodyPr>
          <a:lstStyle/>
          <a:p>
            <a:pPr algn="ctr"/>
            <a:r>
              <a:rPr lang="en-US" sz="2400" dirty="0">
                <a:solidFill>
                  <a:schemeClr val="bg1"/>
                </a:solidFill>
              </a:rPr>
              <a:t>Strategic View 2/2</a:t>
            </a:r>
          </a:p>
        </p:txBody>
      </p:sp>
    </p:spTree>
    <p:extLst>
      <p:ext uri="{BB962C8B-B14F-4D97-AF65-F5344CB8AC3E}">
        <p14:creationId xmlns:p14="http://schemas.microsoft.com/office/powerpoint/2010/main" val="376793123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516089-B35D-7150-BD9E-9C44AE430938}"/>
              </a:ext>
            </a:extLst>
          </p:cNvPr>
          <p:cNvSpPr>
            <a:spLocks noGrp="1"/>
          </p:cNvSpPr>
          <p:nvPr>
            <p:ph type="title"/>
          </p:nvPr>
        </p:nvSpPr>
        <p:spPr/>
        <p:txBody>
          <a:bodyPr>
            <a:normAutofit/>
          </a:bodyPr>
          <a:lstStyle/>
          <a:p>
            <a:pPr algn="ctr"/>
            <a:r>
              <a:rPr lang="en-US" sz="3200" dirty="0"/>
              <a:t>Introductions</a:t>
            </a:r>
          </a:p>
        </p:txBody>
      </p:sp>
      <p:sp>
        <p:nvSpPr>
          <p:cNvPr id="3" name="Content Placeholder 2">
            <a:extLst>
              <a:ext uri="{FF2B5EF4-FFF2-40B4-BE49-F238E27FC236}">
                <a16:creationId xmlns:a16="http://schemas.microsoft.com/office/drawing/2014/main" id="{EEF7D062-F321-188B-0013-5B8796278529}"/>
              </a:ext>
            </a:extLst>
          </p:cNvPr>
          <p:cNvSpPr>
            <a:spLocks noGrp="1"/>
          </p:cNvSpPr>
          <p:nvPr>
            <p:ph sz="half" idx="1"/>
          </p:nvPr>
        </p:nvSpPr>
        <p:spPr>
          <a:xfrm>
            <a:off x="838199" y="1825625"/>
            <a:ext cx="10894018" cy="4351338"/>
          </a:xfrm>
        </p:spPr>
        <p:txBody>
          <a:bodyPr/>
          <a:lstStyle/>
          <a:p>
            <a:r>
              <a:rPr lang="en-US" dirty="0">
                <a:solidFill>
                  <a:schemeClr val="bg1">
                    <a:lumMod val="50000"/>
                  </a:schemeClr>
                </a:solidFill>
              </a:rPr>
              <a:t>Col Dan Anders-Brown (FCG Sponsor)</a:t>
            </a:r>
          </a:p>
          <a:p>
            <a:r>
              <a:rPr lang="en-US" dirty="0">
                <a:solidFill>
                  <a:schemeClr val="bg1">
                    <a:lumMod val="50000"/>
                  </a:schemeClr>
                </a:solidFill>
              </a:rPr>
              <a:t>Iain McDowell (MOD Task Lead)</a:t>
            </a:r>
          </a:p>
          <a:p>
            <a:r>
              <a:rPr lang="en-US" dirty="0">
                <a:solidFill>
                  <a:schemeClr val="bg1">
                    <a:lumMod val="50000"/>
                  </a:schemeClr>
                </a:solidFill>
              </a:rPr>
              <a:t>Mark Cornforth (Industry Task Lead)</a:t>
            </a:r>
          </a:p>
          <a:p>
            <a:r>
              <a:rPr lang="en-US" dirty="0">
                <a:solidFill>
                  <a:schemeClr val="bg1">
                    <a:lumMod val="50000"/>
                  </a:schemeClr>
                </a:solidFill>
              </a:rPr>
              <a:t>Steve Green (TD-Info facilitator)</a:t>
            </a:r>
          </a:p>
          <a:p>
            <a:pPr marL="0" indent="0">
              <a:buNone/>
            </a:pPr>
            <a:endParaRPr lang="en-US" dirty="0">
              <a:solidFill>
                <a:schemeClr val="bg1">
                  <a:lumMod val="50000"/>
                </a:schemeClr>
              </a:solidFill>
            </a:endParaRPr>
          </a:p>
        </p:txBody>
      </p:sp>
    </p:spTree>
    <p:extLst>
      <p:ext uri="{BB962C8B-B14F-4D97-AF65-F5344CB8AC3E}">
        <p14:creationId xmlns:p14="http://schemas.microsoft.com/office/powerpoint/2010/main" val="174463328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BB114F5C-5E0F-CEDF-6BF2-CFFE4121231D}"/>
              </a:ext>
            </a:extLst>
          </p:cNvPr>
          <p:cNvSpPr>
            <a:spLocks noGrp="1"/>
          </p:cNvSpPr>
          <p:nvPr>
            <p:ph sz="half" idx="1"/>
          </p:nvPr>
        </p:nvSpPr>
        <p:spPr/>
        <p:txBody>
          <a:bodyPr>
            <a:normAutofit/>
          </a:bodyPr>
          <a:lstStyle/>
          <a:p>
            <a:pPr marL="0" indent="0">
              <a:buNone/>
            </a:pPr>
            <a:r>
              <a:rPr lang="en-US" b="1" dirty="0"/>
              <a:t>Aim</a:t>
            </a:r>
          </a:p>
          <a:p>
            <a:pPr marL="0" indent="0">
              <a:buNone/>
            </a:pPr>
            <a:r>
              <a:rPr lang="en-US" dirty="0">
                <a:solidFill>
                  <a:schemeClr val="bg2">
                    <a:lumMod val="50000"/>
                  </a:schemeClr>
                </a:solidFill>
              </a:rPr>
              <a:t>Agree approach to delivery of API4RAS task and allocation of troops to task</a:t>
            </a:r>
          </a:p>
        </p:txBody>
      </p:sp>
      <p:sp>
        <p:nvSpPr>
          <p:cNvPr id="6" name="Content Placeholder 5">
            <a:extLst>
              <a:ext uri="{FF2B5EF4-FFF2-40B4-BE49-F238E27FC236}">
                <a16:creationId xmlns:a16="http://schemas.microsoft.com/office/drawing/2014/main" id="{FF93F874-BF41-901F-EF27-08A226206279}"/>
              </a:ext>
            </a:extLst>
          </p:cNvPr>
          <p:cNvSpPr>
            <a:spLocks noGrp="1"/>
          </p:cNvSpPr>
          <p:nvPr>
            <p:ph sz="half" idx="2"/>
          </p:nvPr>
        </p:nvSpPr>
        <p:spPr/>
        <p:txBody>
          <a:bodyPr>
            <a:normAutofit/>
          </a:bodyPr>
          <a:lstStyle/>
          <a:p>
            <a:pPr marL="0" indent="0">
              <a:buNone/>
            </a:pPr>
            <a:r>
              <a:rPr lang="en-US" sz="2800" b="1" dirty="0"/>
              <a:t>Objective</a:t>
            </a:r>
          </a:p>
          <a:p>
            <a:pPr marL="514350" indent="-514350">
              <a:buFont typeface="+mj-lt"/>
              <a:buAutoNum type="arabicPeriod"/>
            </a:pPr>
            <a:r>
              <a:rPr lang="en-US" sz="2800" dirty="0">
                <a:solidFill>
                  <a:schemeClr val="bg2">
                    <a:lumMod val="50000"/>
                  </a:schemeClr>
                </a:solidFill>
              </a:rPr>
              <a:t>Agree </a:t>
            </a:r>
            <a:r>
              <a:rPr lang="en-US" sz="2800" dirty="0" err="1">
                <a:solidFill>
                  <a:schemeClr val="bg2">
                    <a:lumMod val="50000"/>
                  </a:schemeClr>
                </a:solidFill>
              </a:rPr>
              <a:t>ToRs</a:t>
            </a:r>
            <a:endParaRPr lang="en-US" sz="2800" dirty="0">
              <a:solidFill>
                <a:schemeClr val="bg2">
                  <a:lumMod val="50000"/>
                </a:schemeClr>
              </a:solidFill>
            </a:endParaRPr>
          </a:p>
          <a:p>
            <a:pPr marL="514350" indent="-514350">
              <a:buFont typeface="+mj-lt"/>
              <a:buAutoNum type="arabicPeriod"/>
            </a:pPr>
            <a:r>
              <a:rPr lang="en-US" sz="2800" dirty="0">
                <a:solidFill>
                  <a:schemeClr val="bg2">
                    <a:lumMod val="50000"/>
                  </a:schemeClr>
                </a:solidFill>
              </a:rPr>
              <a:t>Outline task approach and timelines</a:t>
            </a:r>
          </a:p>
          <a:p>
            <a:pPr marL="514350" indent="-514350">
              <a:buFont typeface="+mj-lt"/>
              <a:buAutoNum type="arabicPeriod"/>
            </a:pPr>
            <a:r>
              <a:rPr lang="en-US" sz="2800" dirty="0">
                <a:solidFill>
                  <a:schemeClr val="bg2">
                    <a:lumMod val="50000"/>
                  </a:schemeClr>
                </a:solidFill>
              </a:rPr>
              <a:t>Develop strawman structure</a:t>
            </a:r>
          </a:p>
          <a:p>
            <a:pPr marL="514350" indent="-514350">
              <a:buFont typeface="+mj-lt"/>
              <a:buAutoNum type="arabicPeriod"/>
            </a:pPr>
            <a:r>
              <a:rPr lang="en-US" sz="2800" dirty="0">
                <a:solidFill>
                  <a:schemeClr val="bg2">
                    <a:lumMod val="50000"/>
                  </a:schemeClr>
                </a:solidFill>
              </a:rPr>
              <a:t>Allocate authors and contributors to sections</a:t>
            </a:r>
          </a:p>
          <a:p>
            <a:pPr marL="514350" indent="-514350">
              <a:buFont typeface="+mj-lt"/>
              <a:buAutoNum type="arabicPeriod"/>
            </a:pPr>
            <a:r>
              <a:rPr lang="en-US" sz="2800" dirty="0">
                <a:solidFill>
                  <a:schemeClr val="bg2">
                    <a:lumMod val="50000"/>
                  </a:schemeClr>
                </a:solidFill>
              </a:rPr>
              <a:t>Call for case studies, practices and best practice</a:t>
            </a:r>
          </a:p>
        </p:txBody>
      </p:sp>
      <p:sp>
        <p:nvSpPr>
          <p:cNvPr id="7" name="Title 3">
            <a:extLst>
              <a:ext uri="{FF2B5EF4-FFF2-40B4-BE49-F238E27FC236}">
                <a16:creationId xmlns:a16="http://schemas.microsoft.com/office/drawing/2014/main" id="{751DE586-8971-5C3E-DF38-738DB494A641}"/>
              </a:ext>
            </a:extLst>
          </p:cNvPr>
          <p:cNvSpPr txBox="1">
            <a:spLocks/>
          </p:cNvSpPr>
          <p:nvPr/>
        </p:nvSpPr>
        <p:spPr>
          <a:xfrm>
            <a:off x="1461132" y="192471"/>
            <a:ext cx="8071555" cy="73307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rgbClr val="7030A0"/>
                </a:solidFill>
                <a:latin typeface="Arial" panose="020B0604020202020204" pitchFamily="34" charset="0"/>
                <a:ea typeface="+mj-ea"/>
                <a:cs typeface="Arial" panose="020B0604020202020204" pitchFamily="34" charset="0"/>
              </a:defRPr>
            </a:lvl1pPr>
          </a:lstStyle>
          <a:p>
            <a:pPr algn="ctr"/>
            <a:r>
              <a:rPr lang="en-GB" sz="2000" dirty="0">
                <a:solidFill>
                  <a:schemeClr val="bg1"/>
                </a:solidFill>
                <a:latin typeface="Arial"/>
                <a:cs typeface="Arial"/>
              </a:rPr>
              <a:t>Application Programme Interfaces for Robotic &amp; Autonomous Systems (API4RAS) </a:t>
            </a:r>
            <a:endParaRPr lang="en-US" sz="2000" dirty="0">
              <a:solidFill>
                <a:schemeClr val="bg1"/>
              </a:solidFill>
            </a:endParaRPr>
          </a:p>
        </p:txBody>
      </p:sp>
    </p:spTree>
    <p:extLst>
      <p:ext uri="{BB962C8B-B14F-4D97-AF65-F5344CB8AC3E}">
        <p14:creationId xmlns:p14="http://schemas.microsoft.com/office/powerpoint/2010/main" val="291097120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Number Placeholder 3"/>
          <p:cNvSpPr>
            <a:spLocks noGrp="1"/>
          </p:cNvSpPr>
          <p:nvPr>
            <p:ph type="sldNum" sz="quarter" idx="4294967295"/>
          </p:nvPr>
        </p:nvSpPr>
        <p:spPr bwMode="auto">
          <a:xfrm>
            <a:off x="11105747" y="6365273"/>
            <a:ext cx="526562" cy="365845"/>
          </a:xfrm>
          <a:prstGeom prst="rect">
            <a:avLst/>
          </a:prstGeom>
          <a:noFill/>
          <a:ln>
            <a:miter lim="800000"/>
            <a:headEnd/>
            <a:tailEnd/>
          </a:ln>
        </p:spPr>
        <p:txBody>
          <a:bodyPr>
            <a:prstTxWarp prst="textNoShape">
              <a:avLst/>
            </a:prstTxWarp>
          </a:bodyPr>
          <a:lstStyle/>
          <a:p>
            <a:pPr algn="ctr" defTabSz="1218072" eaLnBrk="0" fontAlgn="base" hangingPunct="0">
              <a:spcBef>
                <a:spcPct val="0"/>
              </a:spcBef>
              <a:spcAft>
                <a:spcPct val="0"/>
              </a:spcAft>
            </a:pPr>
            <a:fld id="{EF0B3AF1-8D1B-412E-BD33-651A918037C0}" type="slidenum">
              <a:rPr lang="en-GB" sz="2664">
                <a:solidFill>
                  <a:srgbClr val="000000"/>
                </a:solidFill>
                <a:latin typeface="Arial" pitchFamily="-72" charset="0"/>
                <a:ea typeface="ＭＳ Ｐゴシック" pitchFamily="-72" charset="-128"/>
              </a:rPr>
              <a:pPr algn="ctr" defTabSz="1218072" eaLnBrk="0" fontAlgn="base" hangingPunct="0">
                <a:spcBef>
                  <a:spcPct val="0"/>
                </a:spcBef>
                <a:spcAft>
                  <a:spcPct val="0"/>
                </a:spcAft>
              </a:pPr>
              <a:t>69</a:t>
            </a:fld>
            <a:endParaRPr lang="en-GB" sz="2664">
              <a:solidFill>
                <a:srgbClr val="000000"/>
              </a:solidFill>
              <a:latin typeface="Arial" pitchFamily="-72" charset="0"/>
              <a:ea typeface="ＭＳ Ｐゴシック" pitchFamily="-72" charset="-128"/>
            </a:endParaRPr>
          </a:p>
        </p:txBody>
      </p:sp>
      <p:sp>
        <p:nvSpPr>
          <p:cNvPr id="4" name="TextBox 3"/>
          <p:cNvSpPr txBox="1"/>
          <p:nvPr/>
        </p:nvSpPr>
        <p:spPr>
          <a:xfrm>
            <a:off x="312273" y="1307774"/>
            <a:ext cx="11254299" cy="5462136"/>
          </a:xfrm>
          <a:prstGeom prst="rect">
            <a:avLst/>
          </a:prstGeom>
          <a:noFill/>
        </p:spPr>
        <p:txBody>
          <a:bodyPr wrap="square">
            <a:spAutoFit/>
          </a:bodyPr>
          <a:lstStyle/>
          <a:p>
            <a:pPr marL="228389" indent="-228389" defTabSz="1218072" fontAlgn="base">
              <a:spcBef>
                <a:spcPct val="0"/>
              </a:spcBef>
              <a:spcAft>
                <a:spcPct val="0"/>
              </a:spcAft>
              <a:buFont typeface="Arial" panose="020B0604020202020204" pitchFamily="34" charset="0"/>
              <a:buChar char="•"/>
            </a:pPr>
            <a:r>
              <a:rPr lang="en-GB" sz="1465" dirty="0">
                <a:solidFill>
                  <a:srgbClr val="000000"/>
                </a:solidFill>
                <a:latin typeface="Calibri" panose="020F0502020204030204" pitchFamily="34" charset="0"/>
                <a:ea typeface="Calibri" panose="020F0502020204030204" pitchFamily="34" charset="0"/>
                <a:cs typeface="Calibri" panose="020F0502020204030204" pitchFamily="34" charset="0"/>
              </a:rPr>
              <a:t>Initiated in January of this year, TDI-Info is providing secretarial support to the Def Sp Transformation team in the delivery of Certification and Inventory Management Working Groups as part of CDLS’ Additive Manufacturing (</a:t>
            </a:r>
            <a:r>
              <a:rPr lang="en-GB" sz="1465" dirty="0" err="1">
                <a:solidFill>
                  <a:srgbClr val="000000"/>
                </a:solidFill>
                <a:latin typeface="Calibri" panose="020F0502020204030204" pitchFamily="34" charset="0"/>
                <a:ea typeface="Calibri" panose="020F0502020204030204" pitchFamily="34" charset="0"/>
                <a:cs typeface="Calibri" panose="020F0502020204030204" pitchFamily="34" charset="0"/>
              </a:rPr>
              <a:t>AdM</a:t>
            </a:r>
            <a:r>
              <a:rPr lang="en-GB" sz="1465" dirty="0">
                <a:solidFill>
                  <a:srgbClr val="000000"/>
                </a:solidFill>
                <a:latin typeface="Calibri" panose="020F0502020204030204" pitchFamily="34" charset="0"/>
                <a:ea typeface="Calibri" panose="020F0502020204030204" pitchFamily="34" charset="0"/>
                <a:cs typeface="Calibri" panose="020F0502020204030204" pitchFamily="34" charset="0"/>
              </a:rPr>
              <a:t>) as a Service Challenge (See 1</a:t>
            </a:r>
            <a:r>
              <a:rPr lang="en-GB" sz="1465" baseline="30000" dirty="0">
                <a:solidFill>
                  <a:srgbClr val="000000"/>
                </a:solidFill>
                <a:latin typeface="Calibri" panose="020F0502020204030204" pitchFamily="34" charset="0"/>
                <a:ea typeface="Calibri" panose="020F0502020204030204" pitchFamily="34" charset="0"/>
                <a:cs typeface="Calibri" panose="020F0502020204030204" pitchFamily="34" charset="0"/>
              </a:rPr>
              <a:t>st</a:t>
            </a:r>
            <a:r>
              <a:rPr lang="en-GB" sz="1465" dirty="0">
                <a:solidFill>
                  <a:srgbClr val="000000"/>
                </a:solidFill>
                <a:latin typeface="Calibri" panose="020F0502020204030204" pitchFamily="34" charset="0"/>
                <a:ea typeface="Calibri" panose="020F0502020204030204" pitchFamily="34" charset="0"/>
                <a:cs typeface="Calibri" panose="020F0502020204030204" pitchFamily="34" charset="0"/>
              </a:rPr>
              <a:t> graphic below) </a:t>
            </a:r>
          </a:p>
          <a:p>
            <a:pPr marL="228389" indent="-228389" defTabSz="1218072" fontAlgn="base">
              <a:spcBef>
                <a:spcPct val="0"/>
              </a:spcBef>
              <a:spcAft>
                <a:spcPct val="0"/>
              </a:spcAft>
              <a:buFont typeface="Arial" panose="020B0604020202020204" pitchFamily="34" charset="0"/>
              <a:buChar char="•"/>
            </a:pPr>
            <a:endParaRPr lang="en-GB" sz="1465"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228389" indent="-228389" defTabSz="1218072" fontAlgn="base">
              <a:spcBef>
                <a:spcPct val="0"/>
              </a:spcBef>
              <a:spcAft>
                <a:spcPct val="0"/>
              </a:spcAft>
              <a:buFont typeface="Arial" panose="020B0604020202020204" pitchFamily="34" charset="0"/>
              <a:buChar char="•"/>
            </a:pPr>
            <a:r>
              <a:rPr lang="en-GB" sz="1465" dirty="0">
                <a:solidFill>
                  <a:srgbClr val="000000"/>
                </a:solidFill>
                <a:latin typeface="Calibri" panose="020F0502020204030204" pitchFamily="34" charset="0"/>
                <a:ea typeface="Calibri" panose="020F0502020204030204" pitchFamily="34" charset="0"/>
                <a:cs typeface="Calibri" panose="020F0502020204030204" pitchFamily="34" charset="0"/>
              </a:rPr>
              <a:t>Through these WGs, a stakeholder community has been developed, formed from across Industry and MoD, identifying key challenges and opportunities with the MoD vision of wider use of </a:t>
            </a:r>
            <a:r>
              <a:rPr lang="en-GB" sz="1465" dirty="0" err="1">
                <a:solidFill>
                  <a:srgbClr val="000000"/>
                </a:solidFill>
                <a:latin typeface="Calibri" panose="020F0502020204030204" pitchFamily="34" charset="0"/>
                <a:ea typeface="Calibri" panose="020F0502020204030204" pitchFamily="34" charset="0"/>
                <a:cs typeface="Calibri" panose="020F0502020204030204" pitchFamily="34" charset="0"/>
              </a:rPr>
              <a:t>AdM</a:t>
            </a:r>
            <a:r>
              <a:rPr lang="en-GB" sz="1465" dirty="0">
                <a:solidFill>
                  <a:srgbClr val="000000"/>
                </a:solidFill>
                <a:latin typeface="Calibri" panose="020F0502020204030204" pitchFamily="34" charset="0"/>
                <a:ea typeface="Calibri" panose="020F0502020204030204" pitchFamily="34" charset="0"/>
                <a:cs typeface="Calibri" panose="020F0502020204030204" pitchFamily="34" charset="0"/>
              </a:rPr>
              <a:t> across the Defence Supply Chain</a:t>
            </a:r>
          </a:p>
          <a:p>
            <a:pPr marL="228389" indent="-228389" defTabSz="1218072" fontAlgn="base">
              <a:spcBef>
                <a:spcPct val="0"/>
              </a:spcBef>
              <a:spcAft>
                <a:spcPct val="0"/>
              </a:spcAft>
              <a:buFont typeface="Arial" panose="020B0604020202020204" pitchFamily="34" charset="0"/>
              <a:buChar char="•"/>
            </a:pPr>
            <a:endParaRPr lang="en-GB" sz="1465"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228389" indent="-228389" defTabSz="1218072" fontAlgn="base">
              <a:spcBef>
                <a:spcPct val="0"/>
              </a:spcBef>
              <a:spcAft>
                <a:spcPct val="0"/>
              </a:spcAft>
              <a:buFont typeface="Arial" panose="020B0604020202020204" pitchFamily="34" charset="0"/>
              <a:buChar char="•"/>
            </a:pPr>
            <a:r>
              <a:rPr lang="en-GB" sz="1465" dirty="0">
                <a:solidFill>
                  <a:srgbClr val="000000"/>
                </a:solidFill>
                <a:latin typeface="Calibri" panose="020F0502020204030204" pitchFamily="34" charset="0"/>
                <a:ea typeface="Calibri" panose="020F0502020204030204" pitchFamily="34" charset="0"/>
                <a:cs typeface="Calibri" panose="020F0502020204030204" pitchFamily="34" charset="0"/>
              </a:rPr>
              <a:t>Networking between SMEs and OEMs is targeted to enable the identification and introduction of relevant and value add </a:t>
            </a:r>
            <a:r>
              <a:rPr lang="en-GB" sz="1465" dirty="0" err="1">
                <a:solidFill>
                  <a:srgbClr val="000000"/>
                </a:solidFill>
                <a:latin typeface="Calibri" panose="020F0502020204030204" pitchFamily="34" charset="0"/>
                <a:ea typeface="Calibri" panose="020F0502020204030204" pitchFamily="34" charset="0"/>
                <a:cs typeface="Calibri" panose="020F0502020204030204" pitchFamily="34" charset="0"/>
              </a:rPr>
              <a:t>AdM</a:t>
            </a:r>
            <a:r>
              <a:rPr lang="en-GB" sz="1465" dirty="0">
                <a:solidFill>
                  <a:srgbClr val="000000"/>
                </a:solidFill>
                <a:latin typeface="Calibri" panose="020F0502020204030204" pitchFamily="34" charset="0"/>
                <a:ea typeface="Calibri" panose="020F0502020204030204" pitchFamily="34" charset="0"/>
                <a:cs typeface="Calibri" panose="020F0502020204030204" pitchFamily="34" charset="0"/>
              </a:rPr>
              <a:t> technologies, processes, and manufacturing capabilities</a:t>
            </a:r>
          </a:p>
          <a:p>
            <a:pPr marL="228389" indent="-228389" defTabSz="1218072" fontAlgn="base">
              <a:spcBef>
                <a:spcPct val="0"/>
              </a:spcBef>
              <a:spcAft>
                <a:spcPct val="0"/>
              </a:spcAft>
              <a:buFont typeface="Arial" panose="020B0604020202020204" pitchFamily="34" charset="0"/>
              <a:buChar char="•"/>
            </a:pPr>
            <a:endParaRPr lang="en-GB" sz="1465"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228389" indent="-228389" defTabSz="1218072" fontAlgn="base">
              <a:spcBef>
                <a:spcPct val="0"/>
              </a:spcBef>
              <a:spcAft>
                <a:spcPct val="0"/>
              </a:spcAft>
              <a:buFont typeface="Arial" panose="020B0604020202020204" pitchFamily="34" charset="0"/>
              <a:buChar char="•"/>
            </a:pPr>
            <a:r>
              <a:rPr lang="en-GB" sz="1465" dirty="0">
                <a:solidFill>
                  <a:srgbClr val="000000"/>
                </a:solidFill>
                <a:latin typeface="Calibri" panose="020F0502020204030204" pitchFamily="34" charset="0"/>
                <a:ea typeface="Calibri" panose="020F0502020204030204" pitchFamily="34" charset="0"/>
                <a:cs typeface="Calibri" panose="020F0502020204030204" pitchFamily="34" charset="0"/>
              </a:rPr>
              <a:t>TD-Info has been central to the development of guiding Vignettes for the Challenge, as well as supporting the development of individual WG plans and the key assumptions that are assisting the delivery of the incremental Spirals (see 2</a:t>
            </a:r>
            <a:r>
              <a:rPr lang="en-GB" sz="1465" baseline="30000" dirty="0">
                <a:solidFill>
                  <a:srgbClr val="000000"/>
                </a:solidFill>
                <a:latin typeface="Calibri" panose="020F0502020204030204" pitchFamily="34" charset="0"/>
                <a:ea typeface="Calibri" panose="020F0502020204030204" pitchFamily="34" charset="0"/>
                <a:cs typeface="Calibri" panose="020F0502020204030204" pitchFamily="34" charset="0"/>
              </a:rPr>
              <a:t>nd</a:t>
            </a:r>
            <a:r>
              <a:rPr lang="en-GB" sz="1465" dirty="0">
                <a:solidFill>
                  <a:srgbClr val="000000"/>
                </a:solidFill>
                <a:latin typeface="Calibri" panose="020F0502020204030204" pitchFamily="34" charset="0"/>
                <a:ea typeface="Calibri" panose="020F0502020204030204" pitchFamily="34" charset="0"/>
                <a:cs typeface="Calibri" panose="020F0502020204030204" pitchFamily="34" charset="0"/>
              </a:rPr>
              <a:t> graphic below) </a:t>
            </a:r>
          </a:p>
          <a:p>
            <a:pPr marL="837425" lvl="1" indent="-228389" defTabSz="1218072" fontAlgn="base">
              <a:spcBef>
                <a:spcPct val="0"/>
              </a:spcBef>
              <a:spcAft>
                <a:spcPct val="0"/>
              </a:spcAft>
              <a:buFont typeface="Arial" panose="020B0604020202020204" pitchFamily="34" charset="0"/>
              <a:buChar char="•"/>
            </a:pPr>
            <a:r>
              <a:rPr lang="en-GB" sz="1465" dirty="0">
                <a:solidFill>
                  <a:srgbClr val="000000"/>
                </a:solidFill>
                <a:latin typeface="Calibri" panose="020F0502020204030204" pitchFamily="34" charset="0"/>
                <a:ea typeface="Calibri" panose="020F0502020204030204" pitchFamily="34" charset="0"/>
                <a:cs typeface="Calibri" panose="020F0502020204030204" pitchFamily="34" charset="0"/>
              </a:rPr>
              <a:t>To date TD-Info has arranged and supported 4 sets of Working Groups (virtual &amp; in person) across the Certification and Inventory Management areas </a:t>
            </a:r>
          </a:p>
          <a:p>
            <a:pPr marL="837425" lvl="1" indent="-228389" defTabSz="1218072" fontAlgn="base">
              <a:spcBef>
                <a:spcPct val="0"/>
              </a:spcBef>
              <a:spcAft>
                <a:spcPct val="0"/>
              </a:spcAft>
              <a:buFont typeface="Arial" panose="020B0604020202020204" pitchFamily="34" charset="0"/>
              <a:buChar char="•"/>
            </a:pPr>
            <a:r>
              <a:rPr lang="en-GB" sz="1465" dirty="0">
                <a:solidFill>
                  <a:srgbClr val="000000"/>
                </a:solidFill>
                <a:latin typeface="Calibri" panose="020F0502020204030204" pitchFamily="34" charset="0"/>
                <a:ea typeface="Calibri" panose="020F0502020204030204" pitchFamily="34" charset="0"/>
                <a:cs typeface="Calibri" panose="020F0502020204030204" pitchFamily="34" charset="0"/>
              </a:rPr>
              <a:t>The next in-person Working Group, including all Working Groups and the Exec Group cabals, will take place at the Defence Academy in Shrivenham on the 17</a:t>
            </a:r>
            <a:r>
              <a:rPr lang="en-GB" sz="1465" baseline="30000" dirty="0">
                <a:solidFill>
                  <a:srgbClr val="000000"/>
                </a:solidFill>
                <a:latin typeface="Calibri" panose="020F0502020204030204" pitchFamily="34" charset="0"/>
                <a:ea typeface="Calibri" panose="020F0502020204030204" pitchFamily="34" charset="0"/>
                <a:cs typeface="Calibri" panose="020F0502020204030204" pitchFamily="34" charset="0"/>
              </a:rPr>
              <a:t>th</a:t>
            </a:r>
            <a:r>
              <a:rPr lang="en-GB" sz="1465" dirty="0">
                <a:solidFill>
                  <a:srgbClr val="000000"/>
                </a:solidFill>
                <a:latin typeface="Calibri" panose="020F0502020204030204" pitchFamily="34" charset="0"/>
                <a:ea typeface="Calibri" panose="020F0502020204030204" pitchFamily="34" charset="0"/>
                <a:cs typeface="Calibri" panose="020F0502020204030204" pitchFamily="34" charset="0"/>
              </a:rPr>
              <a:t> November</a:t>
            </a:r>
          </a:p>
          <a:p>
            <a:pPr marL="228389" indent="-228389" defTabSz="1218072" fontAlgn="base">
              <a:spcBef>
                <a:spcPct val="0"/>
              </a:spcBef>
              <a:spcAft>
                <a:spcPct val="0"/>
              </a:spcAft>
              <a:buFont typeface="Arial" panose="020B0604020202020204" pitchFamily="34" charset="0"/>
              <a:buChar char="•"/>
            </a:pPr>
            <a:endParaRPr lang="en-GB" sz="1465"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228389" indent="-228389" defTabSz="1218072" fontAlgn="base">
              <a:spcBef>
                <a:spcPct val="0"/>
              </a:spcBef>
              <a:spcAft>
                <a:spcPct val="0"/>
              </a:spcAft>
              <a:buFont typeface="Arial" panose="020B0604020202020204" pitchFamily="34" charset="0"/>
              <a:buChar char="•"/>
            </a:pPr>
            <a:r>
              <a:rPr lang="en-GB" sz="1465" dirty="0">
                <a:solidFill>
                  <a:srgbClr val="000000"/>
                </a:solidFill>
                <a:latin typeface="Calibri" panose="020F0502020204030204" pitchFamily="34" charset="0"/>
                <a:ea typeface="Calibri" panose="020F0502020204030204" pitchFamily="34" charset="0"/>
                <a:cs typeface="Calibri" panose="020F0502020204030204" pitchFamily="34" charset="0"/>
              </a:rPr>
              <a:t>An end of year report is scheduled from each Working Group, with Spiral 1 of the </a:t>
            </a:r>
            <a:r>
              <a:rPr lang="en-GB" sz="1465" dirty="0" err="1">
                <a:solidFill>
                  <a:srgbClr val="000000"/>
                </a:solidFill>
                <a:latin typeface="Calibri" panose="020F0502020204030204" pitchFamily="34" charset="0"/>
                <a:ea typeface="Calibri" panose="020F0502020204030204" pitchFamily="34" charset="0"/>
                <a:cs typeface="Calibri" panose="020F0502020204030204" pitchFamily="34" charset="0"/>
              </a:rPr>
              <a:t>AdM</a:t>
            </a:r>
            <a:r>
              <a:rPr lang="en-GB" sz="1465" dirty="0">
                <a:solidFill>
                  <a:srgbClr val="000000"/>
                </a:solidFill>
                <a:latin typeface="Calibri" panose="020F0502020204030204" pitchFamily="34" charset="0"/>
                <a:ea typeface="Calibri" panose="020F0502020204030204" pitchFamily="34" charset="0"/>
                <a:cs typeface="Calibri" panose="020F0502020204030204" pitchFamily="34" charset="0"/>
              </a:rPr>
              <a:t> as a Service Challenge due to be on contract by January 2023 (under the Future Capabilities Group, DE&amp;S)</a:t>
            </a:r>
          </a:p>
          <a:p>
            <a:pPr marL="228389" indent="-228389" defTabSz="1218072" fontAlgn="base">
              <a:spcBef>
                <a:spcPct val="0"/>
              </a:spcBef>
              <a:spcAft>
                <a:spcPct val="0"/>
              </a:spcAft>
              <a:buFont typeface="Arial" panose="020B0604020202020204" pitchFamily="34" charset="0"/>
              <a:buChar char="•"/>
            </a:pPr>
            <a:endParaRPr lang="en-GB" sz="1465"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228389" indent="-228389" defTabSz="1218072" fontAlgn="base">
              <a:spcBef>
                <a:spcPct val="0"/>
              </a:spcBef>
              <a:spcAft>
                <a:spcPct val="0"/>
              </a:spcAft>
              <a:buFont typeface="Arial" panose="020B0604020202020204" pitchFamily="34" charset="0"/>
              <a:buChar char="•"/>
            </a:pPr>
            <a:r>
              <a:rPr lang="en-GB" sz="1465" dirty="0">
                <a:solidFill>
                  <a:srgbClr val="000000"/>
                </a:solidFill>
                <a:latin typeface="Calibri" panose="020F0502020204030204" pitchFamily="34" charset="0"/>
                <a:ea typeface="Calibri" panose="020F0502020204030204" pitchFamily="34" charset="0"/>
                <a:cs typeface="Calibri" panose="020F0502020204030204" pitchFamily="34" charset="0"/>
              </a:rPr>
              <a:t>TDI-Info is hosting a shared working site on </a:t>
            </a:r>
            <a:r>
              <a:rPr lang="en-GB" sz="1465" dirty="0" err="1">
                <a:solidFill>
                  <a:srgbClr val="000000"/>
                </a:solidFill>
                <a:latin typeface="Calibri" panose="020F0502020204030204" pitchFamily="34" charset="0"/>
                <a:ea typeface="Calibri" panose="020F0502020204030204" pitchFamily="34" charset="0"/>
                <a:cs typeface="Calibri" panose="020F0502020204030204" pitchFamily="34" charset="0"/>
              </a:rPr>
              <a:t>Kahootz</a:t>
            </a:r>
            <a:r>
              <a:rPr lang="en-GB" sz="1465" dirty="0">
                <a:solidFill>
                  <a:srgbClr val="000000"/>
                </a:solidFill>
                <a:latin typeface="Calibri" panose="020F0502020204030204" pitchFamily="34" charset="0"/>
                <a:ea typeface="Calibri" panose="020F0502020204030204" pitchFamily="34" charset="0"/>
                <a:cs typeface="Calibri" panose="020F0502020204030204" pitchFamily="34" charset="0"/>
              </a:rPr>
              <a:t> for all WGs, and has a page on its website outlining the aim of the Challenge, together with key documentation and links.</a:t>
            </a:r>
          </a:p>
          <a:p>
            <a:pPr marL="609036" indent="-609036" defTabSz="1218072" eaLnBrk="0" fontAlgn="base" hangingPunct="0">
              <a:lnSpc>
                <a:spcPct val="150000"/>
              </a:lnSpc>
              <a:spcBef>
                <a:spcPct val="0"/>
              </a:spcBef>
              <a:spcAft>
                <a:spcPct val="0"/>
              </a:spcAft>
              <a:buClr>
                <a:srgbClr val="491966"/>
              </a:buClr>
              <a:buFont typeface="Arial" pitchFamily="34" charset="0"/>
              <a:buChar char="•"/>
              <a:defRPr/>
            </a:pPr>
            <a:endParaRPr lang="en-GB" sz="1332" dirty="0">
              <a:solidFill>
                <a:srgbClr val="491966"/>
              </a:solidFill>
              <a:latin typeface="Calibri" panose="020F0502020204030204" pitchFamily="34" charset="0"/>
              <a:ea typeface="ＭＳ Ｐゴシック" pitchFamily="-72" charset="-128"/>
              <a:cs typeface="Calibri" panose="020F0502020204030204" pitchFamily="34" charset="0"/>
            </a:endParaRPr>
          </a:p>
          <a:p>
            <a:pPr marL="609036" indent="-609036" defTabSz="1218072" eaLnBrk="0" fontAlgn="base" hangingPunct="0">
              <a:spcBef>
                <a:spcPct val="0"/>
              </a:spcBef>
              <a:spcAft>
                <a:spcPct val="0"/>
              </a:spcAft>
              <a:buClr>
                <a:srgbClr val="491966"/>
              </a:buClr>
              <a:buFont typeface="Arial" pitchFamily="34" charset="0"/>
              <a:buChar char="•"/>
              <a:defRPr/>
            </a:pPr>
            <a:endParaRPr lang="en-GB" sz="2131" dirty="0">
              <a:solidFill>
                <a:srgbClr val="491966"/>
              </a:solidFill>
              <a:latin typeface="Calibri" pitchFamily="34" charset="0"/>
              <a:ea typeface="ＭＳ Ｐゴシック" pitchFamily="-72" charset="-128"/>
            </a:endParaRPr>
          </a:p>
        </p:txBody>
      </p:sp>
      <p:sp>
        <p:nvSpPr>
          <p:cNvPr id="5" name="Title 1"/>
          <p:cNvSpPr txBox="1">
            <a:spLocks/>
          </p:cNvSpPr>
          <p:nvPr/>
        </p:nvSpPr>
        <p:spPr bwMode="auto">
          <a:xfrm>
            <a:off x="312272" y="150146"/>
            <a:ext cx="9524680" cy="725344"/>
          </a:xfrm>
          <a:prstGeom prst="rect">
            <a:avLst/>
          </a:prstGeom>
          <a:noFill/>
          <a:ln w="12700">
            <a:noFill/>
            <a:miter lim="800000"/>
            <a:headEnd/>
            <a:tailEnd/>
          </a:ln>
        </p:spPr>
        <p:txBody>
          <a:bodyPr lIns="120526" tIns="59205" rIns="120526" bIns="59205">
            <a:prstTxWarp prst="textNoShape">
              <a:avLst/>
            </a:prstTxWarp>
          </a:bodyPr>
          <a:lstStyle/>
          <a:p>
            <a:pPr defTabSz="1218072" fontAlgn="base">
              <a:spcBef>
                <a:spcPct val="0"/>
              </a:spcBef>
              <a:spcAft>
                <a:spcPct val="0"/>
              </a:spcAft>
            </a:pPr>
            <a:r>
              <a:rPr lang="en-GB" sz="4796" dirty="0" err="1">
                <a:solidFill>
                  <a:srgbClr val="FFFFFF"/>
                </a:solidFill>
                <a:latin typeface="Calibri" panose="020F0502020204030204" pitchFamily="34" charset="0"/>
                <a:ea typeface="ＭＳ Ｐゴシック" pitchFamily="-72" charset="-128"/>
                <a:cs typeface="Calibri" panose="020F0502020204030204" pitchFamily="34" charset="0"/>
              </a:rPr>
              <a:t>AdM</a:t>
            </a:r>
            <a:r>
              <a:rPr lang="en-GB" sz="4796" dirty="0">
                <a:solidFill>
                  <a:srgbClr val="FFFFFF"/>
                </a:solidFill>
                <a:latin typeface="Calibri" panose="020F0502020204030204" pitchFamily="34" charset="0"/>
                <a:ea typeface="ＭＳ Ｐゴシック" pitchFamily="-72" charset="-128"/>
                <a:cs typeface="Calibri" panose="020F0502020204030204" pitchFamily="34" charset="0"/>
              </a:rPr>
              <a:t> Update</a:t>
            </a:r>
            <a:endParaRPr lang="en-US" sz="4796" dirty="0">
              <a:solidFill>
                <a:srgbClr val="FFFFFF"/>
              </a:solidFill>
              <a:latin typeface="Calibri" panose="020F0502020204030204" pitchFamily="34" charset="0"/>
              <a:ea typeface="ＭＳ Ｐゴシック" pitchFamily="-72" charset="-128"/>
              <a:cs typeface="Calibri" panose="020F0502020204030204" pitchFamily="34" charset="0"/>
            </a:endParaRPr>
          </a:p>
        </p:txBody>
      </p:sp>
    </p:spTree>
    <p:extLst>
      <p:ext uri="{BB962C8B-B14F-4D97-AF65-F5344CB8AC3E}">
        <p14:creationId xmlns:p14="http://schemas.microsoft.com/office/powerpoint/2010/main" val="3990650531"/>
      </p:ext>
    </p:extLst>
  </p:cSld>
  <p:clrMapOvr>
    <a:masterClrMapping/>
  </p:clrMapOvr>
  <mc:AlternateContent xmlns:mc="http://schemas.openxmlformats.org/markup-compatibility/2006" xmlns:p14="http://schemas.microsoft.com/office/powerpoint/2010/main">
    <mc:Choice Requires="p14">
      <p:transition p14:dur="10" advTm="30000"/>
    </mc:Choice>
    <mc:Fallback xmlns="">
      <p:transition advTm="3000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30" name="Title 1"/>
          <p:cNvSpPr txBox="1">
            <a:spLocks/>
          </p:cNvSpPr>
          <p:nvPr/>
        </p:nvSpPr>
        <p:spPr bwMode="auto">
          <a:xfrm>
            <a:off x="179377" y="261634"/>
            <a:ext cx="8932529" cy="532907"/>
          </a:xfrm>
          <a:prstGeom prst="rect">
            <a:avLst/>
          </a:prstGeom>
          <a:noFill/>
          <a:ln w="12700">
            <a:noFill/>
            <a:miter lim="800000"/>
            <a:headEnd/>
            <a:tailEnd/>
          </a:ln>
        </p:spPr>
        <p:txBody>
          <a:bodyPr lIns="120526" tIns="59205" rIns="120526" bIns="59205" anchor="ctr">
            <a:prstTxWarp prst="textNoShape">
              <a:avLst/>
            </a:prstTxWarp>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white"/>
                </a:solidFill>
                <a:effectLst/>
                <a:uLnTx/>
                <a:uFillTx/>
                <a:latin typeface="Calibri" pitchFamily="-72" charset="0"/>
                <a:ea typeface="+mn-ea"/>
                <a:cs typeface="+mn-cs"/>
              </a:rPr>
              <a:t>Team </a:t>
            </a:r>
            <a:r>
              <a:rPr kumimoji="0" lang="en-US" sz="4400" b="0" i="0" u="none" strike="noStrike" kern="1200" cap="none" spc="0" normalizeH="0" baseline="0" noProof="0" err="1">
                <a:ln>
                  <a:noFill/>
                </a:ln>
                <a:solidFill>
                  <a:prstClr val="white"/>
                </a:solidFill>
                <a:effectLst/>
                <a:uLnTx/>
                <a:uFillTx/>
                <a:latin typeface="Calibri" pitchFamily="-72" charset="0"/>
                <a:ea typeface="+mn-ea"/>
                <a:cs typeface="+mn-cs"/>
              </a:rPr>
              <a:t>Defence</a:t>
            </a:r>
            <a:r>
              <a:rPr kumimoji="0" lang="en-US" sz="4400" b="0" i="0" u="none" strike="noStrike" kern="1200" cap="none" spc="0" normalizeH="0" baseline="0" noProof="0">
                <a:ln>
                  <a:noFill/>
                </a:ln>
                <a:solidFill>
                  <a:prstClr val="white"/>
                </a:solidFill>
                <a:effectLst/>
                <a:uLnTx/>
                <a:uFillTx/>
                <a:latin typeface="Calibri" pitchFamily="-72" charset="0"/>
                <a:ea typeface="+mn-ea"/>
                <a:cs typeface="+mn-cs"/>
              </a:rPr>
              <a:t> G</a:t>
            </a:r>
            <a:r>
              <a:rPr kumimoji="0" lang="en-US" sz="4400" b="0" i="0" u="none" strike="noStrike" kern="1200" cap="none" spc="0" normalizeH="0" baseline="0" noProof="0" err="1">
                <a:ln>
                  <a:noFill/>
                </a:ln>
                <a:solidFill>
                  <a:prstClr val="white"/>
                </a:solidFill>
                <a:effectLst/>
                <a:uLnTx/>
                <a:uFillTx/>
                <a:latin typeface="Calibri" pitchFamily="-72" charset="0"/>
                <a:ea typeface="+mn-ea"/>
                <a:cs typeface="+mn-cs"/>
              </a:rPr>
              <a:t>overnance</a:t>
            </a:r>
            <a:r>
              <a:rPr kumimoji="0" lang="en-US" sz="4400" b="0" i="0" u="none" strike="noStrike" kern="1200" cap="none" spc="0" normalizeH="0" baseline="0" noProof="0">
                <a:ln>
                  <a:noFill/>
                </a:ln>
                <a:solidFill>
                  <a:prstClr val="white"/>
                </a:solidFill>
                <a:effectLst/>
                <a:uLnTx/>
                <a:uFillTx/>
                <a:latin typeface="Calibri" pitchFamily="-72" charset="0"/>
                <a:ea typeface="+mn-ea"/>
                <a:cs typeface="+mn-cs"/>
              </a:rPr>
              <a:t> </a:t>
            </a:r>
            <a:endParaRPr kumimoji="0" lang="en-US" sz="4400" b="0" i="0" u="none" strike="noStrike" kern="1200" cap="none" spc="0" normalizeH="0" baseline="0" noProof="0">
              <a:ln>
                <a:noFill/>
              </a:ln>
              <a:solidFill>
                <a:srgbClr val="008080"/>
              </a:solidFill>
              <a:effectLst/>
              <a:uLnTx/>
              <a:uFillTx/>
              <a:latin typeface="Calibri" pitchFamily="-72" charset="0"/>
              <a:ea typeface="+mn-ea"/>
              <a:cs typeface="+mn-cs"/>
            </a:endParaRPr>
          </a:p>
        </p:txBody>
      </p:sp>
      <p:sp>
        <p:nvSpPr>
          <p:cNvPr id="46" name="TextBox 45">
            <a:extLst>
              <a:ext uri="{FF2B5EF4-FFF2-40B4-BE49-F238E27FC236}">
                <a16:creationId xmlns:a16="http://schemas.microsoft.com/office/drawing/2014/main" id="{7EFD84CD-CEFC-49D4-AF77-BAA0E16FFB81}"/>
              </a:ext>
            </a:extLst>
          </p:cNvPr>
          <p:cNvSpPr txBox="1"/>
          <p:nvPr/>
        </p:nvSpPr>
        <p:spPr>
          <a:xfrm>
            <a:off x="1284264" y="4167264"/>
            <a:ext cx="7667358" cy="1940400"/>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Team Defence </a:t>
            </a:r>
            <a:r>
              <a:rPr kumimoji="0" lang="en-GB" sz="2800" b="1"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Executive Team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(Monthly)</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48" name="TextBox 47">
            <a:extLst>
              <a:ext uri="{FF2B5EF4-FFF2-40B4-BE49-F238E27FC236}">
                <a16:creationId xmlns:a16="http://schemas.microsoft.com/office/drawing/2014/main" id="{FE7E27CC-BF1B-4AFA-8EBF-F4CDB2C7722D}"/>
              </a:ext>
            </a:extLst>
          </p:cNvPr>
          <p:cNvSpPr txBox="1"/>
          <p:nvPr/>
        </p:nvSpPr>
        <p:spPr>
          <a:xfrm>
            <a:off x="9008196" y="4167264"/>
            <a:ext cx="1660554" cy="1940400"/>
          </a:xfrm>
          <a:prstGeom prst="rect">
            <a:avLst/>
          </a:prstGeom>
          <a:solidFill>
            <a:srgbClr val="7030A0"/>
          </a:solidFill>
        </p:spPr>
        <p:txBody>
          <a:bodyPr wrap="square" rtlCol="0">
            <a:spAutoFit/>
          </a:bodyPr>
          <a:lstStyle>
            <a:defPPr>
              <a:defRPr lang="en-US"/>
            </a:defPPr>
            <a:lvl1pPr algn="ctr">
              <a:defRPr sz="2000" b="1">
                <a:solidFill>
                  <a:schemeClr val="bg1"/>
                </a:solidFill>
                <a:latin typeface="Calibri" panose="020F0502020204030204" pitchFamily="34" charset="0"/>
                <a:cs typeface="Calibri" panose="020F050202020403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Defence Support Force Development Board</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50" name="TextBox 49">
            <a:extLst>
              <a:ext uri="{FF2B5EF4-FFF2-40B4-BE49-F238E27FC236}">
                <a16:creationId xmlns:a16="http://schemas.microsoft.com/office/drawing/2014/main" id="{6EB64424-D941-486B-9B93-C57E8C53F44B}"/>
              </a:ext>
            </a:extLst>
          </p:cNvPr>
          <p:cNvSpPr txBox="1"/>
          <p:nvPr/>
        </p:nvSpPr>
        <p:spPr>
          <a:xfrm>
            <a:off x="7070756" y="1932673"/>
            <a:ext cx="3597994" cy="830997"/>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3* Advisory Board </a:t>
            </a:r>
            <a:r>
              <a:rPr kumimoji="0" lang="en-GB" sz="20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(2x year)</a:t>
            </a:r>
          </a:p>
        </p:txBody>
      </p:sp>
      <p:sp>
        <p:nvSpPr>
          <p:cNvPr id="51" name="TextBox 50">
            <a:extLst>
              <a:ext uri="{FF2B5EF4-FFF2-40B4-BE49-F238E27FC236}">
                <a16:creationId xmlns:a16="http://schemas.microsoft.com/office/drawing/2014/main" id="{DE7A744D-E161-4944-873F-5103C6C0A938}"/>
              </a:ext>
            </a:extLst>
          </p:cNvPr>
          <p:cNvSpPr txBox="1"/>
          <p:nvPr/>
        </p:nvSpPr>
        <p:spPr>
          <a:xfrm>
            <a:off x="1284254" y="3035926"/>
            <a:ext cx="9384496" cy="830997"/>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Team Defence </a:t>
            </a:r>
            <a:r>
              <a:rPr kumimoji="0" lang="en-GB" sz="2800" b="1"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Strategy Group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(Quarterly)</a:t>
            </a:r>
          </a:p>
        </p:txBody>
      </p:sp>
      <p:sp>
        <p:nvSpPr>
          <p:cNvPr id="55" name="TextBox 54">
            <a:extLst>
              <a:ext uri="{FF2B5EF4-FFF2-40B4-BE49-F238E27FC236}">
                <a16:creationId xmlns:a16="http://schemas.microsoft.com/office/drawing/2014/main" id="{D6421B59-C844-49A7-B969-D4FCA9EEBB17}"/>
              </a:ext>
            </a:extLst>
          </p:cNvPr>
          <p:cNvSpPr txBox="1"/>
          <p:nvPr/>
        </p:nvSpPr>
        <p:spPr>
          <a:xfrm>
            <a:off x="5361570" y="5509488"/>
            <a:ext cx="1468859" cy="400110"/>
          </a:xfrm>
          <a:prstGeom prst="rect">
            <a:avLst/>
          </a:prstGeom>
          <a:ln>
            <a:noFill/>
          </a:ln>
        </p:spPr>
        <p:style>
          <a:lnRef idx="3">
            <a:schemeClr val="lt1"/>
          </a:lnRef>
          <a:fillRef idx="1">
            <a:schemeClr val="accent1"/>
          </a:fillRef>
          <a:effectRef idx="1">
            <a:schemeClr val="accent1"/>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Projects</a:t>
            </a:r>
          </a:p>
        </p:txBody>
      </p:sp>
      <p:sp>
        <p:nvSpPr>
          <p:cNvPr id="56" name="TextBox 55">
            <a:extLst>
              <a:ext uri="{FF2B5EF4-FFF2-40B4-BE49-F238E27FC236}">
                <a16:creationId xmlns:a16="http://schemas.microsoft.com/office/drawing/2014/main" id="{AC40B7E2-C003-4883-ABC2-A40F4A251C93}"/>
              </a:ext>
            </a:extLst>
          </p:cNvPr>
          <p:cNvSpPr txBox="1"/>
          <p:nvPr/>
        </p:nvSpPr>
        <p:spPr>
          <a:xfrm>
            <a:off x="1523251" y="4981244"/>
            <a:ext cx="2771881" cy="400110"/>
          </a:xfrm>
          <a:prstGeom prst="rect">
            <a:avLst/>
          </a:prstGeom>
          <a:ln>
            <a:noFill/>
          </a:ln>
        </p:spPr>
        <p:style>
          <a:lnRef idx="3">
            <a:schemeClr val="lt1"/>
          </a:lnRef>
          <a:fillRef idx="1">
            <a:schemeClr val="accent1"/>
          </a:fillRef>
          <a:effectRef idx="1">
            <a:schemeClr val="accent1"/>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Community of Practices</a:t>
            </a:r>
          </a:p>
        </p:txBody>
      </p:sp>
      <p:sp>
        <p:nvSpPr>
          <p:cNvPr id="57" name="TextBox 56">
            <a:extLst>
              <a:ext uri="{FF2B5EF4-FFF2-40B4-BE49-F238E27FC236}">
                <a16:creationId xmlns:a16="http://schemas.microsoft.com/office/drawing/2014/main" id="{989E600E-1C1D-4F81-8862-CC627ADCFE69}"/>
              </a:ext>
            </a:extLst>
          </p:cNvPr>
          <p:cNvSpPr txBox="1"/>
          <p:nvPr/>
        </p:nvSpPr>
        <p:spPr>
          <a:xfrm>
            <a:off x="1647059" y="5504414"/>
            <a:ext cx="1882319" cy="400110"/>
          </a:xfrm>
          <a:prstGeom prst="rect">
            <a:avLst/>
          </a:prstGeom>
          <a:ln>
            <a:noFill/>
          </a:ln>
        </p:spPr>
        <p:style>
          <a:lnRef idx="3">
            <a:schemeClr val="lt1"/>
          </a:lnRef>
          <a:fillRef idx="1">
            <a:schemeClr val="accent1"/>
          </a:fillRef>
          <a:effectRef idx="1">
            <a:schemeClr val="accent1"/>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Workshops</a:t>
            </a:r>
          </a:p>
        </p:txBody>
      </p:sp>
      <p:sp>
        <p:nvSpPr>
          <p:cNvPr id="58" name="TextBox 57">
            <a:extLst>
              <a:ext uri="{FF2B5EF4-FFF2-40B4-BE49-F238E27FC236}">
                <a16:creationId xmlns:a16="http://schemas.microsoft.com/office/drawing/2014/main" id="{5F9ED112-77BB-4013-8161-F349E1D8A335}"/>
              </a:ext>
            </a:extLst>
          </p:cNvPr>
          <p:cNvSpPr txBox="1"/>
          <p:nvPr/>
        </p:nvSpPr>
        <p:spPr>
          <a:xfrm>
            <a:off x="4409821" y="4981244"/>
            <a:ext cx="2531749" cy="400110"/>
          </a:xfrm>
          <a:prstGeom prst="rect">
            <a:avLst/>
          </a:prstGeom>
          <a:ln>
            <a:noFill/>
          </a:ln>
        </p:spPr>
        <p:style>
          <a:lnRef idx="3">
            <a:schemeClr val="lt1"/>
          </a:lnRef>
          <a:fillRef idx="1">
            <a:schemeClr val="accent1"/>
          </a:fillRef>
          <a:effectRef idx="1">
            <a:schemeClr val="accent1"/>
          </a:effectRef>
          <a:fontRef idx="minor">
            <a:schemeClr val="lt1"/>
          </a:fontRef>
        </p:style>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kumimoji="0" sz="2000" b="1" i="0" u="none" strike="noStrike" cap="none" spc="0" normalizeH="0" baseline="0">
                <a:ln>
                  <a:noFill/>
                </a:ln>
                <a:solidFill>
                  <a:prstClr val="white"/>
                </a:solidFill>
                <a:effectLst/>
                <a:uLnTx/>
                <a:uFillTx/>
                <a:latin typeface="Calibri" panose="020F0502020204030204" pitchFamily="34" charset="0"/>
                <a:cs typeface="Calibri" panose="020F050202020403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Working Groups</a:t>
            </a:r>
          </a:p>
        </p:txBody>
      </p:sp>
      <p:sp>
        <p:nvSpPr>
          <p:cNvPr id="60" name="TextBox 59">
            <a:extLst>
              <a:ext uri="{FF2B5EF4-FFF2-40B4-BE49-F238E27FC236}">
                <a16:creationId xmlns:a16="http://schemas.microsoft.com/office/drawing/2014/main" id="{7F0694F0-7123-41A9-AB46-D6BC3A172DFA}"/>
              </a:ext>
            </a:extLst>
          </p:cNvPr>
          <p:cNvSpPr txBox="1"/>
          <p:nvPr/>
        </p:nvSpPr>
        <p:spPr>
          <a:xfrm>
            <a:off x="3595260" y="5512600"/>
            <a:ext cx="1700427" cy="400110"/>
          </a:xfrm>
          <a:prstGeom prst="rect">
            <a:avLst/>
          </a:prstGeom>
          <a:ln>
            <a:noFill/>
          </a:ln>
        </p:spPr>
        <p:style>
          <a:lnRef idx="3">
            <a:schemeClr val="lt1"/>
          </a:lnRef>
          <a:fillRef idx="1">
            <a:schemeClr val="accent1"/>
          </a:fillRef>
          <a:effectRef idx="1">
            <a:schemeClr val="accent1"/>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Whitepapers</a:t>
            </a:r>
          </a:p>
        </p:txBody>
      </p:sp>
      <p:cxnSp>
        <p:nvCxnSpPr>
          <p:cNvPr id="64" name="Straight Arrow Connector 63">
            <a:extLst>
              <a:ext uri="{FF2B5EF4-FFF2-40B4-BE49-F238E27FC236}">
                <a16:creationId xmlns:a16="http://schemas.microsoft.com/office/drawing/2014/main" id="{B31CD687-A339-4B99-94D3-9303432655C5}"/>
              </a:ext>
            </a:extLst>
          </p:cNvPr>
          <p:cNvCxnSpPr>
            <a:cxnSpLocks/>
            <a:endCxn id="50" idx="2"/>
          </p:cNvCxnSpPr>
          <p:nvPr/>
        </p:nvCxnSpPr>
        <p:spPr>
          <a:xfrm flipV="1">
            <a:off x="8869753" y="2763670"/>
            <a:ext cx="0" cy="386308"/>
          </a:xfrm>
          <a:prstGeom prst="straightConnector1">
            <a:avLst/>
          </a:prstGeom>
          <a:ln w="44450">
            <a:solidFill>
              <a:srgbClr val="7030A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C16789F6-B56C-41A2-8455-643467AA4CBF}"/>
              </a:ext>
            </a:extLst>
          </p:cNvPr>
          <p:cNvSpPr txBox="1"/>
          <p:nvPr/>
        </p:nvSpPr>
        <p:spPr>
          <a:xfrm>
            <a:off x="7178775" y="4973079"/>
            <a:ext cx="1670258" cy="1015663"/>
          </a:xfrm>
          <a:prstGeom prst="rect">
            <a:avLst/>
          </a:prstGeom>
          <a:solidFill>
            <a:srgbClr val="00B05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alibri" panose="020F0502020204030204"/>
                <a:ea typeface="+mn-ea"/>
                <a:cs typeface="+mn-cs"/>
              </a:rPr>
              <a:t>Delivery Continuity Executive</a:t>
            </a:r>
          </a:p>
        </p:txBody>
      </p:sp>
      <p:cxnSp>
        <p:nvCxnSpPr>
          <p:cNvPr id="66" name="Straight Arrow Connector 65">
            <a:extLst>
              <a:ext uri="{FF2B5EF4-FFF2-40B4-BE49-F238E27FC236}">
                <a16:creationId xmlns:a16="http://schemas.microsoft.com/office/drawing/2014/main" id="{774A14CA-19B5-434B-974C-EEC0171578D3}"/>
              </a:ext>
            </a:extLst>
          </p:cNvPr>
          <p:cNvCxnSpPr>
            <a:cxnSpLocks/>
          </p:cNvCxnSpPr>
          <p:nvPr/>
        </p:nvCxnSpPr>
        <p:spPr>
          <a:xfrm flipV="1">
            <a:off x="6215976" y="3808414"/>
            <a:ext cx="0" cy="400619"/>
          </a:xfrm>
          <a:prstGeom prst="straightConnector1">
            <a:avLst/>
          </a:prstGeom>
          <a:ln w="44450">
            <a:solidFill>
              <a:srgbClr val="7030A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742FB890-7EB9-47EB-8C77-7252403B48D8}"/>
              </a:ext>
            </a:extLst>
          </p:cNvPr>
          <p:cNvSpPr txBox="1"/>
          <p:nvPr/>
        </p:nvSpPr>
        <p:spPr>
          <a:xfrm>
            <a:off x="1284255" y="1932673"/>
            <a:ext cx="5446143" cy="830997"/>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Team Defence </a:t>
            </a:r>
            <a:r>
              <a:rPr kumimoji="0" lang="en-GB" sz="2800" b="1"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Information Council </a:t>
            </a:r>
            <a:r>
              <a:rPr kumimoji="0" lang="en-GB" sz="20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(Quarterly)</a:t>
            </a:r>
          </a:p>
        </p:txBody>
      </p:sp>
      <p:cxnSp>
        <p:nvCxnSpPr>
          <p:cNvPr id="100" name="Straight Arrow Connector 99">
            <a:extLst>
              <a:ext uri="{FF2B5EF4-FFF2-40B4-BE49-F238E27FC236}">
                <a16:creationId xmlns:a16="http://schemas.microsoft.com/office/drawing/2014/main" id="{9D5AB737-5A42-40A3-853C-56FF445A85F7}"/>
              </a:ext>
            </a:extLst>
          </p:cNvPr>
          <p:cNvCxnSpPr>
            <a:cxnSpLocks/>
          </p:cNvCxnSpPr>
          <p:nvPr/>
        </p:nvCxnSpPr>
        <p:spPr>
          <a:xfrm flipV="1">
            <a:off x="4012922" y="2676117"/>
            <a:ext cx="1" cy="386308"/>
          </a:xfrm>
          <a:prstGeom prst="straightConnector1">
            <a:avLst/>
          </a:prstGeom>
          <a:ln w="44450">
            <a:solidFill>
              <a:srgbClr val="7030A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05" name="Straight Arrow Connector 104">
            <a:extLst>
              <a:ext uri="{FF2B5EF4-FFF2-40B4-BE49-F238E27FC236}">
                <a16:creationId xmlns:a16="http://schemas.microsoft.com/office/drawing/2014/main" id="{CF8B4E3E-36C8-43FD-BD8A-6C8CAF0696F9}"/>
              </a:ext>
            </a:extLst>
          </p:cNvPr>
          <p:cNvCxnSpPr>
            <a:cxnSpLocks/>
            <a:stCxn id="50" idx="1"/>
            <a:endCxn id="28" idx="3"/>
          </p:cNvCxnSpPr>
          <p:nvPr/>
        </p:nvCxnSpPr>
        <p:spPr>
          <a:xfrm flipH="1">
            <a:off x="6730398" y="2348172"/>
            <a:ext cx="340358" cy="0"/>
          </a:xfrm>
          <a:prstGeom prst="straightConnector1">
            <a:avLst/>
          </a:prstGeom>
          <a:ln w="44450">
            <a:solidFill>
              <a:srgbClr val="7030A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1" name="Connector: Elbow 30">
            <a:extLst>
              <a:ext uri="{FF2B5EF4-FFF2-40B4-BE49-F238E27FC236}">
                <a16:creationId xmlns:a16="http://schemas.microsoft.com/office/drawing/2014/main" id="{12CFAA7F-9AAA-40EF-95E3-62C7D9A87A57}"/>
              </a:ext>
            </a:extLst>
          </p:cNvPr>
          <p:cNvCxnSpPr>
            <a:cxnSpLocks/>
          </p:cNvCxnSpPr>
          <p:nvPr/>
        </p:nvCxnSpPr>
        <p:spPr>
          <a:xfrm flipV="1">
            <a:off x="9538403" y="3729772"/>
            <a:ext cx="0" cy="437492"/>
          </a:xfrm>
          <a:prstGeom prst="straightConnector1">
            <a:avLst/>
          </a:prstGeom>
          <a:ln w="50800">
            <a:solidFill>
              <a:srgbClr val="7030A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 name="Rectangle: Rounded Corners 3">
            <a:extLst>
              <a:ext uri="{FF2B5EF4-FFF2-40B4-BE49-F238E27FC236}">
                <a16:creationId xmlns:a16="http://schemas.microsoft.com/office/drawing/2014/main" id="{47E279EB-4445-48EC-86BA-E7E46F2E360B}"/>
              </a:ext>
            </a:extLst>
          </p:cNvPr>
          <p:cNvSpPr/>
          <p:nvPr/>
        </p:nvSpPr>
        <p:spPr>
          <a:xfrm>
            <a:off x="4295132" y="1091675"/>
            <a:ext cx="4391370" cy="568741"/>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prstClr val="white"/>
                </a:solidFill>
                <a:effectLst/>
                <a:uLnTx/>
                <a:uFillTx/>
                <a:latin typeface="Calibri" panose="020F0502020204030204"/>
                <a:ea typeface="+mn-ea"/>
                <a:cs typeface="+mn-cs"/>
              </a:rPr>
              <a:t>Defence Suppliers Forum</a:t>
            </a:r>
          </a:p>
        </p:txBody>
      </p:sp>
      <p:cxnSp>
        <p:nvCxnSpPr>
          <p:cNvPr id="32" name="Straight Arrow Connector 31">
            <a:extLst>
              <a:ext uri="{FF2B5EF4-FFF2-40B4-BE49-F238E27FC236}">
                <a16:creationId xmlns:a16="http://schemas.microsoft.com/office/drawing/2014/main" id="{38665BF8-8902-4DC2-895C-C68BE34E5BAF}"/>
              </a:ext>
            </a:extLst>
          </p:cNvPr>
          <p:cNvCxnSpPr>
            <a:cxnSpLocks/>
            <a:stCxn id="28" idx="0"/>
            <a:endCxn id="4" idx="2"/>
          </p:cNvCxnSpPr>
          <p:nvPr/>
        </p:nvCxnSpPr>
        <p:spPr>
          <a:xfrm flipV="1">
            <a:off x="4007327" y="1660416"/>
            <a:ext cx="2483490" cy="272257"/>
          </a:xfrm>
          <a:prstGeom prst="straightConnector1">
            <a:avLst/>
          </a:prstGeom>
          <a:ln w="44450">
            <a:solidFill>
              <a:srgbClr val="7030A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2EBA4645-FC09-4635-974E-62584BEF6089}"/>
              </a:ext>
            </a:extLst>
          </p:cNvPr>
          <p:cNvCxnSpPr>
            <a:cxnSpLocks/>
            <a:stCxn id="50" idx="0"/>
            <a:endCxn id="4" idx="2"/>
          </p:cNvCxnSpPr>
          <p:nvPr/>
        </p:nvCxnSpPr>
        <p:spPr>
          <a:xfrm flipH="1" flipV="1">
            <a:off x="6490817" y="1660416"/>
            <a:ext cx="2378936" cy="272257"/>
          </a:xfrm>
          <a:prstGeom prst="straightConnector1">
            <a:avLst/>
          </a:prstGeom>
          <a:ln w="44450">
            <a:solidFill>
              <a:srgbClr val="7030A0"/>
            </a:solidFill>
            <a:prstDash val="sysDot"/>
            <a:headEnd type="triangle"/>
            <a:tailEnd type="triangle"/>
          </a:ln>
        </p:spPr>
        <p:style>
          <a:lnRef idx="1">
            <a:schemeClr val="accent1"/>
          </a:lnRef>
          <a:fillRef idx="0">
            <a:schemeClr val="accent1"/>
          </a:fillRef>
          <a:effectRef idx="0">
            <a:schemeClr val="accent1"/>
          </a:effectRef>
          <a:fontRef idx="minor">
            <a:schemeClr val="tx1"/>
          </a:fontRef>
        </p:style>
      </p:cxnSp>
      <p:sp>
        <p:nvSpPr>
          <p:cNvPr id="42" name="Slide Number Placeholder 3">
            <a:extLst>
              <a:ext uri="{FF2B5EF4-FFF2-40B4-BE49-F238E27FC236}">
                <a16:creationId xmlns:a16="http://schemas.microsoft.com/office/drawing/2014/main" id="{0826AE86-E344-487C-ADEE-6313ADF17250}"/>
              </a:ext>
            </a:extLst>
          </p:cNvPr>
          <p:cNvSpPr>
            <a:spLocks noGrp="1"/>
          </p:cNvSpPr>
          <p:nvPr>
            <p:ph type="sldNum" sz="quarter" idx="12"/>
          </p:nvPr>
        </p:nvSpPr>
        <p:spPr>
          <a:xfrm>
            <a:off x="9448800" y="6487152"/>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1F6EB8-9891-4050-938B-0703392E4F5D}" type="slidenum">
              <a:rPr kumimoji="0" lang="en-GB" sz="2400" b="1" i="0" u="none" strike="noStrike" kern="1200" cap="none" spc="0" normalizeH="0" baseline="0" noProof="0" smtClean="0">
                <a:ln>
                  <a:noFill/>
                </a:ln>
                <a:solidFill>
                  <a:prstClr val="black">
                    <a:lumMod val="95000"/>
                    <a:lumOff val="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2400" b="1" i="0" u="none" strike="noStrike" kern="1200" cap="none" spc="0" normalizeH="0" baseline="0" noProof="0">
              <a:ln>
                <a:noFill/>
              </a:ln>
              <a:solidFill>
                <a:prstClr val="black">
                  <a:lumMod val="95000"/>
                  <a:lumOff val="5000"/>
                </a:prstClr>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992A9C91-1A4E-7A70-8534-575D9AF8CE6F}"/>
              </a:ext>
            </a:extLst>
          </p:cNvPr>
          <p:cNvSpPr txBox="1"/>
          <p:nvPr/>
        </p:nvSpPr>
        <p:spPr>
          <a:xfrm>
            <a:off x="8401707" y="6210153"/>
            <a:ext cx="3865831"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t>For reporting and calendar dates please see separate slide </a:t>
            </a:r>
          </a:p>
        </p:txBody>
      </p:sp>
    </p:spTree>
    <p:extLst>
      <p:ext uri="{BB962C8B-B14F-4D97-AF65-F5344CB8AC3E}">
        <p14:creationId xmlns:p14="http://schemas.microsoft.com/office/powerpoint/2010/main" val="393555265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4" descr="Timeline&#10;&#10;Description automatically generated">
            <a:extLst>
              <a:ext uri="{FF2B5EF4-FFF2-40B4-BE49-F238E27FC236}">
                <a16:creationId xmlns:a16="http://schemas.microsoft.com/office/drawing/2014/main" id="{8416E11A-6037-F252-8A33-56249999415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78307" y="1119942"/>
            <a:ext cx="8780270" cy="478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F87D430B-12D7-7DD4-166E-6AC6DBDF39DF}"/>
              </a:ext>
            </a:extLst>
          </p:cNvPr>
          <p:cNvSpPr txBox="1">
            <a:spLocks/>
          </p:cNvSpPr>
          <p:nvPr/>
        </p:nvSpPr>
        <p:spPr bwMode="auto">
          <a:xfrm>
            <a:off x="312272" y="150146"/>
            <a:ext cx="9524680" cy="725344"/>
          </a:xfrm>
          <a:prstGeom prst="rect">
            <a:avLst/>
          </a:prstGeom>
          <a:noFill/>
          <a:ln w="12700">
            <a:noFill/>
            <a:miter lim="800000"/>
            <a:headEnd/>
            <a:tailEnd/>
          </a:ln>
        </p:spPr>
        <p:txBody>
          <a:bodyPr lIns="120526" tIns="59205" rIns="120526" bIns="59205">
            <a:prstTxWarp prst="textNoShape">
              <a:avLst/>
            </a:prstTxWarp>
          </a:bodyPr>
          <a:lstStyle/>
          <a:p>
            <a:pPr defTabSz="1218072" fontAlgn="base">
              <a:spcBef>
                <a:spcPct val="0"/>
              </a:spcBef>
              <a:spcAft>
                <a:spcPct val="0"/>
              </a:spcAft>
            </a:pPr>
            <a:r>
              <a:rPr lang="en-GB" sz="4796" dirty="0">
                <a:solidFill>
                  <a:srgbClr val="FFFFFF"/>
                </a:solidFill>
                <a:latin typeface="Calibri" panose="020F0502020204030204" pitchFamily="34" charset="0"/>
                <a:ea typeface="ＭＳ Ｐゴシック" pitchFamily="-72" charset="-128"/>
                <a:cs typeface="Calibri" panose="020F0502020204030204" pitchFamily="34" charset="0"/>
              </a:rPr>
              <a:t>Reference - Graphic 1</a:t>
            </a:r>
            <a:endParaRPr lang="en-US" sz="4796" dirty="0">
              <a:solidFill>
                <a:srgbClr val="FFFFFF"/>
              </a:solidFill>
              <a:latin typeface="Calibri" panose="020F0502020204030204" pitchFamily="34" charset="0"/>
              <a:ea typeface="ＭＳ Ｐゴシック" pitchFamily="-72" charset="-128"/>
              <a:cs typeface="Calibri" panose="020F0502020204030204" pitchFamily="34" charset="0"/>
            </a:endParaRPr>
          </a:p>
        </p:txBody>
      </p:sp>
    </p:spTree>
    <p:extLst>
      <p:ext uri="{BB962C8B-B14F-4D97-AF65-F5344CB8AC3E}">
        <p14:creationId xmlns:p14="http://schemas.microsoft.com/office/powerpoint/2010/main" val="129302367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9ABAE7-CE53-D3D2-6B4F-A98359B5815B}"/>
              </a:ext>
            </a:extLst>
          </p:cNvPr>
          <p:cNvSpPr txBox="1">
            <a:spLocks/>
          </p:cNvSpPr>
          <p:nvPr/>
        </p:nvSpPr>
        <p:spPr bwMode="auto">
          <a:xfrm>
            <a:off x="312272" y="150146"/>
            <a:ext cx="9524680" cy="725344"/>
          </a:xfrm>
          <a:prstGeom prst="rect">
            <a:avLst/>
          </a:prstGeom>
          <a:noFill/>
          <a:ln w="12700">
            <a:noFill/>
            <a:miter lim="800000"/>
            <a:headEnd/>
            <a:tailEnd/>
          </a:ln>
        </p:spPr>
        <p:txBody>
          <a:bodyPr lIns="120526" tIns="59205" rIns="120526" bIns="59205">
            <a:prstTxWarp prst="textNoShape">
              <a:avLst/>
            </a:prstTxWarp>
          </a:bodyPr>
          <a:lstStyle/>
          <a:p>
            <a:pPr defTabSz="1218072" fontAlgn="base">
              <a:spcBef>
                <a:spcPct val="0"/>
              </a:spcBef>
              <a:spcAft>
                <a:spcPct val="0"/>
              </a:spcAft>
            </a:pPr>
            <a:r>
              <a:rPr lang="en-GB" sz="4796" dirty="0">
                <a:solidFill>
                  <a:srgbClr val="FFFFFF"/>
                </a:solidFill>
                <a:latin typeface="Calibri" panose="020F0502020204030204" pitchFamily="34" charset="0"/>
                <a:ea typeface="ＭＳ Ｐゴシック" pitchFamily="-72" charset="-128"/>
                <a:cs typeface="Calibri" panose="020F0502020204030204" pitchFamily="34" charset="0"/>
              </a:rPr>
              <a:t>Reference – Graphic 2</a:t>
            </a:r>
          </a:p>
        </p:txBody>
      </p:sp>
      <p:pic>
        <p:nvPicPr>
          <p:cNvPr id="3074" name="Picture 3" descr="Z">
            <a:extLst>
              <a:ext uri="{FF2B5EF4-FFF2-40B4-BE49-F238E27FC236}">
                <a16:creationId xmlns:a16="http://schemas.microsoft.com/office/drawing/2014/main" id="{CF08849A-D001-0C68-D14E-1486E0F345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2089" y="1513137"/>
            <a:ext cx="8670305" cy="366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2467149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90821A-220C-4A8E-941D-F4F9E6A70E92}"/>
              </a:ext>
            </a:extLst>
          </p:cNvPr>
          <p:cNvSpPr>
            <a:spLocks noGrp="1"/>
          </p:cNvSpPr>
          <p:nvPr>
            <p:ph type="ctrTitle"/>
          </p:nvPr>
        </p:nvSpPr>
        <p:spPr>
          <a:xfrm>
            <a:off x="914701" y="1028873"/>
            <a:ext cx="10362601" cy="672036"/>
          </a:xfrm>
        </p:spPr>
        <p:txBody>
          <a:bodyPr/>
          <a:lstStyle/>
          <a:p>
            <a:r>
              <a:rPr lang="en-US" dirty="0"/>
              <a:t>DIO - Sustainability</a:t>
            </a:r>
          </a:p>
        </p:txBody>
      </p:sp>
      <p:sp>
        <p:nvSpPr>
          <p:cNvPr id="4" name="Subtitle 2">
            <a:extLst>
              <a:ext uri="{FF2B5EF4-FFF2-40B4-BE49-F238E27FC236}">
                <a16:creationId xmlns:a16="http://schemas.microsoft.com/office/drawing/2014/main" id="{595B84ED-D0FA-C50D-2160-F65E4C7DEC85}"/>
              </a:ext>
            </a:extLst>
          </p:cNvPr>
          <p:cNvSpPr txBox="1">
            <a:spLocks/>
          </p:cNvSpPr>
          <p:nvPr/>
        </p:nvSpPr>
        <p:spPr bwMode="auto">
          <a:xfrm>
            <a:off x="919740" y="1705993"/>
            <a:ext cx="10456541" cy="4507155"/>
          </a:xfrm>
          <a:prstGeom prst="rect">
            <a:avLst/>
          </a:prstGeom>
          <a:noFill/>
          <a:ln w="9525">
            <a:noFill/>
            <a:miter lim="800000"/>
            <a:headEnd/>
            <a:tailEnd/>
          </a:ln>
        </p:spPr>
        <p:txBody>
          <a:bodyPr vert="horz" wrap="square" lIns="121912" tIns="60957" rIns="121912" bIns="60957" numCol="1" anchor="t" anchorCtr="0" compatLnSpc="1">
            <a:prstTxWarp prst="textNoShape">
              <a:avLst/>
            </a:prstTxWarp>
            <a:normAutofit fontScale="40000" lnSpcReduction="20000"/>
          </a:bodyPr>
          <a:lstStyle>
            <a:lvl1pPr marL="0" indent="0" algn="ctr" rtl="0" eaLnBrk="0" fontAlgn="base" hangingPunct="0">
              <a:spcBef>
                <a:spcPct val="20000"/>
              </a:spcBef>
              <a:spcAft>
                <a:spcPct val="0"/>
              </a:spcAft>
              <a:buFont typeface="Arial" charset="0"/>
              <a:buNone/>
              <a:defRPr sz="3200" kern="1200">
                <a:solidFill>
                  <a:schemeClr val="tx1">
                    <a:tint val="75000"/>
                  </a:schemeClr>
                </a:solidFill>
                <a:latin typeface="+mn-lt"/>
                <a:ea typeface="+mn-ea"/>
                <a:cs typeface="+mn-cs"/>
              </a:defRPr>
            </a:lvl1pPr>
            <a:lvl2pPr marL="457200" indent="0" algn="ctr" rtl="0" eaLnBrk="0" fontAlgn="base" hangingPunct="0">
              <a:spcBef>
                <a:spcPct val="20000"/>
              </a:spcBef>
              <a:spcAft>
                <a:spcPct val="0"/>
              </a:spcAft>
              <a:buFont typeface="Arial" charset="0"/>
              <a:buNone/>
              <a:defRPr sz="28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Font typeface="Arial" charset="0"/>
              <a:buNone/>
              <a:defRPr sz="24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Font typeface="Arial" charset="0"/>
              <a:buNone/>
              <a:defRPr sz="2000"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Font typeface="Arial"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defTabSz="1219169"/>
            <a:r>
              <a:rPr lang="en-US" sz="4267" b="1" dirty="0">
                <a:solidFill>
                  <a:prstClr val="black">
                    <a:tint val="75000"/>
                  </a:prstClr>
                </a:solidFill>
                <a:latin typeface="Calibri"/>
              </a:rPr>
              <a:t>Current Situation</a:t>
            </a:r>
          </a:p>
          <a:p>
            <a:pPr algn="l" defTabSz="1219169"/>
            <a:endParaRPr lang="en-US" sz="4267" b="1" dirty="0">
              <a:solidFill>
                <a:prstClr val="black">
                  <a:tint val="75000"/>
                </a:prstClr>
              </a:solidFill>
              <a:latin typeface="Calibri"/>
            </a:endParaRPr>
          </a:p>
          <a:p>
            <a:pPr marL="609584" indent="-609584" algn="l" defTabSz="1219169">
              <a:buFont typeface="Wingdings" panose="05000000000000000000" pitchFamily="2" charset="2"/>
              <a:buChar char="§"/>
            </a:pPr>
            <a:r>
              <a:rPr lang="en-US" sz="4267" dirty="0">
                <a:solidFill>
                  <a:prstClr val="black">
                    <a:tint val="75000"/>
                  </a:prstClr>
                </a:solidFill>
                <a:latin typeface="Calibri"/>
              </a:rPr>
              <a:t>It is approaching 12 months since the last DIO Sustainability Conference (DISIC)  </a:t>
            </a:r>
          </a:p>
          <a:p>
            <a:pPr marL="609584" indent="-609584" algn="l" defTabSz="1219169">
              <a:buFont typeface="Wingdings" panose="05000000000000000000" pitchFamily="2" charset="2"/>
              <a:buChar char="§"/>
            </a:pPr>
            <a:r>
              <a:rPr lang="en-US" sz="4267" dirty="0">
                <a:solidFill>
                  <a:prstClr val="black">
                    <a:tint val="75000"/>
                  </a:prstClr>
                </a:solidFill>
                <a:latin typeface="Calibri"/>
              </a:rPr>
              <a:t>Six Joint MOD &amp; Industry workshops have taken place and the summaries collated:</a:t>
            </a:r>
          </a:p>
          <a:p>
            <a:pPr marL="1219169" lvl="1" indent="-609584" algn="l" defTabSz="1219169">
              <a:buFont typeface="Arial" panose="020B0604020202020204" pitchFamily="34" charset="0"/>
              <a:buChar char="•"/>
            </a:pPr>
            <a:r>
              <a:rPr lang="en-GB" sz="3734" b="1" dirty="0">
                <a:solidFill>
                  <a:prstClr val="black">
                    <a:tint val="75000"/>
                  </a:prstClr>
                </a:solidFill>
                <a:latin typeface="Calibri"/>
              </a:rPr>
              <a:t>WORKSHOP 1- </a:t>
            </a:r>
            <a:r>
              <a:rPr lang="en-GB" sz="3734" dirty="0">
                <a:solidFill>
                  <a:prstClr val="black">
                    <a:tint val="75000"/>
                  </a:prstClr>
                </a:solidFill>
                <a:latin typeface="Calibri"/>
              </a:rPr>
              <a:t>RETRO FITTING EXISTING ASSETS TO ACHIEVE NET ZERO </a:t>
            </a:r>
          </a:p>
          <a:p>
            <a:pPr marL="1219169" lvl="1" indent="-609584" algn="l" defTabSz="1219169">
              <a:buFont typeface="Arial" panose="020B0604020202020204" pitchFamily="34" charset="0"/>
              <a:buChar char="•"/>
            </a:pPr>
            <a:r>
              <a:rPr lang="en-GB" sz="3734" b="1" dirty="0">
                <a:solidFill>
                  <a:prstClr val="black">
                    <a:tint val="75000"/>
                  </a:prstClr>
                </a:solidFill>
                <a:latin typeface="Calibri"/>
              </a:rPr>
              <a:t>WORKSHOP 2 </a:t>
            </a:r>
            <a:r>
              <a:rPr lang="en-GB" sz="3734" dirty="0">
                <a:solidFill>
                  <a:prstClr val="black">
                    <a:tint val="75000"/>
                  </a:prstClr>
                </a:solidFill>
                <a:latin typeface="Calibri"/>
              </a:rPr>
              <a:t>– NET ZERO NEW BUILD AND MAJOR REFURBISHMENT</a:t>
            </a:r>
          </a:p>
          <a:p>
            <a:pPr marL="1219169" lvl="1" indent="-609584" algn="l" defTabSz="1219169">
              <a:buFont typeface="Arial" panose="020B0604020202020204" pitchFamily="34" charset="0"/>
              <a:buChar char="•"/>
            </a:pPr>
            <a:r>
              <a:rPr lang="en-GB" sz="3734" b="1" dirty="0">
                <a:solidFill>
                  <a:prstClr val="black">
                    <a:tint val="75000"/>
                  </a:prstClr>
                </a:solidFill>
                <a:latin typeface="Calibri"/>
              </a:rPr>
              <a:t>WORKSHOP 3 </a:t>
            </a:r>
            <a:r>
              <a:rPr lang="en-GB" sz="3734" dirty="0">
                <a:solidFill>
                  <a:prstClr val="black">
                    <a:tint val="75000"/>
                  </a:prstClr>
                </a:solidFill>
                <a:latin typeface="Calibri"/>
              </a:rPr>
              <a:t>– SUSTAINABILITY WITHIN FOOD AND WATER</a:t>
            </a:r>
          </a:p>
          <a:p>
            <a:pPr marL="1219169" lvl="1" indent="-609584" algn="l" defTabSz="1219169">
              <a:buFont typeface="Arial" panose="020B0604020202020204" pitchFamily="34" charset="0"/>
              <a:buChar char="•"/>
            </a:pPr>
            <a:r>
              <a:rPr lang="en-GB" sz="3734" b="1" dirty="0">
                <a:solidFill>
                  <a:prstClr val="black">
                    <a:tint val="75000"/>
                  </a:prstClr>
                </a:solidFill>
                <a:latin typeface="Calibri"/>
              </a:rPr>
              <a:t>WORKSHOP 4 </a:t>
            </a:r>
            <a:r>
              <a:rPr lang="en-GB" sz="3734" dirty="0">
                <a:solidFill>
                  <a:prstClr val="black">
                    <a:tint val="75000"/>
                  </a:prstClr>
                </a:solidFill>
                <a:latin typeface="Calibri"/>
              </a:rPr>
              <a:t>– MAKING THE ESTATE CLIMATE RESILIENT</a:t>
            </a:r>
          </a:p>
          <a:p>
            <a:pPr marL="1219169" lvl="1" indent="-609584" algn="l" defTabSz="1219169">
              <a:buFont typeface="Arial" panose="020B0604020202020204" pitchFamily="34" charset="0"/>
              <a:buChar char="•"/>
            </a:pPr>
            <a:r>
              <a:rPr lang="en-GB" sz="3734" b="1" dirty="0">
                <a:solidFill>
                  <a:prstClr val="black">
                    <a:tint val="75000"/>
                  </a:prstClr>
                </a:solidFill>
                <a:latin typeface="Calibri"/>
              </a:rPr>
              <a:t>WORKSHOP 5 - </a:t>
            </a:r>
            <a:r>
              <a:rPr lang="en-GB" sz="3734" dirty="0">
                <a:solidFill>
                  <a:prstClr val="black">
                    <a:tint val="75000"/>
                  </a:prstClr>
                </a:solidFill>
                <a:latin typeface="Calibri"/>
              </a:rPr>
              <a:t>EMBEDDING SUSTAINABILITY INTO OUR CULTURE</a:t>
            </a:r>
          </a:p>
          <a:p>
            <a:pPr marL="1219169" lvl="1" indent="-609584" algn="l" defTabSz="1219169">
              <a:buFont typeface="Arial" panose="020B0604020202020204" pitchFamily="34" charset="0"/>
              <a:buChar char="•"/>
            </a:pPr>
            <a:r>
              <a:rPr lang="en-GB" sz="3734" b="1" dirty="0">
                <a:solidFill>
                  <a:prstClr val="black">
                    <a:tint val="75000"/>
                  </a:prstClr>
                </a:solidFill>
                <a:latin typeface="Calibri"/>
              </a:rPr>
              <a:t>WORKSHOP 6 </a:t>
            </a:r>
            <a:r>
              <a:rPr lang="en-GB" sz="3734" dirty="0">
                <a:solidFill>
                  <a:prstClr val="black">
                    <a:tint val="75000"/>
                  </a:prstClr>
                </a:solidFill>
                <a:latin typeface="Calibri"/>
              </a:rPr>
              <a:t>– DRIVING CARBON EMISSIONS OUT OF THE SUPPLY CHAIN</a:t>
            </a:r>
          </a:p>
          <a:p>
            <a:pPr defTabSz="1219169"/>
            <a:endParaRPr lang="en-GB" sz="4267" dirty="0">
              <a:solidFill>
                <a:prstClr val="black">
                  <a:tint val="75000"/>
                </a:prstClr>
              </a:solidFill>
              <a:latin typeface="Calibri"/>
            </a:endParaRPr>
          </a:p>
          <a:p>
            <a:pPr marL="609584" indent="-609584" algn="l" defTabSz="1219169">
              <a:buFont typeface="Wingdings" panose="05000000000000000000" pitchFamily="2" charset="2"/>
              <a:buChar char="§"/>
            </a:pPr>
            <a:r>
              <a:rPr lang="en-US" sz="4267" dirty="0">
                <a:solidFill>
                  <a:prstClr val="black">
                    <a:tint val="75000"/>
                  </a:prstClr>
                </a:solidFill>
                <a:latin typeface="Calibri"/>
              </a:rPr>
              <a:t>The intention was to have a follow up conference this autumn. Conference Options have been provided by </a:t>
            </a:r>
            <a:r>
              <a:rPr lang="en-US" sz="4267" dirty="0" err="1">
                <a:solidFill>
                  <a:prstClr val="black">
                    <a:tint val="75000"/>
                  </a:prstClr>
                </a:solidFill>
                <a:latin typeface="Calibri"/>
              </a:rPr>
              <a:t>TDInfo</a:t>
            </a:r>
            <a:r>
              <a:rPr lang="en-US" sz="4267" dirty="0">
                <a:solidFill>
                  <a:prstClr val="black">
                    <a:tint val="75000"/>
                  </a:prstClr>
                </a:solidFill>
                <a:latin typeface="Calibri"/>
              </a:rPr>
              <a:t> to DIO, covering possible locations, costs and agenda, however, DIO are currently having internal discussions to determine governance and scope of the sustainability agenda. As such, they have called a hiatus on further work on DISIC until this is resolved.</a:t>
            </a:r>
          </a:p>
          <a:p>
            <a:pPr defTabSz="1219169"/>
            <a:endParaRPr lang="en-US" sz="4267" dirty="0">
              <a:solidFill>
                <a:prstClr val="black">
                  <a:tint val="75000"/>
                </a:prstClr>
              </a:solidFill>
              <a:latin typeface="Calibri"/>
            </a:endParaRPr>
          </a:p>
        </p:txBody>
      </p:sp>
    </p:spTree>
    <p:extLst>
      <p:ext uri="{BB962C8B-B14F-4D97-AF65-F5344CB8AC3E}">
        <p14:creationId xmlns:p14="http://schemas.microsoft.com/office/powerpoint/2010/main" val="248662404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47C865-92E7-4DB2-ADAC-FED1B18D92E4}"/>
              </a:ext>
            </a:extLst>
          </p:cNvPr>
          <p:cNvSpPr>
            <a:spLocks noGrp="1"/>
          </p:cNvSpPr>
          <p:nvPr>
            <p:ph type="ctrTitle"/>
          </p:nvPr>
        </p:nvSpPr>
        <p:spPr/>
        <p:txBody>
          <a:bodyPr/>
          <a:lstStyle/>
          <a:p>
            <a:r>
              <a:rPr lang="en-GB" dirty="0"/>
              <a:t>Team Defence Executive Team</a:t>
            </a:r>
          </a:p>
        </p:txBody>
      </p:sp>
      <p:sp>
        <p:nvSpPr>
          <p:cNvPr id="3" name="Subtitle 2">
            <a:extLst>
              <a:ext uri="{FF2B5EF4-FFF2-40B4-BE49-F238E27FC236}">
                <a16:creationId xmlns:a16="http://schemas.microsoft.com/office/drawing/2014/main" id="{2393E735-376F-4ECD-8619-A327F28752A6}"/>
              </a:ext>
            </a:extLst>
          </p:cNvPr>
          <p:cNvSpPr>
            <a:spLocks noGrp="1"/>
          </p:cNvSpPr>
          <p:nvPr>
            <p:ph type="subTitle" idx="1"/>
          </p:nvPr>
        </p:nvSpPr>
        <p:spPr/>
        <p:txBody>
          <a:bodyPr vert="horz" lIns="91440" tIns="45720" rIns="91440" bIns="45720" rtlCol="0" anchor="t">
            <a:normAutofit/>
          </a:bodyPr>
          <a:lstStyle/>
          <a:p>
            <a:r>
              <a:rPr lang="en-GB" b="1" dirty="0"/>
              <a:t>Lunch </a:t>
            </a:r>
            <a:r>
              <a:rPr lang="en-GB" sz="2400" b="1" dirty="0">
                <a:effectLst/>
                <a:latin typeface="Calibri" panose="020F0502020204030204" pitchFamily="34" charset="0"/>
                <a:ea typeface="Calibri" panose="020F0502020204030204" pitchFamily="34" charset="0"/>
                <a:cs typeface="Times New Roman" panose="02020603050405020304" pitchFamily="18" charset="0"/>
              </a:rPr>
              <a:t>1305 – 1345</a:t>
            </a:r>
          </a:p>
          <a:p>
            <a:endParaRPr lang="en-US" dirty="0"/>
          </a:p>
        </p:txBody>
      </p:sp>
      <p:sp>
        <p:nvSpPr>
          <p:cNvPr id="4" name="Slide Number Placeholder 3">
            <a:extLst>
              <a:ext uri="{FF2B5EF4-FFF2-40B4-BE49-F238E27FC236}">
                <a16:creationId xmlns:a16="http://schemas.microsoft.com/office/drawing/2014/main" id="{C1166355-9EA9-4030-82E1-EA4FCCF6024A}"/>
              </a:ext>
            </a:extLst>
          </p:cNvPr>
          <p:cNvSpPr>
            <a:spLocks noGrp="1"/>
          </p:cNvSpPr>
          <p:nvPr>
            <p:ph type="sldNum" sz="quarter" idx="12"/>
          </p:nvPr>
        </p:nvSpPr>
        <p:spPr>
          <a:xfrm>
            <a:off x="9448800" y="6487152"/>
            <a:ext cx="2743200" cy="365125"/>
          </a:xfrm>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91F6EB8-9891-4050-938B-0703392E4F5D}" type="slidenum">
              <a:rPr kumimoji="0" lang="en-GB" sz="2400" b="1"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73</a:t>
            </a:fld>
            <a:endParaRPr kumimoji="0" lang="en-GB" sz="2400" b="1"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420865827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E7A1C2-3CEF-40FC-9AD3-EF61E02D2588}"/>
              </a:ext>
            </a:extLst>
          </p:cNvPr>
          <p:cNvSpPr>
            <a:spLocks noGrp="1"/>
          </p:cNvSpPr>
          <p:nvPr>
            <p:ph type="title"/>
          </p:nvPr>
        </p:nvSpPr>
        <p:spPr/>
        <p:txBody>
          <a:bodyPr/>
          <a:lstStyle/>
          <a:p>
            <a:r>
              <a:rPr lang="en-GB" dirty="0"/>
              <a:t>Agenda</a:t>
            </a:r>
          </a:p>
        </p:txBody>
      </p:sp>
      <p:sp>
        <p:nvSpPr>
          <p:cNvPr id="4" name="Slide Number Placeholder 3">
            <a:extLst>
              <a:ext uri="{FF2B5EF4-FFF2-40B4-BE49-F238E27FC236}">
                <a16:creationId xmlns:a16="http://schemas.microsoft.com/office/drawing/2014/main" id="{CC8C2D12-939B-4103-BF56-56F859F42DA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1F6EB8-9891-4050-938B-0703392E4F5D}" type="slidenum">
              <a:rPr kumimoji="0" lang="en-GB" sz="2400" b="1" i="0" u="none" strike="noStrike" kern="1200" cap="none" spc="0" normalizeH="0" baseline="0" noProof="0" smtClean="0">
                <a:ln>
                  <a:noFill/>
                </a:ln>
                <a:solidFill>
                  <a:prstClr val="black">
                    <a:lumMod val="95000"/>
                    <a:lumOff val="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GB" sz="2400" b="1"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mn-cs"/>
            </a:endParaRPr>
          </a:p>
        </p:txBody>
      </p:sp>
      <p:graphicFrame>
        <p:nvGraphicFramePr>
          <p:cNvPr id="5" name="Table 4">
            <a:extLst>
              <a:ext uri="{FF2B5EF4-FFF2-40B4-BE49-F238E27FC236}">
                <a16:creationId xmlns:a16="http://schemas.microsoft.com/office/drawing/2014/main" id="{562150F4-7247-4677-8C0F-50A925937465}"/>
              </a:ext>
            </a:extLst>
          </p:cNvPr>
          <p:cNvGraphicFramePr>
            <a:graphicFrameLocks noGrp="1"/>
          </p:cNvGraphicFramePr>
          <p:nvPr>
            <p:extLst>
              <p:ext uri="{D42A27DB-BD31-4B8C-83A1-F6EECF244321}">
                <p14:modId xmlns:p14="http://schemas.microsoft.com/office/powerpoint/2010/main" val="3799768239"/>
              </p:ext>
            </p:extLst>
          </p:nvPr>
        </p:nvGraphicFramePr>
        <p:xfrm>
          <a:off x="134636" y="1133242"/>
          <a:ext cx="11887199" cy="5344309"/>
        </p:xfrm>
        <a:graphic>
          <a:graphicData uri="http://schemas.openxmlformats.org/drawingml/2006/table">
            <a:tbl>
              <a:tblPr firstRow="1" firstCol="1" bandRow="1"/>
              <a:tblGrid>
                <a:gridCol w="4782616">
                  <a:extLst>
                    <a:ext uri="{9D8B030D-6E8A-4147-A177-3AD203B41FA5}">
                      <a16:colId xmlns:a16="http://schemas.microsoft.com/office/drawing/2014/main" val="2904904980"/>
                    </a:ext>
                  </a:extLst>
                </a:gridCol>
                <a:gridCol w="2425657">
                  <a:extLst>
                    <a:ext uri="{9D8B030D-6E8A-4147-A177-3AD203B41FA5}">
                      <a16:colId xmlns:a16="http://schemas.microsoft.com/office/drawing/2014/main" val="716538573"/>
                    </a:ext>
                  </a:extLst>
                </a:gridCol>
                <a:gridCol w="2406951">
                  <a:extLst>
                    <a:ext uri="{9D8B030D-6E8A-4147-A177-3AD203B41FA5}">
                      <a16:colId xmlns:a16="http://schemas.microsoft.com/office/drawing/2014/main" val="2667420651"/>
                    </a:ext>
                  </a:extLst>
                </a:gridCol>
                <a:gridCol w="1071475">
                  <a:extLst>
                    <a:ext uri="{9D8B030D-6E8A-4147-A177-3AD203B41FA5}">
                      <a16:colId xmlns:a16="http://schemas.microsoft.com/office/drawing/2014/main" val="636943311"/>
                    </a:ext>
                  </a:extLst>
                </a:gridCol>
                <a:gridCol w="1200500">
                  <a:extLst>
                    <a:ext uri="{9D8B030D-6E8A-4147-A177-3AD203B41FA5}">
                      <a16:colId xmlns:a16="http://schemas.microsoft.com/office/drawing/2014/main" val="350448814"/>
                    </a:ext>
                  </a:extLst>
                </a:gridCol>
              </a:tblGrid>
              <a:tr h="196248">
                <a:tc>
                  <a:txBody>
                    <a:bodyPr/>
                    <a:lstStyle/>
                    <a:p>
                      <a:pPr algn="ctr">
                        <a:lnSpc>
                          <a:spcPct val="107000"/>
                        </a:lnSpc>
                        <a:spcAft>
                          <a:spcPts val="0"/>
                        </a:spcAft>
                      </a:pPr>
                      <a:r>
                        <a:rPr lang="en-GB" sz="1400" b="1"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Agenda Item</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2323" marR="52323"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41F64"/>
                    </a:solidFill>
                  </a:tcPr>
                </a:tc>
                <a:tc>
                  <a:txBody>
                    <a:bodyPr/>
                    <a:lstStyle/>
                    <a:p>
                      <a:pPr algn="ctr">
                        <a:lnSpc>
                          <a:spcPct val="107000"/>
                        </a:lnSpc>
                        <a:spcAft>
                          <a:spcPts val="0"/>
                        </a:spcAft>
                      </a:pPr>
                      <a:r>
                        <a:rPr lang="en-GB" sz="1400" b="1"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TDI Lead(s)</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2323" marR="52323"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41F64"/>
                    </a:solidFill>
                  </a:tcPr>
                </a:tc>
                <a:tc>
                  <a:txBody>
                    <a:bodyPr/>
                    <a:lstStyle/>
                    <a:p>
                      <a:pPr algn="ctr">
                        <a:lnSpc>
                          <a:spcPct val="107000"/>
                        </a:lnSpc>
                        <a:spcAft>
                          <a:spcPts val="0"/>
                        </a:spcAft>
                      </a:pPr>
                      <a:r>
                        <a:rPr lang="en-GB" sz="1400" b="1" kern="12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Lead</a:t>
                      </a:r>
                    </a:p>
                  </a:txBody>
                  <a:tcPr marL="52323" marR="52323"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41F64"/>
                    </a:solidFill>
                  </a:tcPr>
                </a:tc>
                <a:tc>
                  <a:txBody>
                    <a:bodyPr/>
                    <a:lstStyle/>
                    <a:p>
                      <a:pPr algn="ctr">
                        <a:lnSpc>
                          <a:spcPct val="107000"/>
                        </a:lnSpc>
                        <a:spcAft>
                          <a:spcPts val="0"/>
                        </a:spcAft>
                      </a:pPr>
                      <a:endParaRPr lang="en-GB"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2323" marR="52323"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41F64"/>
                    </a:solidFill>
                  </a:tcPr>
                </a:tc>
                <a:tc>
                  <a:txBody>
                    <a:bodyPr/>
                    <a:lstStyle/>
                    <a:p>
                      <a:pPr algn="ctr">
                        <a:lnSpc>
                          <a:spcPct val="107000"/>
                        </a:lnSpc>
                        <a:spcAft>
                          <a:spcPts val="0"/>
                        </a:spcAft>
                      </a:pPr>
                      <a:r>
                        <a:rPr lang="en-GB" sz="1400" b="1"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Duration</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2323" marR="52323"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41F64"/>
                    </a:solidFill>
                  </a:tcPr>
                </a:tc>
                <a:extLst>
                  <a:ext uri="{0D108BD9-81ED-4DB2-BD59-A6C34878D82A}">
                    <a16:rowId xmlns:a16="http://schemas.microsoft.com/office/drawing/2014/main" val="3303502422"/>
                  </a:ext>
                </a:extLst>
              </a:tr>
              <a:tr h="307234">
                <a:tc>
                  <a:txBody>
                    <a:bodyPr/>
                    <a:lstStyle/>
                    <a:p>
                      <a:pPr>
                        <a:lnSpc>
                          <a:spcPct val="107000"/>
                        </a:lnSpc>
                        <a:spcAft>
                          <a:spcPts val="0"/>
                        </a:spcAft>
                      </a:pPr>
                      <a:r>
                        <a:rPr lang="en-GB" sz="1400" dirty="0">
                          <a:effectLst/>
                          <a:latin typeface="Calibri" panose="020F0502020204030204" pitchFamily="34" charset="0"/>
                          <a:ea typeface="Calibri" panose="020F0502020204030204" pitchFamily="34" charset="0"/>
                          <a:cs typeface="Times New Roman" panose="02020603050405020304" pitchFamily="18" charset="0"/>
                        </a:rPr>
                        <a:t>Meeting Opens</a:t>
                      </a:r>
                    </a:p>
                  </a:txBody>
                  <a:tcPr marL="52323" marR="523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2323" marR="523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400" dirty="0">
                          <a:effectLst/>
                          <a:latin typeface="Calibri" panose="020F0502020204030204" pitchFamily="34" charset="0"/>
                          <a:ea typeface="Calibri" panose="020F0502020204030204" pitchFamily="34" charset="0"/>
                          <a:cs typeface="Times New Roman" panose="02020603050405020304" pitchFamily="18" charset="0"/>
                        </a:rPr>
                        <a:t>All</a:t>
                      </a:r>
                    </a:p>
                  </a:txBody>
                  <a:tcPr marL="52323" marR="523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400" dirty="0">
                          <a:effectLst/>
                          <a:latin typeface="Calibri" panose="020F0502020204030204" pitchFamily="34" charset="0"/>
                          <a:ea typeface="Calibri" panose="020F0502020204030204" pitchFamily="34" charset="0"/>
                          <a:cs typeface="Times New Roman" panose="02020603050405020304" pitchFamily="18" charset="0"/>
                        </a:rPr>
                        <a:t>Standard</a:t>
                      </a:r>
                    </a:p>
                  </a:txBody>
                  <a:tcPr marL="52323" marR="523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400" dirty="0">
                          <a:effectLst/>
                          <a:latin typeface="Calibri" panose="020F0502020204030204" pitchFamily="34" charset="0"/>
                          <a:ea typeface="Calibri" panose="020F0502020204030204" pitchFamily="34" charset="0"/>
                          <a:cs typeface="Times New Roman" panose="02020603050405020304" pitchFamily="18" charset="0"/>
                        </a:rPr>
                        <a:t>1045-1100</a:t>
                      </a:r>
                    </a:p>
                  </a:txBody>
                  <a:tcPr marL="52323" marR="523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90690600"/>
                  </a:ext>
                </a:extLst>
              </a:tr>
              <a:tr h="264526">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GB" sz="1400" dirty="0">
                          <a:effectLst/>
                          <a:latin typeface="Calibri" panose="020F0502020204030204" pitchFamily="34" charset="0"/>
                          <a:ea typeface="Calibri" panose="020F0502020204030204" pitchFamily="34" charset="0"/>
                          <a:cs typeface="Times New Roman" panose="02020603050405020304" pitchFamily="18" charset="0"/>
                        </a:rPr>
                        <a:t>Welcome and Introductions, Townhall background &amp; purpose</a:t>
                      </a:r>
                    </a:p>
                  </a:txBody>
                  <a:tcPr marL="52323" marR="523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2323" marR="523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GB" sz="1400" dirty="0">
                          <a:effectLst/>
                          <a:latin typeface="Calibri" panose="020F0502020204030204" pitchFamily="34" charset="0"/>
                          <a:ea typeface="Calibri" panose="020F0502020204030204" pitchFamily="34" charset="0"/>
                          <a:cs typeface="Times New Roman" panose="02020603050405020304" pitchFamily="18" charset="0"/>
                        </a:rPr>
                        <a:t>Chairman: Steve Lammiman</a:t>
                      </a:r>
                    </a:p>
                  </a:txBody>
                  <a:tcPr marL="52323" marR="523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400" dirty="0">
                          <a:effectLst/>
                          <a:latin typeface="Calibri" panose="020F0502020204030204" pitchFamily="34" charset="0"/>
                          <a:ea typeface="Calibri" panose="020F0502020204030204" pitchFamily="34" charset="0"/>
                          <a:cs typeface="Times New Roman" panose="02020603050405020304" pitchFamily="18" charset="0"/>
                        </a:rPr>
                        <a:t>Standard</a:t>
                      </a:r>
                    </a:p>
                  </a:txBody>
                  <a:tcPr marL="52323" marR="523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400" dirty="0">
                          <a:effectLst/>
                          <a:latin typeface="Calibri" panose="020F0502020204030204" pitchFamily="34" charset="0"/>
                          <a:ea typeface="Calibri" panose="020F0502020204030204" pitchFamily="34" charset="0"/>
                          <a:cs typeface="Times New Roman" panose="02020603050405020304" pitchFamily="18" charset="0"/>
                        </a:rPr>
                        <a:t>1100 – 1105</a:t>
                      </a:r>
                    </a:p>
                  </a:txBody>
                  <a:tcPr marL="52323" marR="523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19548249"/>
                  </a:ext>
                </a:extLst>
              </a:tr>
              <a:tr h="264526">
                <a:tc>
                  <a:txBody>
                    <a:bodyPr/>
                    <a:lstStyle/>
                    <a:p>
                      <a:pPr>
                        <a:lnSpc>
                          <a:spcPct val="107000"/>
                        </a:lnSpc>
                        <a:spcAft>
                          <a:spcPts val="0"/>
                        </a:spcAft>
                      </a:pPr>
                      <a:r>
                        <a:rPr lang="en-GB" sz="1400" dirty="0">
                          <a:effectLst/>
                          <a:latin typeface="Calibri" panose="020F0502020204030204" pitchFamily="34" charset="0"/>
                          <a:ea typeface="Calibri" panose="020F0502020204030204" pitchFamily="34" charset="0"/>
                          <a:cs typeface="Times New Roman" panose="02020603050405020304" pitchFamily="18" charset="0"/>
                        </a:rPr>
                        <a:t>MoD Update ( </a:t>
                      </a:r>
                      <a:r>
                        <a:rPr lang="en-GB" sz="1400" dirty="0" err="1">
                          <a:effectLst/>
                          <a:latin typeface="Calibri" panose="020F0502020204030204" pitchFamily="34" charset="0"/>
                          <a:ea typeface="Calibri" panose="020F0502020204030204" pitchFamily="34" charset="0"/>
                          <a:cs typeface="Times New Roman" panose="02020603050405020304" pitchFamily="18" charset="0"/>
                        </a:rPr>
                        <a:t>inc</a:t>
                      </a:r>
                      <a:r>
                        <a:rPr lang="en-GB" sz="1400" dirty="0">
                          <a:effectLst/>
                          <a:latin typeface="Calibri" panose="020F0502020204030204" pitchFamily="34" charset="0"/>
                          <a:ea typeface="Calibri" panose="020F0502020204030204" pitchFamily="34" charset="0"/>
                          <a:cs typeface="Times New Roman" panose="02020603050405020304" pitchFamily="18" charset="0"/>
                        </a:rPr>
                        <a:t> DAIC, )</a:t>
                      </a:r>
                    </a:p>
                  </a:txBody>
                  <a:tcPr marL="52323" marR="523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2323" marR="523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GB" sz="1400" dirty="0">
                          <a:effectLst/>
                          <a:latin typeface="Calibri" panose="020F0502020204030204" pitchFamily="34" charset="0"/>
                          <a:ea typeface="Calibri" panose="020F0502020204030204" pitchFamily="34" charset="0"/>
                          <a:cs typeface="Times New Roman" panose="02020603050405020304" pitchFamily="18" charset="0"/>
                        </a:rPr>
                        <a:t>Ed Cole/Dave Hawken</a:t>
                      </a:r>
                    </a:p>
                  </a:txBody>
                  <a:tcPr marL="52323" marR="523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400" dirty="0">
                          <a:effectLst/>
                          <a:latin typeface="Calibri" panose="020F0502020204030204" pitchFamily="34" charset="0"/>
                          <a:ea typeface="Calibri" panose="020F0502020204030204" pitchFamily="34" charset="0"/>
                          <a:cs typeface="Times New Roman" panose="02020603050405020304" pitchFamily="18" charset="0"/>
                        </a:rPr>
                        <a:t>Standard</a:t>
                      </a:r>
                    </a:p>
                  </a:txBody>
                  <a:tcPr marL="52323" marR="523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400" dirty="0">
                          <a:effectLst/>
                          <a:latin typeface="Calibri" panose="020F0502020204030204" pitchFamily="34" charset="0"/>
                          <a:ea typeface="Calibri" panose="020F0502020204030204" pitchFamily="34" charset="0"/>
                          <a:cs typeface="Times New Roman" panose="02020603050405020304" pitchFamily="18" charset="0"/>
                        </a:rPr>
                        <a:t>1105 - 1120 </a:t>
                      </a:r>
                    </a:p>
                  </a:txBody>
                  <a:tcPr marL="52323" marR="523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77094293"/>
                  </a:ext>
                </a:extLst>
              </a:tr>
              <a:tr h="0">
                <a:tc>
                  <a:txBody>
                    <a:bodyPr/>
                    <a:lstStyle/>
                    <a:p>
                      <a:pPr>
                        <a:lnSpc>
                          <a:spcPct val="107000"/>
                        </a:lnSpc>
                        <a:spcAft>
                          <a:spcPts val="0"/>
                        </a:spcAft>
                      </a:pPr>
                      <a:r>
                        <a:rPr lang="en-GB" sz="1400" dirty="0">
                          <a:effectLst/>
                          <a:latin typeface="Calibri" panose="020F0502020204030204" pitchFamily="34" charset="0"/>
                          <a:ea typeface="Calibri" panose="020F0502020204030204" pitchFamily="34" charset="0"/>
                          <a:cs typeface="Times New Roman" panose="02020603050405020304" pitchFamily="18" charset="0"/>
                        </a:rPr>
                        <a:t>TDI (Industry + DS F+ CIO’s Forum + DCE) Update </a:t>
                      </a:r>
                    </a:p>
                  </a:txBody>
                  <a:tcPr marL="52323" marR="523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endParaRPr lang="en-GB"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2323" marR="523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GB"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Phil Williams</a:t>
                      </a:r>
                    </a:p>
                  </a:txBody>
                  <a:tcPr marL="52323" marR="523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400" dirty="0">
                          <a:effectLst/>
                          <a:latin typeface="Calibri" panose="020F0502020204030204" pitchFamily="34" charset="0"/>
                          <a:ea typeface="Calibri" panose="020F0502020204030204" pitchFamily="34" charset="0"/>
                          <a:cs typeface="Times New Roman" panose="02020603050405020304" pitchFamily="18" charset="0"/>
                        </a:rPr>
                        <a:t>Standard</a:t>
                      </a:r>
                    </a:p>
                  </a:txBody>
                  <a:tcPr marL="52323" marR="523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400" dirty="0">
                          <a:effectLst/>
                          <a:latin typeface="Calibri" panose="020F0502020204030204" pitchFamily="34" charset="0"/>
                          <a:ea typeface="Calibri" panose="020F0502020204030204" pitchFamily="34" charset="0"/>
                          <a:cs typeface="Times New Roman" panose="02020603050405020304" pitchFamily="18" charset="0"/>
                        </a:rPr>
                        <a:t>1120 - 1130</a:t>
                      </a:r>
                    </a:p>
                  </a:txBody>
                  <a:tcPr marL="52323" marR="523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29592469"/>
                  </a:ext>
                </a:extLst>
              </a:tr>
              <a:tr h="296556">
                <a:tc>
                  <a:txBody>
                    <a:bodyPr/>
                    <a:lstStyle/>
                    <a:p>
                      <a:pPr>
                        <a:lnSpc>
                          <a:spcPct val="107000"/>
                        </a:lnSpc>
                        <a:spcAft>
                          <a:spcPts val="0"/>
                        </a:spcAft>
                      </a:pPr>
                      <a:r>
                        <a:rPr lang="en-GB" sz="1400" dirty="0">
                          <a:effectLst/>
                          <a:latin typeface="Calibri" panose="020F0502020204030204" pitchFamily="34" charset="0"/>
                          <a:ea typeface="Calibri" panose="020F0502020204030204" pitchFamily="34" charset="0"/>
                          <a:cs typeface="Times New Roman" panose="02020603050405020304" pitchFamily="18" charset="0"/>
                        </a:rPr>
                        <a:t>Outstanding Action update (overview only, discussed in pre-meet)</a:t>
                      </a:r>
                    </a:p>
                  </a:txBody>
                  <a:tcPr marL="52323" marR="523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endParaRPr lang="en-GB"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2323" marR="523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GB"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Philippa Arter</a:t>
                      </a:r>
                    </a:p>
                  </a:txBody>
                  <a:tcPr marL="52323" marR="523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400" dirty="0">
                          <a:effectLst/>
                          <a:latin typeface="Calibri" panose="020F0502020204030204" pitchFamily="34" charset="0"/>
                          <a:ea typeface="Calibri" panose="020F0502020204030204" pitchFamily="34" charset="0"/>
                          <a:cs typeface="Times New Roman" panose="02020603050405020304" pitchFamily="18" charset="0"/>
                        </a:rPr>
                        <a:t>Standard </a:t>
                      </a:r>
                    </a:p>
                  </a:txBody>
                  <a:tcPr marL="52323" marR="523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400" dirty="0">
                          <a:effectLst/>
                          <a:latin typeface="Calibri" panose="020F0502020204030204" pitchFamily="34" charset="0"/>
                          <a:ea typeface="Calibri" panose="020F0502020204030204" pitchFamily="34" charset="0"/>
                          <a:cs typeface="Times New Roman" panose="02020603050405020304" pitchFamily="18" charset="0"/>
                        </a:rPr>
                        <a:t>1130 - 1140</a:t>
                      </a:r>
                    </a:p>
                  </a:txBody>
                  <a:tcPr marL="52323" marR="523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16412830"/>
                  </a:ext>
                </a:extLst>
              </a:tr>
              <a:tr h="296556">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GB" sz="1400" kern="1200" dirty="0">
                          <a:solidFill>
                            <a:schemeClr val="tx1"/>
                          </a:solidFill>
                          <a:effectLst/>
                          <a:latin typeface="Calibri" panose="020F0502020204030204" pitchFamily="34" charset="0"/>
                          <a:ea typeface="+mn-ea"/>
                          <a:cs typeface="Times New Roman" panose="02020603050405020304" pitchFamily="18" charset="0"/>
                        </a:rPr>
                        <a:t>Improving Defence Outputs </a:t>
                      </a:r>
                      <a:endParaRPr lang="en-GB" sz="1400"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2323" marR="523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endParaRPr lang="en-GB"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2323" marR="523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RAdm Andy </a:t>
                      </a:r>
                      <a:r>
                        <a:rPr lang="en-GB" sz="1400" dirty="0" err="1">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Kyte</a:t>
                      </a:r>
                      <a:endParaRPr lang="en-GB"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2323" marR="523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400" dirty="0">
                          <a:effectLst/>
                          <a:latin typeface="Calibri" panose="020F0502020204030204" pitchFamily="34" charset="0"/>
                          <a:ea typeface="Calibri" panose="020F0502020204030204" pitchFamily="34" charset="0"/>
                          <a:cs typeface="Times New Roman" panose="02020603050405020304" pitchFamily="18" charset="0"/>
                        </a:rPr>
                        <a:t>Townhall</a:t>
                      </a:r>
                    </a:p>
                  </a:txBody>
                  <a:tcPr marL="52323" marR="523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400" dirty="0">
                          <a:effectLst/>
                          <a:latin typeface="Calibri" panose="020F0502020204030204" pitchFamily="34" charset="0"/>
                          <a:ea typeface="Calibri" panose="020F0502020204030204" pitchFamily="34" charset="0"/>
                          <a:cs typeface="Times New Roman" panose="02020603050405020304" pitchFamily="18" charset="0"/>
                        </a:rPr>
                        <a:t>1140 – 1220</a:t>
                      </a:r>
                    </a:p>
                  </a:txBody>
                  <a:tcPr marL="52323" marR="523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47003725"/>
                  </a:ext>
                </a:extLst>
              </a:tr>
              <a:tr h="296556">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GB" sz="1400" dirty="0">
                          <a:effectLst/>
                          <a:latin typeface="Calibri" panose="020F0502020204030204" pitchFamily="34" charset="0"/>
                          <a:ea typeface="Calibri" panose="020F0502020204030204" pitchFamily="34" charset="0"/>
                          <a:cs typeface="Times New Roman" panose="02020603050405020304" pitchFamily="18" charset="0"/>
                        </a:rPr>
                        <a:t>Support Advantage Charter Actions </a:t>
                      </a:r>
                    </a:p>
                  </a:txBody>
                  <a:tcPr marL="52323" marR="523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Julian Dayment</a:t>
                      </a:r>
                    </a:p>
                  </a:txBody>
                  <a:tcPr marL="52323" marR="523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Anne-Marie Evans</a:t>
                      </a:r>
                    </a:p>
                  </a:txBody>
                  <a:tcPr marL="52323" marR="523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400" dirty="0">
                          <a:effectLst/>
                          <a:latin typeface="Calibri" panose="020F0502020204030204" pitchFamily="34" charset="0"/>
                          <a:ea typeface="Calibri" panose="020F0502020204030204" pitchFamily="34" charset="0"/>
                          <a:cs typeface="Times New Roman" panose="02020603050405020304" pitchFamily="18" charset="0"/>
                        </a:rPr>
                        <a:t>Townhall</a:t>
                      </a:r>
                    </a:p>
                  </a:txBody>
                  <a:tcPr marL="52323" marR="523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400" dirty="0">
                          <a:effectLst/>
                          <a:latin typeface="Calibri" panose="020F0502020204030204" pitchFamily="34" charset="0"/>
                          <a:ea typeface="Calibri" panose="020F0502020204030204" pitchFamily="34" charset="0"/>
                          <a:cs typeface="Times New Roman" panose="02020603050405020304" pitchFamily="18" charset="0"/>
                        </a:rPr>
                        <a:t>1220 -1235</a:t>
                      </a:r>
                    </a:p>
                  </a:txBody>
                  <a:tcPr marL="52323" marR="523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36990626"/>
                  </a:ext>
                </a:extLst>
              </a:tr>
              <a:tr h="401579">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GB" sz="1400" dirty="0">
                          <a:effectLst/>
                          <a:latin typeface="Calibri" panose="020F0502020204030204" pitchFamily="34" charset="0"/>
                          <a:ea typeface="Calibri" panose="020F0502020204030204" pitchFamily="34" charset="0"/>
                          <a:cs typeface="Times New Roman" panose="02020603050405020304" pitchFamily="18" charset="0"/>
                        </a:rPr>
                        <a:t>Futures – Update</a:t>
                      </a:r>
                    </a:p>
                    <a:p>
                      <a:pPr marL="0" marR="0" lvl="0" indent="0" algn="l" defTabSz="914400" rtl="0" eaLnBrk="1" fontAlgn="auto" latinLnBrk="0" hangingPunct="1">
                        <a:lnSpc>
                          <a:spcPct val="107000"/>
                        </a:lnSpc>
                        <a:spcBef>
                          <a:spcPts val="0"/>
                        </a:spcBef>
                        <a:spcAft>
                          <a:spcPts val="0"/>
                        </a:spcAft>
                        <a:buClrTx/>
                        <a:buSzTx/>
                        <a:buFontTx/>
                        <a:buNone/>
                        <a:tabLst/>
                        <a:defRPr/>
                      </a:pPr>
                      <a:r>
                        <a:rPr lang="en-GB" sz="1400" dirty="0">
                          <a:effectLst/>
                          <a:latin typeface="Calibri" panose="020F0502020204030204" pitchFamily="34" charset="0"/>
                          <a:ea typeface="Calibri" panose="020F0502020204030204" pitchFamily="34" charset="0"/>
                          <a:cs typeface="Times New Roman" panose="02020603050405020304" pitchFamily="18" charset="0"/>
                        </a:rPr>
                        <a:t>(focus on Additive manufacturing, sustainability?)</a:t>
                      </a:r>
                    </a:p>
                  </a:txBody>
                  <a:tcPr marL="52323" marR="523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Steve Green</a:t>
                      </a:r>
                    </a:p>
                  </a:txBody>
                  <a:tcPr marL="52323" marR="523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James Gavin (?)</a:t>
                      </a:r>
                    </a:p>
                  </a:txBody>
                  <a:tcPr marL="52323" marR="523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400" dirty="0">
                          <a:effectLst/>
                          <a:latin typeface="Calibri" panose="020F0502020204030204" pitchFamily="34" charset="0"/>
                          <a:ea typeface="Calibri" panose="020F0502020204030204" pitchFamily="34" charset="0"/>
                          <a:cs typeface="Times New Roman" panose="02020603050405020304" pitchFamily="18" charset="0"/>
                        </a:rPr>
                        <a:t>Townhall</a:t>
                      </a:r>
                    </a:p>
                  </a:txBody>
                  <a:tcPr marL="52323" marR="523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GB"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1235 -1305</a:t>
                      </a:r>
                    </a:p>
                  </a:txBody>
                  <a:tcPr marL="52323" marR="523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23514786"/>
                  </a:ext>
                </a:extLst>
              </a:tr>
              <a:tr h="401579">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GB" sz="1400" i="0" u="none" dirty="0">
                          <a:effectLst/>
                          <a:latin typeface="Calibri" panose="020F0502020204030204" pitchFamily="34" charset="0"/>
                          <a:ea typeface="Calibri" panose="020F0502020204030204" pitchFamily="34" charset="0"/>
                          <a:cs typeface="Times New Roman" panose="02020603050405020304" pitchFamily="18" charset="0"/>
                        </a:rPr>
                        <a:t>Lunch/networking</a:t>
                      </a:r>
                    </a:p>
                  </a:txBody>
                  <a:tcPr marL="52323" marR="523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tc>
                  <a:txBody>
                    <a:bodyPr/>
                    <a:lstStyle/>
                    <a:p>
                      <a:pPr marL="285750" indent="-285750">
                        <a:lnSpc>
                          <a:spcPct val="107000"/>
                        </a:lnSpc>
                        <a:spcAft>
                          <a:spcPts val="0"/>
                        </a:spcAft>
                        <a:buFont typeface="Arial" panose="020B0604020202020204" pitchFamily="34" charset="0"/>
                        <a:buChar char="•"/>
                      </a:pP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2323" marR="523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tc>
                  <a:txBody>
                    <a:bodyPr/>
                    <a:lstStyle/>
                    <a:p>
                      <a:pPr marL="285750" indent="-285750">
                        <a:lnSpc>
                          <a:spcPct val="107000"/>
                        </a:lnSpc>
                        <a:spcAft>
                          <a:spcPts val="0"/>
                        </a:spcAft>
                        <a:buFont typeface="Arial" panose="020B0604020202020204" pitchFamily="34" charset="0"/>
                        <a:buChar char="•"/>
                      </a:pP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2323" marR="523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tc>
                  <a:txBody>
                    <a:bodyPr/>
                    <a:lstStyle/>
                    <a:p>
                      <a:pPr marL="285750" indent="-285750">
                        <a:lnSpc>
                          <a:spcPct val="107000"/>
                        </a:lnSpc>
                        <a:spcAft>
                          <a:spcPts val="0"/>
                        </a:spcAft>
                        <a:buFont typeface="Arial" panose="020B0604020202020204" pitchFamily="34" charset="0"/>
                        <a:buChar char="•"/>
                      </a:pP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2323" marR="523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tc>
                  <a:txBody>
                    <a:bodyPr/>
                    <a:lstStyle/>
                    <a:p>
                      <a:pPr marL="0" indent="0">
                        <a:lnSpc>
                          <a:spcPct val="107000"/>
                        </a:lnSpc>
                        <a:spcAft>
                          <a:spcPts val="0"/>
                        </a:spcAft>
                        <a:buFont typeface="Arial" panose="020B0604020202020204" pitchFamily="34" charset="0"/>
                        <a:buNone/>
                      </a:pPr>
                      <a:r>
                        <a:rPr lang="en-GB"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1305 – 1345</a:t>
                      </a:r>
                    </a:p>
                  </a:txBody>
                  <a:tcPr marL="52323" marR="523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3224114280"/>
                  </a:ext>
                </a:extLst>
              </a:tr>
              <a:tr h="401579">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GB" sz="1400" dirty="0">
                          <a:effectLst/>
                          <a:latin typeface="Calibri" panose="020F0502020204030204" pitchFamily="34" charset="0"/>
                          <a:ea typeface="Calibri" panose="020F0502020204030204" pitchFamily="34" charset="0"/>
                          <a:cs typeface="Times New Roman" panose="02020603050405020304" pitchFamily="18" charset="0"/>
                        </a:rPr>
                        <a:t>MDI - Update</a:t>
                      </a:r>
                    </a:p>
                  </a:txBody>
                  <a:tcPr marL="52323" marR="523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Steve Worsnip</a:t>
                      </a:r>
                    </a:p>
                  </a:txBody>
                  <a:tcPr marL="52323" marR="523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400" dirty="0">
                          <a:effectLst/>
                          <a:latin typeface="Calibri" panose="020F0502020204030204" pitchFamily="34" charset="0"/>
                          <a:ea typeface="Calibri" panose="020F0502020204030204" pitchFamily="34" charset="0"/>
                          <a:cs typeface="Times New Roman" panose="02020603050405020304" pitchFamily="18" charset="0"/>
                        </a:rPr>
                        <a:t>Graeme Ball/Chris Parker/Paul Eastman</a:t>
                      </a:r>
                    </a:p>
                  </a:txBody>
                  <a:tcPr marL="52323" marR="523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400" dirty="0">
                          <a:effectLst/>
                          <a:latin typeface="Calibri" panose="020F0502020204030204" pitchFamily="34" charset="0"/>
                          <a:ea typeface="Calibri" panose="020F0502020204030204" pitchFamily="34" charset="0"/>
                          <a:cs typeface="Times New Roman" panose="02020603050405020304" pitchFamily="18" charset="0"/>
                        </a:rPr>
                        <a:t>Townhall</a:t>
                      </a:r>
                    </a:p>
                  </a:txBody>
                  <a:tcPr marL="52323" marR="523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GB"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1345 – 1355</a:t>
                      </a:r>
                    </a:p>
                  </a:txBody>
                  <a:tcPr marL="52323" marR="523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8476980"/>
                  </a:ext>
                </a:extLst>
              </a:tr>
              <a:tr h="395420">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GB" sz="1400"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JISCOT Update</a:t>
                      </a:r>
                    </a:p>
                  </a:txBody>
                  <a:tcPr marL="52323" marR="523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400"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Phil Williams</a:t>
                      </a:r>
                    </a:p>
                  </a:txBody>
                  <a:tcPr marL="52323" marR="523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GB" sz="1400"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Phil Williams</a:t>
                      </a:r>
                    </a:p>
                  </a:txBody>
                  <a:tcPr marL="52323" marR="523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400"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Townhall</a:t>
                      </a:r>
                    </a:p>
                  </a:txBody>
                  <a:tcPr marL="52323" marR="523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GB" sz="1400"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1355 - 1405</a:t>
                      </a:r>
                    </a:p>
                  </a:txBody>
                  <a:tcPr marL="52323" marR="523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41261606"/>
                  </a:ext>
                </a:extLst>
              </a:tr>
              <a:tr h="365089">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GB" sz="1400"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People and Skills inc. Vanguard Update</a:t>
                      </a:r>
                    </a:p>
                  </a:txBody>
                  <a:tcPr marL="52323" marR="523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GB" sz="1400"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Phil Williams</a:t>
                      </a:r>
                    </a:p>
                  </a:txBody>
                  <a:tcPr marL="52323" marR="523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endParaRPr lang="en-GB" sz="1400"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2323" marR="523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400"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Townhall</a:t>
                      </a:r>
                    </a:p>
                  </a:txBody>
                  <a:tcPr marL="52323" marR="523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GB" sz="1400"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14.05 - 1415</a:t>
                      </a:r>
                    </a:p>
                  </a:txBody>
                  <a:tcPr marL="52323" marR="523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77693858"/>
                  </a:ext>
                </a:extLst>
              </a:tr>
              <a:tr h="225804">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GB" sz="1400"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ICEF</a:t>
                      </a:r>
                    </a:p>
                  </a:txBody>
                  <a:tcPr marL="52323" marR="523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400"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Tony Butler</a:t>
                      </a:r>
                    </a:p>
                  </a:txBody>
                  <a:tcPr marL="52323" marR="523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GB" sz="1800" b="0" i="0" kern="1200" dirty="0">
                          <a:solidFill>
                            <a:schemeClr val="tx1"/>
                          </a:solidFill>
                          <a:effectLst/>
                          <a:latin typeface="+mn-lt"/>
                          <a:ea typeface="+mn-ea"/>
                          <a:cs typeface="+mn-cs"/>
                        </a:rPr>
                        <a:t> </a:t>
                      </a:r>
                      <a:endParaRPr lang="en-GB" sz="1400"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2323" marR="523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400"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Townhall</a:t>
                      </a:r>
                    </a:p>
                  </a:txBody>
                  <a:tcPr marL="52323" marR="523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GB" sz="1400"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14.15 - 1425</a:t>
                      </a:r>
                    </a:p>
                  </a:txBody>
                  <a:tcPr marL="52323" marR="523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86985403"/>
                  </a:ext>
                </a:extLst>
              </a:tr>
              <a:tr h="225804">
                <a:tc>
                  <a:txBody>
                    <a:bodyPr/>
                    <a:lstStyle/>
                    <a:p>
                      <a:pPr marL="0" marR="0" lvl="0" indent="0" algn="l" defTabSz="914400" rtl="0" eaLnBrk="1" fontAlgn="auto" latinLnBrk="0" hangingPunct="1">
                        <a:lnSpc>
                          <a:spcPct val="107000"/>
                        </a:lnSpc>
                        <a:spcBef>
                          <a:spcPts val="0"/>
                        </a:spcBef>
                        <a:spcAft>
                          <a:spcPts val="0"/>
                        </a:spcAft>
                        <a:buClrTx/>
                        <a:buSzTx/>
                        <a:buFont typeface="Arial" panose="020B0604020202020204" pitchFamily="34" charset="0"/>
                        <a:buNone/>
                        <a:tabLst/>
                        <a:defRPr/>
                      </a:pPr>
                      <a:r>
                        <a:rPr lang="en-GB" sz="1400" dirty="0">
                          <a:effectLst/>
                          <a:latin typeface="Calibri" panose="020F0502020204030204" pitchFamily="34" charset="0"/>
                          <a:ea typeface="Calibri" panose="020F0502020204030204" pitchFamily="34" charset="0"/>
                          <a:cs typeface="Times New Roman" panose="02020603050405020304" pitchFamily="18" charset="0"/>
                        </a:rPr>
                        <a:t>Conference 2023 Themes and update</a:t>
                      </a:r>
                    </a:p>
                  </a:txBody>
                  <a:tcPr marL="52323" marR="523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2323" marR="523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2323" marR="523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400" dirty="0">
                          <a:effectLst/>
                          <a:latin typeface="Calibri" panose="020F0502020204030204" pitchFamily="34" charset="0"/>
                          <a:ea typeface="Calibri" panose="020F0502020204030204" pitchFamily="34" charset="0"/>
                          <a:cs typeface="Times New Roman" panose="02020603050405020304" pitchFamily="18" charset="0"/>
                        </a:rPr>
                        <a:t>Standard</a:t>
                      </a:r>
                    </a:p>
                  </a:txBody>
                  <a:tcPr marL="52323" marR="523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1425 - 1430</a:t>
                      </a:r>
                    </a:p>
                  </a:txBody>
                  <a:tcPr marL="52323" marR="523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32183250"/>
                  </a:ext>
                </a:extLst>
              </a:tr>
              <a:tr h="225804">
                <a:tc>
                  <a:txBody>
                    <a:bodyPr/>
                    <a:lstStyle/>
                    <a:p>
                      <a:pPr>
                        <a:lnSpc>
                          <a:spcPct val="107000"/>
                        </a:lnSpc>
                        <a:spcAft>
                          <a:spcPts val="0"/>
                        </a:spcAft>
                      </a:pPr>
                      <a:r>
                        <a:rPr lang="en-GB" sz="1400" dirty="0" err="1">
                          <a:effectLst/>
                          <a:latin typeface="Calibri" panose="020F0502020204030204" pitchFamily="34" charset="0"/>
                          <a:ea typeface="Calibri" panose="020F0502020204030204" pitchFamily="34" charset="0"/>
                          <a:cs typeface="Times New Roman" panose="02020603050405020304" pitchFamily="18" charset="0"/>
                        </a:rPr>
                        <a:t>AoB</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2323" marR="523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400" dirty="0">
                          <a:effectLst/>
                          <a:latin typeface="Calibri" panose="020F0502020204030204" pitchFamily="34" charset="0"/>
                          <a:ea typeface="Calibri" panose="020F0502020204030204" pitchFamily="34" charset="0"/>
                          <a:cs typeface="Times New Roman" panose="02020603050405020304" pitchFamily="18" charset="0"/>
                        </a:rPr>
                        <a:t>Chairmen</a:t>
                      </a:r>
                    </a:p>
                  </a:txBody>
                  <a:tcPr marL="52323" marR="523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2323" marR="523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400" dirty="0">
                          <a:effectLst/>
                          <a:latin typeface="Calibri" panose="020F0502020204030204" pitchFamily="34" charset="0"/>
                          <a:ea typeface="Calibri" panose="020F0502020204030204" pitchFamily="34" charset="0"/>
                          <a:cs typeface="Times New Roman" panose="02020603050405020304" pitchFamily="18" charset="0"/>
                        </a:rPr>
                        <a:t>Standard</a:t>
                      </a:r>
                    </a:p>
                  </a:txBody>
                  <a:tcPr marL="52323" marR="523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1430 – 1440</a:t>
                      </a:r>
                    </a:p>
                  </a:txBody>
                  <a:tcPr marL="52323" marR="523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82307536"/>
                  </a:ext>
                </a:extLst>
              </a:tr>
              <a:tr h="245274">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GB" sz="1400" dirty="0">
                          <a:effectLst/>
                          <a:latin typeface="Calibri" panose="020F0502020204030204" pitchFamily="34" charset="0"/>
                          <a:ea typeface="Calibri" panose="020F0502020204030204" pitchFamily="34" charset="0"/>
                          <a:cs typeface="Times New Roman" panose="02020603050405020304" pitchFamily="18" charset="0"/>
                        </a:rPr>
                        <a:t>Closing Comments, initial feedback on townhall and </a:t>
                      </a:r>
                      <a:r>
                        <a:rPr lang="en-GB" sz="1400" dirty="0" err="1">
                          <a:effectLst/>
                          <a:latin typeface="Calibri" panose="020F0502020204030204" pitchFamily="34" charset="0"/>
                          <a:ea typeface="Calibri" panose="020F0502020204030204" pitchFamily="34" charset="0"/>
                          <a:cs typeface="Times New Roman" panose="02020603050405020304" pitchFamily="18" charset="0"/>
                        </a:rPr>
                        <a:t>DoNM</a:t>
                      </a:r>
                      <a:r>
                        <a:rPr lang="en-GB" sz="1400" dirty="0">
                          <a:effectLst/>
                          <a:latin typeface="Calibri" panose="020F0502020204030204" pitchFamily="34" charset="0"/>
                          <a:ea typeface="Calibri" panose="020F0502020204030204" pitchFamily="34" charset="0"/>
                          <a:cs typeface="Times New Roman" panose="02020603050405020304" pitchFamily="18" charset="0"/>
                        </a:rPr>
                        <a:t> </a:t>
                      </a:r>
                    </a:p>
                  </a:txBody>
                  <a:tcPr marL="52323" marR="523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400" dirty="0">
                          <a:effectLst/>
                          <a:latin typeface="Calibri" panose="020F0502020204030204" pitchFamily="34" charset="0"/>
                          <a:ea typeface="Calibri" panose="020F0502020204030204" pitchFamily="34" charset="0"/>
                          <a:cs typeface="Times New Roman" panose="02020603050405020304" pitchFamily="18" charset="0"/>
                        </a:rPr>
                        <a:t>Chairmen</a:t>
                      </a:r>
                    </a:p>
                  </a:txBody>
                  <a:tcPr marL="52323" marR="523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2323" marR="523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400" dirty="0">
                          <a:effectLst/>
                          <a:latin typeface="Calibri" panose="020F0502020204030204" pitchFamily="34" charset="0"/>
                          <a:ea typeface="Calibri" panose="020F0502020204030204" pitchFamily="34" charset="0"/>
                          <a:cs typeface="Times New Roman" panose="02020603050405020304" pitchFamily="18" charset="0"/>
                        </a:rPr>
                        <a:t>Standard</a:t>
                      </a:r>
                    </a:p>
                  </a:txBody>
                  <a:tcPr marL="52323" marR="523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1440 - 1445</a:t>
                      </a:r>
                    </a:p>
                  </a:txBody>
                  <a:tcPr marL="52323" marR="523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21088996"/>
                  </a:ext>
                </a:extLst>
              </a:tr>
            </a:tbl>
          </a:graphicData>
        </a:graphic>
      </p:graphicFrame>
    </p:spTree>
    <p:extLst>
      <p:ext uri="{BB962C8B-B14F-4D97-AF65-F5344CB8AC3E}">
        <p14:creationId xmlns:p14="http://schemas.microsoft.com/office/powerpoint/2010/main" val="12647370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47C865-92E7-4DB2-ADAC-FED1B18D92E4}"/>
              </a:ext>
            </a:extLst>
          </p:cNvPr>
          <p:cNvSpPr>
            <a:spLocks noGrp="1"/>
          </p:cNvSpPr>
          <p:nvPr>
            <p:ph type="ctrTitle"/>
          </p:nvPr>
        </p:nvSpPr>
        <p:spPr/>
        <p:txBody>
          <a:bodyPr/>
          <a:lstStyle/>
          <a:p>
            <a:r>
              <a:rPr lang="en-GB" dirty="0"/>
              <a:t>Team Defence Executive Team</a:t>
            </a:r>
          </a:p>
        </p:txBody>
      </p:sp>
      <p:sp>
        <p:nvSpPr>
          <p:cNvPr id="3" name="Subtitle 2">
            <a:extLst>
              <a:ext uri="{FF2B5EF4-FFF2-40B4-BE49-F238E27FC236}">
                <a16:creationId xmlns:a16="http://schemas.microsoft.com/office/drawing/2014/main" id="{2393E735-376F-4ECD-8619-A327F28752A6}"/>
              </a:ext>
            </a:extLst>
          </p:cNvPr>
          <p:cNvSpPr>
            <a:spLocks noGrp="1"/>
          </p:cNvSpPr>
          <p:nvPr>
            <p:ph type="subTitle" idx="1"/>
          </p:nvPr>
        </p:nvSpPr>
        <p:spPr/>
        <p:txBody>
          <a:bodyPr vert="horz" lIns="91440" tIns="45720" rIns="91440" bIns="45720" rtlCol="0" anchor="t">
            <a:normAutofit/>
          </a:bodyPr>
          <a:lstStyle/>
          <a:p>
            <a:r>
              <a:rPr lang="en-GB" b="1" dirty="0"/>
              <a:t>MDI</a:t>
            </a:r>
            <a:r>
              <a:rPr lang="en-GB" dirty="0"/>
              <a:t>​</a:t>
            </a:r>
          </a:p>
          <a:p>
            <a:r>
              <a:rPr lang="en-GB" dirty="0"/>
              <a:t>Steve Worsnip</a:t>
            </a:r>
            <a:endParaRPr lang="en-US" dirty="0"/>
          </a:p>
        </p:txBody>
      </p:sp>
      <p:sp>
        <p:nvSpPr>
          <p:cNvPr id="4" name="Slide Number Placeholder 3">
            <a:extLst>
              <a:ext uri="{FF2B5EF4-FFF2-40B4-BE49-F238E27FC236}">
                <a16:creationId xmlns:a16="http://schemas.microsoft.com/office/drawing/2014/main" id="{C1166355-9EA9-4030-82E1-EA4FCCF6024A}"/>
              </a:ext>
            </a:extLst>
          </p:cNvPr>
          <p:cNvSpPr>
            <a:spLocks noGrp="1"/>
          </p:cNvSpPr>
          <p:nvPr>
            <p:ph type="sldNum" sz="quarter" idx="12"/>
          </p:nvPr>
        </p:nvSpPr>
        <p:spPr>
          <a:xfrm>
            <a:off x="9448800" y="6487152"/>
            <a:ext cx="2743200" cy="365125"/>
          </a:xfrm>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91F6EB8-9891-4050-938B-0703392E4F5D}" type="slidenum">
              <a:rPr kumimoji="0" lang="en-GB" sz="2400" b="1"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75</a:t>
            </a:fld>
            <a:endParaRPr kumimoji="0" lang="en-GB" sz="2400" b="1"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8005014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ACE7BA-5ABB-2111-BA1E-657F631B5E63}"/>
              </a:ext>
            </a:extLst>
          </p:cNvPr>
          <p:cNvSpPr>
            <a:spLocks noGrp="1"/>
          </p:cNvSpPr>
          <p:nvPr>
            <p:ph type="title"/>
          </p:nvPr>
        </p:nvSpPr>
        <p:spPr/>
        <p:txBody>
          <a:bodyPr>
            <a:normAutofit/>
          </a:bodyPr>
          <a:lstStyle/>
          <a:p>
            <a:r>
              <a:rPr lang="en-US" dirty="0"/>
              <a:t>MDI WG input</a:t>
            </a:r>
          </a:p>
        </p:txBody>
      </p:sp>
      <p:sp>
        <p:nvSpPr>
          <p:cNvPr id="4" name="Slide Number Placeholder 3">
            <a:extLst>
              <a:ext uri="{FF2B5EF4-FFF2-40B4-BE49-F238E27FC236}">
                <a16:creationId xmlns:a16="http://schemas.microsoft.com/office/drawing/2014/main" id="{CF9F2C7C-7453-97F7-CA63-AAE24117AC5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1F6EB8-9891-4050-938B-0703392E4F5D}" type="slidenum">
              <a:rPr kumimoji="0" lang="en-GB" sz="2400" b="1" i="0" u="none" strike="noStrike" kern="1200" cap="none" spc="0" normalizeH="0" baseline="0" noProof="0" smtClean="0">
                <a:ln>
                  <a:noFill/>
                </a:ln>
                <a:solidFill>
                  <a:prstClr val="black">
                    <a:lumMod val="95000"/>
                    <a:lumOff val="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GB" sz="2400" b="1"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mn-cs"/>
            </a:endParaRPr>
          </a:p>
        </p:txBody>
      </p:sp>
      <p:sp>
        <p:nvSpPr>
          <p:cNvPr id="5" name="Content Placeholder 4">
            <a:extLst>
              <a:ext uri="{FF2B5EF4-FFF2-40B4-BE49-F238E27FC236}">
                <a16:creationId xmlns:a16="http://schemas.microsoft.com/office/drawing/2014/main" id="{80784CF9-C190-12A3-9D8A-8B838CC8CEDC}"/>
              </a:ext>
            </a:extLst>
          </p:cNvPr>
          <p:cNvSpPr txBox="1">
            <a:spLocks/>
          </p:cNvSpPr>
          <p:nvPr/>
        </p:nvSpPr>
        <p:spPr>
          <a:xfrm>
            <a:off x="248540" y="998479"/>
            <a:ext cx="11821540" cy="500735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The Team Defence Information (TDI) Multi Domain Integration (MDI) Working Group, Currently comprising three phases of the MDI Embedding Integration &amp; Design Authority (EI&amp;DA), as follows: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Phase 1 as a MOD Embedding Integration (EI) Study conducted October 2020 to June 2021</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Phase 2 as a sense making series of workshops from July to December 2021 aimed at ‘putting meat on the bones’ of the Study’s Recommendations.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An ongoing Phase 3 of WG sense making to steer outcomes and related activities throughout 2022 and into 2023</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The WG collective of more than 300 Defence players engaged and involved, with a small Expert Network Disruptor Group (~14)</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047747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ACE7BA-5ABB-2111-BA1E-657F631B5E63}"/>
              </a:ext>
            </a:extLst>
          </p:cNvPr>
          <p:cNvSpPr>
            <a:spLocks noGrp="1"/>
          </p:cNvSpPr>
          <p:nvPr>
            <p:ph type="title"/>
          </p:nvPr>
        </p:nvSpPr>
        <p:spPr/>
        <p:txBody>
          <a:bodyPr>
            <a:normAutofit/>
          </a:bodyPr>
          <a:lstStyle/>
          <a:p>
            <a:r>
              <a:rPr lang="en-US" dirty="0"/>
              <a:t>MDI WG input</a:t>
            </a:r>
          </a:p>
        </p:txBody>
      </p:sp>
      <p:sp>
        <p:nvSpPr>
          <p:cNvPr id="4" name="Slide Number Placeholder 3">
            <a:extLst>
              <a:ext uri="{FF2B5EF4-FFF2-40B4-BE49-F238E27FC236}">
                <a16:creationId xmlns:a16="http://schemas.microsoft.com/office/drawing/2014/main" id="{CF9F2C7C-7453-97F7-CA63-AAE24117AC5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1F6EB8-9891-4050-938B-0703392E4F5D}" type="slidenum">
              <a:rPr kumimoji="0" lang="en-GB" sz="2400" b="1" i="0" u="none" strike="noStrike" kern="1200" cap="none" spc="0" normalizeH="0" baseline="0" noProof="0" smtClean="0">
                <a:ln>
                  <a:noFill/>
                </a:ln>
                <a:solidFill>
                  <a:prstClr val="black">
                    <a:lumMod val="95000"/>
                    <a:lumOff val="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GB" sz="2400" b="1"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mn-cs"/>
            </a:endParaRPr>
          </a:p>
        </p:txBody>
      </p:sp>
      <p:sp>
        <p:nvSpPr>
          <p:cNvPr id="5" name="Content Placeholder 4">
            <a:extLst>
              <a:ext uri="{FF2B5EF4-FFF2-40B4-BE49-F238E27FC236}">
                <a16:creationId xmlns:a16="http://schemas.microsoft.com/office/drawing/2014/main" id="{80784CF9-C190-12A3-9D8A-8B838CC8CEDC}"/>
              </a:ext>
            </a:extLst>
          </p:cNvPr>
          <p:cNvSpPr txBox="1">
            <a:spLocks/>
          </p:cNvSpPr>
          <p:nvPr/>
        </p:nvSpPr>
        <p:spPr>
          <a:xfrm>
            <a:off x="248540" y="998479"/>
            <a:ext cx="11821540" cy="500735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300"/>
              </a:spcBef>
              <a:spcAft>
                <a:spcPts val="3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Status:</a:t>
            </a:r>
          </a:p>
          <a:p>
            <a:pPr marL="685800" marR="0" lvl="1" indent="-228600" algn="l" defTabSz="914400" rtl="0" eaLnBrk="1" fontAlgn="auto" latinLnBrk="0" hangingPunct="1">
              <a:lnSpc>
                <a:spcPct val="90000"/>
              </a:lnSpc>
              <a:spcBef>
                <a:spcPts val="300"/>
              </a:spcBef>
              <a:spcAft>
                <a:spcPts val="3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Steve Hyde retired from the MDI Change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Programme</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(albeit remains supporting as DE&amp;S SME)</a:t>
            </a:r>
          </a:p>
          <a:p>
            <a:pPr marL="685800" marR="0" lvl="1" indent="-228600" algn="l" defTabSz="914400" rtl="0" eaLnBrk="1" fontAlgn="auto" latinLnBrk="0" hangingPunct="1">
              <a:lnSpc>
                <a:spcPct val="90000"/>
              </a:lnSpc>
              <a:spcBef>
                <a:spcPts val="300"/>
              </a:spcBef>
              <a:spcAft>
                <a:spcPts val="3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Graham Ball, and team, stepped forward as new MOD leads</a:t>
            </a:r>
          </a:p>
          <a:p>
            <a:pPr marL="1143000" marR="0" lvl="2" indent="-228600" algn="l" defTabSz="914400" rtl="0" eaLnBrk="1" fontAlgn="auto" latinLnBrk="0" hangingPunct="1">
              <a:lnSpc>
                <a:spcPct val="90000"/>
              </a:lnSpc>
              <a:spcBef>
                <a:spcPts val="300"/>
              </a:spcBef>
              <a:spcAft>
                <a:spcPts val="3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Discussions with MOD Team and TDI on Industry Leadership, resolution imminent</a:t>
            </a:r>
          </a:p>
          <a:p>
            <a:pPr marL="685800" marR="0" lvl="1" indent="-228600" algn="l" defTabSz="914400" rtl="0" eaLnBrk="1" fontAlgn="auto" latinLnBrk="0" hangingPunct="1">
              <a:lnSpc>
                <a:spcPct val="90000"/>
              </a:lnSpc>
              <a:spcBef>
                <a:spcPts val="300"/>
              </a:spcBef>
              <a:spcAft>
                <a:spcPts val="3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Value of TDI / MDI activities and future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programme</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aligned, issued to MDI Community via Communique </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b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GB" sz="1800" b="0" i="0" u="sng" strike="noStrike" kern="1200" cap="none" spc="0" normalizeH="0" baseline="0" noProof="0" dirty="0">
                <a:ln>
                  <a:noFill/>
                </a:ln>
                <a:solidFill>
                  <a:prstClr val="black"/>
                </a:solidFill>
                <a:effectLst/>
                <a:uLnTx/>
                <a:uFillTx/>
                <a:latin typeface="Calibri" panose="020F0502020204030204"/>
                <a:ea typeface="+mn-ea"/>
                <a:cs typeface="+mn-cs"/>
                <a:hlinkClick r:id="rId2"/>
              </a:rPr>
              <a:t>https://www.teamdefence.info/wp-content/uploads/2022/08/TDI-Phase-3b-Communique-September-2022.pdf</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685800" marR="0" lvl="1" indent="-228600" algn="l" defTabSz="914400" rtl="0" eaLnBrk="1" fontAlgn="auto" latinLnBrk="0" hangingPunct="1">
              <a:lnSpc>
                <a:spcPct val="90000"/>
              </a:lnSpc>
              <a:spcBef>
                <a:spcPts val="300"/>
              </a:spcBef>
              <a:spcAft>
                <a:spcPts val="30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A stock check undertaken with the MOD MDI Change Programme to ensure we remain focussed on a common purpose and aligned objectives. Agreed engagements for 2022 and 2023 focussed on: </a:t>
            </a: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To ensure MDI remains visible and credible within the UK enterprise. </a:t>
            </a: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To facilitate the contribution of industry (including and beyond Defence), </a:t>
            </a: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Allow MOD to have the maximum exposure to best practices, ideas and risks. </a:t>
            </a: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To stimulate discussion on specific topics of mutual benefit</a:t>
            </a:r>
          </a:p>
          <a:p>
            <a:pPr marL="685800" marR="0" lvl="1" indent="-228600" algn="l" defTabSz="914400" rtl="0" eaLnBrk="1" fontAlgn="auto" latinLnBrk="0" hangingPunct="1">
              <a:lnSpc>
                <a:spcPct val="90000"/>
              </a:lnSpc>
              <a:spcBef>
                <a:spcPts val="300"/>
              </a:spcBef>
              <a:spcAft>
                <a:spcPts val="30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Programme of Events agreed focussed on higher strategic content</a:t>
            </a:r>
          </a:p>
          <a:p>
            <a:pPr marL="685800" marR="0" lvl="1" indent="-228600" algn="l" defTabSz="914400" rtl="0" eaLnBrk="1" fontAlgn="auto" latinLnBrk="0" hangingPunct="1">
              <a:lnSpc>
                <a:spcPct val="90000"/>
              </a:lnSpc>
              <a:spcBef>
                <a:spcPts val="300"/>
              </a:spcBef>
              <a:spcAft>
                <a:spcPts val="3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Mid Term report </a:t>
            </a:r>
            <a:r>
              <a:rPr kumimoji="0" lang="en-GB" sz="1800" b="0" i="0" u="none" strike="noStrike" kern="1200" cap="none" spc="30" normalizeH="0" baseline="0" noProof="0" dirty="0">
                <a:ln>
                  <a:noFill/>
                </a:ln>
                <a:solidFill>
                  <a:prstClr val="black"/>
                </a:solidFill>
                <a:effectLst/>
                <a:uLnTx/>
                <a:uFillTx/>
                <a:latin typeface="Calibri" panose="020F0502020204030204"/>
                <a:ea typeface="+mn-ea"/>
                <a:cs typeface="+mn-cs"/>
              </a:rPr>
              <a:t>Phase 3a EI&amp;DA issued</a:t>
            </a:r>
          </a:p>
          <a:p>
            <a:pPr marL="685800" marR="0" lvl="1" indent="-228600" algn="l" defTabSz="914400" rtl="0" eaLnBrk="1" fontAlgn="auto" latinLnBrk="0" hangingPunct="1">
              <a:lnSpc>
                <a:spcPct val="90000"/>
              </a:lnSpc>
              <a:spcBef>
                <a:spcPts val="300"/>
              </a:spcBef>
              <a:spcAft>
                <a:spcPts val="3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MDI by Design deep dive event held, including the use of new and innovative collaborative tools.</a:t>
            </a:r>
          </a:p>
          <a:p>
            <a:pPr marL="685800" marR="0" lvl="1" indent="-228600" algn="l" defTabSz="914400" rtl="0" eaLnBrk="1" fontAlgn="auto" latinLnBrk="0" hangingPunct="1">
              <a:lnSpc>
                <a:spcPct val="90000"/>
              </a:lnSpc>
              <a:spcBef>
                <a:spcPts val="300"/>
              </a:spcBef>
              <a:spcAft>
                <a:spcPts val="3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Positive MDI briefing to the DSF. Hybrid of existing objectives and new leadership agreements.</a:t>
            </a:r>
            <a:endParaRPr kumimoji="0" lang="en-GB" sz="1800" b="0" i="0" u="none" strike="noStrike" kern="1200" cap="none" spc="30" normalizeH="0" baseline="0" noProof="0" dirty="0">
              <a:ln>
                <a:noFill/>
              </a:ln>
              <a:solidFill>
                <a:prstClr val="black"/>
              </a:solidFill>
              <a:effectLst/>
              <a:uLnTx/>
              <a:uFillTx/>
              <a:latin typeface="Calibri" panose="020F0502020204030204"/>
              <a:ea typeface="+mn-ea"/>
              <a:cs typeface="+mn-cs"/>
            </a:endParaRPr>
          </a:p>
          <a:p>
            <a:pPr marL="685800" marR="0" lvl="1" indent="-228600" algn="l" defTabSz="914400" rtl="0" eaLnBrk="1" fontAlgn="auto" latinLnBrk="0" hangingPunct="1">
              <a:lnSpc>
                <a:spcPct val="90000"/>
              </a:lnSpc>
              <a:spcBef>
                <a:spcPts val="500"/>
              </a:spcBef>
              <a:spcAft>
                <a:spcPts val="60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630673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ACE7BA-5ABB-2111-BA1E-657F631B5E63}"/>
              </a:ext>
            </a:extLst>
          </p:cNvPr>
          <p:cNvSpPr>
            <a:spLocks noGrp="1"/>
          </p:cNvSpPr>
          <p:nvPr>
            <p:ph type="title"/>
          </p:nvPr>
        </p:nvSpPr>
        <p:spPr/>
        <p:txBody>
          <a:bodyPr>
            <a:normAutofit/>
          </a:bodyPr>
          <a:lstStyle/>
          <a:p>
            <a:r>
              <a:rPr lang="en-US" dirty="0"/>
              <a:t>MDI WG input</a:t>
            </a:r>
          </a:p>
        </p:txBody>
      </p:sp>
      <p:sp>
        <p:nvSpPr>
          <p:cNvPr id="4" name="Slide Number Placeholder 3">
            <a:extLst>
              <a:ext uri="{FF2B5EF4-FFF2-40B4-BE49-F238E27FC236}">
                <a16:creationId xmlns:a16="http://schemas.microsoft.com/office/drawing/2014/main" id="{CF9F2C7C-7453-97F7-CA63-AAE24117AC5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1F6EB8-9891-4050-938B-0703392E4F5D}" type="slidenum">
              <a:rPr kumimoji="0" lang="en-GB" sz="2400" b="1" i="0" u="none" strike="noStrike" kern="1200" cap="none" spc="0" normalizeH="0" baseline="0" noProof="0" smtClean="0">
                <a:ln>
                  <a:noFill/>
                </a:ln>
                <a:solidFill>
                  <a:prstClr val="black">
                    <a:lumMod val="95000"/>
                    <a:lumOff val="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GB" sz="2400" b="1"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mn-cs"/>
            </a:endParaRPr>
          </a:p>
        </p:txBody>
      </p:sp>
      <p:sp>
        <p:nvSpPr>
          <p:cNvPr id="5" name="Content Placeholder 4">
            <a:extLst>
              <a:ext uri="{FF2B5EF4-FFF2-40B4-BE49-F238E27FC236}">
                <a16:creationId xmlns:a16="http://schemas.microsoft.com/office/drawing/2014/main" id="{80784CF9-C190-12A3-9D8A-8B838CC8CEDC}"/>
              </a:ext>
            </a:extLst>
          </p:cNvPr>
          <p:cNvSpPr txBox="1">
            <a:spLocks/>
          </p:cNvSpPr>
          <p:nvPr/>
        </p:nvSpPr>
        <p:spPr>
          <a:xfrm>
            <a:off x="137770" y="942034"/>
            <a:ext cx="11941341" cy="500735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300"/>
              </a:spcBef>
              <a:spcAft>
                <a:spcPts val="3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Phase 3a Report Conclusions:</a:t>
            </a:r>
          </a:p>
          <a:p>
            <a:pPr marL="685800" marR="0" lvl="1" indent="-22860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altLang="en-US" sz="1400" b="0" i="0" u="none" strike="noStrike" kern="1200" cap="none" spc="0" normalizeH="0" baseline="0" noProof="0" dirty="0">
                <a:ln>
                  <a:noFill/>
                </a:ln>
                <a:solidFill>
                  <a:prstClr val="black"/>
                </a:solidFill>
                <a:effectLst/>
                <a:uLnTx/>
                <a:uFillTx/>
                <a:latin typeface="Helvetica" pitchFamily="2" charset="0"/>
                <a:ea typeface="Calibri Light" panose="020F0302020204030204" pitchFamily="34" charset="0"/>
                <a:cs typeface="Arial" panose="020B0604020202020204" pitchFamily="34" charset="0"/>
              </a:rPr>
              <a:t>MDI is an </a:t>
            </a:r>
            <a:r>
              <a:rPr kumimoji="0" lang="en-US" altLang="en-US" sz="1400" b="1" i="0" u="none" strike="noStrike" kern="1200" cap="none" spc="0" normalizeH="0" baseline="0" noProof="0" dirty="0">
                <a:ln>
                  <a:noFill/>
                </a:ln>
                <a:solidFill>
                  <a:prstClr val="black"/>
                </a:solidFill>
                <a:effectLst/>
                <a:uLnTx/>
                <a:uFillTx/>
                <a:latin typeface="Helvetica" pitchFamily="2" charset="0"/>
                <a:ea typeface="Calibri Light" panose="020F0302020204030204" pitchFamily="34" charset="0"/>
                <a:cs typeface="Arial" panose="020B0604020202020204" pitchFamily="34" charset="0"/>
              </a:rPr>
              <a:t>Operations and Business Led</a:t>
            </a:r>
            <a:r>
              <a:rPr kumimoji="0" lang="en-US" altLang="en-US" sz="1400" b="0" i="0" u="none" strike="noStrike" kern="1200" cap="none" spc="0" normalizeH="0" baseline="0" noProof="0" dirty="0">
                <a:ln>
                  <a:noFill/>
                </a:ln>
                <a:solidFill>
                  <a:prstClr val="black"/>
                </a:solidFill>
                <a:effectLst/>
                <a:uLnTx/>
                <a:uFillTx/>
                <a:latin typeface="Helvetica" pitchFamily="2" charset="0"/>
                <a:ea typeface="Calibri Light" panose="020F0302020204030204" pitchFamily="34" charset="0"/>
                <a:cs typeface="Arial" panose="020B0604020202020204" pitchFamily="34" charset="0"/>
              </a:rPr>
              <a:t> activity, </a:t>
            </a:r>
            <a:r>
              <a:rPr kumimoji="0" lang="en-US" altLang="en-US" sz="1400" b="0" i="0" u="none" strike="noStrike" kern="1200" cap="none" spc="0" normalizeH="0" baseline="0" noProof="0" dirty="0" err="1">
                <a:ln>
                  <a:noFill/>
                </a:ln>
                <a:solidFill>
                  <a:prstClr val="black"/>
                </a:solidFill>
                <a:effectLst/>
                <a:uLnTx/>
                <a:uFillTx/>
                <a:latin typeface="Helvetica" pitchFamily="2" charset="0"/>
                <a:ea typeface="Calibri Light" panose="020F0302020204030204" pitchFamily="34" charset="0"/>
                <a:cs typeface="Arial" panose="020B0604020202020204" pitchFamily="34" charset="0"/>
              </a:rPr>
              <a:t>focussed</a:t>
            </a:r>
            <a:r>
              <a:rPr kumimoji="0" lang="en-US" altLang="en-US" sz="1400" b="0" i="0" u="none" strike="noStrike" kern="1200" cap="none" spc="0" normalizeH="0" baseline="0" noProof="0" dirty="0">
                <a:ln>
                  <a:noFill/>
                </a:ln>
                <a:solidFill>
                  <a:prstClr val="black"/>
                </a:solidFill>
                <a:effectLst/>
                <a:uLnTx/>
                <a:uFillTx/>
                <a:latin typeface="Helvetica" pitchFamily="2" charset="0"/>
                <a:ea typeface="Calibri Light" panose="020F0302020204030204" pitchFamily="34" charset="0"/>
                <a:cs typeface="Arial" panose="020B0604020202020204" pitchFamily="34" charset="0"/>
              </a:rPr>
              <a:t> on constant and enduring competition</a:t>
            </a:r>
            <a:endParaRPr kumimoji="0" lang="en-US" altLang="en-US" sz="1400" b="0" i="0" u="none" strike="noStrike" kern="1200" cap="none" spc="0" normalizeH="0" baseline="0" noProof="0" dirty="0">
              <a:ln>
                <a:noFill/>
              </a:ln>
              <a:solidFill>
                <a:prstClr val="black"/>
              </a:solidFill>
              <a:effectLst/>
              <a:uLnTx/>
              <a:uFillTx/>
              <a:latin typeface="Helvetica" pitchFamily="2" charset="0"/>
              <a:ea typeface="+mn-ea"/>
              <a:cs typeface="+mn-cs"/>
            </a:endParaRPr>
          </a:p>
          <a:p>
            <a:pPr marL="685800" marR="0" lvl="1" indent="-22860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altLang="en-US" sz="1400" b="0" i="0" u="none" strike="noStrike" kern="1200" cap="none" spc="0" normalizeH="0" baseline="0" noProof="0" dirty="0">
                <a:ln>
                  <a:noFill/>
                </a:ln>
                <a:solidFill>
                  <a:prstClr val="black"/>
                </a:solidFill>
                <a:effectLst/>
                <a:uLnTx/>
                <a:uFillTx/>
                <a:latin typeface="Helvetica" pitchFamily="2" charset="0"/>
                <a:ea typeface="Calibri Light" panose="020F0302020204030204" pitchFamily="34" charset="0"/>
                <a:cs typeface="Arial" panose="020B0604020202020204" pitchFamily="34" charset="0"/>
              </a:rPr>
              <a:t>Key thrust of  Strategic Command (</a:t>
            </a:r>
            <a:r>
              <a:rPr kumimoji="0" lang="en-US" altLang="en-US" sz="1400" b="0" i="0" u="none" strike="noStrike" kern="1200" cap="none" spc="0" normalizeH="0" baseline="0" noProof="0" dirty="0" err="1">
                <a:ln>
                  <a:noFill/>
                </a:ln>
                <a:solidFill>
                  <a:prstClr val="black"/>
                </a:solidFill>
                <a:effectLst/>
                <a:uLnTx/>
                <a:uFillTx/>
                <a:latin typeface="Helvetica" pitchFamily="2" charset="0"/>
                <a:ea typeface="Calibri Light" panose="020F0302020204030204" pitchFamily="34" charset="0"/>
                <a:cs typeface="Arial" panose="020B0604020202020204" pitchFamily="34" charset="0"/>
              </a:rPr>
              <a:t>UKStratCom</a:t>
            </a:r>
            <a:r>
              <a:rPr kumimoji="0" lang="en-US" altLang="en-US" sz="1400" b="0" i="0" u="sng" strike="noStrike" kern="1200" cap="none" spc="0" normalizeH="0" baseline="0" noProof="0" dirty="0">
                <a:ln>
                  <a:noFill/>
                </a:ln>
                <a:solidFill>
                  <a:prstClr val="black"/>
                </a:solidFill>
                <a:effectLst/>
                <a:uLnTx/>
                <a:uFillTx/>
                <a:latin typeface="Helvetica" pitchFamily="2" charset="0"/>
                <a:ea typeface="Calibri Light" panose="020F0302020204030204" pitchFamily="34" charset="0"/>
                <a:cs typeface="Arial" panose="020B0604020202020204" pitchFamily="34" charset="0"/>
              </a:rPr>
              <a:t>)</a:t>
            </a:r>
            <a:r>
              <a:rPr kumimoji="0" lang="en-US" altLang="en-US" sz="1400" b="0" i="0" u="none" strike="noStrike" kern="1200" cap="none" spc="0" normalizeH="0" baseline="0" noProof="0" dirty="0">
                <a:ln>
                  <a:noFill/>
                </a:ln>
                <a:solidFill>
                  <a:prstClr val="black"/>
                </a:solidFill>
                <a:effectLst/>
                <a:uLnTx/>
                <a:uFillTx/>
                <a:latin typeface="Helvetica" pitchFamily="2" charset="0"/>
                <a:ea typeface="Calibri Light" panose="020F0302020204030204" pitchFamily="34" charset="0"/>
                <a:cs typeface="Arial" panose="020B0604020202020204" pitchFamily="34" charset="0"/>
              </a:rPr>
              <a:t> must enable </a:t>
            </a:r>
            <a:r>
              <a:rPr kumimoji="0" lang="en-US" altLang="en-US" sz="1400" b="1" i="0" u="none" strike="noStrike" kern="1200" cap="none" spc="0" normalizeH="0" baseline="0" noProof="0" dirty="0">
                <a:ln>
                  <a:noFill/>
                </a:ln>
                <a:solidFill>
                  <a:prstClr val="black"/>
                </a:solidFill>
                <a:effectLst/>
                <a:uLnTx/>
                <a:uFillTx/>
                <a:latin typeface="Helvetica" pitchFamily="2" charset="0"/>
                <a:ea typeface="Calibri Light" panose="020F0302020204030204" pitchFamily="34" charset="0"/>
                <a:cs typeface="Arial" panose="020B0604020202020204" pitchFamily="34" charset="0"/>
              </a:rPr>
              <a:t>UK to fight differently</a:t>
            </a:r>
            <a:r>
              <a:rPr kumimoji="0" lang="en-US" altLang="en-US" sz="1400" b="0" i="0" u="none" strike="noStrike" kern="1200" cap="none" spc="0" normalizeH="0" baseline="0" noProof="0" dirty="0">
                <a:ln>
                  <a:noFill/>
                </a:ln>
                <a:solidFill>
                  <a:prstClr val="black"/>
                </a:solidFill>
                <a:effectLst/>
                <a:uLnTx/>
                <a:uFillTx/>
                <a:latin typeface="Helvetica" pitchFamily="2" charset="0"/>
                <a:ea typeface="Calibri Light" panose="020F0302020204030204" pitchFamily="34" charset="0"/>
                <a:cs typeface="Arial" panose="020B0604020202020204" pitchFamily="34" charset="0"/>
              </a:rPr>
              <a:t>; turn concept into reality. exploit the benefits of integration.</a:t>
            </a:r>
            <a:endParaRPr kumimoji="0" lang="en-US" altLang="en-US" sz="1400" b="0" i="0" u="none" strike="noStrike" kern="1200" cap="none" spc="0" normalizeH="0" baseline="0" noProof="0" dirty="0">
              <a:ln>
                <a:noFill/>
              </a:ln>
              <a:solidFill>
                <a:prstClr val="black"/>
              </a:solidFill>
              <a:effectLst/>
              <a:uLnTx/>
              <a:uFillTx/>
              <a:latin typeface="Helvetica" pitchFamily="2" charset="0"/>
              <a:ea typeface="+mn-ea"/>
              <a:cs typeface="+mn-cs"/>
            </a:endParaRPr>
          </a:p>
          <a:p>
            <a:pPr marL="685800" marR="0" lvl="1" indent="-22860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altLang="en-US" sz="1400" b="0" i="0" u="none" strike="noStrike" kern="1200" cap="none" spc="0" normalizeH="0" baseline="0" noProof="0" dirty="0">
                <a:ln>
                  <a:noFill/>
                </a:ln>
                <a:solidFill>
                  <a:prstClr val="black"/>
                </a:solidFill>
                <a:effectLst/>
                <a:uLnTx/>
                <a:uFillTx/>
                <a:latin typeface="Helvetica" pitchFamily="2" charset="0"/>
                <a:ea typeface="Calibri Light" panose="020F0302020204030204" pitchFamily="34" charset="0"/>
                <a:cs typeface="Arial" panose="020B0604020202020204" pitchFamily="34" charset="0"/>
              </a:rPr>
              <a:t>Defence has done some detailed thinking and produced a coherent and </a:t>
            </a:r>
            <a:r>
              <a:rPr kumimoji="0" lang="en-US" altLang="en-US" sz="1400" b="1" i="0" u="none" strike="noStrike" kern="1200" cap="none" spc="0" normalizeH="0" baseline="0" noProof="0" dirty="0">
                <a:ln>
                  <a:noFill/>
                </a:ln>
                <a:solidFill>
                  <a:prstClr val="black"/>
                </a:solidFill>
                <a:effectLst/>
                <a:uLnTx/>
                <a:uFillTx/>
                <a:latin typeface="Helvetica" pitchFamily="2" charset="0"/>
                <a:ea typeface="Calibri Light" panose="020F0302020204030204" pitchFamily="34" charset="0"/>
                <a:cs typeface="Arial" panose="020B0604020202020204" pitchFamily="34" charset="0"/>
              </a:rPr>
              <a:t>endorsed document in the IOpC25</a:t>
            </a:r>
            <a:r>
              <a:rPr kumimoji="0" lang="en-US" altLang="en-US" sz="1400" b="0" i="0" u="none" strike="noStrike" kern="1200" cap="none" spc="0" normalizeH="0" baseline="0" noProof="0" dirty="0">
                <a:ln>
                  <a:noFill/>
                </a:ln>
                <a:solidFill>
                  <a:prstClr val="black"/>
                </a:solidFill>
                <a:effectLst/>
                <a:uLnTx/>
                <a:uFillTx/>
                <a:latin typeface="Helvetica" pitchFamily="2" charset="0"/>
                <a:ea typeface="Calibri Light" panose="020F0302020204030204" pitchFamily="34" charset="0"/>
                <a:cs typeface="Arial" panose="020B0604020202020204" pitchFamily="34" charset="0"/>
              </a:rPr>
              <a:t>, its related concept -  MDI - needs to inspire the same endorsement and create momentum towards the IOpC25 goal</a:t>
            </a:r>
            <a:endParaRPr kumimoji="0" lang="en-US" altLang="en-US" sz="1400" b="0" i="0" u="none" strike="noStrike" kern="1200" cap="none" spc="0" normalizeH="0" baseline="0" noProof="0" dirty="0">
              <a:ln>
                <a:noFill/>
              </a:ln>
              <a:solidFill>
                <a:prstClr val="black"/>
              </a:solidFill>
              <a:effectLst/>
              <a:uLnTx/>
              <a:uFillTx/>
              <a:latin typeface="Helvetica" pitchFamily="2" charset="0"/>
              <a:ea typeface="+mn-ea"/>
              <a:cs typeface="+mn-cs"/>
            </a:endParaRPr>
          </a:p>
          <a:p>
            <a:pPr marL="685800" marR="0" lvl="1" indent="-22860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altLang="en-US" sz="1400" b="0" i="0" u="none" strike="noStrike" kern="1200" cap="none" spc="0" normalizeH="0" baseline="0" noProof="0" dirty="0">
                <a:ln>
                  <a:noFill/>
                </a:ln>
                <a:solidFill>
                  <a:prstClr val="black"/>
                </a:solidFill>
                <a:effectLst/>
                <a:uLnTx/>
                <a:uFillTx/>
                <a:latin typeface="Helvetica" pitchFamily="2" charset="0"/>
                <a:ea typeface="Calibri Light" panose="020F0302020204030204" pitchFamily="34" charset="0"/>
                <a:cs typeface="Arial" panose="020B0604020202020204" pitchFamily="34" charset="0"/>
              </a:rPr>
              <a:t>To be effective, MDI needs to </a:t>
            </a:r>
            <a:r>
              <a:rPr kumimoji="0" lang="en-US" altLang="en-US" sz="1400" b="1" i="0" u="none" strike="noStrike" kern="1200" cap="none" spc="0" normalizeH="0" baseline="0" noProof="0" dirty="0">
                <a:ln>
                  <a:noFill/>
                </a:ln>
                <a:solidFill>
                  <a:prstClr val="black"/>
                </a:solidFill>
                <a:effectLst/>
                <a:uLnTx/>
                <a:uFillTx/>
                <a:latin typeface="Helvetica" pitchFamily="2" charset="0"/>
                <a:ea typeface="Calibri Light" panose="020F0302020204030204" pitchFamily="34" charset="0"/>
                <a:cs typeface="Arial" panose="020B0604020202020204" pitchFamily="34" charset="0"/>
              </a:rPr>
              <a:t>link visionary operational commanders</a:t>
            </a:r>
            <a:r>
              <a:rPr kumimoji="0" lang="en-US" altLang="en-US" sz="1400" b="0" i="0" u="none" strike="noStrike" kern="1200" cap="none" spc="0" normalizeH="0" baseline="0" noProof="0" dirty="0">
                <a:ln>
                  <a:noFill/>
                </a:ln>
                <a:solidFill>
                  <a:prstClr val="black"/>
                </a:solidFill>
                <a:effectLst/>
                <a:uLnTx/>
                <a:uFillTx/>
                <a:latin typeface="Helvetica" pitchFamily="2" charset="0"/>
                <a:ea typeface="Calibri Light" panose="020F0302020204030204" pitchFamily="34" charset="0"/>
                <a:cs typeface="Arial" panose="020B0604020202020204" pitchFamily="34" charset="0"/>
              </a:rPr>
              <a:t> who understand the need to cooperate and integrate across domains </a:t>
            </a:r>
            <a:r>
              <a:rPr kumimoji="0" lang="en-US" altLang="en-US" sz="1400" b="1" i="0" u="none" strike="noStrike" kern="1200" cap="none" spc="0" normalizeH="0" baseline="0" noProof="0" dirty="0">
                <a:ln>
                  <a:noFill/>
                </a:ln>
                <a:solidFill>
                  <a:prstClr val="black"/>
                </a:solidFill>
                <a:effectLst/>
                <a:uLnTx/>
                <a:uFillTx/>
                <a:latin typeface="Helvetica" pitchFamily="2" charset="0"/>
                <a:ea typeface="Calibri Light" panose="020F0302020204030204" pitchFamily="34" charset="0"/>
                <a:cs typeface="Arial" panose="020B0604020202020204" pitchFamily="34" charset="0"/>
              </a:rPr>
              <a:t>with innovations from Industry, plus dynamic leadership.</a:t>
            </a:r>
            <a:endParaRPr kumimoji="0" lang="en-US" altLang="en-US" sz="1400" b="0" i="0" u="none" strike="noStrike" kern="1200" cap="none" spc="0" normalizeH="0" baseline="0" noProof="0" dirty="0">
              <a:ln>
                <a:noFill/>
              </a:ln>
              <a:solidFill>
                <a:prstClr val="black"/>
              </a:solidFill>
              <a:effectLst/>
              <a:uLnTx/>
              <a:uFillTx/>
              <a:latin typeface="Helvetica" pitchFamily="2" charset="0"/>
              <a:ea typeface="+mn-ea"/>
              <a:cs typeface="+mn-cs"/>
            </a:endParaRPr>
          </a:p>
          <a:p>
            <a:pPr marL="685800" marR="0" lvl="1" indent="-22860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altLang="en-US" sz="1400" b="0" i="0" u="none" strike="noStrike" kern="1200" cap="none" spc="0" normalizeH="0" baseline="0" noProof="0" dirty="0">
                <a:ln>
                  <a:noFill/>
                </a:ln>
                <a:solidFill>
                  <a:prstClr val="black"/>
                </a:solidFill>
                <a:effectLst/>
                <a:uLnTx/>
                <a:uFillTx/>
                <a:latin typeface="Helvetica" pitchFamily="2" charset="0"/>
                <a:ea typeface="Calibri Light" panose="020F0302020204030204" pitchFamily="34" charset="0"/>
                <a:cs typeface="Arial" panose="020B0604020202020204" pitchFamily="34" charset="0"/>
              </a:rPr>
              <a:t>The industrial relationship must be </a:t>
            </a:r>
            <a:r>
              <a:rPr kumimoji="0" lang="en-US" altLang="en-US" sz="1400" b="1" i="0" u="none" strike="noStrike" kern="1200" cap="none" spc="0" normalizeH="0" baseline="0" noProof="0" dirty="0">
                <a:ln>
                  <a:noFill/>
                </a:ln>
                <a:solidFill>
                  <a:prstClr val="black"/>
                </a:solidFill>
                <a:effectLst/>
                <a:uLnTx/>
                <a:uFillTx/>
                <a:latin typeface="Helvetica" pitchFamily="2" charset="0"/>
                <a:ea typeface="Calibri Light" panose="020F0302020204030204" pitchFamily="34" charset="0"/>
                <a:cs typeface="Arial" panose="020B0604020202020204" pitchFamily="34" charset="0"/>
              </a:rPr>
              <a:t>enabled by the acquisition reform</a:t>
            </a:r>
            <a:r>
              <a:rPr kumimoji="0" lang="en-US" altLang="en-US" sz="1400" b="0" i="0" u="none" strike="noStrike" kern="1200" cap="none" spc="0" normalizeH="0" baseline="0" noProof="0" dirty="0">
                <a:ln>
                  <a:noFill/>
                </a:ln>
                <a:solidFill>
                  <a:prstClr val="black"/>
                </a:solidFill>
                <a:effectLst/>
                <a:uLnTx/>
                <a:uFillTx/>
                <a:latin typeface="Helvetica" pitchFamily="2" charset="0"/>
                <a:ea typeface="Calibri Light" panose="020F0302020204030204" pitchFamily="34" charset="0"/>
                <a:cs typeface="Arial" panose="020B0604020202020204" pitchFamily="34" charset="0"/>
              </a:rPr>
              <a:t>. Critical to this improved Industrial relationship better understanding in Industry of pressures on funding, procedural inhibitions and promoting the </a:t>
            </a:r>
            <a:r>
              <a:rPr kumimoji="0" lang="en-US" altLang="en-US" sz="1400" b="1" i="0" u="none" strike="noStrike" kern="1200" cap="none" spc="0" normalizeH="0" baseline="0" noProof="0" dirty="0">
                <a:ln>
                  <a:noFill/>
                </a:ln>
                <a:solidFill>
                  <a:prstClr val="black"/>
                </a:solidFill>
                <a:effectLst/>
                <a:uLnTx/>
                <a:uFillTx/>
                <a:latin typeface="Helvetica" pitchFamily="2" charset="0"/>
                <a:ea typeface="Calibri Light" panose="020F0302020204030204" pitchFamily="34" charset="0"/>
                <a:cs typeface="Arial" panose="020B0604020202020204" pitchFamily="34" charset="0"/>
              </a:rPr>
              <a:t>availability of enterprise Intellectual Property (IP)</a:t>
            </a:r>
            <a:r>
              <a:rPr kumimoji="0" lang="en-US" altLang="en-US" sz="1400" b="0" i="0" u="none" strike="noStrike" kern="1200" cap="none" spc="0" normalizeH="0" baseline="0" noProof="0" dirty="0">
                <a:ln>
                  <a:noFill/>
                </a:ln>
                <a:solidFill>
                  <a:prstClr val="black"/>
                </a:solidFill>
                <a:effectLst/>
                <a:uLnTx/>
                <a:uFillTx/>
                <a:latin typeface="Helvetica" pitchFamily="2" charset="0"/>
                <a:ea typeface="Calibri Light" panose="020F0302020204030204" pitchFamily="34" charset="0"/>
                <a:cs typeface="Arial" panose="020B0604020202020204" pitchFamily="34" charset="0"/>
              </a:rPr>
              <a:t>. </a:t>
            </a:r>
            <a:br>
              <a:rPr kumimoji="0" lang="en-US" altLang="en-US" sz="1400" b="0" i="0" u="none" strike="noStrike" kern="1200" cap="none" spc="0" normalizeH="0" baseline="0" noProof="0" dirty="0">
                <a:ln>
                  <a:noFill/>
                </a:ln>
                <a:solidFill>
                  <a:prstClr val="black"/>
                </a:solidFill>
                <a:effectLst/>
                <a:uLnTx/>
                <a:uFillTx/>
                <a:latin typeface="Helvetica" pitchFamily="2" charset="0"/>
                <a:ea typeface="Calibri Light" panose="020F0302020204030204" pitchFamily="34" charset="0"/>
                <a:cs typeface="Arial" panose="020B0604020202020204" pitchFamily="34" charset="0"/>
              </a:rPr>
            </a:br>
            <a:r>
              <a:rPr kumimoji="0" lang="en-US" altLang="en-US" sz="1400" b="0" i="0" u="none" strike="noStrike" kern="1200" cap="none" spc="0" normalizeH="0" baseline="0" noProof="0" dirty="0">
                <a:ln>
                  <a:noFill/>
                </a:ln>
                <a:solidFill>
                  <a:prstClr val="black"/>
                </a:solidFill>
                <a:effectLst/>
                <a:uLnTx/>
                <a:uFillTx/>
                <a:latin typeface="Helvetica" pitchFamily="2" charset="0"/>
                <a:ea typeface="Calibri Light" panose="020F0302020204030204" pitchFamily="34" charset="0"/>
                <a:cs typeface="Arial" panose="020B0604020202020204" pitchFamily="34" charset="0"/>
              </a:rPr>
              <a:t>Key to the IP challenge will be the incentives that promote Industry willingness to share. Industry must work differently if it is to contribute to the ‘constant competition’ imperative. </a:t>
            </a:r>
            <a:endParaRPr kumimoji="0" lang="en-US" altLang="en-US" sz="1400" b="0" i="0" u="none" strike="noStrike" kern="1200" cap="none" spc="0" normalizeH="0" baseline="0" noProof="0" dirty="0">
              <a:ln>
                <a:noFill/>
              </a:ln>
              <a:solidFill>
                <a:prstClr val="black"/>
              </a:solidFill>
              <a:effectLst/>
              <a:uLnTx/>
              <a:uFillTx/>
              <a:latin typeface="Helvetica" pitchFamily="2" charset="0"/>
              <a:ea typeface="+mn-ea"/>
              <a:cs typeface="+mn-cs"/>
            </a:endParaRPr>
          </a:p>
          <a:p>
            <a:pPr marL="685800" marR="0" lvl="1" indent="-22860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altLang="en-US" sz="1400" b="0" i="0" u="none" strike="noStrike" kern="1200" cap="none" spc="0" normalizeH="0" baseline="0" noProof="0" dirty="0">
                <a:ln>
                  <a:noFill/>
                </a:ln>
                <a:solidFill>
                  <a:prstClr val="black"/>
                </a:solidFill>
                <a:effectLst/>
                <a:uLnTx/>
                <a:uFillTx/>
                <a:latin typeface="Helvetica" pitchFamily="2" charset="0"/>
                <a:ea typeface="Calibri Light" panose="020F0302020204030204" pitchFamily="34" charset="0"/>
                <a:cs typeface="Arial" panose="020B0604020202020204" pitchFamily="34" charset="0"/>
              </a:rPr>
              <a:t>Key to the </a:t>
            </a:r>
            <a:r>
              <a:rPr kumimoji="0" lang="en-US" altLang="en-US" sz="1400" b="1" i="0" u="none" strike="noStrike" kern="1200" cap="none" spc="0" normalizeH="0" baseline="0" noProof="0" dirty="0">
                <a:ln>
                  <a:noFill/>
                </a:ln>
                <a:solidFill>
                  <a:prstClr val="black"/>
                </a:solidFill>
                <a:effectLst/>
                <a:uLnTx/>
                <a:uFillTx/>
                <a:latin typeface="Helvetica" pitchFamily="2" charset="0"/>
                <a:ea typeface="Calibri Light" panose="020F0302020204030204" pitchFamily="34" charset="0"/>
                <a:cs typeface="Arial" panose="020B0604020202020204" pitchFamily="34" charset="0"/>
              </a:rPr>
              <a:t>dynamic leadership</a:t>
            </a:r>
            <a:r>
              <a:rPr kumimoji="0" lang="en-US" altLang="en-US" sz="1400" b="0" i="0" u="none" strike="noStrike" kern="1200" cap="none" spc="0" normalizeH="0" baseline="0" noProof="0" dirty="0">
                <a:ln>
                  <a:noFill/>
                </a:ln>
                <a:solidFill>
                  <a:prstClr val="black"/>
                </a:solidFill>
                <a:effectLst/>
                <a:uLnTx/>
                <a:uFillTx/>
                <a:latin typeface="Helvetica" pitchFamily="2" charset="0"/>
                <a:ea typeface="Calibri Light" panose="020F0302020204030204" pitchFamily="34" charset="0"/>
                <a:cs typeface="Arial" panose="020B0604020202020204" pitchFamily="34" charset="0"/>
              </a:rPr>
              <a:t> is the evolution of </a:t>
            </a:r>
            <a:r>
              <a:rPr kumimoji="0" lang="en-US" altLang="en-US" sz="1400" b="1" i="0" u="none" strike="noStrike" kern="1200" cap="none" spc="0" normalizeH="0" baseline="0" noProof="0" dirty="0">
                <a:ln>
                  <a:noFill/>
                </a:ln>
                <a:solidFill>
                  <a:prstClr val="black"/>
                </a:solidFill>
                <a:effectLst/>
                <a:uLnTx/>
                <a:uFillTx/>
                <a:latin typeface="Helvetica" pitchFamily="2" charset="0"/>
                <a:ea typeface="Calibri Light" panose="020F0302020204030204" pitchFamily="34" charset="0"/>
                <a:cs typeface="Arial" panose="020B0604020202020204" pitchFamily="34" charset="0"/>
              </a:rPr>
              <a:t>what does MDI mean to the UK</a:t>
            </a:r>
            <a:r>
              <a:rPr kumimoji="0" lang="en-US" altLang="en-US" sz="1400" b="0" i="0" u="none" strike="noStrike" kern="1200" cap="none" spc="0" normalizeH="0" baseline="0" noProof="0" dirty="0">
                <a:ln>
                  <a:noFill/>
                </a:ln>
                <a:solidFill>
                  <a:prstClr val="black"/>
                </a:solidFill>
                <a:effectLst/>
                <a:uLnTx/>
                <a:uFillTx/>
                <a:latin typeface="Helvetica" pitchFamily="2" charset="0"/>
                <a:ea typeface="Calibri Light" panose="020F0302020204030204" pitchFamily="34" charset="0"/>
                <a:cs typeface="Arial" panose="020B0604020202020204" pitchFamily="34" charset="0"/>
              </a:rPr>
              <a:t>? </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GB" sz="1400" b="1" i="0" u="none" strike="noStrike" kern="1200" cap="none" spc="0" normalizeH="0" baseline="0" noProof="0" dirty="0">
                <a:ln>
                  <a:noFill/>
                </a:ln>
                <a:solidFill>
                  <a:prstClr val="black"/>
                </a:solidFill>
                <a:effectLst/>
                <a:uLnTx/>
                <a:uFillTx/>
                <a:latin typeface="Helvetica" pitchFamily="2" charset="0"/>
                <a:ea typeface="+mn-ea"/>
                <a:cs typeface="+mn-cs"/>
              </a:rPr>
              <a:t>The integrating brain</a:t>
            </a:r>
            <a:r>
              <a:rPr kumimoji="0" lang="en-GB" sz="1400" b="0" i="0" u="none" strike="noStrike" kern="1200" cap="none" spc="0" normalizeH="0" baseline="0" noProof="0" dirty="0">
                <a:ln>
                  <a:noFill/>
                </a:ln>
                <a:solidFill>
                  <a:prstClr val="black"/>
                </a:solidFill>
                <a:effectLst/>
                <a:uLnTx/>
                <a:uFillTx/>
                <a:latin typeface="Helvetica" pitchFamily="2" charset="0"/>
                <a:ea typeface="+mn-ea"/>
                <a:cs typeface="+mn-cs"/>
              </a:rPr>
              <a:t> and architects at Industrial levels may come from the role of the proposed Integration Design Authority or Organisation (IDA or IDO), and its supporting infrastructure, </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black"/>
                </a:solidFill>
                <a:effectLst/>
                <a:uLnTx/>
                <a:uFillTx/>
                <a:latin typeface="Helvetica" pitchFamily="2" charset="0"/>
                <a:ea typeface="+mn-ea"/>
                <a:cs typeface="+mn-cs"/>
              </a:rPr>
              <a:t>Do not conflate MDI with Digital or IT with </a:t>
            </a:r>
            <a:r>
              <a:rPr kumimoji="0" lang="en-GB" sz="1400" b="1" i="0" u="none" strike="noStrike" kern="1200" cap="none" spc="0" normalizeH="0" baseline="0" noProof="0" dirty="0">
                <a:ln>
                  <a:noFill/>
                </a:ln>
                <a:solidFill>
                  <a:prstClr val="black"/>
                </a:solidFill>
                <a:effectLst/>
                <a:uLnTx/>
                <a:uFillTx/>
                <a:latin typeface="Helvetica" pitchFamily="2" charset="0"/>
                <a:ea typeface="+mn-ea"/>
                <a:cs typeface="+mn-cs"/>
              </a:rPr>
              <a:t>networked or business integration</a:t>
            </a:r>
            <a:r>
              <a:rPr kumimoji="0" lang="en-GB" sz="1400" b="0" i="0" u="none" strike="noStrike" kern="1200" cap="none" spc="0" normalizeH="0" baseline="0" noProof="0" dirty="0">
                <a:ln>
                  <a:noFill/>
                </a:ln>
                <a:solidFill>
                  <a:prstClr val="black"/>
                </a:solidFill>
                <a:effectLst/>
                <a:uLnTx/>
                <a:uFillTx/>
                <a:latin typeface="Helvetica" pitchFamily="2" charset="0"/>
                <a:ea typeface="+mn-ea"/>
                <a:cs typeface="+mn-cs"/>
              </a:rPr>
              <a:t> (coherence) vs equipment integration. MDI is a lot more than Data and Networks.  However, at the same time, </a:t>
            </a:r>
            <a:r>
              <a:rPr kumimoji="0" lang="en-GB" sz="1400" b="1" i="0" u="none" strike="noStrike" kern="1200" cap="none" spc="0" normalizeH="0" baseline="0" noProof="0" dirty="0">
                <a:ln>
                  <a:noFill/>
                </a:ln>
                <a:solidFill>
                  <a:prstClr val="black"/>
                </a:solidFill>
                <a:effectLst/>
                <a:uLnTx/>
                <a:uFillTx/>
                <a:latin typeface="Helvetica" pitchFamily="2" charset="0"/>
                <a:ea typeface="+mn-ea"/>
                <a:cs typeface="+mn-cs"/>
              </a:rPr>
              <a:t>we need data and networks</a:t>
            </a:r>
            <a:r>
              <a:rPr kumimoji="0" lang="en-GB" sz="1400" b="0" i="0" u="none" strike="noStrike" kern="1200" cap="none" spc="0" normalizeH="0" baseline="0" noProof="0" dirty="0">
                <a:ln>
                  <a:noFill/>
                </a:ln>
                <a:solidFill>
                  <a:prstClr val="black"/>
                </a:solidFill>
                <a:effectLst/>
                <a:uLnTx/>
                <a:uFillTx/>
                <a:latin typeface="Helvetica" pitchFamily="2" charset="0"/>
                <a:ea typeface="+mn-ea"/>
                <a:cs typeface="+mn-cs"/>
              </a:rPr>
              <a:t> geared to support it </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black"/>
                </a:solidFill>
                <a:effectLst/>
                <a:uLnTx/>
                <a:uFillTx/>
                <a:latin typeface="Helvetica" pitchFamily="2" charset="0"/>
                <a:ea typeface="+mn-ea"/>
                <a:cs typeface="+mn-cs"/>
              </a:rPr>
              <a:t>Industry 4.0 is about competition of </a:t>
            </a:r>
            <a:r>
              <a:rPr kumimoji="0" lang="en-GB" sz="1400" b="1" i="0" u="none" strike="noStrike" kern="1200" cap="none" spc="0" normalizeH="0" baseline="0" noProof="0" dirty="0">
                <a:ln>
                  <a:noFill/>
                </a:ln>
                <a:solidFill>
                  <a:prstClr val="black"/>
                </a:solidFill>
                <a:effectLst/>
                <a:uLnTx/>
                <a:uFillTx/>
                <a:latin typeface="Helvetica" pitchFamily="2" charset="0"/>
                <a:ea typeface="+mn-ea"/>
                <a:cs typeface="+mn-cs"/>
              </a:rPr>
              <a:t>operating models</a:t>
            </a:r>
            <a:r>
              <a:rPr kumimoji="0" lang="en-GB" sz="1400" b="0" i="0" u="none" strike="noStrike" kern="1200" cap="none" spc="0" normalizeH="0" baseline="0" noProof="0" dirty="0">
                <a:ln>
                  <a:noFill/>
                </a:ln>
                <a:solidFill>
                  <a:prstClr val="black"/>
                </a:solidFill>
                <a:effectLst/>
                <a:uLnTx/>
                <a:uFillTx/>
                <a:latin typeface="Helvetica" pitchFamily="2" charset="0"/>
                <a:ea typeface="+mn-ea"/>
                <a:cs typeface="+mn-cs"/>
              </a:rPr>
              <a:t>  (A commercial example is Amazon or Uber, a military example is 3D printed drone swarms)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black"/>
                </a:solidFill>
                <a:effectLst/>
                <a:uLnTx/>
                <a:uFillTx/>
                <a:latin typeface="Helvetica" pitchFamily="2" charset="0"/>
                <a:ea typeface="+mn-ea"/>
                <a:cs typeface="+mn-cs"/>
              </a:rPr>
              <a:t>One way to </a:t>
            </a:r>
            <a:r>
              <a:rPr kumimoji="0" lang="en-GB" sz="1400" b="1" i="0" u="none" strike="noStrike" kern="1200" cap="none" spc="0" normalizeH="0" baseline="0" noProof="0" dirty="0">
                <a:ln>
                  <a:noFill/>
                </a:ln>
                <a:solidFill>
                  <a:prstClr val="black"/>
                </a:solidFill>
                <a:effectLst/>
                <a:uLnTx/>
                <a:uFillTx/>
                <a:latin typeface="Helvetica" pitchFamily="2" charset="0"/>
                <a:ea typeface="+mn-ea"/>
                <a:cs typeface="+mn-cs"/>
              </a:rPr>
              <a:t>engage industry</a:t>
            </a:r>
            <a:r>
              <a:rPr kumimoji="0" lang="en-GB" sz="1400" b="0" i="0" u="none" strike="noStrike" kern="1200" cap="none" spc="0" normalizeH="0" baseline="0" noProof="0" dirty="0">
                <a:ln>
                  <a:noFill/>
                </a:ln>
                <a:solidFill>
                  <a:prstClr val="black"/>
                </a:solidFill>
                <a:effectLst/>
                <a:uLnTx/>
                <a:uFillTx/>
                <a:latin typeface="Helvetica" pitchFamily="2" charset="0"/>
                <a:ea typeface="+mn-ea"/>
                <a:cs typeface="+mn-cs"/>
              </a:rPr>
              <a:t> productively is to give them paid and useful work to do. linked to pilot MDI programmes based on urgent operational need and the use of </a:t>
            </a:r>
            <a:r>
              <a:rPr kumimoji="0" lang="en-GB" sz="1400" b="0" i="0" u="none" strike="noStrike" kern="1200" cap="none" spc="0" normalizeH="0" baseline="0" noProof="0" dirty="0" err="1">
                <a:ln>
                  <a:noFill/>
                </a:ln>
                <a:solidFill>
                  <a:prstClr val="black"/>
                </a:solidFill>
                <a:effectLst/>
                <a:uLnTx/>
                <a:uFillTx/>
                <a:latin typeface="Helvetica" pitchFamily="2" charset="0"/>
                <a:ea typeface="+mn-ea"/>
                <a:cs typeface="+mn-cs"/>
              </a:rPr>
              <a:t>StratCom’s</a:t>
            </a:r>
            <a:r>
              <a:rPr kumimoji="0" lang="en-GB" sz="1400" b="0" i="0" u="none" strike="noStrike" kern="1200" cap="none" spc="0" normalizeH="0" baseline="0" noProof="0" dirty="0">
                <a:ln>
                  <a:noFill/>
                </a:ln>
                <a:solidFill>
                  <a:prstClr val="black"/>
                </a:solidFill>
                <a:effectLst/>
                <a:uLnTx/>
                <a:uFillTx/>
                <a:latin typeface="Helvetica" pitchFamily="2" charset="0"/>
                <a:ea typeface="+mn-ea"/>
                <a:cs typeface="+mn-cs"/>
              </a:rPr>
              <a:t> strategic fund..</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GB" sz="1400" b="1" i="0" u="none" strike="noStrike" kern="1200" cap="none" spc="0" normalizeH="0" baseline="0" noProof="0" dirty="0">
                <a:ln>
                  <a:noFill/>
                </a:ln>
                <a:solidFill>
                  <a:prstClr val="black"/>
                </a:solidFill>
                <a:effectLst/>
                <a:uLnTx/>
                <a:uFillTx/>
                <a:latin typeface="Helvetica" pitchFamily="2" charset="0"/>
                <a:ea typeface="+mn-ea"/>
                <a:cs typeface="+mn-cs"/>
              </a:rPr>
              <a:t>Educate, empower, resource and incentivise leadership </a:t>
            </a:r>
            <a:r>
              <a:rPr kumimoji="0" lang="en-GB" sz="1400" b="0" i="0" u="none" strike="noStrike" kern="1200" cap="none" spc="0" normalizeH="0" baseline="0" noProof="0" dirty="0">
                <a:ln>
                  <a:noFill/>
                </a:ln>
                <a:solidFill>
                  <a:prstClr val="black"/>
                </a:solidFill>
                <a:effectLst/>
                <a:uLnTx/>
                <a:uFillTx/>
                <a:latin typeface="Helvetica" pitchFamily="2" charset="0"/>
                <a:ea typeface="+mn-ea"/>
                <a:cs typeface="+mn-cs"/>
              </a:rPr>
              <a:t>of expanded business unit networking with a focus on network value – relevance, responsiveness, resilience,</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327134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ACE7BA-5ABB-2111-BA1E-657F631B5E63}"/>
              </a:ext>
            </a:extLst>
          </p:cNvPr>
          <p:cNvSpPr>
            <a:spLocks noGrp="1"/>
          </p:cNvSpPr>
          <p:nvPr>
            <p:ph type="title"/>
          </p:nvPr>
        </p:nvSpPr>
        <p:spPr/>
        <p:txBody>
          <a:bodyPr>
            <a:normAutofit/>
          </a:bodyPr>
          <a:lstStyle/>
          <a:p>
            <a:r>
              <a:rPr lang="en-US" dirty="0"/>
              <a:t>MDI WG input</a:t>
            </a:r>
          </a:p>
        </p:txBody>
      </p:sp>
      <p:sp>
        <p:nvSpPr>
          <p:cNvPr id="4" name="Slide Number Placeholder 3">
            <a:extLst>
              <a:ext uri="{FF2B5EF4-FFF2-40B4-BE49-F238E27FC236}">
                <a16:creationId xmlns:a16="http://schemas.microsoft.com/office/drawing/2014/main" id="{CF9F2C7C-7453-97F7-CA63-AAE24117AC5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1F6EB8-9891-4050-938B-0703392E4F5D}" type="slidenum">
              <a:rPr kumimoji="0" lang="en-GB" sz="2400" b="1" i="0" u="none" strike="noStrike" kern="1200" cap="none" spc="0" normalizeH="0" baseline="0" noProof="0" smtClean="0">
                <a:ln>
                  <a:noFill/>
                </a:ln>
                <a:solidFill>
                  <a:prstClr val="black">
                    <a:lumMod val="95000"/>
                    <a:lumOff val="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GB" sz="2400" b="1"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mn-cs"/>
            </a:endParaRPr>
          </a:p>
        </p:txBody>
      </p:sp>
      <p:sp>
        <p:nvSpPr>
          <p:cNvPr id="5" name="Content Placeholder 4">
            <a:extLst>
              <a:ext uri="{FF2B5EF4-FFF2-40B4-BE49-F238E27FC236}">
                <a16:creationId xmlns:a16="http://schemas.microsoft.com/office/drawing/2014/main" id="{80784CF9-C190-12A3-9D8A-8B838CC8CEDC}"/>
              </a:ext>
            </a:extLst>
          </p:cNvPr>
          <p:cNvSpPr txBox="1">
            <a:spLocks/>
          </p:cNvSpPr>
          <p:nvPr/>
        </p:nvSpPr>
        <p:spPr>
          <a:xfrm>
            <a:off x="137770" y="1009768"/>
            <a:ext cx="11941341" cy="500735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Recommendations for Phase 3b</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Support and work with MOD, and specifically the </a:t>
            </a:r>
            <a:r>
              <a:rPr kumimoji="0" lang="en-GB" sz="1800" b="0" i="0" u="none" strike="noStrike" kern="1200" cap="none" spc="0" normalizeH="0" baseline="0" noProof="0" dirty="0" err="1">
                <a:ln>
                  <a:noFill/>
                </a:ln>
                <a:solidFill>
                  <a:prstClr val="black"/>
                </a:solidFill>
                <a:effectLst/>
                <a:uLnTx/>
                <a:uFillTx/>
                <a:latin typeface="Calibri" panose="020F0502020204030204"/>
                <a:ea typeface="+mn-ea"/>
                <a:cs typeface="+mn-cs"/>
              </a:rPr>
              <a:t>UKStratCom’s</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MDI </a:t>
            </a: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Change Programme, </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to drive forward in co-creational consultative relationship the enterprise issues which Industry can support, within the objectives of efficiency and pace to mutual benefit. </a:t>
            </a:r>
            <a:b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Access industry experience to help in the absence of a dedicated external Systems Integrator in areas such as the development of the Integration Design Authority or Organisation (IDA or IDO).</a:t>
            </a:r>
            <a:b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Provide an Industry Advisory Board of proven experts and breakthrough events that allows Senior Leadership from all parties to immerse themselves in the fundamentals of MDI to build a delivery partnership for MDI. </a:t>
            </a:r>
            <a:b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Develop, build, and communicate an Integrated Delivery &amp; Performance Specification for MDI.</a:t>
            </a:r>
            <a:b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Explore how financial and oil ‘majors’ share data securely and cost effectively for ‘information advantage’. </a:t>
            </a:r>
            <a:b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Develop an understanding of the enablers that digital backbone programme must deliver if the connectivity and machine learning requirements are to be met, exploring cost effective accelerators to prevent a ‘major programme’ type procurement process </a:t>
            </a:r>
          </a:p>
          <a:p>
            <a:pPr marL="228600" marR="0" lvl="0" indent="-228600" algn="l" defTabSz="914400" rtl="0" eaLnBrk="1" fontAlgn="auto" latinLnBrk="0" hangingPunct="1">
              <a:lnSpc>
                <a:spcPct val="90000"/>
              </a:lnSpc>
              <a:spcBef>
                <a:spcPts val="300"/>
              </a:spcBef>
              <a:spcAft>
                <a:spcPts val="30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98003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FDB1CC-670D-4848-8001-03AB4A3B2EE4}"/>
              </a:ext>
            </a:extLst>
          </p:cNvPr>
          <p:cNvSpPr>
            <a:spLocks noGrp="1"/>
          </p:cNvSpPr>
          <p:nvPr>
            <p:ph type="title"/>
          </p:nvPr>
        </p:nvSpPr>
        <p:spPr/>
        <p:txBody>
          <a:bodyPr/>
          <a:lstStyle/>
          <a:p>
            <a:r>
              <a:rPr lang="en-GB"/>
              <a:t>Activities Landscape – </a:t>
            </a:r>
            <a:r>
              <a:rPr lang="en-GB" err="1"/>
              <a:t>SharpCloud</a:t>
            </a:r>
            <a:r>
              <a:rPr lang="en-GB"/>
              <a:t> “as is”</a:t>
            </a:r>
          </a:p>
        </p:txBody>
      </p:sp>
      <p:sp>
        <p:nvSpPr>
          <p:cNvPr id="4" name="Slide Number Placeholder 3">
            <a:extLst>
              <a:ext uri="{FF2B5EF4-FFF2-40B4-BE49-F238E27FC236}">
                <a16:creationId xmlns:a16="http://schemas.microsoft.com/office/drawing/2014/main" id="{89552731-DD1A-4612-B4A0-43BB853DDBB8}"/>
              </a:ext>
            </a:extLst>
          </p:cNvPr>
          <p:cNvSpPr>
            <a:spLocks noGrp="1"/>
          </p:cNvSpPr>
          <p:nvPr>
            <p:ph type="sldNum" sz="quarter" idx="12"/>
          </p:nvPr>
        </p:nvSpPr>
        <p:spPr>
          <a:xfrm>
            <a:off x="9474369" y="6487575"/>
            <a:ext cx="2743041" cy="365125"/>
          </a:xfrm>
        </p:spPr>
        <p:txBody>
          <a:bodyPr/>
          <a:lstStyle/>
          <a:p>
            <a:pPr defTabSz="1218072" fontAlgn="base">
              <a:spcBef>
                <a:spcPct val="0"/>
              </a:spcBef>
              <a:spcAft>
                <a:spcPct val="0"/>
              </a:spcAft>
            </a:pPr>
            <a:fld id="{391F6EB8-9891-4050-938B-0703392E4F5D}" type="slidenum">
              <a:rPr lang="en-GB">
                <a:solidFill>
                  <a:prstClr val="black">
                    <a:tint val="75000"/>
                  </a:prstClr>
                </a:solidFill>
                <a:latin typeface="Arial" pitchFamily="-72" charset="0"/>
                <a:ea typeface="ＭＳ Ｐゴシック" pitchFamily="-72" charset="-128"/>
              </a:rPr>
              <a:pPr defTabSz="1218072" fontAlgn="base">
                <a:spcBef>
                  <a:spcPct val="0"/>
                </a:spcBef>
                <a:spcAft>
                  <a:spcPct val="0"/>
                </a:spcAft>
              </a:pPr>
              <a:t>8</a:t>
            </a:fld>
            <a:endParaRPr lang="en-GB">
              <a:solidFill>
                <a:prstClr val="black">
                  <a:tint val="75000"/>
                </a:prstClr>
              </a:solidFill>
              <a:latin typeface="Arial" pitchFamily="-72" charset="0"/>
              <a:ea typeface="ＭＳ Ｐゴシック" pitchFamily="-72" charset="-128"/>
            </a:endParaRPr>
          </a:p>
        </p:txBody>
      </p:sp>
      <p:pic>
        <p:nvPicPr>
          <p:cNvPr id="8" name="Picture 7">
            <a:extLst>
              <a:ext uri="{FF2B5EF4-FFF2-40B4-BE49-F238E27FC236}">
                <a16:creationId xmlns:a16="http://schemas.microsoft.com/office/drawing/2014/main" id="{8521A6EC-B29E-D659-CC04-BF95B2CE94B8}"/>
              </a:ext>
            </a:extLst>
          </p:cNvPr>
          <p:cNvPicPr>
            <a:picLocks noChangeAspect="1"/>
          </p:cNvPicPr>
          <p:nvPr/>
        </p:nvPicPr>
        <p:blipFill>
          <a:blip r:embed="rId2"/>
          <a:stretch>
            <a:fillRect/>
          </a:stretch>
        </p:blipFill>
        <p:spPr>
          <a:xfrm>
            <a:off x="353" y="1051663"/>
            <a:ext cx="12042803" cy="4754676"/>
          </a:xfrm>
          <a:prstGeom prst="rect">
            <a:avLst/>
          </a:prstGeom>
        </p:spPr>
      </p:pic>
    </p:spTree>
    <p:extLst>
      <p:ext uri="{BB962C8B-B14F-4D97-AF65-F5344CB8AC3E}">
        <p14:creationId xmlns:p14="http://schemas.microsoft.com/office/powerpoint/2010/main" val="388489684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ACE7BA-5ABB-2111-BA1E-657F631B5E63}"/>
              </a:ext>
            </a:extLst>
          </p:cNvPr>
          <p:cNvSpPr>
            <a:spLocks noGrp="1"/>
          </p:cNvSpPr>
          <p:nvPr>
            <p:ph type="title"/>
          </p:nvPr>
        </p:nvSpPr>
        <p:spPr/>
        <p:txBody>
          <a:bodyPr>
            <a:normAutofit/>
          </a:bodyPr>
          <a:lstStyle/>
          <a:p>
            <a:r>
              <a:rPr lang="en-US" dirty="0"/>
              <a:t>MDI WG input</a:t>
            </a:r>
          </a:p>
        </p:txBody>
      </p:sp>
      <p:sp>
        <p:nvSpPr>
          <p:cNvPr id="4" name="Slide Number Placeholder 3">
            <a:extLst>
              <a:ext uri="{FF2B5EF4-FFF2-40B4-BE49-F238E27FC236}">
                <a16:creationId xmlns:a16="http://schemas.microsoft.com/office/drawing/2014/main" id="{CF9F2C7C-7453-97F7-CA63-AAE24117AC5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1F6EB8-9891-4050-938B-0703392E4F5D}" type="slidenum">
              <a:rPr kumimoji="0" lang="en-GB" sz="2400" b="1" i="0" u="none" strike="noStrike" kern="1200" cap="none" spc="0" normalizeH="0" baseline="0" noProof="0" smtClean="0">
                <a:ln>
                  <a:noFill/>
                </a:ln>
                <a:solidFill>
                  <a:prstClr val="black">
                    <a:lumMod val="95000"/>
                    <a:lumOff val="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GB" sz="2400" b="1"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mn-cs"/>
            </a:endParaRPr>
          </a:p>
        </p:txBody>
      </p:sp>
      <p:sp>
        <p:nvSpPr>
          <p:cNvPr id="5" name="Content Placeholder 4">
            <a:extLst>
              <a:ext uri="{FF2B5EF4-FFF2-40B4-BE49-F238E27FC236}">
                <a16:creationId xmlns:a16="http://schemas.microsoft.com/office/drawing/2014/main" id="{80784CF9-C190-12A3-9D8A-8B838CC8CEDC}"/>
              </a:ext>
            </a:extLst>
          </p:cNvPr>
          <p:cNvSpPr txBox="1">
            <a:spLocks/>
          </p:cNvSpPr>
          <p:nvPr/>
        </p:nvSpPr>
        <p:spPr>
          <a:xfrm>
            <a:off x="185230" y="1185425"/>
            <a:ext cx="11821540" cy="500735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500"/>
              </a:spcBef>
              <a:spcAft>
                <a:spcPts val="600"/>
              </a:spcAft>
              <a:buClrTx/>
              <a:buSzTx/>
              <a:buFont typeface="Arial" panose="020B0604020202020204" pitchFamily="34" charset="0"/>
              <a:buChar char="•"/>
              <a:tabLst/>
              <a:defRPr/>
            </a:pPr>
            <a:r>
              <a:rPr kumimoji="0" lang="en-GB" sz="2000" b="0" i="0" u="none" strike="noStrike" kern="1200" cap="none" spc="30" normalizeH="0" baseline="0" noProof="0" dirty="0">
                <a:ln>
                  <a:noFill/>
                </a:ln>
                <a:solidFill>
                  <a:prstClr val="black"/>
                </a:solidFill>
                <a:effectLst/>
                <a:uLnTx/>
                <a:uFillTx/>
                <a:latin typeface="Calibri" panose="020F0502020204030204"/>
                <a:ea typeface="+mn-ea"/>
                <a:cs typeface="+mn-cs"/>
              </a:rPr>
              <a:t>Programme:</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rPr>
              <a:t>4th October 22 (2 hours) - MDI update and cross-sector briefing – virtual </a:t>
            </a:r>
            <a:br>
              <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MDI update, including discussion of the recent integration diagnostic and cross-sector briefings from financial services. </a:t>
            </a:r>
          </a:p>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endPar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rPr>
              <a:t>16th November 22 (4 hours) – in person and virtual town hall (Airbus Defence &amp; Space, Stevenage)</a:t>
            </a:r>
            <a:br>
              <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Supported by guest speakers the session will get under the skin of </a:t>
            </a:r>
            <a:r>
              <a:rPr kumimoji="0" lang="en-GB" sz="2000" b="0" i="0" u="none" strike="noStrike" kern="1200" cap="none" spc="0" normalizeH="0" baseline="0" noProof="0" dirty="0" err="1">
                <a:ln>
                  <a:noFill/>
                </a:ln>
                <a:solidFill>
                  <a:prstClr val="black"/>
                </a:solidFill>
                <a:effectLst/>
                <a:uLnTx/>
                <a:uFillTx/>
                <a:latin typeface="Calibri" panose="020F0502020204030204"/>
                <a:ea typeface="+mn-ea"/>
                <a:cs typeface="+mn-cs"/>
              </a:rPr>
              <a:t>UKStratCom</a:t>
            </a: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 plans and progress, and the opportunity drive further enterprise coherence. </a:t>
            </a:r>
          </a:p>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endPar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rPr>
              <a:t>December 22 – Acquisition Reform including Mission Data for Information Advantage – virtual</a:t>
            </a:r>
            <a:endPar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endPar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rPr>
              <a:t>January 23 – Agile Stance Campaign and Logistics – virtual:</a:t>
            </a:r>
            <a:endPar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endPar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rPr>
              <a:t>February 23 – Integration Design Authority – virtual:</a:t>
            </a:r>
            <a:endPar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685800" marR="0" lvl="1" indent="-228600" algn="l" defTabSz="914400" rtl="0" eaLnBrk="1" fontAlgn="auto" latinLnBrk="0" hangingPunct="1">
              <a:lnSpc>
                <a:spcPct val="90000"/>
              </a:lnSpc>
              <a:spcBef>
                <a:spcPts val="500"/>
              </a:spcBef>
              <a:spcAft>
                <a:spcPts val="600"/>
              </a:spcAft>
              <a:buClrTx/>
              <a:buSzTx/>
              <a:buFont typeface="Arial" panose="020B0604020202020204" pitchFamily="34" charset="0"/>
              <a:buChar char="•"/>
              <a:tabLst/>
              <a:defRPr/>
            </a:pPr>
            <a:endParaRPr kumimoji="0" lang="en-GB" sz="1600" b="0" i="0" u="none" strike="noStrike" kern="1200" cap="none" spc="30" normalizeH="0" baseline="0" noProof="0" dirty="0">
              <a:ln>
                <a:noFill/>
              </a:ln>
              <a:solidFill>
                <a:prstClr val="black"/>
              </a:solidFill>
              <a:effectLst/>
              <a:uLnTx/>
              <a:uFillTx/>
              <a:latin typeface="Calibri" panose="020F0502020204030204"/>
              <a:ea typeface="+mn-ea"/>
              <a:cs typeface="+mn-cs"/>
            </a:endParaRPr>
          </a:p>
          <a:p>
            <a:pPr marL="685800" marR="0" lvl="1" indent="-228600" algn="l" defTabSz="914400" rtl="0" eaLnBrk="1" fontAlgn="auto" latinLnBrk="0" hangingPunct="1">
              <a:lnSpc>
                <a:spcPct val="90000"/>
              </a:lnSpc>
              <a:spcBef>
                <a:spcPts val="500"/>
              </a:spcBef>
              <a:spcAft>
                <a:spcPts val="60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567120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47C865-92E7-4DB2-ADAC-FED1B18D92E4}"/>
              </a:ext>
            </a:extLst>
          </p:cNvPr>
          <p:cNvSpPr>
            <a:spLocks noGrp="1"/>
          </p:cNvSpPr>
          <p:nvPr>
            <p:ph type="ctrTitle"/>
          </p:nvPr>
        </p:nvSpPr>
        <p:spPr/>
        <p:txBody>
          <a:bodyPr/>
          <a:lstStyle/>
          <a:p>
            <a:r>
              <a:rPr lang="en-GB" dirty="0"/>
              <a:t>Team Defence Executive Team</a:t>
            </a:r>
          </a:p>
        </p:txBody>
      </p:sp>
      <p:sp>
        <p:nvSpPr>
          <p:cNvPr id="3" name="Subtitle 2">
            <a:extLst>
              <a:ext uri="{FF2B5EF4-FFF2-40B4-BE49-F238E27FC236}">
                <a16:creationId xmlns:a16="http://schemas.microsoft.com/office/drawing/2014/main" id="{2393E735-376F-4ECD-8619-A327F28752A6}"/>
              </a:ext>
            </a:extLst>
          </p:cNvPr>
          <p:cNvSpPr>
            <a:spLocks noGrp="1"/>
          </p:cNvSpPr>
          <p:nvPr>
            <p:ph type="subTitle" idx="1"/>
          </p:nvPr>
        </p:nvSpPr>
        <p:spPr/>
        <p:txBody>
          <a:bodyPr vert="horz" lIns="91440" tIns="45720" rIns="91440" bIns="45720" rtlCol="0" anchor="t">
            <a:normAutofit/>
          </a:bodyPr>
          <a:lstStyle/>
          <a:p>
            <a:r>
              <a:rPr lang="en-GB" b="1" dirty="0"/>
              <a:t>JISCOT​</a:t>
            </a:r>
          </a:p>
          <a:p>
            <a:r>
              <a:rPr lang="en-GB" dirty="0"/>
              <a:t>Phil Williams</a:t>
            </a:r>
            <a:endParaRPr lang="en-US" dirty="0"/>
          </a:p>
        </p:txBody>
      </p:sp>
      <p:sp>
        <p:nvSpPr>
          <p:cNvPr id="4" name="Slide Number Placeholder 3">
            <a:extLst>
              <a:ext uri="{FF2B5EF4-FFF2-40B4-BE49-F238E27FC236}">
                <a16:creationId xmlns:a16="http://schemas.microsoft.com/office/drawing/2014/main" id="{C1166355-9EA9-4030-82E1-EA4FCCF6024A}"/>
              </a:ext>
            </a:extLst>
          </p:cNvPr>
          <p:cNvSpPr>
            <a:spLocks noGrp="1"/>
          </p:cNvSpPr>
          <p:nvPr>
            <p:ph type="sldNum" sz="quarter" idx="12"/>
          </p:nvPr>
        </p:nvSpPr>
        <p:spPr>
          <a:xfrm>
            <a:off x="9448800" y="6487152"/>
            <a:ext cx="2743200" cy="365125"/>
          </a:xfrm>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91F6EB8-9891-4050-938B-0703392E4F5D}" type="slidenum">
              <a:rPr kumimoji="0" lang="en-GB" sz="2400" b="1"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81</a:t>
            </a:fld>
            <a:endParaRPr kumimoji="0" lang="en-GB" sz="2400" b="1"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59653453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D3ED238-143F-9F1E-E218-26D762100179}"/>
              </a:ext>
            </a:extLst>
          </p:cNvPr>
          <p:cNvSpPr>
            <a:spLocks noGrp="1"/>
          </p:cNvSpPr>
          <p:nvPr>
            <p:ph type="sldNum" sz="quarter" idx="4294967295"/>
          </p:nvPr>
        </p:nvSpPr>
        <p:spPr>
          <a:xfrm>
            <a:off x="11199209" y="6428465"/>
            <a:ext cx="2742778" cy="363730"/>
          </a:xfrm>
          <a:prstGeom prst="rect">
            <a:avLst/>
          </a:prstGeom>
        </p:spPr>
        <p:txBody>
          <a:bodyPr/>
          <a:lstStyle/>
          <a:p>
            <a:pPr defTabSz="1218072" fontAlgn="base">
              <a:spcBef>
                <a:spcPct val="0"/>
              </a:spcBef>
              <a:spcAft>
                <a:spcPct val="0"/>
              </a:spcAft>
            </a:pPr>
            <a:fld id="{93826B1D-E719-43FC-884C-B0A72A573ADC}" type="slidenum">
              <a:rPr lang="en-GB" sz="2664">
                <a:solidFill>
                  <a:srgbClr val="000000"/>
                </a:solidFill>
                <a:latin typeface="Arial" pitchFamily="-72" charset="0"/>
                <a:ea typeface="ＭＳ Ｐゴシック" pitchFamily="-72" charset="-128"/>
              </a:rPr>
              <a:pPr defTabSz="1218072" fontAlgn="base">
                <a:spcBef>
                  <a:spcPct val="0"/>
                </a:spcBef>
                <a:spcAft>
                  <a:spcPct val="0"/>
                </a:spcAft>
              </a:pPr>
              <a:t>82</a:t>
            </a:fld>
            <a:endParaRPr lang="en-GB" sz="2664">
              <a:solidFill>
                <a:srgbClr val="000000"/>
              </a:solidFill>
              <a:latin typeface="Arial" pitchFamily="-72" charset="0"/>
              <a:ea typeface="ＭＳ Ｐゴシック" pitchFamily="-72" charset="-128"/>
            </a:endParaRPr>
          </a:p>
        </p:txBody>
      </p:sp>
      <p:sp>
        <p:nvSpPr>
          <p:cNvPr id="7" name="Title 1">
            <a:extLst>
              <a:ext uri="{FF2B5EF4-FFF2-40B4-BE49-F238E27FC236}">
                <a16:creationId xmlns:a16="http://schemas.microsoft.com/office/drawing/2014/main" id="{E5DAB898-A7DA-6A46-3EC8-28BFAA564711}"/>
              </a:ext>
            </a:extLst>
          </p:cNvPr>
          <p:cNvSpPr txBox="1">
            <a:spLocks/>
          </p:cNvSpPr>
          <p:nvPr/>
        </p:nvSpPr>
        <p:spPr bwMode="auto">
          <a:xfrm>
            <a:off x="115954" y="84722"/>
            <a:ext cx="9524680" cy="725344"/>
          </a:xfrm>
          <a:prstGeom prst="rect">
            <a:avLst/>
          </a:prstGeom>
          <a:noFill/>
          <a:ln w="12700">
            <a:noFill/>
            <a:miter lim="800000"/>
            <a:headEnd/>
            <a:tailEnd/>
          </a:ln>
        </p:spPr>
        <p:txBody>
          <a:bodyPr lIns="120526" tIns="59205" rIns="120526" bIns="59205">
            <a:prstTxWarp prst="textNoShape">
              <a:avLst/>
            </a:prstTxWarp>
          </a:bodyPr>
          <a:lstStyle/>
          <a:p>
            <a:pPr defTabSz="1218072" fontAlgn="base">
              <a:spcBef>
                <a:spcPct val="0"/>
              </a:spcBef>
              <a:spcAft>
                <a:spcPct val="0"/>
              </a:spcAft>
            </a:pPr>
            <a:r>
              <a:rPr lang="en-GB" sz="4796" dirty="0">
                <a:solidFill>
                  <a:srgbClr val="FFFFFF"/>
                </a:solidFill>
                <a:latin typeface="Calibri" panose="020F0502020204030204" pitchFamily="34" charset="0"/>
                <a:ea typeface="ＭＳ Ｐゴシック" pitchFamily="-72" charset="-128"/>
                <a:cs typeface="Calibri" panose="020F0502020204030204" pitchFamily="34" charset="0"/>
              </a:rPr>
              <a:t>JISCOT</a:t>
            </a:r>
            <a:endParaRPr lang="en-US" sz="4796" dirty="0">
              <a:solidFill>
                <a:srgbClr val="FFFFFF"/>
              </a:solidFill>
              <a:latin typeface="Calibri" panose="020F0502020204030204" pitchFamily="34" charset="0"/>
              <a:ea typeface="ＭＳ Ｐゴシック" pitchFamily="-72" charset="-128"/>
              <a:cs typeface="Calibri" panose="020F0502020204030204" pitchFamily="34" charset="0"/>
            </a:endParaRPr>
          </a:p>
        </p:txBody>
      </p:sp>
      <p:graphicFrame>
        <p:nvGraphicFramePr>
          <p:cNvPr id="2" name="Table 5">
            <a:extLst>
              <a:ext uri="{FF2B5EF4-FFF2-40B4-BE49-F238E27FC236}">
                <a16:creationId xmlns:a16="http://schemas.microsoft.com/office/drawing/2014/main" id="{8B698272-C064-EA32-AC6B-F3F1FF01D824}"/>
              </a:ext>
            </a:extLst>
          </p:cNvPr>
          <p:cNvGraphicFramePr>
            <a:graphicFrameLocks/>
          </p:cNvGraphicFramePr>
          <p:nvPr/>
        </p:nvGraphicFramePr>
        <p:xfrm>
          <a:off x="1835257" y="1070418"/>
          <a:ext cx="8521488" cy="5358155"/>
        </p:xfrm>
        <a:graphic>
          <a:graphicData uri="http://schemas.openxmlformats.org/drawingml/2006/table">
            <a:tbl>
              <a:tblPr firstRow="1" bandRow="1">
                <a:tableStyleId>{5C22544A-7EE6-4342-B048-85BDC9FD1C3A}</a:tableStyleId>
              </a:tblPr>
              <a:tblGrid>
                <a:gridCol w="337007">
                  <a:extLst>
                    <a:ext uri="{9D8B030D-6E8A-4147-A177-3AD203B41FA5}">
                      <a16:colId xmlns:a16="http://schemas.microsoft.com/office/drawing/2014/main" val="2677918003"/>
                    </a:ext>
                  </a:extLst>
                </a:gridCol>
                <a:gridCol w="4870223">
                  <a:extLst>
                    <a:ext uri="{9D8B030D-6E8A-4147-A177-3AD203B41FA5}">
                      <a16:colId xmlns:a16="http://schemas.microsoft.com/office/drawing/2014/main" val="1185947439"/>
                    </a:ext>
                  </a:extLst>
                </a:gridCol>
                <a:gridCol w="3314258">
                  <a:extLst>
                    <a:ext uri="{9D8B030D-6E8A-4147-A177-3AD203B41FA5}">
                      <a16:colId xmlns:a16="http://schemas.microsoft.com/office/drawing/2014/main" val="2736190544"/>
                    </a:ext>
                  </a:extLst>
                </a:gridCol>
              </a:tblGrid>
              <a:tr h="285027">
                <a:tc>
                  <a:txBody>
                    <a:bodyPr/>
                    <a:lstStyle/>
                    <a:p>
                      <a:r>
                        <a:rPr lang="en-GB" sz="1300" dirty="0"/>
                        <a:t>#</a:t>
                      </a:r>
                    </a:p>
                  </a:txBody>
                  <a:tcPr marL="82016" marR="82016" marT="41007" marB="4100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41F64"/>
                    </a:solidFill>
                  </a:tcPr>
                </a:tc>
                <a:tc>
                  <a:txBody>
                    <a:bodyPr/>
                    <a:lstStyle/>
                    <a:p>
                      <a:r>
                        <a:rPr lang="en-GB" sz="1300" dirty="0"/>
                        <a:t>Agenda Item</a:t>
                      </a:r>
                    </a:p>
                  </a:txBody>
                  <a:tcPr marL="82016" marR="82016" marT="41007" marB="4100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41F64"/>
                    </a:solidFill>
                  </a:tcPr>
                </a:tc>
                <a:tc>
                  <a:txBody>
                    <a:bodyPr/>
                    <a:lstStyle/>
                    <a:p>
                      <a:r>
                        <a:rPr lang="en-GB" sz="1300" dirty="0"/>
                        <a:t>Lead</a:t>
                      </a:r>
                    </a:p>
                  </a:txBody>
                  <a:tcPr marL="82016" marR="82016" marT="41007" marB="4100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41F64"/>
                    </a:solidFill>
                  </a:tcPr>
                </a:tc>
                <a:extLst>
                  <a:ext uri="{0D108BD9-81ED-4DB2-BD59-A6C34878D82A}">
                    <a16:rowId xmlns:a16="http://schemas.microsoft.com/office/drawing/2014/main" val="3167290060"/>
                  </a:ext>
                </a:extLst>
              </a:tr>
              <a:tr h="20392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00" dirty="0"/>
                        <a:t>1</a:t>
                      </a:r>
                    </a:p>
                  </a:txBody>
                  <a:tcPr marL="82016" marR="82016" marT="41007" marB="4100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rtl="0" eaLnBrk="1" fontAlgn="auto" latinLnBrk="0" hangingPunct="1">
                        <a:lnSpc>
                          <a:spcPct val="100000"/>
                        </a:lnSpc>
                        <a:spcBef>
                          <a:spcPts val="0"/>
                        </a:spcBef>
                        <a:spcAft>
                          <a:spcPts val="0"/>
                        </a:spcAft>
                        <a:buClrTx/>
                        <a:buSzTx/>
                        <a:buFontTx/>
                        <a:buNone/>
                      </a:pPr>
                      <a:r>
                        <a:rPr lang="en-GB" sz="800" dirty="0"/>
                        <a:t>Introductions &amp; JISCOT Action Log </a:t>
                      </a:r>
                      <a:endParaRPr lang="en-US" sz="1700" dirty="0"/>
                    </a:p>
                  </a:txBody>
                  <a:tcPr marL="82016" marR="82016" marT="41007" marB="4100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GB" sz="800" dirty="0"/>
                        <a:t>Phil Williams</a:t>
                      </a:r>
                    </a:p>
                  </a:txBody>
                  <a:tcPr marL="82016" marR="82016" marT="41007" marB="4100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940017668"/>
                  </a:ext>
                </a:extLst>
              </a:tr>
              <a:tr h="203929">
                <a:tc>
                  <a:txBody>
                    <a:bodyPr/>
                    <a:lstStyle/>
                    <a:p>
                      <a:pPr marL="0" lvl="0" indent="0" algn="ctr" defTabSz="914400">
                        <a:lnSpc>
                          <a:spcPct val="100000"/>
                        </a:lnSpc>
                        <a:spcBef>
                          <a:spcPts val="0"/>
                        </a:spcBef>
                        <a:spcAft>
                          <a:spcPts val="0"/>
                        </a:spcAft>
                        <a:buNone/>
                        <a:tabLst/>
                        <a:defRPr/>
                      </a:pPr>
                      <a:r>
                        <a:rPr lang="en-GB" sz="800" dirty="0"/>
                        <a:t>2</a:t>
                      </a:r>
                    </a:p>
                  </a:txBody>
                  <a:tcPr marL="82016" marR="82016" marT="41007" marB="41007">
                    <a:lnL w="12700">
                      <a:solidFill>
                        <a:schemeClr val="tx1"/>
                      </a:solidFill>
                    </a:lnL>
                    <a:lnR w="12700">
                      <a:solidFill>
                        <a:schemeClr val="tx1"/>
                      </a:solidFill>
                    </a:lnR>
                    <a:lnT w="12700">
                      <a:solidFill>
                        <a:schemeClr val="tx1"/>
                      </a:solidFill>
                    </a:lnT>
                    <a:lnB w="12700">
                      <a:solidFill>
                        <a:schemeClr val="tx1"/>
                      </a:solidFill>
                    </a:lnB>
                    <a:lnTlToBr w="12700" cmpd="sng">
                      <a:noFill/>
                      <a:prstDash val="solid"/>
                    </a:lnTlToBr>
                    <a:lnBlToTr w="12700" cmpd="sng">
                      <a:noFill/>
                      <a:prstDash val="solid"/>
                    </a:lnBlToTr>
                    <a:solidFill>
                      <a:schemeClr val="bg1"/>
                    </a:solidFill>
                  </a:tcPr>
                </a:tc>
                <a:tc>
                  <a:txBody>
                    <a:bodyPr/>
                    <a:lstStyle/>
                    <a:p>
                      <a:pPr marL="0" lvl="0" indent="0" algn="l">
                        <a:lnSpc>
                          <a:spcPct val="100000"/>
                        </a:lnSpc>
                        <a:spcBef>
                          <a:spcPts val="0"/>
                        </a:spcBef>
                        <a:spcAft>
                          <a:spcPts val="0"/>
                        </a:spcAft>
                        <a:buNone/>
                      </a:pPr>
                      <a:r>
                        <a:rPr lang="en-GB" sz="800" dirty="0"/>
                        <a:t>Introduce to new members </a:t>
                      </a:r>
                    </a:p>
                  </a:txBody>
                  <a:tcPr marL="82016" marR="82016" marT="41007" marB="41007">
                    <a:lnL w="12700">
                      <a:solidFill>
                        <a:schemeClr val="tx1"/>
                      </a:solidFill>
                    </a:lnL>
                    <a:lnR w="12700">
                      <a:solidFill>
                        <a:schemeClr val="tx1"/>
                      </a:solidFill>
                    </a:lnR>
                    <a:lnT w="12700">
                      <a:solidFill>
                        <a:schemeClr val="tx1"/>
                      </a:solidFill>
                    </a:lnT>
                    <a:lnB w="12700">
                      <a:solidFill>
                        <a:schemeClr val="tx1"/>
                      </a:solidFill>
                    </a:lnB>
                    <a:lnTlToBr w="12700" cmpd="sng">
                      <a:noFill/>
                      <a:prstDash val="solid"/>
                    </a:lnTlToBr>
                    <a:lnBlToTr w="12700" cmpd="sng">
                      <a:noFill/>
                      <a:prstDash val="solid"/>
                    </a:lnBlToTr>
                    <a:solidFill>
                      <a:schemeClr val="bg1"/>
                    </a:solidFill>
                  </a:tcPr>
                </a:tc>
                <a:tc>
                  <a:txBody>
                    <a:bodyPr/>
                    <a:lstStyle/>
                    <a:p>
                      <a:pPr lvl="0">
                        <a:buNone/>
                      </a:pPr>
                      <a:r>
                        <a:rPr lang="en-GB" sz="800" dirty="0"/>
                        <a:t>Phil </a:t>
                      </a:r>
                    </a:p>
                  </a:txBody>
                  <a:tcPr marL="82016" marR="82016" marT="41007" marB="41007">
                    <a:lnL w="12700">
                      <a:solidFill>
                        <a:schemeClr val="tx1"/>
                      </a:solidFill>
                    </a:lnL>
                    <a:lnR w="12700">
                      <a:solidFill>
                        <a:schemeClr val="tx1"/>
                      </a:solidFill>
                    </a:lnR>
                    <a:lnT w="12700">
                      <a:solidFill>
                        <a:schemeClr val="tx1"/>
                      </a:solidFill>
                    </a:lnT>
                    <a:lnB w="12700">
                      <a:solidFill>
                        <a:schemeClr val="tx1"/>
                      </a:solid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536162890"/>
                  </a:ext>
                </a:extLst>
              </a:tr>
              <a:tr h="20392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00" dirty="0"/>
                        <a:t>3</a:t>
                      </a:r>
                    </a:p>
                  </a:txBody>
                  <a:tcPr marL="82016" marR="82016" marT="41007" marB="4100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00" dirty="0"/>
                        <a:t>TOR revisions </a:t>
                      </a:r>
                    </a:p>
                  </a:txBody>
                  <a:tcPr marL="82016" marR="82016" marT="41007" marB="4100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GB" sz="800" dirty="0"/>
                        <a:t>All </a:t>
                      </a:r>
                    </a:p>
                  </a:txBody>
                  <a:tcPr marL="82016" marR="82016" marT="41007" marB="4100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44684956"/>
                  </a:ext>
                </a:extLst>
              </a:tr>
              <a:tr h="325841">
                <a:tc>
                  <a:txBody>
                    <a:bodyPr/>
                    <a:lstStyle/>
                    <a:p>
                      <a:pPr algn="ctr"/>
                      <a:r>
                        <a:rPr lang="en-GB" sz="800" dirty="0"/>
                        <a:t>4</a:t>
                      </a:r>
                    </a:p>
                  </a:txBody>
                  <a:tcPr marL="82016" marR="82016" marT="41007" marB="4100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GB" sz="800" dirty="0"/>
                        <a:t>S4000P Discussion </a:t>
                      </a:r>
                    </a:p>
                    <a:p>
                      <a:r>
                        <a:rPr lang="en-GB" sz="800" dirty="0"/>
                        <a:t>Issues with UK Access </a:t>
                      </a:r>
                    </a:p>
                  </a:txBody>
                  <a:tcPr marL="82016" marR="82016" marT="41007" marB="4100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00" dirty="0"/>
                        <a:t>Phil Williams</a:t>
                      </a:r>
                    </a:p>
                    <a:p>
                      <a:endParaRPr lang="en-GB" sz="800" dirty="0"/>
                    </a:p>
                  </a:txBody>
                  <a:tcPr marL="82016" marR="82016" marT="41007" marB="4100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90289992"/>
                  </a:ext>
                </a:extLst>
              </a:tr>
              <a:tr h="325841">
                <a:tc>
                  <a:txBody>
                    <a:bodyPr/>
                    <a:lstStyle/>
                    <a:p>
                      <a:pPr marL="0" lvl="0" indent="0" algn="ctr" defTabSz="914400">
                        <a:lnSpc>
                          <a:spcPct val="100000"/>
                        </a:lnSpc>
                        <a:spcBef>
                          <a:spcPts val="0"/>
                        </a:spcBef>
                        <a:spcAft>
                          <a:spcPts val="0"/>
                        </a:spcAft>
                        <a:buNone/>
                        <a:tabLst/>
                        <a:defRPr/>
                      </a:pPr>
                      <a:r>
                        <a:rPr lang="en-GB" sz="800" b="0" dirty="0">
                          <a:solidFill>
                            <a:schemeClr val="tx1"/>
                          </a:solidFill>
                          <a:latin typeface="+mn-lt"/>
                          <a:ea typeface="Times New Roman" panose="02020603050405020304" pitchFamily="18" charset="0"/>
                        </a:rPr>
                        <a:t>5</a:t>
                      </a:r>
                    </a:p>
                  </a:txBody>
                  <a:tcPr marL="82016" marR="82016" marT="41007" marB="41007">
                    <a:lnL w="12700">
                      <a:solidFill>
                        <a:schemeClr val="tx1"/>
                      </a:solidFill>
                    </a:lnL>
                    <a:lnR w="12700">
                      <a:solidFill>
                        <a:schemeClr val="tx1"/>
                      </a:solidFill>
                    </a:lnR>
                    <a:lnT w="12700">
                      <a:solidFill>
                        <a:schemeClr val="tx1"/>
                      </a:solidFill>
                    </a:lnT>
                    <a:lnB w="12700">
                      <a:solidFill>
                        <a:schemeClr val="tx1"/>
                      </a:solidFill>
                    </a:lnB>
                    <a:lnTlToBr w="12700" cmpd="sng">
                      <a:noFill/>
                      <a:prstDash val="solid"/>
                    </a:lnTlToBr>
                    <a:lnBlToTr w="12700" cmpd="sng">
                      <a:noFill/>
                      <a:prstDash val="solid"/>
                    </a:lnBlToTr>
                    <a:solidFill>
                      <a:schemeClr val="bg1"/>
                    </a:solidFill>
                  </a:tcPr>
                </a:tc>
                <a:tc>
                  <a:txBody>
                    <a:bodyPr/>
                    <a:lstStyle/>
                    <a:p>
                      <a:pPr marL="0" marR="0" lvl="0" indent="0" algn="l" rtl="0">
                        <a:lnSpc>
                          <a:spcPct val="100000"/>
                        </a:lnSpc>
                        <a:spcBef>
                          <a:spcPts val="0"/>
                        </a:spcBef>
                        <a:spcAft>
                          <a:spcPts val="0"/>
                        </a:spcAft>
                        <a:buClrTx/>
                        <a:buSzTx/>
                        <a:buFontTx/>
                        <a:buNone/>
                      </a:pPr>
                      <a:r>
                        <a:rPr lang="en-GB" sz="800" b="0" dirty="0">
                          <a:solidFill>
                            <a:schemeClr val="tx1"/>
                          </a:solidFill>
                          <a:latin typeface="+mn-lt"/>
                        </a:rPr>
                        <a:t>DEFSTAN 00-600 Update </a:t>
                      </a:r>
                      <a:endParaRPr lang="en-GB" sz="800" b="0">
                        <a:solidFill>
                          <a:schemeClr val="tx1"/>
                        </a:solidFill>
                        <a:latin typeface="+mn-lt"/>
                      </a:endParaRPr>
                    </a:p>
                  </a:txBody>
                  <a:tcPr marL="82016" marR="82016" marT="41007" marB="41007">
                    <a:lnL w="12700">
                      <a:solidFill>
                        <a:schemeClr val="tx1"/>
                      </a:solidFill>
                    </a:lnL>
                    <a:lnR w="12700">
                      <a:solidFill>
                        <a:schemeClr val="tx1"/>
                      </a:solidFill>
                    </a:lnR>
                    <a:lnT w="12700">
                      <a:solidFill>
                        <a:schemeClr val="tx1"/>
                      </a:solidFill>
                    </a:lnT>
                    <a:lnB w="12700">
                      <a:solidFill>
                        <a:schemeClr val="tx1"/>
                      </a:solidFill>
                    </a:lnB>
                    <a:lnTlToBr w="12700" cmpd="sng">
                      <a:noFill/>
                      <a:prstDash val="solid"/>
                    </a:lnTlToBr>
                    <a:lnBlToTr w="12700" cmpd="sng">
                      <a:noFill/>
                      <a:prstDash val="solid"/>
                    </a:lnBlToTr>
                    <a:solidFill>
                      <a:schemeClr val="bg1"/>
                    </a:solidFill>
                  </a:tcPr>
                </a:tc>
                <a:tc>
                  <a:txBody>
                    <a:bodyPr/>
                    <a:lstStyle/>
                    <a:p>
                      <a:pPr marL="0" marR="0" lvl="0" indent="0" algn="l" rtl="0">
                        <a:lnSpc>
                          <a:spcPct val="100000"/>
                        </a:lnSpc>
                        <a:spcBef>
                          <a:spcPts val="0"/>
                        </a:spcBef>
                        <a:spcAft>
                          <a:spcPts val="0"/>
                        </a:spcAft>
                        <a:buClrTx/>
                        <a:buSzTx/>
                        <a:buFontTx/>
                        <a:buNone/>
                      </a:pPr>
                      <a:r>
                        <a:rPr lang="en-GB" sz="800" b="0" dirty="0">
                          <a:solidFill>
                            <a:schemeClr val="tx1"/>
                          </a:solidFill>
                          <a:latin typeface="+mn-lt"/>
                        </a:rPr>
                        <a:t>Mike Barter </a:t>
                      </a:r>
                      <a:endParaRPr lang="en-US" sz="1700"/>
                    </a:p>
                    <a:p>
                      <a:pPr lvl="0">
                        <a:buNone/>
                      </a:pPr>
                      <a:endParaRPr lang="en-GB" sz="800" dirty="0"/>
                    </a:p>
                  </a:txBody>
                  <a:tcPr marL="82016" marR="82016" marT="41007" marB="41007">
                    <a:lnL w="12700">
                      <a:solidFill>
                        <a:schemeClr val="tx1"/>
                      </a:solidFill>
                    </a:lnL>
                    <a:lnR w="12700">
                      <a:solidFill>
                        <a:schemeClr val="tx1"/>
                      </a:solidFill>
                    </a:lnR>
                    <a:lnT w="12700">
                      <a:solidFill>
                        <a:schemeClr val="tx1"/>
                      </a:solidFill>
                    </a:lnT>
                    <a:lnB w="12700">
                      <a:solidFill>
                        <a:schemeClr val="tx1"/>
                      </a:solid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458099654"/>
                  </a:ext>
                </a:extLst>
              </a:tr>
              <a:tr h="20392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00" b="0" dirty="0">
                          <a:solidFill>
                            <a:schemeClr val="tx1"/>
                          </a:solidFill>
                          <a:latin typeface="+mn-lt"/>
                          <a:ea typeface="Times New Roman" panose="02020603050405020304" pitchFamily="18" charset="0"/>
                        </a:rPr>
                        <a:t>6</a:t>
                      </a:r>
                    </a:p>
                  </a:txBody>
                  <a:tcPr marL="82016" marR="82016" marT="41007" marB="4100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00" b="0" dirty="0">
                          <a:solidFill>
                            <a:schemeClr val="tx1"/>
                          </a:solidFill>
                          <a:latin typeface="+mn-lt"/>
                          <a:ea typeface="Times New Roman" panose="02020603050405020304" pitchFamily="18" charset="0"/>
                        </a:rPr>
                        <a:t>UK Data Modelling &amp; Exchange Working Group</a:t>
                      </a:r>
                    </a:p>
                  </a:txBody>
                  <a:tcPr marL="82016" marR="82016" marT="41007" marB="4100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GB" sz="800" b="0" dirty="0">
                          <a:solidFill>
                            <a:schemeClr val="tx1"/>
                          </a:solidFill>
                          <a:latin typeface="+mn-lt"/>
                          <a:ea typeface="Times New Roman" panose="02020603050405020304" pitchFamily="18" charset="0"/>
                        </a:rPr>
                        <a:t>Mike Day </a:t>
                      </a:r>
                      <a:endParaRPr lang="en-GB" sz="800" dirty="0"/>
                    </a:p>
                  </a:txBody>
                  <a:tcPr marL="82016" marR="82016" marT="41007" marB="4100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41784001"/>
                  </a:ext>
                </a:extLst>
              </a:tr>
              <a:tr h="325841">
                <a:tc>
                  <a:txBody>
                    <a:bodyPr/>
                    <a:lstStyle/>
                    <a:p>
                      <a:pPr marL="0" lvl="0" indent="0" algn="ctr">
                        <a:buFont typeface="+mj-lt"/>
                        <a:buNone/>
                      </a:pPr>
                      <a:r>
                        <a:rPr lang="en-GB" sz="800" b="0" dirty="0">
                          <a:solidFill>
                            <a:schemeClr val="tx1"/>
                          </a:solidFill>
                          <a:latin typeface="+mn-lt"/>
                          <a:ea typeface="Times New Roman" panose="02020603050405020304" pitchFamily="18" charset="0"/>
                        </a:rPr>
                        <a:t>7</a:t>
                      </a:r>
                    </a:p>
                  </a:txBody>
                  <a:tcPr marL="82016" marR="82016" marT="41007" marB="4100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buFont typeface="+mj-lt"/>
                        <a:buNone/>
                      </a:pPr>
                      <a:r>
                        <a:rPr lang="en-GB" sz="800" b="0" dirty="0">
                          <a:solidFill>
                            <a:schemeClr val="tx1"/>
                          </a:solidFill>
                          <a:latin typeface="+mn-lt"/>
                          <a:ea typeface="Times New Roman" panose="02020603050405020304" pitchFamily="18" charset="0"/>
                        </a:rPr>
                        <a:t>IPS Council Update </a:t>
                      </a:r>
                    </a:p>
                    <a:p>
                      <a:pPr marL="685800" lvl="1" indent="-228600">
                        <a:buFont typeface="+mj-lt"/>
                        <a:buAutoNum type="arabicPeriod"/>
                      </a:pPr>
                      <a:r>
                        <a:rPr lang="en-GB" sz="800" b="0" dirty="0">
                          <a:solidFill>
                            <a:schemeClr val="tx1"/>
                          </a:solidFill>
                          <a:latin typeface="+mn-lt"/>
                          <a:ea typeface="Times New Roman" panose="02020603050405020304" pitchFamily="18" charset="0"/>
                        </a:rPr>
                        <a:t>Block release, lessons learnt planning for 2024</a:t>
                      </a:r>
                    </a:p>
                  </a:txBody>
                  <a:tcPr marL="82016" marR="82016" marT="41007" marB="4100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00" dirty="0"/>
                        <a:t>Phil Williams</a:t>
                      </a:r>
                    </a:p>
                    <a:p>
                      <a:endParaRPr lang="en-GB" sz="800" dirty="0"/>
                    </a:p>
                  </a:txBody>
                  <a:tcPr marL="82016" marR="82016" marT="41007" marB="4100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59286486"/>
                  </a:ext>
                </a:extLst>
              </a:tr>
              <a:tr h="572728">
                <a:tc>
                  <a:txBody>
                    <a:bodyPr/>
                    <a:lstStyle/>
                    <a:p>
                      <a:pPr marL="0" marR="0" lvl="0" indent="0" algn="ctr" defTabSz="914400" rtl="0" eaLnBrk="1" fontAlgn="auto" latinLnBrk="0" hangingPunct="1">
                        <a:lnSpc>
                          <a:spcPct val="100000"/>
                        </a:lnSpc>
                        <a:spcBef>
                          <a:spcPts val="0"/>
                        </a:spcBef>
                        <a:spcAft>
                          <a:spcPts val="0"/>
                        </a:spcAft>
                        <a:buClrTx/>
                        <a:buSzTx/>
                        <a:buFont typeface="+mj-lt"/>
                        <a:buNone/>
                        <a:tabLst/>
                        <a:defRPr/>
                      </a:pPr>
                      <a:r>
                        <a:rPr lang="en-GB" sz="800" b="0" dirty="0">
                          <a:solidFill>
                            <a:schemeClr val="tx1"/>
                          </a:solidFill>
                          <a:latin typeface="+mn-lt"/>
                          <a:ea typeface="Times New Roman" panose="02020603050405020304" pitchFamily="18" charset="0"/>
                        </a:rPr>
                        <a:t>8</a:t>
                      </a:r>
                    </a:p>
                  </a:txBody>
                  <a:tcPr marL="82016" marR="82016" marT="41007" marB="4100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buFont typeface="+mj-lt"/>
                        <a:buNone/>
                      </a:pPr>
                      <a:r>
                        <a:rPr lang="en-GB" sz="800" b="0" dirty="0">
                          <a:solidFill>
                            <a:schemeClr val="tx1"/>
                          </a:solidFill>
                          <a:latin typeface="+mn-lt"/>
                          <a:ea typeface="Times New Roman" panose="02020603050405020304" pitchFamily="18" charset="0"/>
                        </a:rPr>
                        <a:t>ASD Update </a:t>
                      </a:r>
                    </a:p>
                    <a:p>
                      <a:pPr marL="800100" lvl="1" indent="-342900">
                        <a:buFont typeface="+mj-lt"/>
                        <a:buAutoNum type="arabicPeriod"/>
                      </a:pPr>
                      <a:r>
                        <a:rPr lang="en-GB" sz="800" b="0" dirty="0">
                          <a:solidFill>
                            <a:schemeClr val="tx1"/>
                          </a:solidFill>
                          <a:latin typeface="+mn-lt"/>
                          <a:ea typeface="Times New Roman" panose="02020603050405020304" pitchFamily="18" charset="0"/>
                        </a:rPr>
                        <a:t>Succession planning (Lockheed Martin) </a:t>
                      </a:r>
                    </a:p>
                    <a:p>
                      <a:pPr marL="800100" lvl="1" indent="-342900">
                        <a:buFont typeface="+mj-lt"/>
                        <a:buAutoNum type="arabicPeriod"/>
                      </a:pPr>
                      <a:r>
                        <a:rPr lang="en-GB" sz="800" b="0" dirty="0">
                          <a:solidFill>
                            <a:schemeClr val="tx1"/>
                          </a:solidFill>
                          <a:latin typeface="+mn-lt"/>
                          <a:ea typeface="Times New Roman" panose="02020603050405020304" pitchFamily="18" charset="0"/>
                        </a:rPr>
                        <a:t>UK Shadow Cabinet</a:t>
                      </a:r>
                    </a:p>
                    <a:p>
                      <a:pPr marL="800100" marR="0" lvl="1" indent="-342900" algn="l" defTabSz="914400" rtl="0" eaLnBrk="1" fontAlgn="auto" latinLnBrk="0" hangingPunct="1">
                        <a:lnSpc>
                          <a:spcPct val="100000"/>
                        </a:lnSpc>
                        <a:spcBef>
                          <a:spcPts val="0"/>
                        </a:spcBef>
                        <a:spcAft>
                          <a:spcPts val="0"/>
                        </a:spcAft>
                        <a:buClrTx/>
                        <a:buSzTx/>
                        <a:buFont typeface="+mj-lt"/>
                        <a:buAutoNum type="arabicPeriod"/>
                        <a:tabLst/>
                        <a:defRPr/>
                      </a:pPr>
                      <a:r>
                        <a:rPr lang="en-GB" sz="800" b="0" dirty="0">
                          <a:solidFill>
                            <a:schemeClr val="tx1"/>
                          </a:solidFill>
                          <a:latin typeface="+mn-lt"/>
                          <a:ea typeface="Times New Roman" panose="02020603050405020304" pitchFamily="18" charset="0"/>
                        </a:rPr>
                        <a:t>ADS SSG ASD/AIA Collaboration Call </a:t>
                      </a:r>
                    </a:p>
                  </a:txBody>
                  <a:tcPr marL="82016" marR="82016" marT="41007" marB="4100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00" dirty="0"/>
                        <a:t>Phil Williams</a:t>
                      </a:r>
                    </a:p>
                    <a:p>
                      <a:endParaRPr lang="en-GB" sz="800" dirty="0"/>
                    </a:p>
                  </a:txBody>
                  <a:tcPr marL="82016" marR="82016" marT="41007" marB="4100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519368163"/>
                  </a:ext>
                </a:extLst>
              </a:tr>
              <a:tr h="572728">
                <a:tc>
                  <a:txBody>
                    <a:bodyPr/>
                    <a:lstStyle/>
                    <a:p>
                      <a:pPr marL="0" lvl="0" indent="0" algn="ctr">
                        <a:spcAft>
                          <a:spcPts val="0"/>
                        </a:spcAft>
                        <a:buFont typeface="+mj-lt"/>
                        <a:buNone/>
                      </a:pPr>
                      <a:r>
                        <a:rPr lang="en-GB" sz="800" b="0" dirty="0">
                          <a:solidFill>
                            <a:schemeClr val="tx1"/>
                          </a:solidFill>
                          <a:latin typeface="+mn-lt"/>
                        </a:rPr>
                        <a:t>9</a:t>
                      </a:r>
                    </a:p>
                  </a:txBody>
                  <a:tcPr marL="82016" marR="82016" marT="41007" marB="4100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sz="800" b="0" dirty="0">
                          <a:solidFill>
                            <a:schemeClr val="tx1"/>
                          </a:solidFill>
                          <a:latin typeface="+mn-lt"/>
                          <a:ea typeface="Times New Roman" panose="02020603050405020304" pitchFamily="18" charset="0"/>
                        </a:rPr>
                        <a:t>Tim King Updates:</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sz="800" b="0" dirty="0">
                          <a:solidFill>
                            <a:schemeClr val="tx1"/>
                          </a:solidFill>
                          <a:latin typeface="+mn-lt"/>
                          <a:ea typeface="Times New Roman" panose="02020603050405020304" pitchFamily="18" charset="0"/>
                        </a:rPr>
                        <a:t>SC4 update </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sz="800" b="0" dirty="0">
                          <a:solidFill>
                            <a:schemeClr val="tx1"/>
                          </a:solidFill>
                          <a:latin typeface="+mn-lt"/>
                          <a:ea typeface="Arial" panose="020B0604020202020204" pitchFamily="34" charset="0"/>
                        </a:rPr>
                        <a:t>Report on participation in ISO/IEC JTC 1/SC 7/AHG 6, Digital engineering</a:t>
                      </a:r>
                    </a:p>
                    <a:p>
                      <a:pPr marL="685800" lvl="1" indent="-228600">
                        <a:spcAft>
                          <a:spcPts val="0"/>
                        </a:spcAft>
                        <a:buFont typeface="+mj-lt"/>
                        <a:buAutoNum type="arabicPeriod"/>
                      </a:pPr>
                      <a:r>
                        <a:rPr lang="en-GB" sz="800" b="0" dirty="0">
                          <a:solidFill>
                            <a:schemeClr val="tx1"/>
                          </a:solidFill>
                          <a:latin typeface="+mn-lt"/>
                          <a:ea typeface="Times New Roman" panose="02020603050405020304" pitchFamily="18" charset="0"/>
                        </a:rPr>
                        <a:t>CEN CENELEC 28</a:t>
                      </a:r>
                      <a:r>
                        <a:rPr lang="en-GB" sz="800" b="0" baseline="30000" dirty="0">
                          <a:solidFill>
                            <a:schemeClr val="tx1"/>
                          </a:solidFill>
                          <a:latin typeface="+mn-lt"/>
                          <a:ea typeface="Times New Roman" panose="02020603050405020304" pitchFamily="18" charset="0"/>
                        </a:rPr>
                        <a:t>th</a:t>
                      </a:r>
                      <a:r>
                        <a:rPr lang="en-GB" sz="800" b="0" dirty="0">
                          <a:solidFill>
                            <a:schemeClr val="tx1"/>
                          </a:solidFill>
                          <a:latin typeface="+mn-lt"/>
                          <a:ea typeface="Times New Roman" panose="02020603050405020304" pitchFamily="18" charset="0"/>
                        </a:rPr>
                        <a:t> Sep</a:t>
                      </a:r>
                      <a:endParaRPr lang="en-GB" sz="800" b="0" dirty="0">
                        <a:solidFill>
                          <a:schemeClr val="tx1"/>
                        </a:solidFill>
                        <a:latin typeface="+mn-lt"/>
                      </a:endParaRPr>
                    </a:p>
                  </a:txBody>
                  <a:tcPr marL="82016" marR="82016" marT="41007" marB="4100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00" b="0" dirty="0">
                          <a:solidFill>
                            <a:schemeClr val="tx1"/>
                          </a:solidFill>
                          <a:latin typeface="+mn-lt"/>
                          <a:ea typeface="Times New Roman" panose="02020603050405020304" pitchFamily="18" charset="0"/>
                        </a:rPr>
                        <a:t>Tim King </a:t>
                      </a:r>
                    </a:p>
                    <a:p>
                      <a:endParaRPr lang="en-GB" sz="800" dirty="0"/>
                    </a:p>
                  </a:txBody>
                  <a:tcPr marL="82016" marR="82016" marT="41007" marB="4100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96443384"/>
                  </a:ext>
                </a:extLst>
              </a:tr>
              <a:tr h="203929">
                <a:tc>
                  <a:txBody>
                    <a:bodyPr/>
                    <a:lstStyle/>
                    <a:p>
                      <a:pPr marL="0" marR="0" lvl="0" indent="0" algn="ctr" defTabSz="914400" rtl="0" eaLnBrk="1" fontAlgn="auto" latinLnBrk="0" hangingPunct="1">
                        <a:lnSpc>
                          <a:spcPct val="100000"/>
                        </a:lnSpc>
                        <a:spcBef>
                          <a:spcPts val="0"/>
                        </a:spcBef>
                        <a:spcAft>
                          <a:spcPts val="0"/>
                        </a:spcAft>
                        <a:buClrTx/>
                        <a:buSzTx/>
                        <a:buFont typeface="+mj-lt"/>
                        <a:buNone/>
                        <a:tabLst/>
                        <a:defRPr/>
                      </a:pPr>
                      <a:r>
                        <a:rPr lang="en-GB" sz="800" b="0" dirty="0">
                          <a:solidFill>
                            <a:schemeClr val="tx1"/>
                          </a:solidFill>
                          <a:latin typeface="+mn-lt"/>
                          <a:ea typeface="Times New Roman" panose="02020603050405020304" pitchFamily="18" charset="0"/>
                        </a:rPr>
                        <a:t>10</a:t>
                      </a:r>
                    </a:p>
                  </a:txBody>
                  <a:tcPr marL="82016" marR="82016" marT="41007" marB="4100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rtl="0" eaLnBrk="1" fontAlgn="auto" latinLnBrk="0" hangingPunct="1">
                        <a:lnSpc>
                          <a:spcPct val="100000"/>
                        </a:lnSpc>
                        <a:spcBef>
                          <a:spcPts val="0"/>
                        </a:spcBef>
                        <a:spcAft>
                          <a:spcPts val="0"/>
                        </a:spcAft>
                        <a:buClrTx/>
                        <a:buSzTx/>
                        <a:buFontTx/>
                        <a:buNone/>
                      </a:pPr>
                      <a:r>
                        <a:rPr lang="en-GB" sz="800" b="0" dirty="0">
                          <a:solidFill>
                            <a:schemeClr val="tx1"/>
                          </a:solidFill>
                          <a:latin typeface="+mn-lt"/>
                          <a:ea typeface="Times New Roman" panose="02020603050405020304" pitchFamily="18" charset="0"/>
                        </a:rPr>
                        <a:t>Request for Product Lifecycle Management from Adrian Baguley (Tools) PLM experts</a:t>
                      </a:r>
                    </a:p>
                  </a:txBody>
                  <a:tcPr marL="82016" marR="82016" marT="41007" marB="4100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00" dirty="0"/>
                        <a:t>Phil Williams</a:t>
                      </a:r>
                    </a:p>
                  </a:txBody>
                  <a:tcPr marL="82016" marR="82016" marT="41007" marB="4100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17557901"/>
                  </a:ext>
                </a:extLst>
              </a:tr>
              <a:tr h="203929">
                <a:tc>
                  <a:txBody>
                    <a:bodyPr/>
                    <a:lstStyle/>
                    <a:p>
                      <a:pPr marL="0" marR="0" lvl="0" indent="0" algn="ctr" defTabSz="914400" rtl="0" eaLnBrk="1" fontAlgn="auto" latinLnBrk="0" hangingPunct="1">
                        <a:lnSpc>
                          <a:spcPct val="100000"/>
                        </a:lnSpc>
                        <a:spcBef>
                          <a:spcPts val="0"/>
                        </a:spcBef>
                        <a:spcAft>
                          <a:spcPts val="0"/>
                        </a:spcAft>
                        <a:buClrTx/>
                        <a:buSzTx/>
                        <a:buFont typeface="+mj-lt"/>
                        <a:buNone/>
                        <a:tabLst/>
                        <a:defRPr/>
                      </a:pPr>
                      <a:r>
                        <a:rPr lang="en-GB" sz="800" b="0" dirty="0">
                          <a:solidFill>
                            <a:schemeClr val="tx1"/>
                          </a:solidFill>
                          <a:latin typeface="+mn-lt"/>
                          <a:ea typeface="Times New Roman" panose="02020603050405020304" pitchFamily="18" charset="0"/>
                        </a:rPr>
                        <a:t>11</a:t>
                      </a:r>
                    </a:p>
                  </a:txBody>
                  <a:tcPr marL="82016" marR="82016" marT="41007" marB="4100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rtl="0" eaLnBrk="1" fontAlgn="auto" latinLnBrk="0" hangingPunct="1">
                        <a:lnSpc>
                          <a:spcPct val="100000"/>
                        </a:lnSpc>
                        <a:spcBef>
                          <a:spcPts val="0"/>
                        </a:spcBef>
                        <a:spcAft>
                          <a:spcPts val="0"/>
                        </a:spcAft>
                        <a:buClrTx/>
                        <a:buSzTx/>
                        <a:buFontTx/>
                        <a:buNone/>
                      </a:pPr>
                      <a:r>
                        <a:rPr lang="en-GB" sz="800" b="0" dirty="0">
                          <a:solidFill>
                            <a:schemeClr val="tx1"/>
                          </a:solidFill>
                          <a:latin typeface="+mn-lt"/>
                          <a:ea typeface="Times New Roman" panose="02020603050405020304" pitchFamily="18" charset="0"/>
                        </a:rPr>
                        <a:t>Presentations at Vienna IPS User Forum presentations help required </a:t>
                      </a:r>
                    </a:p>
                  </a:txBody>
                  <a:tcPr marL="82016" marR="82016" marT="41007" marB="4100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00" dirty="0"/>
                        <a:t>Phil Williams</a:t>
                      </a:r>
                    </a:p>
                  </a:txBody>
                  <a:tcPr marL="82016" marR="82016" marT="41007" marB="4100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651046285"/>
                  </a:ext>
                </a:extLst>
              </a:tr>
              <a:tr h="203929">
                <a:tc>
                  <a:txBody>
                    <a:bodyPr/>
                    <a:lstStyle/>
                    <a:p>
                      <a:pPr marL="0" marR="0" lvl="0" indent="0" algn="ctr" defTabSz="914400" rtl="0" eaLnBrk="1" fontAlgn="auto" latinLnBrk="0" hangingPunct="1">
                        <a:lnSpc>
                          <a:spcPct val="100000"/>
                        </a:lnSpc>
                        <a:spcBef>
                          <a:spcPts val="0"/>
                        </a:spcBef>
                        <a:spcAft>
                          <a:spcPts val="0"/>
                        </a:spcAft>
                        <a:buClrTx/>
                        <a:buSzTx/>
                        <a:buFont typeface="+mj-lt"/>
                        <a:buNone/>
                        <a:tabLst/>
                        <a:defRPr/>
                      </a:pPr>
                      <a:r>
                        <a:rPr lang="en-GB" sz="800" b="0" dirty="0">
                          <a:solidFill>
                            <a:schemeClr val="tx1"/>
                          </a:solidFill>
                          <a:latin typeface="+mn-lt"/>
                          <a:ea typeface="Arial" panose="020B0604020202020204" pitchFamily="34" charset="0"/>
                          <a:cs typeface="Calibri" panose="020F0502020204030204" pitchFamily="34" charset="0"/>
                        </a:rPr>
                        <a:t>12</a:t>
                      </a:r>
                    </a:p>
                  </a:txBody>
                  <a:tcPr marL="82016" marR="82016" marT="41007" marB="4100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00" b="0" dirty="0">
                          <a:solidFill>
                            <a:schemeClr val="tx1"/>
                          </a:solidFill>
                          <a:effectLst/>
                          <a:latin typeface="+mn-lt"/>
                          <a:ea typeface="Calibri" panose="020F0502020204030204" pitchFamily="34" charset="0"/>
                          <a:cs typeface="Calibri" panose="020F0502020204030204" pitchFamily="34" charset="0"/>
                        </a:rPr>
                        <a:t>Externalisation of S1000D SNS structures to support wider S-Series adoption </a:t>
                      </a:r>
                      <a:endParaRPr lang="en-GB" sz="800" b="0" dirty="0">
                        <a:solidFill>
                          <a:schemeClr val="tx1"/>
                        </a:solidFill>
                        <a:latin typeface="+mn-lt"/>
                        <a:ea typeface="Arial" panose="020B0604020202020204" pitchFamily="34" charset="0"/>
                        <a:cs typeface="Calibri" panose="020F0502020204030204" pitchFamily="34" charset="0"/>
                      </a:endParaRPr>
                    </a:p>
                  </a:txBody>
                  <a:tcPr marL="82016" marR="82016" marT="41007" marB="4100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GB" sz="800" b="0" dirty="0">
                          <a:solidFill>
                            <a:schemeClr val="tx1"/>
                          </a:solidFill>
                          <a:effectLst/>
                          <a:latin typeface="+mn-lt"/>
                          <a:ea typeface="Calibri" panose="020F0502020204030204" pitchFamily="34" charset="0"/>
                          <a:cs typeface="Calibri" panose="020F0502020204030204" pitchFamily="34" charset="0"/>
                        </a:rPr>
                        <a:t>Mike Ingledew </a:t>
                      </a:r>
                      <a:endParaRPr lang="en-GB" sz="800" dirty="0"/>
                    </a:p>
                  </a:txBody>
                  <a:tcPr marL="82016" marR="82016" marT="41007" marB="4100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29108445"/>
                  </a:ext>
                </a:extLst>
              </a:tr>
              <a:tr h="203929">
                <a:tc>
                  <a:txBody>
                    <a:bodyPr/>
                    <a:lstStyle/>
                    <a:p>
                      <a:pPr marL="0" marR="0" lvl="0" indent="0" algn="ctr" defTabSz="914400" rtl="0" eaLnBrk="1" fontAlgn="auto" latinLnBrk="0" hangingPunct="1">
                        <a:lnSpc>
                          <a:spcPct val="100000"/>
                        </a:lnSpc>
                        <a:spcBef>
                          <a:spcPts val="0"/>
                        </a:spcBef>
                        <a:spcAft>
                          <a:spcPts val="0"/>
                        </a:spcAft>
                        <a:buClrTx/>
                        <a:buSzTx/>
                        <a:buFont typeface="+mj-lt"/>
                        <a:buNone/>
                        <a:tabLst/>
                        <a:defRPr/>
                      </a:pPr>
                      <a:r>
                        <a:rPr lang="en-GB" sz="800" b="0" dirty="0">
                          <a:solidFill>
                            <a:schemeClr val="tx1"/>
                          </a:solidFill>
                          <a:latin typeface="+mn-lt"/>
                        </a:rPr>
                        <a:t>13</a:t>
                      </a:r>
                    </a:p>
                  </a:txBody>
                  <a:tcPr marL="82016" marR="82016" marT="41007" marB="4100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rtl="0" eaLnBrk="1" fontAlgn="auto" latinLnBrk="0" hangingPunct="1">
                        <a:lnSpc>
                          <a:spcPct val="100000"/>
                        </a:lnSpc>
                        <a:spcBef>
                          <a:spcPts val="0"/>
                        </a:spcBef>
                        <a:spcAft>
                          <a:spcPts val="0"/>
                        </a:spcAft>
                        <a:buClrTx/>
                        <a:buSzTx/>
                        <a:buFontTx/>
                        <a:buNone/>
                      </a:pPr>
                      <a:r>
                        <a:rPr lang="en-GB" sz="800" b="0" dirty="0">
                          <a:solidFill>
                            <a:schemeClr val="tx1"/>
                          </a:solidFill>
                          <a:latin typeface="+mn-lt"/>
                        </a:rPr>
                        <a:t>Support Advantage Charter (link to charter) </a:t>
                      </a:r>
                    </a:p>
                  </a:txBody>
                  <a:tcPr marL="82016" marR="82016" marT="41007" marB="4100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rtl="0" eaLnBrk="1" fontAlgn="auto" latinLnBrk="0" hangingPunct="1">
                        <a:lnSpc>
                          <a:spcPct val="100000"/>
                        </a:lnSpc>
                        <a:spcBef>
                          <a:spcPts val="0"/>
                        </a:spcBef>
                        <a:spcAft>
                          <a:spcPts val="0"/>
                        </a:spcAft>
                        <a:buClrTx/>
                        <a:buSzTx/>
                        <a:buFontTx/>
                        <a:buNone/>
                      </a:pPr>
                      <a:r>
                        <a:rPr lang="en-GB" sz="800" b="0" dirty="0">
                          <a:solidFill>
                            <a:schemeClr val="tx1"/>
                          </a:solidFill>
                          <a:latin typeface="+mn-lt"/>
                        </a:rPr>
                        <a:t>Phil </a:t>
                      </a:r>
                    </a:p>
                  </a:txBody>
                  <a:tcPr marL="82016" marR="82016" marT="41007" marB="4100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270287258"/>
                  </a:ext>
                </a:extLst>
              </a:tr>
              <a:tr h="203929">
                <a:tc>
                  <a:txBody>
                    <a:bodyPr/>
                    <a:lstStyle/>
                    <a:p>
                      <a:pPr marL="0" marR="0" lvl="0" indent="0" algn="ctr" defTabSz="914400" rtl="0" eaLnBrk="1" fontAlgn="auto" latinLnBrk="0" hangingPunct="1">
                        <a:lnSpc>
                          <a:spcPct val="100000"/>
                        </a:lnSpc>
                        <a:spcBef>
                          <a:spcPts val="0"/>
                        </a:spcBef>
                        <a:spcAft>
                          <a:spcPts val="0"/>
                        </a:spcAft>
                        <a:buClrTx/>
                        <a:buSzTx/>
                        <a:buFont typeface="+mj-lt"/>
                        <a:buNone/>
                        <a:tabLst/>
                        <a:defRPr/>
                      </a:pPr>
                      <a:r>
                        <a:rPr lang="en-GB" sz="800" b="0" dirty="0">
                          <a:solidFill>
                            <a:schemeClr val="tx1"/>
                          </a:solidFill>
                          <a:latin typeface="+mn-lt"/>
                        </a:rPr>
                        <a:t>14</a:t>
                      </a:r>
                    </a:p>
                  </a:txBody>
                  <a:tcPr marL="82016" marR="82016" marT="41007" marB="4100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00" b="0" dirty="0">
                          <a:solidFill>
                            <a:schemeClr val="tx1"/>
                          </a:solidFill>
                          <a:latin typeface="+mn-lt"/>
                          <a:ea typeface="Times New Roman" panose="02020603050405020304" pitchFamily="18" charset="0"/>
                        </a:rPr>
                        <a:t>UK Simplified Technical English </a:t>
                      </a:r>
                      <a:endParaRPr lang="en-GB" sz="800" b="0" dirty="0">
                        <a:solidFill>
                          <a:schemeClr val="tx1"/>
                        </a:solidFill>
                        <a:latin typeface="+mn-lt"/>
                      </a:endParaRPr>
                    </a:p>
                  </a:txBody>
                  <a:tcPr marL="82016" marR="82016" marT="41007" marB="4100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00" b="0" dirty="0">
                          <a:solidFill>
                            <a:schemeClr val="tx1"/>
                          </a:solidFill>
                          <a:latin typeface="+mn-lt"/>
                          <a:ea typeface="Times New Roman" panose="02020603050405020304" pitchFamily="18" charset="0"/>
                        </a:rPr>
                        <a:t>Ciaran Dodd</a:t>
                      </a:r>
                      <a:endParaRPr lang="en-GB" sz="800" b="0" dirty="0">
                        <a:solidFill>
                          <a:schemeClr val="tx1"/>
                        </a:solidFill>
                        <a:latin typeface="+mn-lt"/>
                        <a:ea typeface="Arial" panose="020B0604020202020204" pitchFamily="34" charset="0"/>
                      </a:endParaRPr>
                    </a:p>
                  </a:txBody>
                  <a:tcPr marL="82016" marR="82016" marT="41007" marB="4100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869897225"/>
                  </a:ext>
                </a:extLst>
              </a:tr>
              <a:tr h="584916">
                <a:tc>
                  <a:txBody>
                    <a:bodyPr/>
                    <a:lstStyle/>
                    <a:p>
                      <a:pPr marL="0" indent="0" algn="ctr">
                        <a:buFont typeface="+mj-lt"/>
                        <a:buNone/>
                      </a:pPr>
                      <a:r>
                        <a:rPr lang="en-GB" sz="800" b="0" dirty="0">
                          <a:solidFill>
                            <a:schemeClr val="tx1"/>
                          </a:solidFill>
                          <a:latin typeface="+mn-lt"/>
                        </a:rPr>
                        <a:t>15</a:t>
                      </a:r>
                    </a:p>
                  </a:txBody>
                  <a:tcPr marL="82016" marR="82016" marT="41007" marB="4100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lvl="0" indent="0">
                        <a:spcAft>
                          <a:spcPts val="0"/>
                        </a:spcAft>
                        <a:buFont typeface="+mj-lt"/>
                        <a:buNone/>
                      </a:pPr>
                      <a:r>
                        <a:rPr lang="en-GB" sz="800" b="0" dirty="0">
                          <a:solidFill>
                            <a:schemeClr val="tx1"/>
                          </a:solidFill>
                          <a:latin typeface="+mn-lt"/>
                          <a:ea typeface="Times New Roman" panose="02020603050405020304" pitchFamily="18" charset="0"/>
                        </a:rPr>
                        <a:t>Events / Communication opportunities for Standards</a:t>
                      </a:r>
                      <a:endParaRPr lang="en-GB" sz="800" b="0" dirty="0">
                        <a:solidFill>
                          <a:schemeClr val="tx1"/>
                        </a:solidFill>
                        <a:latin typeface="+mn-lt"/>
                        <a:ea typeface="Arial" panose="020B0604020202020204" pitchFamily="34" charset="0"/>
                      </a:endParaRPr>
                    </a:p>
                    <a:p>
                      <a:pPr marL="742950" lvl="1" indent="-285750">
                        <a:buFont typeface="+mj-lt"/>
                        <a:buAutoNum type="arabicPeriod"/>
                      </a:pPr>
                      <a:r>
                        <a:rPr lang="en-GB" sz="800" b="0" dirty="0">
                          <a:solidFill>
                            <a:schemeClr val="tx1"/>
                          </a:solidFill>
                          <a:latin typeface="+mn-lt"/>
                          <a:ea typeface="Arial" panose="020B0604020202020204" pitchFamily="34" charset="0"/>
                        </a:rPr>
                        <a:t>S1000D User Forum Seattle 20</a:t>
                      </a:r>
                      <a:r>
                        <a:rPr lang="en-GB" sz="800" b="0" baseline="30000" dirty="0">
                          <a:solidFill>
                            <a:schemeClr val="tx1"/>
                          </a:solidFill>
                          <a:latin typeface="+mn-lt"/>
                          <a:ea typeface="Arial" panose="020B0604020202020204" pitchFamily="34" charset="0"/>
                        </a:rPr>
                        <a:t>th</a:t>
                      </a:r>
                      <a:r>
                        <a:rPr lang="en-GB" sz="800" b="0" dirty="0">
                          <a:solidFill>
                            <a:schemeClr val="tx1"/>
                          </a:solidFill>
                          <a:latin typeface="+mn-lt"/>
                          <a:ea typeface="Arial" panose="020B0604020202020204" pitchFamily="34" charset="0"/>
                        </a:rPr>
                        <a:t> June 2022</a:t>
                      </a:r>
                    </a:p>
                    <a:p>
                      <a:pPr marL="742950" lvl="1" indent="-285750">
                        <a:buFont typeface="+mj-lt"/>
                        <a:buAutoNum type="arabicPeriod"/>
                      </a:pPr>
                      <a:r>
                        <a:rPr lang="en-GB" sz="800" b="0" dirty="0">
                          <a:solidFill>
                            <a:schemeClr val="tx1"/>
                          </a:solidFill>
                          <a:latin typeface="+mn-lt"/>
                          <a:ea typeface="Arial" panose="020B0604020202020204" pitchFamily="34" charset="0"/>
                        </a:rPr>
                        <a:t>IPS User Forum Austria 17-20</a:t>
                      </a:r>
                      <a:r>
                        <a:rPr lang="en-GB" sz="800" b="0" baseline="30000" dirty="0">
                          <a:solidFill>
                            <a:schemeClr val="tx1"/>
                          </a:solidFill>
                          <a:latin typeface="+mn-lt"/>
                          <a:ea typeface="Arial" panose="020B0604020202020204" pitchFamily="34" charset="0"/>
                        </a:rPr>
                        <a:t>th</a:t>
                      </a:r>
                      <a:r>
                        <a:rPr lang="en-GB" sz="800" b="0" dirty="0">
                          <a:solidFill>
                            <a:schemeClr val="tx1"/>
                          </a:solidFill>
                          <a:latin typeface="+mn-lt"/>
                          <a:ea typeface="Arial" panose="020B0604020202020204" pitchFamily="34" charset="0"/>
                        </a:rPr>
                        <a:t> October 2022</a:t>
                      </a:r>
                    </a:p>
                    <a:p>
                      <a:endParaRPr lang="en-GB" sz="800" b="0" dirty="0">
                        <a:solidFill>
                          <a:schemeClr val="tx1"/>
                        </a:solidFill>
                        <a:latin typeface="+mn-lt"/>
                      </a:endParaRPr>
                    </a:p>
                  </a:txBody>
                  <a:tcPr marL="82016" marR="82016" marT="41007" marB="4100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00" dirty="0"/>
                        <a:t>Phil Williams</a:t>
                      </a:r>
                    </a:p>
                    <a:p>
                      <a:endParaRPr lang="en-GB" sz="800" dirty="0"/>
                    </a:p>
                  </a:txBody>
                  <a:tcPr marL="82016" marR="82016" marT="41007" marB="4100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45899967"/>
                  </a:ext>
                </a:extLst>
              </a:tr>
              <a:tr h="203929">
                <a:tc>
                  <a:txBody>
                    <a:bodyPr/>
                    <a:lstStyle/>
                    <a:p>
                      <a:pPr marL="0" marR="0" lvl="0" indent="0" algn="ctr" defTabSz="914400" rtl="0" eaLnBrk="1" fontAlgn="auto" latinLnBrk="0" hangingPunct="1">
                        <a:lnSpc>
                          <a:spcPct val="100000"/>
                        </a:lnSpc>
                        <a:spcBef>
                          <a:spcPts val="0"/>
                        </a:spcBef>
                        <a:spcAft>
                          <a:spcPts val="0"/>
                        </a:spcAft>
                        <a:buClrTx/>
                        <a:buSzTx/>
                        <a:buFont typeface="+mj-lt"/>
                        <a:buNone/>
                        <a:tabLst/>
                        <a:defRPr/>
                      </a:pPr>
                      <a:r>
                        <a:rPr lang="en-GB" sz="800" b="0" dirty="0">
                          <a:solidFill>
                            <a:schemeClr val="tx1"/>
                          </a:solidFill>
                          <a:latin typeface="+mn-lt"/>
                          <a:ea typeface="Arial" panose="020B0604020202020204" pitchFamily="34" charset="0"/>
                        </a:rPr>
                        <a:t>14</a:t>
                      </a:r>
                    </a:p>
                  </a:txBody>
                  <a:tcPr marL="82016" marR="82016" marT="41007" marB="4100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00" b="0" dirty="0">
                          <a:solidFill>
                            <a:schemeClr val="tx1"/>
                          </a:solidFill>
                          <a:latin typeface="+mn-lt"/>
                          <a:ea typeface="Times New Roman" panose="02020603050405020304" pitchFamily="18" charset="0"/>
                        </a:rPr>
                        <a:t>Other Standards (Codification issues, Security, etc) </a:t>
                      </a:r>
                      <a:endParaRPr lang="en-GB" sz="800" b="0" dirty="0">
                        <a:solidFill>
                          <a:schemeClr val="tx1"/>
                        </a:solidFill>
                        <a:latin typeface="+mn-lt"/>
                        <a:ea typeface="Arial" panose="020B0604020202020204" pitchFamily="34" charset="0"/>
                      </a:endParaRPr>
                    </a:p>
                  </a:txBody>
                  <a:tcPr marL="82016" marR="82016" marT="41007" marB="4100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GB" sz="800" dirty="0"/>
                        <a:t>All</a:t>
                      </a:r>
                    </a:p>
                  </a:txBody>
                  <a:tcPr marL="82016" marR="82016" marT="41007" marB="4100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156224544"/>
                  </a:ext>
                </a:extLst>
              </a:tr>
              <a:tr h="325841">
                <a:tc>
                  <a:txBody>
                    <a:bodyPr/>
                    <a:lstStyle/>
                    <a:p>
                      <a:pPr marL="0" indent="0" algn="ctr">
                        <a:buFont typeface="+mj-lt"/>
                        <a:buNone/>
                      </a:pPr>
                      <a:r>
                        <a:rPr lang="en-GB" sz="800" b="0" dirty="0">
                          <a:solidFill>
                            <a:schemeClr val="tx1"/>
                          </a:solidFill>
                          <a:latin typeface="+mn-lt"/>
                        </a:rPr>
                        <a:t>15</a:t>
                      </a:r>
                    </a:p>
                  </a:txBody>
                  <a:tcPr marL="82016" marR="82016" marT="41007" marB="4100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GB" sz="800" b="0" dirty="0">
                          <a:solidFill>
                            <a:schemeClr val="tx1"/>
                          </a:solidFill>
                          <a:latin typeface="+mn-lt"/>
                        </a:rPr>
                        <a:t>AOB &amp; Next Meeting:</a:t>
                      </a:r>
                    </a:p>
                    <a:p>
                      <a:r>
                        <a:rPr lang="en-GB" sz="800" b="0" i="0" kern="1200" dirty="0">
                          <a:solidFill>
                            <a:schemeClr val="dk1"/>
                          </a:solidFill>
                          <a:effectLst/>
                          <a:latin typeface="+mn-lt"/>
                          <a:ea typeface="+mn-ea"/>
                          <a:cs typeface="+mn-cs"/>
                        </a:rPr>
                        <a:t>Has TDI made any progress in establishing a route for members to have access to ISO standards?</a:t>
                      </a:r>
                      <a:endParaRPr lang="en-GB" sz="800" b="0" dirty="0">
                        <a:solidFill>
                          <a:schemeClr val="tx1"/>
                        </a:solidFill>
                        <a:latin typeface="+mn-lt"/>
                      </a:endParaRPr>
                    </a:p>
                  </a:txBody>
                  <a:tcPr marL="82016" marR="82016" marT="41007" marB="4100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00" dirty="0"/>
                        <a:t>Phil Williams</a:t>
                      </a:r>
                    </a:p>
                  </a:txBody>
                  <a:tcPr marL="82016" marR="82016" marT="41007" marB="4100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816516381"/>
                  </a:ext>
                </a:extLst>
              </a:tr>
            </a:tbl>
          </a:graphicData>
        </a:graphic>
      </p:graphicFrame>
    </p:spTree>
    <p:extLst>
      <p:ext uri="{BB962C8B-B14F-4D97-AF65-F5344CB8AC3E}">
        <p14:creationId xmlns:p14="http://schemas.microsoft.com/office/powerpoint/2010/main" val="171246375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47C865-92E7-4DB2-ADAC-FED1B18D92E4}"/>
              </a:ext>
            </a:extLst>
          </p:cNvPr>
          <p:cNvSpPr>
            <a:spLocks noGrp="1"/>
          </p:cNvSpPr>
          <p:nvPr>
            <p:ph type="ctrTitle"/>
          </p:nvPr>
        </p:nvSpPr>
        <p:spPr/>
        <p:txBody>
          <a:bodyPr/>
          <a:lstStyle/>
          <a:p>
            <a:r>
              <a:rPr lang="en-GB" dirty="0"/>
              <a:t>Team Defence Executive Team</a:t>
            </a:r>
          </a:p>
        </p:txBody>
      </p:sp>
      <p:sp>
        <p:nvSpPr>
          <p:cNvPr id="3" name="Subtitle 2">
            <a:extLst>
              <a:ext uri="{FF2B5EF4-FFF2-40B4-BE49-F238E27FC236}">
                <a16:creationId xmlns:a16="http://schemas.microsoft.com/office/drawing/2014/main" id="{2393E735-376F-4ECD-8619-A327F28752A6}"/>
              </a:ext>
            </a:extLst>
          </p:cNvPr>
          <p:cNvSpPr>
            <a:spLocks noGrp="1"/>
          </p:cNvSpPr>
          <p:nvPr>
            <p:ph type="subTitle" idx="1"/>
          </p:nvPr>
        </p:nvSpPr>
        <p:spPr/>
        <p:txBody>
          <a:bodyPr vert="horz" lIns="91440" tIns="45720" rIns="91440" bIns="45720" rtlCol="0" anchor="t">
            <a:normAutofit/>
          </a:bodyPr>
          <a:lstStyle/>
          <a:p>
            <a:pPr marL="0" marR="0" lvl="0" indent="0" defTabSz="914400" rtl="0" eaLnBrk="1" fontAlgn="auto" latinLnBrk="0" hangingPunct="1">
              <a:lnSpc>
                <a:spcPct val="107000"/>
              </a:lnSpc>
              <a:spcBef>
                <a:spcPts val="0"/>
              </a:spcBef>
              <a:spcAft>
                <a:spcPts val="0"/>
              </a:spcAft>
              <a:buClrTx/>
              <a:buSzTx/>
              <a:buFontTx/>
              <a:buNone/>
              <a:tabLst/>
              <a:defRPr/>
            </a:pPr>
            <a:r>
              <a:rPr lang="en-GB" sz="2400" kern="1200" dirty="0">
                <a:effectLst/>
                <a:latin typeface="Calibri" panose="020F0502020204030204" pitchFamily="34" charset="0"/>
                <a:ea typeface="Calibri" panose="020F0502020204030204" pitchFamily="34" charset="0"/>
                <a:cs typeface="Times New Roman" panose="02020603050405020304" pitchFamily="18" charset="0"/>
              </a:rPr>
              <a:t>People and Skills inc. Vanguard Update</a:t>
            </a:r>
          </a:p>
          <a:p>
            <a:r>
              <a:rPr lang="en-GB" dirty="0"/>
              <a:t>Phil Williams</a:t>
            </a:r>
            <a:endParaRPr lang="en-US" dirty="0"/>
          </a:p>
        </p:txBody>
      </p:sp>
      <p:sp>
        <p:nvSpPr>
          <p:cNvPr id="4" name="Slide Number Placeholder 3">
            <a:extLst>
              <a:ext uri="{FF2B5EF4-FFF2-40B4-BE49-F238E27FC236}">
                <a16:creationId xmlns:a16="http://schemas.microsoft.com/office/drawing/2014/main" id="{C1166355-9EA9-4030-82E1-EA4FCCF6024A}"/>
              </a:ext>
            </a:extLst>
          </p:cNvPr>
          <p:cNvSpPr>
            <a:spLocks noGrp="1"/>
          </p:cNvSpPr>
          <p:nvPr>
            <p:ph type="sldNum" sz="quarter" idx="12"/>
          </p:nvPr>
        </p:nvSpPr>
        <p:spPr>
          <a:xfrm>
            <a:off x="9448800" y="6487152"/>
            <a:ext cx="2743200" cy="365125"/>
          </a:xfrm>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91F6EB8-9891-4050-938B-0703392E4F5D}" type="slidenum">
              <a:rPr kumimoji="0" lang="en-GB" sz="2400" b="1"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83</a:t>
            </a:fld>
            <a:endParaRPr kumimoji="0" lang="en-GB" sz="2400" b="1"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85719259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5EF1F4F-8079-6BA0-D951-20AD96F00F1F}"/>
              </a:ext>
            </a:extLst>
          </p:cNvPr>
          <p:cNvPicPr>
            <a:picLocks noChangeAspect="1"/>
          </p:cNvPicPr>
          <p:nvPr/>
        </p:nvPicPr>
        <p:blipFill>
          <a:blip r:embed="rId2"/>
          <a:stretch>
            <a:fillRect/>
          </a:stretch>
        </p:blipFill>
        <p:spPr>
          <a:xfrm>
            <a:off x="8511189" y="77646"/>
            <a:ext cx="911886" cy="827060"/>
          </a:xfrm>
          <a:prstGeom prst="rect">
            <a:avLst/>
          </a:prstGeom>
        </p:spPr>
      </p:pic>
      <p:sp>
        <p:nvSpPr>
          <p:cNvPr id="2" name="Title 1">
            <a:extLst>
              <a:ext uri="{FF2B5EF4-FFF2-40B4-BE49-F238E27FC236}">
                <a16:creationId xmlns:a16="http://schemas.microsoft.com/office/drawing/2014/main" id="{7561AB2E-A156-66A4-8433-65E42A4814F3}"/>
              </a:ext>
            </a:extLst>
          </p:cNvPr>
          <p:cNvSpPr>
            <a:spLocks noGrp="1"/>
          </p:cNvSpPr>
          <p:nvPr>
            <p:ph type="title"/>
          </p:nvPr>
        </p:nvSpPr>
        <p:spPr/>
        <p:txBody>
          <a:bodyPr/>
          <a:lstStyle/>
          <a:p>
            <a:r>
              <a:rPr lang="en-GB" dirty="0"/>
              <a:t>Summary</a:t>
            </a:r>
          </a:p>
        </p:txBody>
      </p:sp>
      <p:sp>
        <p:nvSpPr>
          <p:cNvPr id="6" name="Subtitle 5">
            <a:extLst>
              <a:ext uri="{FF2B5EF4-FFF2-40B4-BE49-F238E27FC236}">
                <a16:creationId xmlns:a16="http://schemas.microsoft.com/office/drawing/2014/main" id="{CD2AC651-52AB-096F-0779-AC03096F89AF}"/>
              </a:ext>
            </a:extLst>
          </p:cNvPr>
          <p:cNvSpPr>
            <a:spLocks noGrp="1"/>
          </p:cNvSpPr>
          <p:nvPr>
            <p:ph type="subTitle" idx="4294967295"/>
          </p:nvPr>
        </p:nvSpPr>
        <p:spPr>
          <a:xfrm>
            <a:off x="673115" y="1316579"/>
            <a:ext cx="10699601" cy="3267802"/>
          </a:xfrm>
        </p:spPr>
        <p:txBody>
          <a:bodyPr>
            <a:noAutofit/>
          </a:bodyPr>
          <a:lstStyle/>
          <a:p>
            <a:pPr algn="just"/>
            <a:r>
              <a:rPr lang="en-GB" dirty="0"/>
              <a:t>The team have now grown to 25 members with more in the pipeline. </a:t>
            </a:r>
          </a:p>
          <a:p>
            <a:pPr algn="just"/>
            <a:r>
              <a:rPr lang="en-GB" dirty="0"/>
              <a:t>They are all enjoying the activities and events that they are supporting across Defence and having spoken with all of their managers, encouragement to be involved is strong. Recent articles in the TDI news letter have help to boost interest and the word is out! </a:t>
            </a:r>
          </a:p>
          <a:p>
            <a:pPr algn="just"/>
            <a:r>
              <a:rPr lang="en-GB" dirty="0"/>
              <a:t>Vanguard are highly thought of and new projects are frequently sent their way. We had our first F2F Team Building event last month held in the Leonardo offices in London. There was a good turnout, with 2/3rds of the team attending. Finally meeting each other and getting  to discuss new ideas, as well as current work, was the tonic they all needed. Interest and participation is high.</a:t>
            </a:r>
          </a:p>
        </p:txBody>
      </p:sp>
    </p:spTree>
    <p:extLst>
      <p:ext uri="{BB962C8B-B14F-4D97-AF65-F5344CB8AC3E}">
        <p14:creationId xmlns:p14="http://schemas.microsoft.com/office/powerpoint/2010/main" val="81681428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19D9CBA-003F-DE8A-72BA-3E61061A6A8F}"/>
              </a:ext>
            </a:extLst>
          </p:cNvPr>
          <p:cNvSpPr>
            <a:spLocks noGrp="1"/>
          </p:cNvSpPr>
          <p:nvPr>
            <p:ph type="sldNum" sz="quarter" idx="12"/>
          </p:nvPr>
        </p:nvSpPr>
        <p:spPr/>
        <p:txBody>
          <a:bodyPr/>
          <a:lstStyle/>
          <a:p>
            <a:pPr defTabSz="1218072" fontAlgn="base">
              <a:spcBef>
                <a:spcPct val="0"/>
              </a:spcBef>
              <a:spcAft>
                <a:spcPct val="0"/>
              </a:spcAft>
            </a:pPr>
            <a:fld id="{391F6EB8-9891-4050-938B-0703392E4F5D}" type="slidenum">
              <a:rPr lang="en-GB">
                <a:solidFill>
                  <a:prstClr val="black">
                    <a:lumMod val="95000"/>
                    <a:lumOff val="5000"/>
                  </a:prstClr>
                </a:solidFill>
                <a:latin typeface="Arial" pitchFamily="-72" charset="0"/>
                <a:ea typeface="ＭＳ Ｐゴシック" pitchFamily="-72" charset="-128"/>
              </a:rPr>
              <a:pPr defTabSz="1218072" fontAlgn="base">
                <a:spcBef>
                  <a:spcPct val="0"/>
                </a:spcBef>
                <a:spcAft>
                  <a:spcPct val="0"/>
                </a:spcAft>
              </a:pPr>
              <a:t>85</a:t>
            </a:fld>
            <a:endParaRPr lang="en-GB">
              <a:solidFill>
                <a:prstClr val="black">
                  <a:lumMod val="95000"/>
                  <a:lumOff val="5000"/>
                </a:prstClr>
              </a:solidFill>
              <a:latin typeface="Arial" pitchFamily="-72" charset="0"/>
              <a:ea typeface="ＭＳ Ｐゴシック" pitchFamily="-72" charset="-128"/>
            </a:endParaRPr>
          </a:p>
        </p:txBody>
      </p:sp>
      <p:sp>
        <p:nvSpPr>
          <p:cNvPr id="8" name="Title 7">
            <a:extLst>
              <a:ext uri="{FF2B5EF4-FFF2-40B4-BE49-F238E27FC236}">
                <a16:creationId xmlns:a16="http://schemas.microsoft.com/office/drawing/2014/main" id="{FA38A93C-63FC-5F4D-B77C-E82132367667}"/>
              </a:ext>
            </a:extLst>
          </p:cNvPr>
          <p:cNvSpPr>
            <a:spLocks noGrp="1"/>
          </p:cNvSpPr>
          <p:nvPr>
            <p:ph type="title"/>
          </p:nvPr>
        </p:nvSpPr>
        <p:spPr>
          <a:xfrm>
            <a:off x="248879" y="199"/>
            <a:ext cx="6392522" cy="998421"/>
          </a:xfrm>
        </p:spPr>
        <p:txBody>
          <a:bodyPr>
            <a:normAutofit/>
          </a:bodyPr>
          <a:lstStyle/>
          <a:p>
            <a:r>
              <a:rPr lang="en-GB" dirty="0"/>
              <a:t>Workstream Activities</a:t>
            </a:r>
          </a:p>
        </p:txBody>
      </p:sp>
      <p:pic>
        <p:nvPicPr>
          <p:cNvPr id="11" name="Picture 10">
            <a:extLst>
              <a:ext uri="{FF2B5EF4-FFF2-40B4-BE49-F238E27FC236}">
                <a16:creationId xmlns:a16="http://schemas.microsoft.com/office/drawing/2014/main" id="{AD25299A-47F4-49B6-BB44-0B66F0060BE6}"/>
              </a:ext>
            </a:extLst>
          </p:cNvPr>
          <p:cNvPicPr>
            <a:picLocks noChangeAspect="1"/>
          </p:cNvPicPr>
          <p:nvPr/>
        </p:nvPicPr>
        <p:blipFill>
          <a:blip r:embed="rId2"/>
          <a:stretch>
            <a:fillRect/>
          </a:stretch>
        </p:blipFill>
        <p:spPr>
          <a:xfrm>
            <a:off x="8595409" y="77646"/>
            <a:ext cx="911886" cy="827060"/>
          </a:xfrm>
          <a:prstGeom prst="rect">
            <a:avLst/>
          </a:prstGeom>
        </p:spPr>
      </p:pic>
      <p:graphicFrame>
        <p:nvGraphicFramePr>
          <p:cNvPr id="5" name="Content Placeholder 4">
            <a:extLst>
              <a:ext uri="{FF2B5EF4-FFF2-40B4-BE49-F238E27FC236}">
                <a16:creationId xmlns:a16="http://schemas.microsoft.com/office/drawing/2014/main" id="{D866856A-2061-D02E-40BE-0A692C60C341}"/>
              </a:ext>
            </a:extLst>
          </p:cNvPr>
          <p:cNvGraphicFramePr>
            <a:graphicFrameLocks noGrp="1"/>
          </p:cNvGraphicFramePr>
          <p:nvPr>
            <p:ph idx="1"/>
          </p:nvPr>
        </p:nvGraphicFramePr>
        <p:xfrm>
          <a:off x="2008436" y="1124606"/>
          <a:ext cx="8539619" cy="5168325"/>
        </p:xfrm>
        <a:graphic>
          <a:graphicData uri="http://schemas.openxmlformats.org/drawingml/2006/table">
            <a:tbl>
              <a:tblPr/>
              <a:tblGrid>
                <a:gridCol w="3213080">
                  <a:extLst>
                    <a:ext uri="{9D8B030D-6E8A-4147-A177-3AD203B41FA5}">
                      <a16:colId xmlns:a16="http://schemas.microsoft.com/office/drawing/2014/main" val="947842761"/>
                    </a:ext>
                  </a:extLst>
                </a:gridCol>
                <a:gridCol w="5326539">
                  <a:extLst>
                    <a:ext uri="{9D8B030D-6E8A-4147-A177-3AD203B41FA5}">
                      <a16:colId xmlns:a16="http://schemas.microsoft.com/office/drawing/2014/main" val="3275945668"/>
                    </a:ext>
                  </a:extLst>
                </a:gridCol>
              </a:tblGrid>
              <a:tr h="159247">
                <a:tc>
                  <a:txBody>
                    <a:bodyPr/>
                    <a:lstStyle/>
                    <a:p>
                      <a:pPr algn="r" fontAlgn="ctr"/>
                      <a:r>
                        <a:rPr lang="en-GB" sz="900" b="1" i="0" u="none" strike="noStrike">
                          <a:solidFill>
                            <a:srgbClr val="000000"/>
                          </a:solidFill>
                          <a:effectLst/>
                          <a:latin typeface="Calibri" panose="020F0502020204030204" pitchFamily="34" charset="0"/>
                        </a:rPr>
                        <a:t> </a:t>
                      </a:r>
                    </a:p>
                  </a:txBody>
                  <a:tcPr marL="7469" marR="7469" marT="746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l" fontAlgn="b"/>
                      <a:r>
                        <a:rPr lang="en-GB" sz="900" b="0" i="0" u="none" strike="noStrike">
                          <a:solidFill>
                            <a:srgbClr val="000000"/>
                          </a:solidFill>
                          <a:effectLst/>
                          <a:latin typeface="Arial" panose="020B0604020202020204" pitchFamily="34" charset="0"/>
                        </a:rPr>
                        <a:t> </a:t>
                      </a:r>
                    </a:p>
                  </a:txBody>
                  <a:tcPr marL="7469" marR="7469" marT="7469"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extLst>
                  <a:ext uri="{0D108BD9-81ED-4DB2-BD59-A6C34878D82A}">
                    <a16:rowId xmlns:a16="http://schemas.microsoft.com/office/drawing/2014/main" val="4060717382"/>
                  </a:ext>
                </a:extLst>
              </a:tr>
              <a:tr h="572467">
                <a:tc>
                  <a:txBody>
                    <a:bodyPr/>
                    <a:lstStyle/>
                    <a:p>
                      <a:pPr algn="ctr" fontAlgn="ctr"/>
                      <a:r>
                        <a:rPr lang="en-GB" sz="1100" b="1" i="0" u="none" strike="noStrike" dirty="0">
                          <a:solidFill>
                            <a:srgbClr val="000000"/>
                          </a:solidFill>
                          <a:effectLst/>
                          <a:latin typeface="Calibri" panose="020F0502020204030204" pitchFamily="34" charset="0"/>
                        </a:rPr>
                        <a:t>SPACE</a:t>
                      </a:r>
                    </a:p>
                  </a:txBody>
                  <a:tcPr marL="7469" marR="7469" marT="746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GB" sz="1100" b="0" i="0" u="none" strike="noStrike" dirty="0">
                          <a:solidFill>
                            <a:srgbClr val="000000"/>
                          </a:solidFill>
                          <a:effectLst/>
                          <a:latin typeface="Arial" panose="020B0604020202020204" pitchFamily="34" charset="0"/>
                        </a:rPr>
                        <a:t>The team are working with Space Command, </a:t>
                      </a:r>
                      <a:r>
                        <a:rPr lang="en-GB" sz="1100" b="0" i="0" u="none" strike="noStrike" dirty="0" err="1">
                          <a:solidFill>
                            <a:srgbClr val="000000"/>
                          </a:solidFill>
                          <a:effectLst/>
                          <a:latin typeface="Arial" panose="020B0604020202020204" pitchFamily="34" charset="0"/>
                        </a:rPr>
                        <a:t>StratComm</a:t>
                      </a:r>
                      <a:r>
                        <a:rPr lang="en-GB" sz="1100" b="0" i="0" u="none" strike="noStrike" dirty="0">
                          <a:solidFill>
                            <a:srgbClr val="000000"/>
                          </a:solidFill>
                          <a:effectLst/>
                          <a:latin typeface="Arial" panose="020B0604020202020204" pitchFamily="34" charset="0"/>
                        </a:rPr>
                        <a:t>, helping Captain Phil </a:t>
                      </a:r>
                      <a:r>
                        <a:rPr lang="en-GB" sz="1100" b="0" i="0" u="none" strike="noStrike" dirty="0" err="1">
                          <a:solidFill>
                            <a:srgbClr val="000000"/>
                          </a:solidFill>
                          <a:effectLst/>
                          <a:latin typeface="Arial" panose="020B0604020202020204" pitchFamily="34" charset="0"/>
                        </a:rPr>
                        <a:t>Coope</a:t>
                      </a:r>
                      <a:r>
                        <a:rPr lang="en-GB" sz="1100" b="0" i="0" u="none" strike="noStrike" dirty="0">
                          <a:solidFill>
                            <a:srgbClr val="000000"/>
                          </a:solidFill>
                          <a:effectLst/>
                          <a:latin typeface="Arial" panose="020B0604020202020204" pitchFamily="34" charset="0"/>
                        </a:rPr>
                        <a:t> to develop his presentation for his keynote spot at the Global </a:t>
                      </a:r>
                      <a:r>
                        <a:rPr lang="en-GB" sz="1100" b="0" i="0" u="none" strike="noStrike" dirty="0" err="1">
                          <a:solidFill>
                            <a:srgbClr val="000000"/>
                          </a:solidFill>
                          <a:effectLst/>
                          <a:latin typeface="Arial" panose="020B0604020202020204" pitchFamily="34" charset="0"/>
                        </a:rPr>
                        <a:t>MilSat</a:t>
                      </a:r>
                      <a:r>
                        <a:rPr lang="en-GB" sz="1100" b="0" i="0" u="none" strike="noStrike" dirty="0">
                          <a:solidFill>
                            <a:srgbClr val="000000"/>
                          </a:solidFill>
                          <a:effectLst/>
                          <a:latin typeface="Arial" panose="020B0604020202020204" pitchFamily="34" charset="0"/>
                        </a:rPr>
                        <a:t> Conference in November.</a:t>
                      </a:r>
                    </a:p>
                  </a:txBody>
                  <a:tcPr marL="7469" marR="7469" marT="7469"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60221885"/>
                  </a:ext>
                </a:extLst>
              </a:tr>
              <a:tr h="572467">
                <a:tc>
                  <a:txBody>
                    <a:bodyPr/>
                    <a:lstStyle/>
                    <a:p>
                      <a:pPr algn="ctr" fontAlgn="ctr"/>
                      <a:r>
                        <a:rPr lang="en-GB" sz="1100" b="1" i="0" u="none" strike="noStrike" dirty="0">
                          <a:solidFill>
                            <a:srgbClr val="000000"/>
                          </a:solidFill>
                          <a:effectLst/>
                          <a:latin typeface="Calibri" panose="020F0502020204030204" pitchFamily="34" charset="0"/>
                        </a:rPr>
                        <a:t> </a:t>
                      </a:r>
                    </a:p>
                  </a:txBody>
                  <a:tcPr marL="7469" marR="7469" marT="746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Arial" panose="020B0604020202020204" pitchFamily="34" charset="0"/>
                        </a:rPr>
                        <a:t>Frank Strang, CEO of </a:t>
                      </a:r>
                      <a:r>
                        <a:rPr lang="en-GB" sz="1100" b="0" i="0" u="none" strike="noStrike" dirty="0" err="1">
                          <a:solidFill>
                            <a:srgbClr val="000000"/>
                          </a:solidFill>
                          <a:effectLst/>
                          <a:latin typeface="Arial" panose="020B0604020202020204" pitchFamily="34" charset="0"/>
                        </a:rPr>
                        <a:t>Saxavord</a:t>
                      </a:r>
                      <a:r>
                        <a:rPr lang="en-GB" sz="1100" b="0" i="0" u="none" strike="noStrike" dirty="0">
                          <a:solidFill>
                            <a:srgbClr val="000000"/>
                          </a:solidFill>
                          <a:effectLst/>
                          <a:latin typeface="Arial" panose="020B0604020202020204" pitchFamily="34" charset="0"/>
                        </a:rPr>
                        <a:t> has invited the team to visit the space centre and tour the facilities. Not only will this be a great learning event for them it will help with the development of their presentation.</a:t>
                      </a:r>
                    </a:p>
                  </a:txBody>
                  <a:tcPr marL="7469" marR="7469" marT="7469"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13392580"/>
                  </a:ext>
                </a:extLst>
              </a:tr>
              <a:tr h="222626">
                <a:tc>
                  <a:txBody>
                    <a:bodyPr/>
                    <a:lstStyle/>
                    <a:p>
                      <a:pPr algn="ctr" fontAlgn="ctr"/>
                      <a:r>
                        <a:rPr lang="en-GB" sz="1100" b="1" i="0" u="none" strike="noStrike" dirty="0">
                          <a:solidFill>
                            <a:srgbClr val="000000"/>
                          </a:solidFill>
                          <a:effectLst/>
                          <a:latin typeface="Calibri" panose="020F0502020204030204" pitchFamily="34" charset="0"/>
                        </a:rPr>
                        <a:t> </a:t>
                      </a:r>
                    </a:p>
                  </a:txBody>
                  <a:tcPr marL="7469" marR="7469" marT="746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fontAlgn="b"/>
                      <a:r>
                        <a:rPr lang="en-GB" sz="1100" b="0" i="0" u="none" strike="noStrike" dirty="0">
                          <a:solidFill>
                            <a:srgbClr val="000000"/>
                          </a:solidFill>
                          <a:effectLst/>
                          <a:latin typeface="Arial" panose="020B0604020202020204" pitchFamily="34" charset="0"/>
                        </a:rPr>
                        <a:t> </a:t>
                      </a:r>
                    </a:p>
                  </a:txBody>
                  <a:tcPr marL="7469" marR="7469" marT="7469"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extLst>
                  <a:ext uri="{0D108BD9-81ED-4DB2-BD59-A6C34878D82A}">
                    <a16:rowId xmlns:a16="http://schemas.microsoft.com/office/drawing/2014/main" val="657207987"/>
                  </a:ext>
                </a:extLst>
              </a:tr>
              <a:tr h="763288">
                <a:tc>
                  <a:txBody>
                    <a:bodyPr/>
                    <a:lstStyle/>
                    <a:p>
                      <a:pPr algn="ctr" fontAlgn="ctr"/>
                      <a:r>
                        <a:rPr lang="en-GB" sz="1100" b="1" i="0" u="none" strike="noStrike" dirty="0">
                          <a:solidFill>
                            <a:srgbClr val="000000"/>
                          </a:solidFill>
                          <a:effectLst/>
                          <a:latin typeface="Calibri" panose="020F0502020204030204" pitchFamily="34" charset="0"/>
                        </a:rPr>
                        <a:t>SUSTAINABILITY</a:t>
                      </a:r>
                    </a:p>
                  </a:txBody>
                  <a:tcPr marL="7469" marR="7469" marT="746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GB" sz="1100" b="0" i="0" u="none" strike="noStrike" dirty="0">
                          <a:solidFill>
                            <a:srgbClr val="000000"/>
                          </a:solidFill>
                          <a:effectLst/>
                          <a:latin typeface="Arial" panose="020B0604020202020204" pitchFamily="34" charset="0"/>
                        </a:rPr>
                        <a:t>The team have a slot on the upcoming Royal Engineers Conference to speak about 'Vernacular materials in Operational Infrastructure'. They have interviewed a number of people to assist in them developing a unique presentation</a:t>
                      </a:r>
                    </a:p>
                  </a:txBody>
                  <a:tcPr marL="7469" marR="7469" marT="7469"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27711945"/>
                  </a:ext>
                </a:extLst>
              </a:tr>
              <a:tr h="198772">
                <a:tc>
                  <a:txBody>
                    <a:bodyPr/>
                    <a:lstStyle/>
                    <a:p>
                      <a:pPr algn="ctr" fontAlgn="ctr"/>
                      <a:r>
                        <a:rPr lang="en-GB" sz="1100" b="1" i="0" u="none" strike="noStrike">
                          <a:solidFill>
                            <a:srgbClr val="000000"/>
                          </a:solidFill>
                          <a:effectLst/>
                          <a:latin typeface="Calibri" panose="020F0502020204030204" pitchFamily="34" charset="0"/>
                        </a:rPr>
                        <a:t> </a:t>
                      </a:r>
                    </a:p>
                  </a:txBody>
                  <a:tcPr marL="7469" marR="7469" marT="746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fontAlgn="b"/>
                      <a:r>
                        <a:rPr lang="en-GB" sz="1100" b="0" i="0" u="none" strike="noStrike" dirty="0">
                          <a:solidFill>
                            <a:srgbClr val="000000"/>
                          </a:solidFill>
                          <a:effectLst/>
                          <a:latin typeface="Arial" panose="020B0604020202020204" pitchFamily="34" charset="0"/>
                        </a:rPr>
                        <a:t> </a:t>
                      </a:r>
                    </a:p>
                  </a:txBody>
                  <a:tcPr marL="7469" marR="7469" marT="7469"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extLst>
                  <a:ext uri="{0D108BD9-81ED-4DB2-BD59-A6C34878D82A}">
                    <a16:rowId xmlns:a16="http://schemas.microsoft.com/office/drawing/2014/main" val="1323735481"/>
                  </a:ext>
                </a:extLst>
              </a:tr>
              <a:tr h="381644">
                <a:tc>
                  <a:txBody>
                    <a:bodyPr/>
                    <a:lstStyle/>
                    <a:p>
                      <a:pPr algn="ctr" fontAlgn="ctr"/>
                      <a:r>
                        <a:rPr lang="en-GB" sz="1100" b="1" i="0" u="none" strike="noStrike" dirty="0">
                          <a:solidFill>
                            <a:srgbClr val="000000"/>
                          </a:solidFill>
                          <a:effectLst/>
                          <a:latin typeface="Calibri" panose="020F0502020204030204" pitchFamily="34" charset="0"/>
                        </a:rPr>
                        <a:t>IMAGE OF DEFENCE</a:t>
                      </a:r>
                    </a:p>
                  </a:txBody>
                  <a:tcPr marL="7469" marR="7469" marT="746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201F1E"/>
                          </a:solidFill>
                          <a:effectLst/>
                          <a:latin typeface="Arial" panose="020B0604020202020204" pitchFamily="34" charset="0"/>
                        </a:rPr>
                        <a:t>The team have made contact with the DSF group 'Negative Perceptions of Defence' and will be pooling ideas for a future project.</a:t>
                      </a:r>
                    </a:p>
                  </a:txBody>
                  <a:tcPr marL="7469" marR="7469" marT="746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43914228"/>
                  </a:ext>
                </a:extLst>
              </a:tr>
              <a:tr h="198772">
                <a:tc>
                  <a:txBody>
                    <a:bodyPr/>
                    <a:lstStyle/>
                    <a:p>
                      <a:pPr algn="ctr" fontAlgn="ctr"/>
                      <a:r>
                        <a:rPr lang="en-GB" sz="1100" b="1" i="0" u="none" strike="noStrike">
                          <a:solidFill>
                            <a:srgbClr val="000000"/>
                          </a:solidFill>
                          <a:effectLst/>
                          <a:latin typeface="Calibri" panose="020F0502020204030204" pitchFamily="34" charset="0"/>
                        </a:rPr>
                        <a:t> </a:t>
                      </a:r>
                    </a:p>
                  </a:txBody>
                  <a:tcPr marL="7469" marR="7469" marT="746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fontAlgn="ctr"/>
                      <a:r>
                        <a:rPr lang="en-GB" sz="1100" b="0" i="0" u="none" strike="noStrike">
                          <a:solidFill>
                            <a:srgbClr val="201F1E"/>
                          </a:solidFill>
                          <a:effectLst/>
                          <a:latin typeface="Arial" panose="020B0604020202020204" pitchFamily="34" charset="0"/>
                        </a:rPr>
                        <a:t> </a:t>
                      </a:r>
                    </a:p>
                  </a:txBody>
                  <a:tcPr marL="7469" marR="7469" marT="746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extLst>
                  <a:ext uri="{0D108BD9-81ED-4DB2-BD59-A6C34878D82A}">
                    <a16:rowId xmlns:a16="http://schemas.microsoft.com/office/drawing/2014/main" val="223555300"/>
                  </a:ext>
                </a:extLst>
              </a:tr>
              <a:tr h="381644">
                <a:tc>
                  <a:txBody>
                    <a:bodyPr/>
                    <a:lstStyle/>
                    <a:p>
                      <a:pPr algn="ctr" fontAlgn="ctr"/>
                      <a:r>
                        <a:rPr lang="en-GB" sz="1100" b="1" i="0" u="none" strike="noStrike" dirty="0">
                          <a:solidFill>
                            <a:srgbClr val="000000"/>
                          </a:solidFill>
                          <a:effectLst/>
                          <a:latin typeface="Calibri" panose="020F0502020204030204" pitchFamily="34" charset="0"/>
                        </a:rPr>
                        <a:t>FUTURE TECHNOLOGIES</a:t>
                      </a:r>
                    </a:p>
                  </a:txBody>
                  <a:tcPr marL="7469" marR="7469" marT="746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201F1E"/>
                          </a:solidFill>
                          <a:effectLst/>
                          <a:latin typeface="Arial" panose="020B0604020202020204" pitchFamily="34" charset="0"/>
                        </a:rPr>
                        <a:t>The team will be supporting and Ethics in AI workshop coming up in November.</a:t>
                      </a:r>
                    </a:p>
                  </a:txBody>
                  <a:tcPr marL="7469" marR="7469" marT="746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85542319"/>
                  </a:ext>
                </a:extLst>
              </a:tr>
              <a:tr h="381644">
                <a:tc>
                  <a:txBody>
                    <a:bodyPr/>
                    <a:lstStyle/>
                    <a:p>
                      <a:pPr algn="ctr" fontAlgn="ctr"/>
                      <a:r>
                        <a:rPr lang="en-GB" sz="1100" b="1" i="0" u="none" strike="noStrike" dirty="0">
                          <a:solidFill>
                            <a:srgbClr val="000000"/>
                          </a:solidFill>
                          <a:effectLst/>
                          <a:latin typeface="Calibri" panose="020F0502020204030204" pitchFamily="34" charset="0"/>
                        </a:rPr>
                        <a:t> </a:t>
                      </a:r>
                    </a:p>
                  </a:txBody>
                  <a:tcPr marL="7469" marR="7469" marT="746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201F1E"/>
                          </a:solidFill>
                          <a:effectLst/>
                          <a:latin typeface="Arial" panose="020B0604020202020204" pitchFamily="34" charset="0"/>
                        </a:rPr>
                        <a:t>In addition, the team are working with StratComm to write a 'Digital Response' to the Defence and Security Industrial Strategy. </a:t>
                      </a:r>
                    </a:p>
                  </a:txBody>
                  <a:tcPr marL="7469" marR="7469" marT="746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00275771"/>
                  </a:ext>
                </a:extLst>
              </a:tr>
              <a:tr h="198772">
                <a:tc>
                  <a:txBody>
                    <a:bodyPr/>
                    <a:lstStyle/>
                    <a:p>
                      <a:pPr algn="ctr" fontAlgn="ctr"/>
                      <a:r>
                        <a:rPr lang="en-GB" sz="1100" b="1" i="0" u="none" strike="noStrike" dirty="0">
                          <a:solidFill>
                            <a:srgbClr val="000000"/>
                          </a:solidFill>
                          <a:effectLst/>
                          <a:latin typeface="Calibri" panose="020F0502020204030204" pitchFamily="34" charset="0"/>
                        </a:rPr>
                        <a:t> </a:t>
                      </a:r>
                    </a:p>
                  </a:txBody>
                  <a:tcPr marL="7469" marR="7469" marT="746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fontAlgn="ctr"/>
                      <a:r>
                        <a:rPr lang="en-GB" sz="1100" b="0" i="0" u="none" strike="noStrike">
                          <a:solidFill>
                            <a:srgbClr val="201F1E"/>
                          </a:solidFill>
                          <a:effectLst/>
                          <a:latin typeface="Arial" panose="020B0604020202020204" pitchFamily="34" charset="0"/>
                        </a:rPr>
                        <a:t> </a:t>
                      </a:r>
                    </a:p>
                  </a:txBody>
                  <a:tcPr marL="7469" marR="7469" marT="746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extLst>
                  <a:ext uri="{0D108BD9-81ED-4DB2-BD59-A6C34878D82A}">
                    <a16:rowId xmlns:a16="http://schemas.microsoft.com/office/drawing/2014/main" val="4088233352"/>
                  </a:ext>
                </a:extLst>
              </a:tr>
              <a:tr h="954110">
                <a:tc>
                  <a:txBody>
                    <a:bodyPr/>
                    <a:lstStyle/>
                    <a:p>
                      <a:pPr algn="ctr" fontAlgn="ctr"/>
                      <a:r>
                        <a:rPr lang="en-GB" sz="1100" b="1" i="0" u="none" strike="noStrike" dirty="0">
                          <a:solidFill>
                            <a:srgbClr val="000000"/>
                          </a:solidFill>
                          <a:effectLst/>
                          <a:latin typeface="Calibri" panose="020F0502020204030204" pitchFamily="34" charset="0"/>
                        </a:rPr>
                        <a:t>HYBRID WARFARE</a:t>
                      </a:r>
                    </a:p>
                  </a:txBody>
                  <a:tcPr marL="7469" marR="7469" marT="746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201F1E"/>
                          </a:solidFill>
                          <a:effectLst/>
                          <a:latin typeface="Arial" panose="020B0604020202020204" pitchFamily="34" charset="0"/>
                        </a:rPr>
                        <a:t>Following a very well received presentation at DI '22, on 'Disinformation in the Supply Chain', the team are now struggling to find a sponsor for follow up work. A contact in Defence Intelligence would be ideal. In the meantime the team has made contact with the Defence Knowledge Network to pool ideas and spread a wider net for communications</a:t>
                      </a:r>
                    </a:p>
                  </a:txBody>
                  <a:tcPr marL="7469" marR="7469" marT="746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33455126"/>
                  </a:ext>
                </a:extLst>
              </a:tr>
              <a:tr h="182872">
                <a:tc>
                  <a:txBody>
                    <a:bodyPr/>
                    <a:lstStyle/>
                    <a:p>
                      <a:pPr algn="r" fontAlgn="ctr"/>
                      <a:r>
                        <a:rPr lang="en-GB" sz="900" b="1" i="0" u="none" strike="noStrike">
                          <a:solidFill>
                            <a:srgbClr val="000000"/>
                          </a:solidFill>
                          <a:effectLst/>
                          <a:latin typeface="Calibri" panose="020F0502020204030204" pitchFamily="34" charset="0"/>
                        </a:rPr>
                        <a:t> </a:t>
                      </a:r>
                    </a:p>
                  </a:txBody>
                  <a:tcPr marL="7469" marR="7469" marT="746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9DB"/>
                    </a:solidFill>
                  </a:tcPr>
                </a:tc>
                <a:tc>
                  <a:txBody>
                    <a:bodyPr/>
                    <a:lstStyle/>
                    <a:p>
                      <a:pPr algn="l" fontAlgn="ctr"/>
                      <a:r>
                        <a:rPr lang="en-GB" sz="900" b="0" i="0" u="none" strike="noStrike" dirty="0">
                          <a:solidFill>
                            <a:srgbClr val="201F1E"/>
                          </a:solidFill>
                          <a:effectLst/>
                          <a:latin typeface="Segoe UI" panose="020B0502040204020203" pitchFamily="34" charset="0"/>
                        </a:rPr>
                        <a:t> </a:t>
                      </a:r>
                    </a:p>
                  </a:txBody>
                  <a:tcPr marL="7469" marR="7469" marT="746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9DB"/>
                    </a:solidFill>
                  </a:tcPr>
                </a:tc>
                <a:extLst>
                  <a:ext uri="{0D108BD9-81ED-4DB2-BD59-A6C34878D82A}">
                    <a16:rowId xmlns:a16="http://schemas.microsoft.com/office/drawing/2014/main" val="808630759"/>
                  </a:ext>
                </a:extLst>
              </a:tr>
            </a:tbl>
          </a:graphicData>
        </a:graphic>
      </p:graphicFrame>
    </p:spTree>
    <p:extLst>
      <p:ext uri="{BB962C8B-B14F-4D97-AF65-F5344CB8AC3E}">
        <p14:creationId xmlns:p14="http://schemas.microsoft.com/office/powerpoint/2010/main" val="328526122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7C5E6E5-A973-416C-A332-E941FBA34681}"/>
              </a:ext>
            </a:extLst>
          </p:cNvPr>
          <p:cNvSpPr>
            <a:spLocks noGrp="1"/>
          </p:cNvSpPr>
          <p:nvPr>
            <p:ph type="sldNum" sz="quarter" idx="12"/>
          </p:nvPr>
        </p:nvSpPr>
        <p:spPr/>
        <p:txBody>
          <a:bodyPr/>
          <a:lstStyle/>
          <a:p>
            <a:pPr defTabSz="1218072" fontAlgn="base">
              <a:spcBef>
                <a:spcPct val="0"/>
              </a:spcBef>
              <a:spcAft>
                <a:spcPct val="0"/>
              </a:spcAft>
            </a:pPr>
            <a:fld id="{391F6EB8-9891-4050-938B-0703392E4F5D}" type="slidenum">
              <a:rPr lang="en-GB">
                <a:solidFill>
                  <a:prstClr val="black">
                    <a:lumMod val="95000"/>
                    <a:lumOff val="5000"/>
                  </a:prstClr>
                </a:solidFill>
                <a:latin typeface="Arial" pitchFamily="-72" charset="0"/>
                <a:ea typeface="ＭＳ Ｐゴシック" pitchFamily="-72" charset="-128"/>
              </a:rPr>
              <a:pPr defTabSz="1218072" fontAlgn="base">
                <a:spcBef>
                  <a:spcPct val="0"/>
                </a:spcBef>
                <a:spcAft>
                  <a:spcPct val="0"/>
                </a:spcAft>
              </a:pPr>
              <a:t>86</a:t>
            </a:fld>
            <a:endParaRPr lang="en-GB">
              <a:solidFill>
                <a:prstClr val="black">
                  <a:lumMod val="95000"/>
                  <a:lumOff val="5000"/>
                </a:prstClr>
              </a:solidFill>
              <a:latin typeface="Arial" pitchFamily="-72" charset="0"/>
              <a:ea typeface="ＭＳ Ｐゴシック" pitchFamily="-72" charset="-128"/>
            </a:endParaRPr>
          </a:p>
        </p:txBody>
      </p:sp>
      <p:sp>
        <p:nvSpPr>
          <p:cNvPr id="8" name="Content Placeholder 7">
            <a:extLst>
              <a:ext uri="{FF2B5EF4-FFF2-40B4-BE49-F238E27FC236}">
                <a16:creationId xmlns:a16="http://schemas.microsoft.com/office/drawing/2014/main" id="{20039005-2614-B32C-F749-FFA546B25B43}"/>
              </a:ext>
            </a:extLst>
          </p:cNvPr>
          <p:cNvSpPr>
            <a:spLocks noGrp="1"/>
          </p:cNvSpPr>
          <p:nvPr>
            <p:ph idx="1"/>
          </p:nvPr>
        </p:nvSpPr>
        <p:spPr>
          <a:xfrm>
            <a:off x="352221" y="2111863"/>
            <a:ext cx="11270985" cy="3804335"/>
          </a:xfrm>
        </p:spPr>
        <p:txBody>
          <a:bodyPr>
            <a:normAutofit fontScale="92500"/>
          </a:bodyPr>
          <a:lstStyle/>
          <a:p>
            <a:r>
              <a:rPr lang="en-GB" dirty="0"/>
              <a:t>I have been in discussions with both BAES and Atkins to develop a model whereby we work together, including Vanguard as part of their ‘Young Persons’ development package. By linking in with them I am able to build a pipeline of talent that we can turn over every few years ensuring that we always have a team of keen young professionals. The intent is to use this model with additional Industry companies as well as within Defence sectors. </a:t>
            </a:r>
          </a:p>
          <a:p>
            <a:r>
              <a:rPr lang="en-GB" dirty="0"/>
              <a:t>Navy Command have invited the team to come and present to their seniors in a effort to boost visibility and generate more activities. At the same time they will also present to the young professionals work stream in order to attract new members</a:t>
            </a:r>
          </a:p>
        </p:txBody>
      </p:sp>
      <p:sp>
        <p:nvSpPr>
          <p:cNvPr id="10" name="Title 9">
            <a:extLst>
              <a:ext uri="{FF2B5EF4-FFF2-40B4-BE49-F238E27FC236}">
                <a16:creationId xmlns:a16="http://schemas.microsoft.com/office/drawing/2014/main" id="{CC329070-87C8-0C99-D8B4-104F8C888675}"/>
              </a:ext>
            </a:extLst>
          </p:cNvPr>
          <p:cNvSpPr>
            <a:spLocks noGrp="1"/>
          </p:cNvSpPr>
          <p:nvPr>
            <p:ph type="title"/>
          </p:nvPr>
        </p:nvSpPr>
        <p:spPr>
          <a:xfrm>
            <a:off x="248879" y="199"/>
            <a:ext cx="6356429" cy="998421"/>
          </a:xfrm>
        </p:spPr>
        <p:txBody>
          <a:bodyPr/>
          <a:lstStyle/>
          <a:p>
            <a:r>
              <a:rPr lang="en-GB" dirty="0"/>
              <a:t>OTHER ACTIVITIES</a:t>
            </a:r>
          </a:p>
        </p:txBody>
      </p:sp>
      <p:pic>
        <p:nvPicPr>
          <p:cNvPr id="11" name="Picture 10">
            <a:extLst>
              <a:ext uri="{FF2B5EF4-FFF2-40B4-BE49-F238E27FC236}">
                <a16:creationId xmlns:a16="http://schemas.microsoft.com/office/drawing/2014/main" id="{811ED681-AD7B-BD9C-9993-2762A6FA7998}"/>
              </a:ext>
            </a:extLst>
          </p:cNvPr>
          <p:cNvPicPr>
            <a:picLocks noChangeAspect="1"/>
          </p:cNvPicPr>
          <p:nvPr/>
        </p:nvPicPr>
        <p:blipFill>
          <a:blip r:embed="rId2"/>
          <a:stretch>
            <a:fillRect/>
          </a:stretch>
        </p:blipFill>
        <p:spPr>
          <a:xfrm>
            <a:off x="8559314" y="77646"/>
            <a:ext cx="911886" cy="827060"/>
          </a:xfrm>
          <a:prstGeom prst="rect">
            <a:avLst/>
          </a:prstGeom>
        </p:spPr>
      </p:pic>
    </p:spTree>
    <p:extLst>
      <p:ext uri="{BB962C8B-B14F-4D97-AF65-F5344CB8AC3E}">
        <p14:creationId xmlns:p14="http://schemas.microsoft.com/office/powerpoint/2010/main" val="95568174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47C865-92E7-4DB2-ADAC-FED1B18D92E4}"/>
              </a:ext>
            </a:extLst>
          </p:cNvPr>
          <p:cNvSpPr>
            <a:spLocks noGrp="1"/>
          </p:cNvSpPr>
          <p:nvPr>
            <p:ph type="ctrTitle"/>
          </p:nvPr>
        </p:nvSpPr>
        <p:spPr/>
        <p:txBody>
          <a:bodyPr/>
          <a:lstStyle/>
          <a:p>
            <a:r>
              <a:rPr lang="en-GB" dirty="0"/>
              <a:t>Team Defence Executive Team</a:t>
            </a:r>
          </a:p>
        </p:txBody>
      </p:sp>
      <p:sp>
        <p:nvSpPr>
          <p:cNvPr id="3" name="Subtitle 2">
            <a:extLst>
              <a:ext uri="{FF2B5EF4-FFF2-40B4-BE49-F238E27FC236}">
                <a16:creationId xmlns:a16="http://schemas.microsoft.com/office/drawing/2014/main" id="{2393E735-376F-4ECD-8619-A327F28752A6}"/>
              </a:ext>
            </a:extLst>
          </p:cNvPr>
          <p:cNvSpPr>
            <a:spLocks noGrp="1"/>
          </p:cNvSpPr>
          <p:nvPr>
            <p:ph type="subTitle" idx="1"/>
          </p:nvPr>
        </p:nvSpPr>
        <p:spPr/>
        <p:txBody>
          <a:bodyPr vert="horz" lIns="91440" tIns="45720" rIns="91440" bIns="45720" rtlCol="0" anchor="t">
            <a:normAutofit/>
          </a:bodyPr>
          <a:lstStyle/>
          <a:p>
            <a:r>
              <a:rPr lang="en-GB" b="1" dirty="0"/>
              <a:t>ICEF</a:t>
            </a:r>
          </a:p>
          <a:p>
            <a:r>
              <a:rPr lang="en-GB" dirty="0"/>
              <a:t>Tony Butler</a:t>
            </a:r>
            <a:endParaRPr lang="en-US" dirty="0"/>
          </a:p>
        </p:txBody>
      </p:sp>
      <p:sp>
        <p:nvSpPr>
          <p:cNvPr id="4" name="Slide Number Placeholder 3">
            <a:extLst>
              <a:ext uri="{FF2B5EF4-FFF2-40B4-BE49-F238E27FC236}">
                <a16:creationId xmlns:a16="http://schemas.microsoft.com/office/drawing/2014/main" id="{C1166355-9EA9-4030-82E1-EA4FCCF6024A}"/>
              </a:ext>
            </a:extLst>
          </p:cNvPr>
          <p:cNvSpPr>
            <a:spLocks noGrp="1"/>
          </p:cNvSpPr>
          <p:nvPr>
            <p:ph type="sldNum" sz="quarter" idx="12"/>
          </p:nvPr>
        </p:nvSpPr>
        <p:spPr>
          <a:xfrm>
            <a:off x="9448800" y="6487152"/>
            <a:ext cx="2743200" cy="365125"/>
          </a:xfrm>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91F6EB8-9891-4050-938B-0703392E4F5D}" type="slidenum">
              <a:rPr kumimoji="0" lang="en-GB" sz="2400" b="1"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87</a:t>
            </a:fld>
            <a:endParaRPr kumimoji="0" lang="en-GB" sz="2400" b="1"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32974101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47C865-92E7-4DB2-ADAC-FED1B18D92E4}"/>
              </a:ext>
            </a:extLst>
          </p:cNvPr>
          <p:cNvSpPr>
            <a:spLocks noGrp="1"/>
          </p:cNvSpPr>
          <p:nvPr>
            <p:ph type="ctrTitle"/>
          </p:nvPr>
        </p:nvSpPr>
        <p:spPr/>
        <p:txBody>
          <a:bodyPr/>
          <a:lstStyle/>
          <a:p>
            <a:r>
              <a:rPr lang="en-GB" dirty="0"/>
              <a:t>Team Defence Executive Team</a:t>
            </a:r>
          </a:p>
        </p:txBody>
      </p:sp>
      <p:sp>
        <p:nvSpPr>
          <p:cNvPr id="3" name="Subtitle 2">
            <a:extLst>
              <a:ext uri="{FF2B5EF4-FFF2-40B4-BE49-F238E27FC236}">
                <a16:creationId xmlns:a16="http://schemas.microsoft.com/office/drawing/2014/main" id="{2393E735-376F-4ECD-8619-A327F28752A6}"/>
              </a:ext>
            </a:extLst>
          </p:cNvPr>
          <p:cNvSpPr>
            <a:spLocks noGrp="1"/>
          </p:cNvSpPr>
          <p:nvPr>
            <p:ph type="subTitle" idx="1"/>
          </p:nvPr>
        </p:nvSpPr>
        <p:spPr/>
        <p:txBody>
          <a:bodyPr vert="horz" lIns="91440" tIns="45720" rIns="91440" bIns="45720" rtlCol="0" anchor="t">
            <a:normAutofit/>
          </a:bodyPr>
          <a:lstStyle/>
          <a:p>
            <a:pPr marL="0" marR="0" lvl="0" indent="0" defTabSz="914400" rtl="0" eaLnBrk="1" fontAlgn="auto" latinLnBrk="0" hangingPunct="1">
              <a:lnSpc>
                <a:spcPct val="107000"/>
              </a:lnSpc>
              <a:spcBef>
                <a:spcPts val="0"/>
              </a:spcBef>
              <a:spcAft>
                <a:spcPts val="0"/>
              </a:spcAft>
              <a:buClrTx/>
              <a:buSzTx/>
              <a:buFont typeface="Arial" panose="020B0604020202020204" pitchFamily="34" charset="0"/>
              <a:buNone/>
              <a:tabLst/>
              <a:defRPr/>
            </a:pPr>
            <a:r>
              <a:rPr lang="en-GB" sz="2400" b="1" dirty="0">
                <a:effectLst/>
                <a:latin typeface="Calibri" panose="020F0502020204030204" pitchFamily="34" charset="0"/>
                <a:ea typeface="Calibri" panose="020F0502020204030204" pitchFamily="34" charset="0"/>
                <a:cs typeface="Times New Roman" panose="02020603050405020304" pitchFamily="18" charset="0"/>
              </a:rPr>
              <a:t>Conference 2023 Themes and update</a:t>
            </a:r>
          </a:p>
        </p:txBody>
      </p:sp>
      <p:sp>
        <p:nvSpPr>
          <p:cNvPr id="4" name="Slide Number Placeholder 3">
            <a:extLst>
              <a:ext uri="{FF2B5EF4-FFF2-40B4-BE49-F238E27FC236}">
                <a16:creationId xmlns:a16="http://schemas.microsoft.com/office/drawing/2014/main" id="{C1166355-9EA9-4030-82E1-EA4FCCF6024A}"/>
              </a:ext>
            </a:extLst>
          </p:cNvPr>
          <p:cNvSpPr>
            <a:spLocks noGrp="1"/>
          </p:cNvSpPr>
          <p:nvPr>
            <p:ph type="sldNum" sz="quarter" idx="12"/>
          </p:nvPr>
        </p:nvSpPr>
        <p:spPr>
          <a:xfrm>
            <a:off x="9448800" y="6487152"/>
            <a:ext cx="2743200" cy="365125"/>
          </a:xfrm>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91F6EB8-9891-4050-938B-0703392E4F5D}" type="slidenum">
              <a:rPr kumimoji="0" lang="en-GB" sz="2400" b="1"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88</a:t>
            </a:fld>
            <a:endParaRPr kumimoji="0" lang="en-GB" sz="2400" b="1"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64880711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C8E94687-F19E-4E62-8357-ADB4ADE67A4B}"/>
              </a:ext>
            </a:extLst>
          </p:cNvPr>
          <p:cNvSpPr txBox="1">
            <a:spLocks/>
          </p:cNvSpPr>
          <p:nvPr/>
        </p:nvSpPr>
        <p:spPr bwMode="auto">
          <a:xfrm>
            <a:off x="312273" y="205235"/>
            <a:ext cx="8526505" cy="532907"/>
          </a:xfrm>
          <a:prstGeom prst="rect">
            <a:avLst/>
          </a:prstGeom>
          <a:noFill/>
          <a:ln w="12700">
            <a:noFill/>
            <a:miter lim="800000"/>
            <a:headEnd/>
            <a:tailEnd/>
          </a:ln>
        </p:spPr>
        <p:txBody>
          <a:bodyPr lIns="120526" tIns="59205" rIns="120526" bIns="59205" anchor="t">
            <a:prstTxWarp prst="textNoShape">
              <a:avLst/>
            </a:prstTxWarp>
          </a:bodyPr>
          <a:lstStyle/>
          <a:p>
            <a:pPr defTabSz="1218072" fontAlgn="base">
              <a:lnSpc>
                <a:spcPct val="80000"/>
              </a:lnSpc>
              <a:spcBef>
                <a:spcPct val="0"/>
              </a:spcBef>
              <a:spcAft>
                <a:spcPct val="0"/>
              </a:spcAft>
            </a:pPr>
            <a:r>
              <a:rPr lang="en-US" sz="4796" b="1" dirty="0">
                <a:solidFill>
                  <a:srgbClr val="FFFFFF"/>
                </a:solidFill>
                <a:latin typeface="Calibri"/>
                <a:ea typeface="ＭＳ Ｐゴシック"/>
              </a:rPr>
              <a:t>Conferences</a:t>
            </a:r>
          </a:p>
        </p:txBody>
      </p:sp>
      <p:sp>
        <p:nvSpPr>
          <p:cNvPr id="4" name="Slide Number Placeholder 1">
            <a:extLst>
              <a:ext uri="{FF2B5EF4-FFF2-40B4-BE49-F238E27FC236}">
                <a16:creationId xmlns:a16="http://schemas.microsoft.com/office/drawing/2014/main" id="{B026540F-0C95-4981-AB1D-8AB56D97755A}"/>
              </a:ext>
            </a:extLst>
          </p:cNvPr>
          <p:cNvSpPr txBox="1">
            <a:spLocks/>
          </p:cNvSpPr>
          <p:nvPr/>
        </p:nvSpPr>
        <p:spPr>
          <a:xfrm>
            <a:off x="9448607" y="6471949"/>
            <a:ext cx="2743041" cy="365103"/>
          </a:xfrm>
          <a:prstGeom prst="rect">
            <a:avLst/>
          </a:prstGeom>
        </p:spPr>
        <p:txBody>
          <a:bodyPr vert="horz" lIns="91435" tIns="45718" rIns="91435" bIns="45718" rtlCol="0" anchor="ctr"/>
          <a:lstStyle>
            <a:defPPr>
              <a:defRPr lang="en-US"/>
            </a:defPPr>
            <a:lvl1pPr marL="0" algn="r" defTabSz="686440" rtl="0" eaLnBrk="1" fontAlgn="base" latinLnBrk="0" hangingPunct="1">
              <a:spcBef>
                <a:spcPct val="0"/>
              </a:spcBef>
              <a:spcAft>
                <a:spcPct val="0"/>
              </a:spcAft>
              <a:defRPr sz="901" kern="1200">
                <a:solidFill>
                  <a:schemeClr val="tx1">
                    <a:tint val="75000"/>
                  </a:schemeClr>
                </a:solidFill>
                <a:latin typeface="+mn-lt"/>
                <a:ea typeface="+mn-ea"/>
                <a:cs typeface="+mn-cs"/>
              </a:defRPr>
            </a:lvl1pPr>
            <a:lvl2pPr marL="343220" algn="l" defTabSz="686440" rtl="0" eaLnBrk="1" fontAlgn="base" latinLnBrk="0" hangingPunct="1">
              <a:spcBef>
                <a:spcPct val="0"/>
              </a:spcBef>
              <a:spcAft>
                <a:spcPct val="0"/>
              </a:spcAft>
              <a:defRPr sz="1351" kern="1200">
                <a:solidFill>
                  <a:schemeClr val="tx1"/>
                </a:solidFill>
                <a:latin typeface="+mn-lt"/>
                <a:ea typeface="+mn-ea"/>
                <a:cs typeface="+mn-cs"/>
              </a:defRPr>
            </a:lvl2pPr>
            <a:lvl3pPr marL="686440" algn="l" defTabSz="686440" rtl="0" eaLnBrk="1" fontAlgn="base" latinLnBrk="0" hangingPunct="1">
              <a:spcBef>
                <a:spcPct val="0"/>
              </a:spcBef>
              <a:spcAft>
                <a:spcPct val="0"/>
              </a:spcAft>
              <a:defRPr sz="1351" kern="1200">
                <a:solidFill>
                  <a:schemeClr val="tx1"/>
                </a:solidFill>
                <a:latin typeface="+mn-lt"/>
                <a:ea typeface="+mn-ea"/>
                <a:cs typeface="+mn-cs"/>
              </a:defRPr>
            </a:lvl3pPr>
            <a:lvl4pPr marL="1029660" algn="l" defTabSz="686440" rtl="0" eaLnBrk="1" fontAlgn="base" latinLnBrk="0" hangingPunct="1">
              <a:spcBef>
                <a:spcPct val="0"/>
              </a:spcBef>
              <a:spcAft>
                <a:spcPct val="0"/>
              </a:spcAft>
              <a:defRPr sz="1351" kern="1200">
                <a:solidFill>
                  <a:schemeClr val="tx1"/>
                </a:solidFill>
                <a:latin typeface="+mn-lt"/>
                <a:ea typeface="+mn-ea"/>
                <a:cs typeface="+mn-cs"/>
              </a:defRPr>
            </a:lvl4pPr>
            <a:lvl5pPr marL="1372880" algn="l" defTabSz="686440" rtl="0" eaLnBrk="1" fontAlgn="base" latinLnBrk="0" hangingPunct="1">
              <a:spcBef>
                <a:spcPct val="0"/>
              </a:spcBef>
              <a:spcAft>
                <a:spcPct val="0"/>
              </a:spcAft>
              <a:defRPr sz="1351" kern="1200">
                <a:solidFill>
                  <a:schemeClr val="tx1"/>
                </a:solidFill>
                <a:latin typeface="+mn-lt"/>
                <a:ea typeface="+mn-ea"/>
                <a:cs typeface="+mn-cs"/>
              </a:defRPr>
            </a:lvl5pPr>
            <a:lvl6pPr marL="1716100" algn="l" defTabSz="686440" rtl="0" eaLnBrk="1" latinLnBrk="0" hangingPunct="1">
              <a:defRPr sz="1351" kern="1200">
                <a:solidFill>
                  <a:schemeClr val="tx1"/>
                </a:solidFill>
                <a:latin typeface="+mn-lt"/>
                <a:ea typeface="+mn-ea"/>
                <a:cs typeface="+mn-cs"/>
              </a:defRPr>
            </a:lvl6pPr>
            <a:lvl7pPr marL="2059320" algn="l" defTabSz="686440" rtl="0" eaLnBrk="1" latinLnBrk="0" hangingPunct="1">
              <a:defRPr sz="1351" kern="1200">
                <a:solidFill>
                  <a:schemeClr val="tx1"/>
                </a:solidFill>
                <a:latin typeface="+mn-lt"/>
                <a:ea typeface="+mn-ea"/>
                <a:cs typeface="+mn-cs"/>
              </a:defRPr>
            </a:lvl7pPr>
            <a:lvl8pPr marL="2402540" algn="l" defTabSz="686440" rtl="0" eaLnBrk="1" latinLnBrk="0" hangingPunct="1">
              <a:defRPr sz="1351" kern="1200">
                <a:solidFill>
                  <a:schemeClr val="tx1"/>
                </a:solidFill>
                <a:latin typeface="+mn-lt"/>
                <a:ea typeface="+mn-ea"/>
                <a:cs typeface="+mn-cs"/>
              </a:defRPr>
            </a:lvl8pPr>
            <a:lvl9pPr marL="2745760" algn="l" defTabSz="686440" rtl="0" eaLnBrk="1" latinLnBrk="0" hangingPunct="1">
              <a:defRPr sz="1351" kern="1200">
                <a:solidFill>
                  <a:schemeClr val="tx1"/>
                </a:solidFill>
                <a:latin typeface="+mn-lt"/>
                <a:ea typeface="+mn-ea"/>
                <a:cs typeface="+mn-cs"/>
              </a:defRPr>
            </a:lvl9pPr>
          </a:lstStyle>
          <a:p>
            <a:pPr defTabSz="914407" eaLnBrk="0" hangingPunct="0">
              <a:defRPr/>
            </a:pPr>
            <a:fld id="{991280F7-F1A8-43F1-ACAC-CAA9BAD69E1F}" type="slidenum">
              <a:rPr lang="en-GB" sz="1200" dirty="0">
                <a:solidFill>
                  <a:srgbClr val="000000">
                    <a:tint val="75000"/>
                  </a:srgbClr>
                </a:solidFill>
                <a:latin typeface="Arial"/>
              </a:rPr>
              <a:pPr defTabSz="914407" eaLnBrk="0" hangingPunct="0">
                <a:defRPr/>
              </a:pPr>
              <a:t>89</a:t>
            </a:fld>
            <a:endParaRPr lang="en-GB" sz="1200">
              <a:solidFill>
                <a:prstClr val="black">
                  <a:tint val="75000"/>
                </a:prstClr>
              </a:solidFill>
              <a:latin typeface="Arial" charset="0"/>
            </a:endParaRPr>
          </a:p>
        </p:txBody>
      </p:sp>
      <p:sp>
        <p:nvSpPr>
          <p:cNvPr id="6" name="Content Placeholder 2">
            <a:extLst>
              <a:ext uri="{FF2B5EF4-FFF2-40B4-BE49-F238E27FC236}">
                <a16:creationId xmlns:a16="http://schemas.microsoft.com/office/drawing/2014/main" id="{794FA590-F759-476C-8A46-42AACB16DADA}"/>
              </a:ext>
            </a:extLst>
          </p:cNvPr>
          <p:cNvSpPr txBox="1">
            <a:spLocks/>
          </p:cNvSpPr>
          <p:nvPr/>
        </p:nvSpPr>
        <p:spPr bwMode="auto">
          <a:xfrm>
            <a:off x="244767" y="1222797"/>
            <a:ext cx="11607636" cy="5109730"/>
          </a:xfrm>
          <a:prstGeom prst="rect">
            <a:avLst/>
          </a:prstGeom>
          <a:noFill/>
          <a:ln w="12700">
            <a:noFill/>
            <a:miter lim="800000"/>
            <a:headEnd/>
            <a:tailEnd/>
          </a:ln>
          <a:effectLst>
            <a:outerShdw dist="17961" dir="2700000" algn="ctr" rotWithShape="0">
              <a:srgbClr val="FFFFFF"/>
            </a:outerShdw>
          </a:effectLst>
        </p:spPr>
        <p:txBody>
          <a:bodyPr lIns="120526" tIns="59205" rIns="120526" bIns="59205" anchor="t">
            <a:prstTxWarp prst="textNoShape">
              <a:avLst/>
            </a:prstTxWarp>
          </a:bodyPr>
          <a:lstStyle/>
          <a:p>
            <a:pPr algn="just" defTabSz="1218072" fontAlgn="base">
              <a:spcBef>
                <a:spcPct val="0"/>
              </a:spcBef>
              <a:spcAft>
                <a:spcPct val="0"/>
              </a:spcAft>
            </a:pPr>
            <a:r>
              <a:rPr lang="en-GB" sz="2664" dirty="0">
                <a:solidFill>
                  <a:srgbClr val="000000"/>
                </a:solidFill>
                <a:latin typeface="Arial" pitchFamily="-72" charset="0"/>
                <a:ea typeface="ＭＳ Ｐゴシック" pitchFamily="-72" charset="-128"/>
              </a:rPr>
              <a:t>Adrian Baguley – Jan 2023</a:t>
            </a:r>
          </a:p>
          <a:p>
            <a:pPr algn="just" defTabSz="1218072" fontAlgn="base">
              <a:spcBef>
                <a:spcPct val="0"/>
              </a:spcBef>
              <a:spcAft>
                <a:spcPct val="0"/>
              </a:spcAft>
            </a:pPr>
            <a:endParaRPr lang="en-GB" sz="2664" dirty="0">
              <a:solidFill>
                <a:srgbClr val="000000"/>
              </a:solidFill>
              <a:latin typeface="Arial" pitchFamily="-72" charset="0"/>
              <a:ea typeface="ＭＳ Ｐゴシック" pitchFamily="-72" charset="-128"/>
            </a:endParaRPr>
          </a:p>
          <a:p>
            <a:pPr algn="just" defTabSz="1218072" fontAlgn="base">
              <a:spcBef>
                <a:spcPct val="0"/>
              </a:spcBef>
              <a:spcAft>
                <a:spcPct val="0"/>
              </a:spcAft>
            </a:pPr>
            <a:r>
              <a:rPr lang="en-GB" sz="2664" dirty="0">
                <a:solidFill>
                  <a:srgbClr val="000000"/>
                </a:solidFill>
                <a:latin typeface="Arial" pitchFamily="-72" charset="0"/>
                <a:ea typeface="ＭＳ Ｐゴシック" pitchFamily="-72" charset="-128"/>
              </a:rPr>
              <a:t>Lt Gen Richard Wardlaw – May 2023</a:t>
            </a:r>
          </a:p>
          <a:p>
            <a:pPr algn="just" defTabSz="1218072" fontAlgn="base">
              <a:spcBef>
                <a:spcPct val="0"/>
              </a:spcBef>
              <a:spcAft>
                <a:spcPct val="0"/>
              </a:spcAft>
            </a:pPr>
            <a:endParaRPr lang="en-GB" sz="2664" dirty="0">
              <a:solidFill>
                <a:srgbClr val="000000"/>
              </a:solidFill>
              <a:latin typeface="Arial" pitchFamily="-72" charset="0"/>
              <a:ea typeface="ＭＳ Ｐゴシック" pitchFamily="-72" charset="-128"/>
            </a:endParaRPr>
          </a:p>
          <a:p>
            <a:pPr algn="just" defTabSz="1218072" fontAlgn="base">
              <a:spcBef>
                <a:spcPct val="0"/>
              </a:spcBef>
              <a:spcAft>
                <a:spcPct val="0"/>
              </a:spcAft>
            </a:pPr>
            <a:r>
              <a:rPr lang="en-GB" sz="2664" dirty="0">
                <a:solidFill>
                  <a:srgbClr val="000000"/>
                </a:solidFill>
                <a:latin typeface="Arial" pitchFamily="-72" charset="0"/>
                <a:ea typeface="ＭＳ Ｐゴシック" pitchFamily="-72" charset="-128"/>
              </a:rPr>
              <a:t>Charlie Forte – July 2023</a:t>
            </a:r>
          </a:p>
          <a:p>
            <a:pPr algn="just" defTabSz="1218072" fontAlgn="base">
              <a:spcBef>
                <a:spcPct val="0"/>
              </a:spcBef>
              <a:spcAft>
                <a:spcPct val="0"/>
              </a:spcAft>
            </a:pPr>
            <a:endParaRPr lang="en-GB" sz="2664" dirty="0">
              <a:solidFill>
                <a:srgbClr val="000000"/>
              </a:solidFill>
              <a:latin typeface="Arial" pitchFamily="-72" charset="0"/>
              <a:ea typeface="ＭＳ Ｐゴシック" pitchFamily="-72" charset="-128"/>
            </a:endParaRPr>
          </a:p>
          <a:p>
            <a:pPr algn="just" defTabSz="1218072" fontAlgn="base">
              <a:spcBef>
                <a:spcPct val="0"/>
              </a:spcBef>
              <a:spcAft>
                <a:spcPct val="0"/>
              </a:spcAft>
            </a:pPr>
            <a:r>
              <a:rPr lang="en-GB" sz="2664" dirty="0">
                <a:solidFill>
                  <a:srgbClr val="000000"/>
                </a:solidFill>
                <a:latin typeface="Arial" pitchFamily="-72" charset="0"/>
                <a:ea typeface="ＭＳ Ｐゴシック" pitchFamily="-72" charset="-128"/>
              </a:rPr>
              <a:t>{Fuels, Sustainability… TBD}	</a:t>
            </a:r>
          </a:p>
          <a:p>
            <a:pPr algn="just" defTabSz="1218072" fontAlgn="base">
              <a:spcBef>
                <a:spcPct val="0"/>
              </a:spcBef>
              <a:spcAft>
                <a:spcPct val="0"/>
              </a:spcAft>
            </a:pPr>
            <a:endParaRPr lang="en-GB" sz="2664" dirty="0">
              <a:solidFill>
                <a:srgbClr val="491966"/>
              </a:solidFill>
              <a:latin typeface="Calibri" panose="020F0502020204030204" pitchFamily="34" charset="0"/>
              <a:ea typeface="ＭＳ Ｐゴシック" pitchFamily="-72" charset="-128"/>
            </a:endParaRPr>
          </a:p>
          <a:p>
            <a:pPr algn="just" defTabSz="1218072" fontAlgn="base">
              <a:spcBef>
                <a:spcPct val="0"/>
              </a:spcBef>
              <a:spcAft>
                <a:spcPct val="0"/>
              </a:spcAft>
            </a:pPr>
            <a:r>
              <a:rPr lang="en-GB" sz="2664" dirty="0">
                <a:solidFill>
                  <a:srgbClr val="491966"/>
                </a:solidFill>
                <a:latin typeface="Calibri" panose="020F0502020204030204" pitchFamily="34" charset="0"/>
                <a:ea typeface="ＭＳ Ｐゴシック" pitchFamily="-72" charset="-128"/>
              </a:rPr>
              <a:t>Exec Group Town Hall – 28</a:t>
            </a:r>
            <a:r>
              <a:rPr lang="en-GB" sz="2664" baseline="30000" dirty="0">
                <a:solidFill>
                  <a:srgbClr val="491966"/>
                </a:solidFill>
                <a:latin typeface="Calibri" panose="020F0502020204030204" pitchFamily="34" charset="0"/>
                <a:ea typeface="ＭＳ Ｐゴシック" pitchFamily="-72" charset="-128"/>
              </a:rPr>
              <a:t>th</a:t>
            </a:r>
            <a:r>
              <a:rPr lang="en-GB" sz="2664" dirty="0">
                <a:solidFill>
                  <a:srgbClr val="491966"/>
                </a:solidFill>
                <a:latin typeface="Calibri" panose="020F0502020204030204" pitchFamily="34" charset="0"/>
                <a:ea typeface="ＭＳ Ｐゴシック" pitchFamily="-72" charset="-128"/>
              </a:rPr>
              <a:t> Sep, Admiral Andy </a:t>
            </a:r>
            <a:r>
              <a:rPr lang="en-GB" sz="2664" dirty="0" err="1">
                <a:solidFill>
                  <a:srgbClr val="491966"/>
                </a:solidFill>
                <a:latin typeface="Calibri" panose="020F0502020204030204" pitchFamily="34" charset="0"/>
                <a:ea typeface="ＭＳ Ｐゴシック" pitchFamily="-72" charset="-128"/>
              </a:rPr>
              <a:t>Kyte</a:t>
            </a:r>
            <a:r>
              <a:rPr lang="en-GB" sz="2664" dirty="0">
                <a:solidFill>
                  <a:srgbClr val="491966"/>
                </a:solidFill>
                <a:latin typeface="Calibri" panose="020F0502020204030204" pitchFamily="34" charset="0"/>
                <a:ea typeface="ＭＳ Ｐゴシック" pitchFamily="-72" charset="-128"/>
              </a:rPr>
              <a:t>, Improved Defence Output</a:t>
            </a:r>
          </a:p>
          <a:p>
            <a:pPr algn="just" defTabSz="1218072" fontAlgn="base">
              <a:spcBef>
                <a:spcPct val="0"/>
              </a:spcBef>
              <a:spcAft>
                <a:spcPct val="0"/>
              </a:spcAft>
            </a:pPr>
            <a:r>
              <a:rPr lang="en-GB" sz="2664" dirty="0">
                <a:solidFill>
                  <a:srgbClr val="491966"/>
                </a:solidFill>
                <a:latin typeface="Calibri" panose="020F0502020204030204" pitchFamily="34" charset="0"/>
                <a:ea typeface="ＭＳ Ｐゴシック" pitchFamily="-72" charset="-128"/>
              </a:rPr>
              <a:t>Supply Chain Sub Strategy – 13</a:t>
            </a:r>
            <a:r>
              <a:rPr lang="en-GB" sz="2664" baseline="30000" dirty="0">
                <a:solidFill>
                  <a:srgbClr val="491966"/>
                </a:solidFill>
                <a:latin typeface="Calibri" panose="020F0502020204030204" pitchFamily="34" charset="0"/>
                <a:ea typeface="ＭＳ Ｐゴシック" pitchFamily="-72" charset="-128"/>
              </a:rPr>
              <a:t>th</a:t>
            </a:r>
            <a:r>
              <a:rPr lang="en-GB" sz="2664" dirty="0">
                <a:solidFill>
                  <a:srgbClr val="491966"/>
                </a:solidFill>
                <a:latin typeface="Calibri" panose="020F0502020204030204" pitchFamily="34" charset="0"/>
                <a:ea typeface="ＭＳ Ｐゴシック" pitchFamily="-72" charset="-128"/>
              </a:rPr>
              <a:t> October, Gen Simon Hutchings, Leidos	</a:t>
            </a:r>
          </a:p>
          <a:p>
            <a:pPr algn="just" defTabSz="1218072" fontAlgn="base">
              <a:spcBef>
                <a:spcPct val="0"/>
              </a:spcBef>
              <a:spcAft>
                <a:spcPct val="0"/>
              </a:spcAft>
            </a:pPr>
            <a:endParaRPr lang="en-GB" sz="2664" dirty="0">
              <a:solidFill>
                <a:srgbClr val="491966"/>
              </a:solidFill>
              <a:latin typeface="Calibri" panose="020F0502020204030204" pitchFamily="34" charset="0"/>
              <a:ea typeface="ＭＳ Ｐゴシック" pitchFamily="-72" charset="-128"/>
            </a:endParaRPr>
          </a:p>
          <a:p>
            <a:pPr algn="just" defTabSz="1218072" fontAlgn="base">
              <a:spcBef>
                <a:spcPct val="0"/>
              </a:spcBef>
              <a:spcAft>
                <a:spcPct val="0"/>
              </a:spcAft>
            </a:pPr>
            <a:endParaRPr lang="en-GB" sz="2664" dirty="0">
              <a:solidFill>
                <a:srgbClr val="491966"/>
              </a:solidFill>
              <a:latin typeface="Calibri" panose="020F0502020204030204" pitchFamily="34" charset="0"/>
              <a:ea typeface="ＭＳ Ｐゴシック" pitchFamily="-72" charset="-128"/>
            </a:endParaRPr>
          </a:p>
        </p:txBody>
      </p:sp>
    </p:spTree>
    <p:extLst>
      <p:ext uri="{BB962C8B-B14F-4D97-AF65-F5344CB8AC3E}">
        <p14:creationId xmlns:p14="http://schemas.microsoft.com/office/powerpoint/2010/main" val="36400077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F7239D-E753-3138-D55E-3FBE32AD2571}"/>
              </a:ext>
            </a:extLst>
          </p:cNvPr>
          <p:cNvSpPr>
            <a:spLocks noGrp="1"/>
          </p:cNvSpPr>
          <p:nvPr>
            <p:ph type="title"/>
          </p:nvPr>
        </p:nvSpPr>
        <p:spPr/>
        <p:txBody>
          <a:bodyPr/>
          <a:lstStyle/>
          <a:p>
            <a:r>
              <a:rPr lang="en-GB" dirty="0"/>
              <a:t>TDI Activities</a:t>
            </a:r>
          </a:p>
        </p:txBody>
      </p:sp>
      <p:sp>
        <p:nvSpPr>
          <p:cNvPr id="4" name="Slide Number Placeholder 3">
            <a:extLst>
              <a:ext uri="{FF2B5EF4-FFF2-40B4-BE49-F238E27FC236}">
                <a16:creationId xmlns:a16="http://schemas.microsoft.com/office/drawing/2014/main" id="{F8DA9F0F-0E94-179E-1B5A-8F922EE0EE1B}"/>
              </a:ext>
            </a:extLst>
          </p:cNvPr>
          <p:cNvSpPr>
            <a:spLocks noGrp="1"/>
          </p:cNvSpPr>
          <p:nvPr>
            <p:ph type="sldNum" sz="quarter" idx="12"/>
          </p:nvPr>
        </p:nvSpPr>
        <p:spPr/>
        <p:txBody>
          <a:bodyPr/>
          <a:lstStyle/>
          <a:p>
            <a:fld id="{391F6EB8-9891-4050-938B-0703392E4F5D}" type="slidenum">
              <a:rPr lang="en-GB" smtClean="0"/>
              <a:t>9</a:t>
            </a:fld>
            <a:endParaRPr lang="en-GB"/>
          </a:p>
        </p:txBody>
      </p:sp>
      <p:pic>
        <p:nvPicPr>
          <p:cNvPr id="5" name="Picture 4">
            <a:extLst>
              <a:ext uri="{FF2B5EF4-FFF2-40B4-BE49-F238E27FC236}">
                <a16:creationId xmlns:a16="http://schemas.microsoft.com/office/drawing/2014/main" id="{0A7BE621-D619-1A7C-B40D-8DAE8B0D72FD}"/>
              </a:ext>
            </a:extLst>
          </p:cNvPr>
          <p:cNvPicPr>
            <a:picLocks noChangeAspect="1"/>
          </p:cNvPicPr>
          <p:nvPr/>
        </p:nvPicPr>
        <p:blipFill>
          <a:blip r:embed="rId2"/>
          <a:stretch>
            <a:fillRect/>
          </a:stretch>
        </p:blipFill>
        <p:spPr>
          <a:xfrm>
            <a:off x="3719326" y="1020530"/>
            <a:ext cx="4991578" cy="5281863"/>
          </a:xfrm>
          <a:prstGeom prst="rect">
            <a:avLst/>
          </a:prstGeom>
        </p:spPr>
      </p:pic>
    </p:spTree>
    <p:extLst>
      <p:ext uri="{BB962C8B-B14F-4D97-AF65-F5344CB8AC3E}">
        <p14:creationId xmlns:p14="http://schemas.microsoft.com/office/powerpoint/2010/main" val="62935569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47C865-92E7-4DB2-ADAC-FED1B18D92E4}"/>
              </a:ext>
            </a:extLst>
          </p:cNvPr>
          <p:cNvSpPr>
            <a:spLocks noGrp="1"/>
          </p:cNvSpPr>
          <p:nvPr>
            <p:ph type="ctrTitle"/>
          </p:nvPr>
        </p:nvSpPr>
        <p:spPr/>
        <p:txBody>
          <a:bodyPr/>
          <a:lstStyle/>
          <a:p>
            <a:r>
              <a:rPr lang="en-GB" dirty="0"/>
              <a:t>Team Defence Executive Team</a:t>
            </a:r>
          </a:p>
        </p:txBody>
      </p:sp>
      <p:sp>
        <p:nvSpPr>
          <p:cNvPr id="3" name="Subtitle 2">
            <a:extLst>
              <a:ext uri="{FF2B5EF4-FFF2-40B4-BE49-F238E27FC236}">
                <a16:creationId xmlns:a16="http://schemas.microsoft.com/office/drawing/2014/main" id="{2393E735-376F-4ECD-8619-A327F28752A6}"/>
              </a:ext>
            </a:extLst>
          </p:cNvPr>
          <p:cNvSpPr>
            <a:spLocks noGrp="1"/>
          </p:cNvSpPr>
          <p:nvPr>
            <p:ph type="subTitle" idx="1"/>
          </p:nvPr>
        </p:nvSpPr>
        <p:spPr/>
        <p:txBody>
          <a:bodyPr vert="horz" lIns="91440" tIns="45720" rIns="91440" bIns="45720" rtlCol="0" anchor="t">
            <a:normAutofit/>
          </a:bodyPr>
          <a:lstStyle/>
          <a:p>
            <a:pPr marL="0" marR="0" lvl="0" indent="0" defTabSz="914400" rtl="0" eaLnBrk="1" fontAlgn="auto" latinLnBrk="0" hangingPunct="1">
              <a:lnSpc>
                <a:spcPct val="107000"/>
              </a:lnSpc>
              <a:spcBef>
                <a:spcPts val="0"/>
              </a:spcBef>
              <a:spcAft>
                <a:spcPts val="0"/>
              </a:spcAft>
              <a:buClrTx/>
              <a:buSzTx/>
              <a:buFont typeface="Arial" panose="020B0604020202020204" pitchFamily="34" charset="0"/>
              <a:buNone/>
              <a:tabLst/>
              <a:defRPr/>
            </a:pPr>
            <a:r>
              <a:rPr lang="en-GB" sz="2400" b="1" dirty="0">
                <a:effectLst/>
                <a:latin typeface="Calibri" panose="020F0502020204030204" pitchFamily="34" charset="0"/>
                <a:ea typeface="Calibri" panose="020F0502020204030204" pitchFamily="34" charset="0"/>
                <a:cs typeface="Times New Roman" panose="02020603050405020304" pitchFamily="18" charset="0"/>
              </a:rPr>
              <a:t>AOB</a:t>
            </a:r>
          </a:p>
        </p:txBody>
      </p:sp>
      <p:sp>
        <p:nvSpPr>
          <p:cNvPr id="4" name="Slide Number Placeholder 3">
            <a:extLst>
              <a:ext uri="{FF2B5EF4-FFF2-40B4-BE49-F238E27FC236}">
                <a16:creationId xmlns:a16="http://schemas.microsoft.com/office/drawing/2014/main" id="{C1166355-9EA9-4030-82E1-EA4FCCF6024A}"/>
              </a:ext>
            </a:extLst>
          </p:cNvPr>
          <p:cNvSpPr>
            <a:spLocks noGrp="1"/>
          </p:cNvSpPr>
          <p:nvPr>
            <p:ph type="sldNum" sz="quarter" idx="12"/>
          </p:nvPr>
        </p:nvSpPr>
        <p:spPr>
          <a:xfrm>
            <a:off x="9448800" y="6487152"/>
            <a:ext cx="2743200" cy="365125"/>
          </a:xfrm>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91F6EB8-9891-4050-938B-0703392E4F5D}" type="slidenum">
              <a:rPr kumimoji="0" lang="en-GB" sz="2400" b="1"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90</a:t>
            </a:fld>
            <a:endParaRPr kumimoji="0" lang="en-GB" sz="2400" b="1"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04530036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47C865-92E7-4DB2-ADAC-FED1B18D92E4}"/>
              </a:ext>
            </a:extLst>
          </p:cNvPr>
          <p:cNvSpPr>
            <a:spLocks noGrp="1"/>
          </p:cNvSpPr>
          <p:nvPr>
            <p:ph type="ctrTitle"/>
          </p:nvPr>
        </p:nvSpPr>
        <p:spPr/>
        <p:txBody>
          <a:bodyPr/>
          <a:lstStyle/>
          <a:p>
            <a:r>
              <a:rPr lang="en-GB" dirty="0"/>
              <a:t>Team Defence Executive Team</a:t>
            </a:r>
          </a:p>
        </p:txBody>
      </p:sp>
      <p:sp>
        <p:nvSpPr>
          <p:cNvPr id="3" name="Subtitle 2">
            <a:extLst>
              <a:ext uri="{FF2B5EF4-FFF2-40B4-BE49-F238E27FC236}">
                <a16:creationId xmlns:a16="http://schemas.microsoft.com/office/drawing/2014/main" id="{2393E735-376F-4ECD-8619-A327F28752A6}"/>
              </a:ext>
            </a:extLst>
          </p:cNvPr>
          <p:cNvSpPr>
            <a:spLocks noGrp="1"/>
          </p:cNvSpPr>
          <p:nvPr>
            <p:ph type="subTitle" idx="1"/>
          </p:nvPr>
        </p:nvSpPr>
        <p:spPr/>
        <p:txBody>
          <a:bodyPr vert="horz" lIns="91440" tIns="45720" rIns="91440" bIns="45720" rtlCol="0" anchor="t">
            <a:normAutofit/>
          </a:bodyPr>
          <a:lstStyle/>
          <a:p>
            <a:pPr marL="0" marR="0" lvl="0" indent="0" defTabSz="914400" rtl="0" eaLnBrk="1" fontAlgn="auto" latinLnBrk="0" hangingPunct="1">
              <a:lnSpc>
                <a:spcPct val="107000"/>
              </a:lnSpc>
              <a:spcBef>
                <a:spcPts val="0"/>
              </a:spcBef>
              <a:spcAft>
                <a:spcPts val="0"/>
              </a:spcAft>
              <a:buClrTx/>
              <a:buSzTx/>
              <a:buFontTx/>
              <a:buNone/>
              <a:tabLst/>
              <a:defRPr/>
            </a:pPr>
            <a:r>
              <a:rPr lang="en-GB" sz="2400" dirty="0">
                <a:effectLst/>
                <a:latin typeface="Calibri" panose="020F0502020204030204" pitchFamily="34" charset="0"/>
                <a:ea typeface="Calibri" panose="020F0502020204030204" pitchFamily="34" charset="0"/>
                <a:cs typeface="Times New Roman" panose="02020603050405020304" pitchFamily="18" charset="0"/>
              </a:rPr>
              <a:t>Closing Comments, initial feedback on townhall and </a:t>
            </a:r>
            <a:r>
              <a:rPr lang="en-GB" sz="2400" dirty="0" err="1">
                <a:effectLst/>
                <a:latin typeface="Calibri" panose="020F0502020204030204" pitchFamily="34" charset="0"/>
                <a:ea typeface="Calibri" panose="020F0502020204030204" pitchFamily="34" charset="0"/>
                <a:cs typeface="Times New Roman" panose="02020603050405020304" pitchFamily="18" charset="0"/>
              </a:rPr>
              <a:t>DoNM</a:t>
            </a:r>
            <a:r>
              <a:rPr lang="en-GB" sz="2400" dirty="0">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4" name="Slide Number Placeholder 3">
            <a:extLst>
              <a:ext uri="{FF2B5EF4-FFF2-40B4-BE49-F238E27FC236}">
                <a16:creationId xmlns:a16="http://schemas.microsoft.com/office/drawing/2014/main" id="{C1166355-9EA9-4030-82E1-EA4FCCF6024A}"/>
              </a:ext>
            </a:extLst>
          </p:cNvPr>
          <p:cNvSpPr>
            <a:spLocks noGrp="1"/>
          </p:cNvSpPr>
          <p:nvPr>
            <p:ph type="sldNum" sz="quarter" idx="12"/>
          </p:nvPr>
        </p:nvSpPr>
        <p:spPr>
          <a:xfrm>
            <a:off x="9448800" y="6487152"/>
            <a:ext cx="2743200" cy="365125"/>
          </a:xfrm>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91F6EB8-9891-4050-938B-0703392E4F5D}" type="slidenum">
              <a:rPr kumimoji="0" lang="en-GB" sz="2400" b="1"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91</a:t>
            </a:fld>
            <a:endParaRPr kumimoji="0" lang="en-GB" sz="2400" b="1"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63695780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ptsh_U0TTOy78H3DIbX7pA"/>
</p:tagLst>
</file>

<file path=ppt/tags/tag100.xml><?xml version="1.0" encoding="utf-8"?>
<p:tagLst xmlns:a="http://schemas.openxmlformats.org/drawingml/2006/main" xmlns:r="http://schemas.openxmlformats.org/officeDocument/2006/relationships" xmlns:p="http://schemas.openxmlformats.org/presentationml/2006/main">
  <p:tag name="EE4P_AGENDAWIZARD" val="element"/>
  <p:tag name="EE4P_AGENDAWIZARD_CONTENT" val="/DATE"/>
  <p:tag name="EE4P_AGENDAWIZARD_PROPERTIES" val="197.597/369.3848/123.634/115.6044"/>
</p:tagLst>
</file>

<file path=ppt/tags/tag10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5.xml><?xml version="1.0" encoding="utf-8"?>
<p:tagLst xmlns:a="http://schemas.openxmlformats.org/drawingml/2006/main" xmlns:r="http://schemas.openxmlformats.org/officeDocument/2006/relationships" xmlns:p="http://schemas.openxmlformats.org/presentationml/2006/main">
  <p:tag name="EE4P_AGENDAWIZARD" val="element"/>
  <p:tag name="EE4P_AGENDAWIZARD_CONTENT" val="/DATE"/>
  <p:tag name="EE4P_AGENDAWIZARD_PROPERTIES" val="197.597/369.3848/123.634/115.6044"/>
</p:tagLst>
</file>

<file path=ppt/tags/tag10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1.xml><?xml version="1.0" encoding="utf-8"?>
<p:tagLst xmlns:a="http://schemas.openxmlformats.org/drawingml/2006/main" xmlns:r="http://schemas.openxmlformats.org/officeDocument/2006/relationships" xmlns:p="http://schemas.openxmlformats.org/presentationml/2006/main">
  <p:tag name="THINKCELLSHAPEDONOTDELETE" val="tFd1DHaVySLCMwTsDQJ9hQg"/>
</p:tagLst>
</file>

<file path=ppt/tags/tag1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3.xml><?xml version="1.0" encoding="utf-8"?>
<p:tagLst xmlns:a="http://schemas.openxmlformats.org/drawingml/2006/main" xmlns:r="http://schemas.openxmlformats.org/officeDocument/2006/relationships" xmlns:p="http://schemas.openxmlformats.org/presentationml/2006/main">
  <p:tag name="THINKCELLSHAPEDONOTDELETE" val="tX5AiJlc1SjikgjnNs387ng"/>
</p:tagLst>
</file>

<file path=ppt/tags/tag1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5.xml><?xml version="1.0" encoding="utf-8"?>
<p:tagLst xmlns:a="http://schemas.openxmlformats.org/drawingml/2006/main" xmlns:r="http://schemas.openxmlformats.org/officeDocument/2006/relationships" xmlns:p="http://schemas.openxmlformats.org/presentationml/2006/main">
  <p:tag name="THINKCELLSHAPEDONOTDELETE" val="tX5AiJlc1SjikgjnNs387ng"/>
</p:tagLst>
</file>

<file path=ppt/tags/tag1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7.xml><?xml version="1.0" encoding="utf-8"?>
<p:tagLst xmlns:a="http://schemas.openxmlformats.org/drawingml/2006/main" xmlns:r="http://schemas.openxmlformats.org/officeDocument/2006/relationships" xmlns:p="http://schemas.openxmlformats.org/presentationml/2006/main">
  <p:tag name="THINKCELLSHAPEDONOTDELETE" val="tvRXEtCHEQO.ewQ5hGMboBw"/>
</p:tagLst>
</file>

<file path=ppt/tags/tag1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9.xml><?xml version="1.0" encoding="utf-8"?>
<p:tagLst xmlns:a="http://schemas.openxmlformats.org/drawingml/2006/main" xmlns:r="http://schemas.openxmlformats.org/officeDocument/2006/relationships" xmlns:p="http://schemas.openxmlformats.org/presentationml/2006/main">
  <p:tag name="THINKCELLSHAPEDONOTDELETE" val="tptsh_U0TTOy78H3DIbX7pA"/>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5L8qvSL.RaidqPHU6rsVeA"/>
</p:tagLst>
</file>

<file path=ppt/tags/tag1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1.xml><?xml version="1.0" encoding="utf-8"?>
<p:tagLst xmlns:a="http://schemas.openxmlformats.org/drawingml/2006/main" xmlns:r="http://schemas.openxmlformats.org/officeDocument/2006/relationships" xmlns:p="http://schemas.openxmlformats.org/presentationml/2006/main">
  <p:tag name="THINKCELLSHAPEDONOTDELETE" val="t5L8qvSL.RaidqPHU6rsVeA"/>
</p:tagLst>
</file>

<file path=ppt/tags/tag1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3.xml><?xml version="1.0" encoding="utf-8"?>
<p:tagLst xmlns:a="http://schemas.openxmlformats.org/drawingml/2006/main" xmlns:r="http://schemas.openxmlformats.org/officeDocument/2006/relationships" xmlns:p="http://schemas.openxmlformats.org/presentationml/2006/main">
  <p:tag name="THINKCELLSHAPEDONOTDELETE" val="tbih.ewjfSlyYuanc1r5E0w"/>
</p:tagLst>
</file>

<file path=ppt/tags/tag1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5.xml><?xml version="1.0" encoding="utf-8"?>
<p:tagLst xmlns:a="http://schemas.openxmlformats.org/drawingml/2006/main" xmlns:r="http://schemas.openxmlformats.org/officeDocument/2006/relationships" xmlns:p="http://schemas.openxmlformats.org/presentationml/2006/main">
  <p:tag name="THINKCELLSHAPEDONOTDELETE" val="tvRJaCE.bTyiYhGagJQiM5A"/>
</p:tagLst>
</file>

<file path=ppt/tags/tag1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7.xml><?xml version="1.0" encoding="utf-8"?>
<p:tagLst xmlns:a="http://schemas.openxmlformats.org/drawingml/2006/main" xmlns:r="http://schemas.openxmlformats.org/officeDocument/2006/relationships" xmlns:p="http://schemas.openxmlformats.org/presentationml/2006/main">
  <p:tag name="THINKCELLSHAPEDONOTDELETE" val="tK99qef.ZQA.1UfMveoVY2Q"/>
</p:tagLst>
</file>

<file path=ppt/tags/tag1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9.xml><?xml version="1.0" encoding="utf-8"?>
<p:tagLst xmlns:a="http://schemas.openxmlformats.org/drawingml/2006/main" xmlns:r="http://schemas.openxmlformats.org/officeDocument/2006/relationships" xmlns:p="http://schemas.openxmlformats.org/presentationml/2006/main">
  <p:tag name="THINKCELLSHAPEDONOTDELETE" val="tHayExH19TrqwPj8dWg2aEA"/>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1.xml><?xml version="1.0" encoding="utf-8"?>
<p:tagLst xmlns:a="http://schemas.openxmlformats.org/drawingml/2006/main" xmlns:r="http://schemas.openxmlformats.org/officeDocument/2006/relationships" xmlns:p="http://schemas.openxmlformats.org/presentationml/2006/main">
  <p:tag name="THINKCELLSHAPEDONOTDELETE" val="txez5yzdXTgeDe4D9lLJ.pA"/>
</p:tagLst>
</file>

<file path=ppt/tags/tag1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3.xml><?xml version="1.0" encoding="utf-8"?>
<p:tagLst xmlns:a="http://schemas.openxmlformats.org/drawingml/2006/main" xmlns:r="http://schemas.openxmlformats.org/officeDocument/2006/relationships" xmlns:p="http://schemas.openxmlformats.org/presentationml/2006/main">
  <p:tag name="THINKCELLSHAPEDONOTDELETE" val="tLmMCy09fTAy68FRyXq5QKA"/>
</p:tagLst>
</file>

<file path=ppt/tags/tag1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5.xml><?xml version="1.0" encoding="utf-8"?>
<p:tagLst xmlns:a="http://schemas.openxmlformats.org/drawingml/2006/main" xmlns:r="http://schemas.openxmlformats.org/officeDocument/2006/relationships" xmlns:p="http://schemas.openxmlformats.org/presentationml/2006/main">
  <p:tag name="THINKCELLSHAPEDONOTDELETE" val="tK5SgxU0aRpuXxD8CQ85AQg"/>
</p:tagLst>
</file>

<file path=ppt/tags/tag1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7.xml><?xml version="1.0" encoding="utf-8"?>
<p:tagLst xmlns:a="http://schemas.openxmlformats.org/drawingml/2006/main" xmlns:r="http://schemas.openxmlformats.org/officeDocument/2006/relationships" xmlns:p="http://schemas.openxmlformats.org/presentationml/2006/main">
  <p:tag name="THINKCELLSHAPEDONOTDELETE" val="tXMn.62qPR.uf6R29Bev_ew"/>
</p:tagLst>
</file>

<file path=ppt/tags/tag1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9.xml><?xml version="1.0" encoding="utf-8"?>
<p:tagLst xmlns:a="http://schemas.openxmlformats.org/drawingml/2006/main" xmlns:r="http://schemas.openxmlformats.org/officeDocument/2006/relationships" xmlns:p="http://schemas.openxmlformats.org/presentationml/2006/main">
  <p:tag name="THINKCELLSHAPEDONOTDELETE" val="tGtbcXrMHS0uMRXVRKQiMng"/>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bih.ewjfSlyYuanc1r5E0w"/>
</p:tagLst>
</file>

<file path=ppt/tags/tag1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1.xml><?xml version="1.0" encoding="utf-8"?>
<p:tagLst xmlns:a="http://schemas.openxmlformats.org/drawingml/2006/main" xmlns:r="http://schemas.openxmlformats.org/officeDocument/2006/relationships" xmlns:p="http://schemas.openxmlformats.org/presentationml/2006/main">
  <p:tag name="THINKCELLSHAPEDONOTDELETE" val="tBLkD_.fRR7iAAqd5oYxCGw"/>
</p:tagLst>
</file>

<file path=ppt/tags/tag1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3.xml><?xml version="1.0" encoding="utf-8"?>
<p:tagLst xmlns:a="http://schemas.openxmlformats.org/drawingml/2006/main" xmlns:r="http://schemas.openxmlformats.org/officeDocument/2006/relationships" xmlns:p="http://schemas.openxmlformats.org/presentationml/2006/main">
  <p:tag name="THINKCELLSHAPEDONOTDELETE" val="tEr9AKANCRN.MK06gOl.6Zw"/>
</p:tagLst>
</file>

<file path=ppt/tags/tag1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5.xml><?xml version="1.0" encoding="utf-8"?>
<p:tagLst xmlns:a="http://schemas.openxmlformats.org/drawingml/2006/main" xmlns:r="http://schemas.openxmlformats.org/officeDocument/2006/relationships" xmlns:p="http://schemas.openxmlformats.org/presentationml/2006/main">
  <p:tag name="THINKCELLSHAPEDONOTDELETE" val="teFOYojI2SAeBNVc0XRIE6A"/>
</p:tagLst>
</file>

<file path=ppt/tags/tag1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7.xml><?xml version="1.0" encoding="utf-8"?>
<p:tagLst xmlns:a="http://schemas.openxmlformats.org/drawingml/2006/main" xmlns:r="http://schemas.openxmlformats.org/officeDocument/2006/relationships" xmlns:p="http://schemas.openxmlformats.org/presentationml/2006/main">
  <p:tag name="THINKCELLSHAPEDONOTDELETE" val="tEPQ2XBj9RjC4uvVR9x2UlA"/>
</p:tagLst>
</file>

<file path=ppt/tags/tag1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9.xml><?xml version="1.0" encoding="utf-8"?>
<p:tagLst xmlns:a="http://schemas.openxmlformats.org/drawingml/2006/main" xmlns:r="http://schemas.openxmlformats.org/officeDocument/2006/relationships" xmlns:p="http://schemas.openxmlformats.org/presentationml/2006/main">
  <p:tag name="THINKCELLSHAPEDONOTDELETE" val="t9fh6M4.1RgyBtTP2hErLyg"/>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1.xml><?xml version="1.0" encoding="utf-8"?>
<p:tagLst xmlns:a="http://schemas.openxmlformats.org/drawingml/2006/main" xmlns:r="http://schemas.openxmlformats.org/officeDocument/2006/relationships" xmlns:p="http://schemas.openxmlformats.org/presentationml/2006/main">
  <p:tag name="THINKCELLSHAPEDONOTDELETE" val="tBgS6Q1T.R0601VFDeTZhbQ"/>
</p:tagLst>
</file>

<file path=ppt/tags/tag1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3.xml><?xml version="1.0" encoding="utf-8"?>
<p:tagLst xmlns:a="http://schemas.openxmlformats.org/drawingml/2006/main" xmlns:r="http://schemas.openxmlformats.org/officeDocument/2006/relationships" xmlns:p="http://schemas.openxmlformats.org/presentationml/2006/main">
  <p:tag name="THINKCELLSHAPEDONOTDELETE" val="tjT1Kc91iQbmHQoV.i3lEyA"/>
</p:tagLst>
</file>

<file path=ppt/tags/tag1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5.xml><?xml version="1.0" encoding="utf-8"?>
<p:tagLst xmlns:a="http://schemas.openxmlformats.org/drawingml/2006/main" xmlns:r="http://schemas.openxmlformats.org/officeDocument/2006/relationships" xmlns:p="http://schemas.openxmlformats.org/presentationml/2006/main">
  <p:tag name="THINKCELLSHAPEDONOTDELETE" val="tSAZf81hYT7iHwZuYWu5A7A"/>
</p:tagLst>
</file>

<file path=ppt/tags/tag1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8.xml><?xml version="1.0" encoding="utf-8"?>
<p:tagLst xmlns:a="http://schemas.openxmlformats.org/drawingml/2006/main" xmlns:r="http://schemas.openxmlformats.org/officeDocument/2006/relationships" xmlns:p="http://schemas.openxmlformats.org/presentationml/2006/main">
  <p:tag name="THINKCELLSHAPEDONOTDELETE" val="twEXgXdogSxe9ce7aDhhZPA"/>
</p:tagLst>
</file>

<file path=ppt/tags/tag1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vRJaCE.bTyiYhGagJQiM5A"/>
</p:tagLst>
</file>

<file path=ppt/tags/tag1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1.xml><?xml version="1.0" encoding="utf-8"?>
<p:tagLst xmlns:a="http://schemas.openxmlformats.org/drawingml/2006/main" xmlns:r="http://schemas.openxmlformats.org/officeDocument/2006/relationships" xmlns:p="http://schemas.openxmlformats.org/presentationml/2006/main">
  <p:tag name="THINKCELLSHAPEDONOTDELETE" val="tk0gDn1l7TlyrFhv1Bb7CDw"/>
</p:tagLst>
</file>

<file path=ppt/tags/tag1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3.xml><?xml version="1.0" encoding="utf-8"?>
<p:tagLst xmlns:a="http://schemas.openxmlformats.org/drawingml/2006/main" xmlns:r="http://schemas.openxmlformats.org/officeDocument/2006/relationships" xmlns:p="http://schemas.openxmlformats.org/presentationml/2006/main">
  <p:tag name="THINKCELLSHAPEDONOTDELETE" val="tydxe9GkKQcm6pq_ujpZEXw"/>
</p:tagLst>
</file>

<file path=ppt/tags/tag16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5.xml><?xml version="1.0" encoding="utf-8"?>
<p:tagLst xmlns:a="http://schemas.openxmlformats.org/drawingml/2006/main" xmlns:r="http://schemas.openxmlformats.org/officeDocument/2006/relationships" xmlns:p="http://schemas.openxmlformats.org/presentationml/2006/main">
  <p:tag name="THINKCELLSHAPEDONOTDELETE" val="tNy5wjiHUS4qyqPYLKgv5sA"/>
</p:tagLst>
</file>

<file path=ppt/tags/tag16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7.xml><?xml version="1.0" encoding="utf-8"?>
<p:tagLst xmlns:a="http://schemas.openxmlformats.org/drawingml/2006/main" xmlns:r="http://schemas.openxmlformats.org/officeDocument/2006/relationships" xmlns:p="http://schemas.openxmlformats.org/presentationml/2006/main">
  <p:tag name="THINKCELLSHAPEDONOTDELETE" val="tlMCYCHRuTpqjl536uYb8_Q"/>
</p:tagLst>
</file>

<file path=ppt/tags/tag16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9.xml><?xml version="1.0" encoding="utf-8"?>
<p:tagLst xmlns:a="http://schemas.openxmlformats.org/drawingml/2006/main" xmlns:r="http://schemas.openxmlformats.org/officeDocument/2006/relationships" xmlns:p="http://schemas.openxmlformats.org/presentationml/2006/main">
  <p:tag name="THINKCELLSHAPEDONOTDELETE" val="t5e2K5ngETOOzxnDkO.i3zA"/>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1.xml><?xml version="1.0" encoding="utf-8"?>
<p:tagLst xmlns:a="http://schemas.openxmlformats.org/drawingml/2006/main" xmlns:r="http://schemas.openxmlformats.org/officeDocument/2006/relationships" xmlns:p="http://schemas.openxmlformats.org/presentationml/2006/main">
  <p:tag name="THINKCELLSHAPEDONOTDELETE" val="tcDZPV4UERzaj3t7gDcr7SA"/>
</p:tagLst>
</file>

<file path=ppt/tags/tag17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3.xml><?xml version="1.0" encoding="utf-8"?>
<p:tagLst xmlns:a="http://schemas.openxmlformats.org/drawingml/2006/main" xmlns:r="http://schemas.openxmlformats.org/officeDocument/2006/relationships" xmlns:p="http://schemas.openxmlformats.org/presentationml/2006/main">
  <p:tag name="THINKCELLSHAPEDONOTDELETE" val="tFNkasEE4QdeeyW8DN_DrIg"/>
</p:tagLst>
</file>

<file path=ppt/tags/tag17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5.xml><?xml version="1.0" encoding="utf-8"?>
<p:tagLst xmlns:a="http://schemas.openxmlformats.org/drawingml/2006/main" xmlns:r="http://schemas.openxmlformats.org/officeDocument/2006/relationships" xmlns:p="http://schemas.openxmlformats.org/presentationml/2006/main">
  <p:tag name="THINKCELLSHAPEDONOTDELETE" val="tbhBXxEFURrihX6AZnVvtPg"/>
</p:tagLst>
</file>

<file path=ppt/tags/tag17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7.xml><?xml version="1.0" encoding="utf-8"?>
<p:tagLst xmlns:a="http://schemas.openxmlformats.org/drawingml/2006/main" xmlns:r="http://schemas.openxmlformats.org/officeDocument/2006/relationships" xmlns:p="http://schemas.openxmlformats.org/presentationml/2006/main">
  <p:tag name="THINKCELLSHAPEDONOTDELETE" val="tU5uO6P_xTIq3nQMFG8dz7g"/>
</p:tagLst>
</file>

<file path=ppt/tags/tag17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9.xml><?xml version="1.0" encoding="utf-8"?>
<p:tagLst xmlns:a="http://schemas.openxmlformats.org/drawingml/2006/main" xmlns:r="http://schemas.openxmlformats.org/officeDocument/2006/relationships" xmlns:p="http://schemas.openxmlformats.org/presentationml/2006/main">
  <p:tag name="THINKCELLSHAPEDONOTDELETE" val="tVsKj2OFxTGe6lxKf3zdfUw"/>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K99qef.ZQA.1UfMveoVY2Q"/>
</p:tagLst>
</file>

<file path=ppt/tags/tag18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1.xml><?xml version="1.0" encoding="utf-8"?>
<p:tagLst xmlns:a="http://schemas.openxmlformats.org/drawingml/2006/main" xmlns:r="http://schemas.openxmlformats.org/officeDocument/2006/relationships" xmlns:p="http://schemas.openxmlformats.org/presentationml/2006/main">
  <p:tag name="THINKCELLSHAPEDONOTDELETE" val="tVkXrm4VFR52ARqf0oF5WLw"/>
</p:tagLst>
</file>

<file path=ppt/tags/tag18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3.xml><?xml version="1.0" encoding="utf-8"?>
<p:tagLst xmlns:a="http://schemas.openxmlformats.org/drawingml/2006/main" xmlns:r="http://schemas.openxmlformats.org/officeDocument/2006/relationships" xmlns:p="http://schemas.openxmlformats.org/presentationml/2006/main">
  <p:tag name="THINKCELLSHAPEDONOTDELETE" val="tPns6xhyiSySJ4D3TVA3ATA"/>
</p:tagLst>
</file>

<file path=ppt/tags/tag18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5.xml><?xml version="1.0" encoding="utf-8"?>
<p:tagLst xmlns:a="http://schemas.openxmlformats.org/drawingml/2006/main" xmlns:r="http://schemas.openxmlformats.org/officeDocument/2006/relationships" xmlns:p="http://schemas.openxmlformats.org/presentationml/2006/main">
  <p:tag name="THINKCELLSHAPEDONOTDELETE" val="tvLbekd_0RFmQFtuNg9D5Vg"/>
</p:tagLst>
</file>

<file path=ppt/tags/tag18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7.xml><?xml version="1.0" encoding="utf-8"?>
<p:tagLst xmlns:a="http://schemas.openxmlformats.org/drawingml/2006/main" xmlns:r="http://schemas.openxmlformats.org/officeDocument/2006/relationships" xmlns:p="http://schemas.openxmlformats.org/presentationml/2006/main">
  <p:tag name="THINKCELLSHAPEDONOTDELETE" val="t53jZbl07TNG3Z.dLHIlJSQ"/>
</p:tagLst>
</file>

<file path=ppt/tags/tag18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9.xml><?xml version="1.0" encoding="utf-8"?>
<p:tagLst xmlns:a="http://schemas.openxmlformats.org/drawingml/2006/main" xmlns:r="http://schemas.openxmlformats.org/officeDocument/2006/relationships" xmlns:p="http://schemas.openxmlformats.org/presentationml/2006/main">
  <p:tag name="THINKCELLSHAPEDONOTDELETE" val="tNyFq0YgXRoW4Sfh.D34d3g"/>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1.xml><?xml version="1.0" encoding="utf-8"?>
<p:tagLst xmlns:a="http://schemas.openxmlformats.org/drawingml/2006/main" xmlns:r="http://schemas.openxmlformats.org/officeDocument/2006/relationships" xmlns:p="http://schemas.openxmlformats.org/presentationml/2006/main">
  <p:tag name="THINKCELLSHAPEDONOTDELETE" val="t.8ES76YOTyyORYibGD6WDA"/>
</p:tagLst>
</file>

<file path=ppt/tags/tag19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3.xml><?xml version="1.0" encoding="utf-8"?>
<p:tagLst xmlns:a="http://schemas.openxmlformats.org/drawingml/2006/main" xmlns:r="http://schemas.openxmlformats.org/officeDocument/2006/relationships" xmlns:p="http://schemas.openxmlformats.org/presentationml/2006/main">
  <p:tag name="THINKCELLSHAPEDONOTDELETE" val="tdAejts_ZTwu2yct9vHLlBQ"/>
</p:tagLst>
</file>

<file path=ppt/tags/tag19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5.xml><?xml version="1.0" encoding="utf-8"?>
<p:tagLst xmlns:a="http://schemas.openxmlformats.org/drawingml/2006/main" xmlns:r="http://schemas.openxmlformats.org/officeDocument/2006/relationships" xmlns:p="http://schemas.openxmlformats.org/presentationml/2006/main">
  <p:tag name="THINKCELLSHAPEDONOTDELETE" val="tYssJ8FOgQxSYQYxzrbptsg"/>
</p:tagLst>
</file>

<file path=ppt/tags/tag19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7.xml><?xml version="1.0" encoding="utf-8"?>
<p:tagLst xmlns:a="http://schemas.openxmlformats.org/drawingml/2006/main" xmlns:r="http://schemas.openxmlformats.org/officeDocument/2006/relationships" xmlns:p="http://schemas.openxmlformats.org/presentationml/2006/main">
  <p:tag name="THINKCELLSHAPEDONOTDELETE" val="tSMZSb.mMQASXvCMOnZdHng"/>
</p:tagLst>
</file>

<file path=ppt/tags/tag19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9.xml><?xml version="1.0" encoding="utf-8"?>
<p:tagLst xmlns:a="http://schemas.openxmlformats.org/drawingml/2006/main" xmlns:r="http://schemas.openxmlformats.org/officeDocument/2006/relationships" xmlns:p="http://schemas.openxmlformats.org/presentationml/2006/main">
  <p:tag name="THINKCELLSHAPEDONOTDELETE" val="tQlUegLO.S32cq7y1.9jLpw"/>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Fd1DHaVySLCMwTsDQJ9hQg"/>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ayExH19TrqwPj8dWg2aEA"/>
</p:tagLst>
</file>

<file path=ppt/tags/tag20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1.xml><?xml version="1.0" encoding="utf-8"?>
<p:tagLst xmlns:a="http://schemas.openxmlformats.org/drawingml/2006/main" xmlns:r="http://schemas.openxmlformats.org/officeDocument/2006/relationships" xmlns:p="http://schemas.openxmlformats.org/presentationml/2006/main">
  <p:tag name="THINKCELLSHAPEDONOTDELETE" val="tpe7bG2pkS7qs5dEsFzgbbg"/>
</p:tagLst>
</file>

<file path=ppt/tags/tag20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3.xml><?xml version="1.0" encoding="utf-8"?>
<p:tagLst xmlns:a="http://schemas.openxmlformats.org/drawingml/2006/main" xmlns:r="http://schemas.openxmlformats.org/officeDocument/2006/relationships" xmlns:p="http://schemas.openxmlformats.org/presentationml/2006/main">
  <p:tag name="THINKCELLSHAPEDONOTDELETE" val="t7TLq8kVxTziPKTn63VZOhw"/>
</p:tagLst>
</file>

<file path=ppt/tags/tag20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6.xml><?xml version="1.0" encoding="utf-8"?>
<p:tagLst xmlns:a="http://schemas.openxmlformats.org/drawingml/2006/main" xmlns:r="http://schemas.openxmlformats.org/officeDocument/2006/relationships" xmlns:p="http://schemas.openxmlformats.org/presentationml/2006/main">
  <p:tag name="THINKCELLSHAPEDONOTDELETE" val="to.VBapx6RdqrnFUa69y6_Q"/>
</p:tagLst>
</file>

<file path=ppt/tags/tag20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9.xml><?xml version="1.0" encoding="utf-8"?>
<p:tagLst xmlns:a="http://schemas.openxmlformats.org/drawingml/2006/main" xmlns:r="http://schemas.openxmlformats.org/officeDocument/2006/relationships" xmlns:p="http://schemas.openxmlformats.org/presentationml/2006/main">
  <p:tag name="EE4P_AGENDAWIZARD" val="element"/>
  <p:tag name="EE4P_AGENDAWIZARD_CONTENT" val="/DATE"/>
  <p:tag name="EE4P_AGENDAWIZARD_PROPERTIES" val="197.597/369.3848/123.634/115.6044"/>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4.xml><?xml version="1.0" encoding="utf-8"?>
<p:tagLst xmlns:a="http://schemas.openxmlformats.org/drawingml/2006/main" xmlns:r="http://schemas.openxmlformats.org/officeDocument/2006/relationships" xmlns:p="http://schemas.openxmlformats.org/presentationml/2006/main">
  <p:tag name="EE4P_AGENDAWIZARD" val="element"/>
  <p:tag name="EE4P_AGENDAWIZARD_CONTENT" val="/DATE"/>
  <p:tag name="EE4P_AGENDAWIZARD_PROPERTIES" val="197.597/369.3848/123.634/115.6044"/>
</p:tagLst>
</file>

<file path=ppt/tags/tag2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xez5yzdXTgeDe4D9lLJ.pA"/>
</p:tagLst>
</file>

<file path=ppt/tags/tag220.xml><?xml version="1.0" encoding="utf-8"?>
<p:tagLst xmlns:a="http://schemas.openxmlformats.org/drawingml/2006/main" xmlns:r="http://schemas.openxmlformats.org/officeDocument/2006/relationships" xmlns:p="http://schemas.openxmlformats.org/presentationml/2006/main">
  <p:tag name="THINKCELLSHAPEDONOTDELETE" val="tFd1DHaVySLCMwTsDQJ9hQg"/>
</p:tagLst>
</file>

<file path=ppt/tags/tag2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2.xml><?xml version="1.0" encoding="utf-8"?>
<p:tagLst xmlns:a="http://schemas.openxmlformats.org/drawingml/2006/main" xmlns:r="http://schemas.openxmlformats.org/officeDocument/2006/relationships" xmlns:p="http://schemas.openxmlformats.org/presentationml/2006/main">
  <p:tag name="THINKCELLSHAPEDONOTDELETE" val="tX5AiJlc1SjikgjnNs387ng"/>
</p:tagLst>
</file>

<file path=ppt/tags/tag2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4.xml><?xml version="1.0" encoding="utf-8"?>
<p:tagLst xmlns:a="http://schemas.openxmlformats.org/drawingml/2006/main" xmlns:r="http://schemas.openxmlformats.org/officeDocument/2006/relationships" xmlns:p="http://schemas.openxmlformats.org/presentationml/2006/main">
  <p:tag name="THINKCELLSHAPEDONOTDELETE" val="tX5AiJlc1SjikgjnNs387ng"/>
</p:tagLst>
</file>

<file path=ppt/tags/tag2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6.xml><?xml version="1.0" encoding="utf-8"?>
<p:tagLst xmlns:a="http://schemas.openxmlformats.org/drawingml/2006/main" xmlns:r="http://schemas.openxmlformats.org/officeDocument/2006/relationships" xmlns:p="http://schemas.openxmlformats.org/presentationml/2006/main">
  <p:tag name="THINKCELLSHAPEDONOTDELETE" val="tvRXEtCHEQO.ewQ5hGMboBw"/>
</p:tagLst>
</file>

<file path=ppt/tags/tag2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8.xml><?xml version="1.0" encoding="utf-8"?>
<p:tagLst xmlns:a="http://schemas.openxmlformats.org/drawingml/2006/main" xmlns:r="http://schemas.openxmlformats.org/officeDocument/2006/relationships" xmlns:p="http://schemas.openxmlformats.org/presentationml/2006/main">
  <p:tag name="THINKCELLSHAPEDONOTDELETE" val="tptsh_U0TTOy78H3DIbX7pA"/>
</p:tagLst>
</file>

<file path=ppt/tags/tag2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0.xml><?xml version="1.0" encoding="utf-8"?>
<p:tagLst xmlns:a="http://schemas.openxmlformats.org/drawingml/2006/main" xmlns:r="http://schemas.openxmlformats.org/officeDocument/2006/relationships" xmlns:p="http://schemas.openxmlformats.org/presentationml/2006/main">
  <p:tag name="THINKCELLSHAPEDONOTDELETE" val="t5L8qvSL.RaidqPHU6rsVeA"/>
</p:tagLst>
</file>

<file path=ppt/tags/tag2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2.xml><?xml version="1.0" encoding="utf-8"?>
<p:tagLst xmlns:a="http://schemas.openxmlformats.org/drawingml/2006/main" xmlns:r="http://schemas.openxmlformats.org/officeDocument/2006/relationships" xmlns:p="http://schemas.openxmlformats.org/presentationml/2006/main">
  <p:tag name="THINKCELLSHAPEDONOTDELETE" val="tbih.ewjfSlyYuanc1r5E0w"/>
</p:tagLst>
</file>

<file path=ppt/tags/tag2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4.xml><?xml version="1.0" encoding="utf-8"?>
<p:tagLst xmlns:a="http://schemas.openxmlformats.org/drawingml/2006/main" xmlns:r="http://schemas.openxmlformats.org/officeDocument/2006/relationships" xmlns:p="http://schemas.openxmlformats.org/presentationml/2006/main">
  <p:tag name="THINKCELLSHAPEDONOTDELETE" val="tvRJaCE.bTyiYhGagJQiM5A"/>
</p:tagLst>
</file>

<file path=ppt/tags/tag2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6.xml><?xml version="1.0" encoding="utf-8"?>
<p:tagLst xmlns:a="http://schemas.openxmlformats.org/drawingml/2006/main" xmlns:r="http://schemas.openxmlformats.org/officeDocument/2006/relationships" xmlns:p="http://schemas.openxmlformats.org/presentationml/2006/main">
  <p:tag name="THINKCELLSHAPEDONOTDELETE" val="tK99qef.ZQA.1UfMveoVY2Q"/>
</p:tagLst>
</file>

<file path=ppt/tags/tag2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8.xml><?xml version="1.0" encoding="utf-8"?>
<p:tagLst xmlns:a="http://schemas.openxmlformats.org/drawingml/2006/main" xmlns:r="http://schemas.openxmlformats.org/officeDocument/2006/relationships" xmlns:p="http://schemas.openxmlformats.org/presentationml/2006/main">
  <p:tag name="THINKCELLSHAPEDONOTDELETE" val="tHayExH19TrqwPj8dWg2aEA"/>
</p:tagLst>
</file>

<file path=ppt/tags/tag2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LmMCy09fTAy68FRyXq5QKA"/>
</p:tagLst>
</file>

<file path=ppt/tags/tag240.xml><?xml version="1.0" encoding="utf-8"?>
<p:tagLst xmlns:a="http://schemas.openxmlformats.org/drawingml/2006/main" xmlns:r="http://schemas.openxmlformats.org/officeDocument/2006/relationships" xmlns:p="http://schemas.openxmlformats.org/presentationml/2006/main">
  <p:tag name="THINKCELLSHAPEDONOTDELETE" val="txez5yzdXTgeDe4D9lLJ.pA"/>
</p:tagLst>
</file>

<file path=ppt/tags/tag2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2.xml><?xml version="1.0" encoding="utf-8"?>
<p:tagLst xmlns:a="http://schemas.openxmlformats.org/drawingml/2006/main" xmlns:r="http://schemas.openxmlformats.org/officeDocument/2006/relationships" xmlns:p="http://schemas.openxmlformats.org/presentationml/2006/main">
  <p:tag name="THINKCELLSHAPEDONOTDELETE" val="tLmMCy09fTAy68FRyXq5QKA"/>
</p:tagLst>
</file>

<file path=ppt/tags/tag2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4.xml><?xml version="1.0" encoding="utf-8"?>
<p:tagLst xmlns:a="http://schemas.openxmlformats.org/drawingml/2006/main" xmlns:r="http://schemas.openxmlformats.org/officeDocument/2006/relationships" xmlns:p="http://schemas.openxmlformats.org/presentationml/2006/main">
  <p:tag name="THINKCELLSHAPEDONOTDELETE" val="tK5SgxU0aRpuXxD8CQ85AQg"/>
</p:tagLst>
</file>

<file path=ppt/tags/tag2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6.xml><?xml version="1.0" encoding="utf-8"?>
<p:tagLst xmlns:a="http://schemas.openxmlformats.org/drawingml/2006/main" xmlns:r="http://schemas.openxmlformats.org/officeDocument/2006/relationships" xmlns:p="http://schemas.openxmlformats.org/presentationml/2006/main">
  <p:tag name="THINKCELLSHAPEDONOTDELETE" val="tXMn.62qPR.uf6R29Bev_ew"/>
</p:tagLst>
</file>

<file path=ppt/tags/tag2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8.xml><?xml version="1.0" encoding="utf-8"?>
<p:tagLst xmlns:a="http://schemas.openxmlformats.org/drawingml/2006/main" xmlns:r="http://schemas.openxmlformats.org/officeDocument/2006/relationships" xmlns:p="http://schemas.openxmlformats.org/presentationml/2006/main">
  <p:tag name="THINKCELLSHAPEDONOTDELETE" val="tGtbcXrMHS0uMRXVRKQiMng"/>
</p:tagLst>
</file>

<file path=ppt/tags/tag2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0.xml><?xml version="1.0" encoding="utf-8"?>
<p:tagLst xmlns:a="http://schemas.openxmlformats.org/drawingml/2006/main" xmlns:r="http://schemas.openxmlformats.org/officeDocument/2006/relationships" xmlns:p="http://schemas.openxmlformats.org/presentationml/2006/main">
  <p:tag name="THINKCELLSHAPEDONOTDELETE" val="tBLkD_.fRR7iAAqd5oYxCGw"/>
</p:tagLst>
</file>

<file path=ppt/tags/tag2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2.xml><?xml version="1.0" encoding="utf-8"?>
<p:tagLst xmlns:a="http://schemas.openxmlformats.org/drawingml/2006/main" xmlns:r="http://schemas.openxmlformats.org/officeDocument/2006/relationships" xmlns:p="http://schemas.openxmlformats.org/presentationml/2006/main">
  <p:tag name="THINKCELLSHAPEDONOTDELETE" val="tEr9AKANCRN.MK06gOl.6Zw"/>
</p:tagLst>
</file>

<file path=ppt/tags/tag2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4.xml><?xml version="1.0" encoding="utf-8"?>
<p:tagLst xmlns:a="http://schemas.openxmlformats.org/drawingml/2006/main" xmlns:r="http://schemas.openxmlformats.org/officeDocument/2006/relationships" xmlns:p="http://schemas.openxmlformats.org/presentationml/2006/main">
  <p:tag name="THINKCELLSHAPEDONOTDELETE" val="teFOYojI2SAeBNVc0XRIE6A"/>
</p:tagLst>
</file>

<file path=ppt/tags/tag2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6.xml><?xml version="1.0" encoding="utf-8"?>
<p:tagLst xmlns:a="http://schemas.openxmlformats.org/drawingml/2006/main" xmlns:r="http://schemas.openxmlformats.org/officeDocument/2006/relationships" xmlns:p="http://schemas.openxmlformats.org/presentationml/2006/main">
  <p:tag name="THINKCELLSHAPEDONOTDELETE" val="tEPQ2XBj9RjC4uvVR9x2UlA"/>
</p:tagLst>
</file>

<file path=ppt/tags/tag2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8.xml><?xml version="1.0" encoding="utf-8"?>
<p:tagLst xmlns:a="http://schemas.openxmlformats.org/drawingml/2006/main" xmlns:r="http://schemas.openxmlformats.org/officeDocument/2006/relationships" xmlns:p="http://schemas.openxmlformats.org/presentationml/2006/main">
  <p:tag name="THINKCELLSHAPEDONOTDELETE" val="t9fh6M4.1RgyBtTP2hErLyg"/>
</p:tagLst>
</file>

<file path=ppt/tags/tag2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K5SgxU0aRpuXxD8CQ85AQg"/>
</p:tagLst>
</file>

<file path=ppt/tags/tag260.xml><?xml version="1.0" encoding="utf-8"?>
<p:tagLst xmlns:a="http://schemas.openxmlformats.org/drawingml/2006/main" xmlns:r="http://schemas.openxmlformats.org/officeDocument/2006/relationships" xmlns:p="http://schemas.openxmlformats.org/presentationml/2006/main">
  <p:tag name="THINKCELLSHAPEDONOTDELETE" val="tBgS6Q1T.R0601VFDeTZhbQ"/>
</p:tagLst>
</file>

<file path=ppt/tags/tag2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2.xml><?xml version="1.0" encoding="utf-8"?>
<p:tagLst xmlns:a="http://schemas.openxmlformats.org/drawingml/2006/main" xmlns:r="http://schemas.openxmlformats.org/officeDocument/2006/relationships" xmlns:p="http://schemas.openxmlformats.org/presentationml/2006/main">
  <p:tag name="THINKCELLSHAPEDONOTDELETE" val="tjT1Kc91iQbmHQoV.i3lEyA"/>
</p:tagLst>
</file>

<file path=ppt/tags/tag26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4.xml><?xml version="1.0" encoding="utf-8"?>
<p:tagLst xmlns:a="http://schemas.openxmlformats.org/drawingml/2006/main" xmlns:r="http://schemas.openxmlformats.org/officeDocument/2006/relationships" xmlns:p="http://schemas.openxmlformats.org/presentationml/2006/main">
  <p:tag name="THINKCELLSHAPEDONOTDELETE" val="tSAZf81hYT7iHwZuYWu5A7A"/>
</p:tagLst>
</file>

<file path=ppt/tags/tag26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7.xml><?xml version="1.0" encoding="utf-8"?>
<p:tagLst xmlns:a="http://schemas.openxmlformats.org/drawingml/2006/main" xmlns:r="http://schemas.openxmlformats.org/officeDocument/2006/relationships" xmlns:p="http://schemas.openxmlformats.org/presentationml/2006/main">
  <p:tag name="THINKCELLSHAPEDONOTDELETE" val="twEXgXdogSxe9ce7aDhhZPA"/>
</p:tagLst>
</file>

<file path=ppt/tags/tag26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9.xml><?xml version="1.0" encoding="utf-8"?>
<p:tagLst xmlns:a="http://schemas.openxmlformats.org/drawingml/2006/main" xmlns:r="http://schemas.openxmlformats.org/officeDocument/2006/relationships" xmlns:p="http://schemas.openxmlformats.org/presentationml/2006/main">
  <p:tag name="THINKCELLSHAPEDONOTDELETE" val="tk0gDn1l7TlyrFhv1Bb7CDw"/>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1.xml><?xml version="1.0" encoding="utf-8"?>
<p:tagLst xmlns:a="http://schemas.openxmlformats.org/drawingml/2006/main" xmlns:r="http://schemas.openxmlformats.org/officeDocument/2006/relationships" xmlns:p="http://schemas.openxmlformats.org/presentationml/2006/main">
  <p:tag name="THINKCELLSHAPEDONOTDELETE" val="tydxe9GkKQcm6pq_ujpZEXw"/>
</p:tagLst>
</file>

<file path=ppt/tags/tag27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3.xml><?xml version="1.0" encoding="utf-8"?>
<p:tagLst xmlns:a="http://schemas.openxmlformats.org/drawingml/2006/main" xmlns:r="http://schemas.openxmlformats.org/officeDocument/2006/relationships" xmlns:p="http://schemas.openxmlformats.org/presentationml/2006/main">
  <p:tag name="THINKCELLSHAPEDONOTDELETE" val="tNy5wjiHUS4qyqPYLKgv5sA"/>
</p:tagLst>
</file>

<file path=ppt/tags/tag27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5.xml><?xml version="1.0" encoding="utf-8"?>
<p:tagLst xmlns:a="http://schemas.openxmlformats.org/drawingml/2006/main" xmlns:r="http://schemas.openxmlformats.org/officeDocument/2006/relationships" xmlns:p="http://schemas.openxmlformats.org/presentationml/2006/main">
  <p:tag name="THINKCELLSHAPEDONOTDELETE" val="tlMCYCHRuTpqjl536uYb8_Q"/>
</p:tagLst>
</file>

<file path=ppt/tags/tag27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7.xml><?xml version="1.0" encoding="utf-8"?>
<p:tagLst xmlns:a="http://schemas.openxmlformats.org/drawingml/2006/main" xmlns:r="http://schemas.openxmlformats.org/officeDocument/2006/relationships" xmlns:p="http://schemas.openxmlformats.org/presentationml/2006/main">
  <p:tag name="THINKCELLSHAPEDONOTDELETE" val="t5e2K5ngETOOzxnDkO.i3zA"/>
</p:tagLst>
</file>

<file path=ppt/tags/tag27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9.xml><?xml version="1.0" encoding="utf-8"?>
<p:tagLst xmlns:a="http://schemas.openxmlformats.org/drawingml/2006/main" xmlns:r="http://schemas.openxmlformats.org/officeDocument/2006/relationships" xmlns:p="http://schemas.openxmlformats.org/presentationml/2006/main">
  <p:tag name="THINKCELLSHAPEDONOTDELETE" val="tcDZPV4UERzaj3t7gDcr7SA"/>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XMn.62qPR.uf6R29Bev_ew"/>
</p:tagLst>
</file>

<file path=ppt/tags/tag28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1.xml><?xml version="1.0" encoding="utf-8"?>
<p:tagLst xmlns:a="http://schemas.openxmlformats.org/drawingml/2006/main" xmlns:r="http://schemas.openxmlformats.org/officeDocument/2006/relationships" xmlns:p="http://schemas.openxmlformats.org/presentationml/2006/main">
  <p:tag name="THINKCELLSHAPEDONOTDELETE" val="tFNkasEE4QdeeyW8DN_DrIg"/>
</p:tagLst>
</file>

<file path=ppt/tags/tag28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3.xml><?xml version="1.0" encoding="utf-8"?>
<p:tagLst xmlns:a="http://schemas.openxmlformats.org/drawingml/2006/main" xmlns:r="http://schemas.openxmlformats.org/officeDocument/2006/relationships" xmlns:p="http://schemas.openxmlformats.org/presentationml/2006/main">
  <p:tag name="THINKCELLSHAPEDONOTDELETE" val="tbhBXxEFURrihX6AZnVvtPg"/>
</p:tagLst>
</file>

<file path=ppt/tags/tag28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5.xml><?xml version="1.0" encoding="utf-8"?>
<p:tagLst xmlns:a="http://schemas.openxmlformats.org/drawingml/2006/main" xmlns:r="http://schemas.openxmlformats.org/officeDocument/2006/relationships" xmlns:p="http://schemas.openxmlformats.org/presentationml/2006/main">
  <p:tag name="THINKCELLSHAPEDONOTDELETE" val="tU5uO6P_xTIq3nQMFG8dz7g"/>
</p:tagLst>
</file>

<file path=ppt/tags/tag28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7.xml><?xml version="1.0" encoding="utf-8"?>
<p:tagLst xmlns:a="http://schemas.openxmlformats.org/drawingml/2006/main" xmlns:r="http://schemas.openxmlformats.org/officeDocument/2006/relationships" xmlns:p="http://schemas.openxmlformats.org/presentationml/2006/main">
  <p:tag name="THINKCELLSHAPEDONOTDELETE" val="tVsKj2OFxTGe6lxKf3zdfUw"/>
</p:tagLst>
</file>

<file path=ppt/tags/tag28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9.xml><?xml version="1.0" encoding="utf-8"?>
<p:tagLst xmlns:a="http://schemas.openxmlformats.org/drawingml/2006/main" xmlns:r="http://schemas.openxmlformats.org/officeDocument/2006/relationships" xmlns:p="http://schemas.openxmlformats.org/presentationml/2006/main">
  <p:tag name="THINKCELLSHAPEDONOTDELETE" val="tVkXrm4VFR52ARqf0oF5WLw"/>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1.xml><?xml version="1.0" encoding="utf-8"?>
<p:tagLst xmlns:a="http://schemas.openxmlformats.org/drawingml/2006/main" xmlns:r="http://schemas.openxmlformats.org/officeDocument/2006/relationships" xmlns:p="http://schemas.openxmlformats.org/presentationml/2006/main">
  <p:tag name="THINKCELLSHAPEDONOTDELETE" val="tPns6xhyiSySJ4D3TVA3ATA"/>
</p:tagLst>
</file>

<file path=ppt/tags/tag29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3.xml><?xml version="1.0" encoding="utf-8"?>
<p:tagLst xmlns:a="http://schemas.openxmlformats.org/drawingml/2006/main" xmlns:r="http://schemas.openxmlformats.org/officeDocument/2006/relationships" xmlns:p="http://schemas.openxmlformats.org/presentationml/2006/main">
  <p:tag name="THINKCELLSHAPEDONOTDELETE" val="tvLbekd_0RFmQFtuNg9D5Vg"/>
</p:tagLst>
</file>

<file path=ppt/tags/tag29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5.xml><?xml version="1.0" encoding="utf-8"?>
<p:tagLst xmlns:a="http://schemas.openxmlformats.org/drawingml/2006/main" xmlns:r="http://schemas.openxmlformats.org/officeDocument/2006/relationships" xmlns:p="http://schemas.openxmlformats.org/presentationml/2006/main">
  <p:tag name="THINKCELLSHAPEDONOTDELETE" val="t53jZbl07TNG3Z.dLHIlJSQ"/>
</p:tagLst>
</file>

<file path=ppt/tags/tag29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7.xml><?xml version="1.0" encoding="utf-8"?>
<p:tagLst xmlns:a="http://schemas.openxmlformats.org/drawingml/2006/main" xmlns:r="http://schemas.openxmlformats.org/officeDocument/2006/relationships" xmlns:p="http://schemas.openxmlformats.org/presentationml/2006/main">
  <p:tag name="THINKCELLSHAPEDONOTDELETE" val="tNyFq0YgXRoW4Sfh.D34d3g"/>
</p:tagLst>
</file>

<file path=ppt/tags/tag29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9.xml><?xml version="1.0" encoding="utf-8"?>
<p:tagLst xmlns:a="http://schemas.openxmlformats.org/drawingml/2006/main" xmlns:r="http://schemas.openxmlformats.org/officeDocument/2006/relationships" xmlns:p="http://schemas.openxmlformats.org/presentationml/2006/main">
  <p:tag name="THINKCELLSHAPEDONOTDELETE" val="t.8ES76YOTyyORYibGD6WDA"/>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GtbcXrMHS0uMRXVRKQiMng"/>
</p:tagLst>
</file>

<file path=ppt/tags/tag30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1.xml><?xml version="1.0" encoding="utf-8"?>
<p:tagLst xmlns:a="http://schemas.openxmlformats.org/drawingml/2006/main" xmlns:r="http://schemas.openxmlformats.org/officeDocument/2006/relationships" xmlns:p="http://schemas.openxmlformats.org/presentationml/2006/main">
  <p:tag name="THINKCELLSHAPEDONOTDELETE" val="tdAejts_ZTwu2yct9vHLlBQ"/>
</p:tagLst>
</file>

<file path=ppt/tags/tag30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3.xml><?xml version="1.0" encoding="utf-8"?>
<p:tagLst xmlns:a="http://schemas.openxmlformats.org/drawingml/2006/main" xmlns:r="http://schemas.openxmlformats.org/officeDocument/2006/relationships" xmlns:p="http://schemas.openxmlformats.org/presentationml/2006/main">
  <p:tag name="THINKCELLSHAPEDONOTDELETE" val="tYssJ8FOgQxSYQYxzrbptsg"/>
</p:tagLst>
</file>

<file path=ppt/tags/tag30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5.xml><?xml version="1.0" encoding="utf-8"?>
<p:tagLst xmlns:a="http://schemas.openxmlformats.org/drawingml/2006/main" xmlns:r="http://schemas.openxmlformats.org/officeDocument/2006/relationships" xmlns:p="http://schemas.openxmlformats.org/presentationml/2006/main">
  <p:tag name="THINKCELLSHAPEDONOTDELETE" val="tSMZSb.mMQASXvCMOnZdHng"/>
</p:tagLst>
</file>

<file path=ppt/tags/tag30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7.xml><?xml version="1.0" encoding="utf-8"?>
<p:tagLst xmlns:a="http://schemas.openxmlformats.org/drawingml/2006/main" xmlns:r="http://schemas.openxmlformats.org/officeDocument/2006/relationships" xmlns:p="http://schemas.openxmlformats.org/presentationml/2006/main">
  <p:tag name="THINKCELLSHAPEDONOTDELETE" val="tQlUegLO.S32cq7y1.9jLpw"/>
</p:tagLst>
</file>

<file path=ppt/tags/tag30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9.xml><?xml version="1.0" encoding="utf-8"?>
<p:tagLst xmlns:a="http://schemas.openxmlformats.org/drawingml/2006/main" xmlns:r="http://schemas.openxmlformats.org/officeDocument/2006/relationships" xmlns:p="http://schemas.openxmlformats.org/presentationml/2006/main">
  <p:tag name="THINKCELLSHAPEDONOTDELETE" val="tpe7bG2pkS7qs5dEsFzgbbg"/>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1.xml><?xml version="1.0" encoding="utf-8"?>
<p:tagLst xmlns:a="http://schemas.openxmlformats.org/drawingml/2006/main" xmlns:r="http://schemas.openxmlformats.org/officeDocument/2006/relationships" xmlns:p="http://schemas.openxmlformats.org/presentationml/2006/main">
  <p:tag name="THINKCELLSHAPEDONOTDELETE" val="t7TLq8kVxTziPKTn63VZOhw"/>
</p:tagLst>
</file>

<file path=ppt/tags/tag3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4.xml><?xml version="1.0" encoding="utf-8"?>
<p:tagLst xmlns:a="http://schemas.openxmlformats.org/drawingml/2006/main" xmlns:r="http://schemas.openxmlformats.org/officeDocument/2006/relationships" xmlns:p="http://schemas.openxmlformats.org/presentationml/2006/main">
  <p:tag name="THINKCELLSHAPEDONOTDELETE" val="to.VBapx6RdqrnFUa69y6_Q"/>
</p:tagLst>
</file>

<file path=ppt/tags/tag3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6.xml><?xml version="1.0" encoding="utf-8"?>
<p:tagLst xmlns:a="http://schemas.openxmlformats.org/drawingml/2006/main" xmlns:r="http://schemas.openxmlformats.org/officeDocument/2006/relationships" xmlns:p="http://schemas.openxmlformats.org/presentationml/2006/main">
  <p:tag name="EE4P_AGENDAWIZARD" val="element"/>
  <p:tag name="EE4P_AGENDAWIZARD_CONTENT" val="/DATE"/>
  <p:tag name="EE4P_AGENDAWIZARD_PROPERTIES" val="197.597/369.3848/123.634/115.6044"/>
</p:tagLst>
</file>

<file path=ppt/tags/tag3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BLkD_.fRR7iAAqd5oYxCGw"/>
</p:tagLst>
</file>

<file path=ppt/tags/tag3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1.xml><?xml version="1.0" encoding="utf-8"?>
<p:tagLst xmlns:a="http://schemas.openxmlformats.org/drawingml/2006/main" xmlns:r="http://schemas.openxmlformats.org/officeDocument/2006/relationships" xmlns:p="http://schemas.openxmlformats.org/presentationml/2006/main">
  <p:tag name="EE4P_AGENDAWIZARD" val="element"/>
  <p:tag name="EE4P_AGENDAWIZARD_CONTENT" val="/DATE"/>
  <p:tag name="EE4P_AGENDAWIZARD_PROPERTIES" val="197.597/369.3848/123.634/115.6044"/>
</p:tagLst>
</file>

<file path=ppt/tags/tag3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7.xml><?xml version="1.0" encoding="utf-8"?>
<p:tagLst xmlns:a="http://schemas.openxmlformats.org/drawingml/2006/main" xmlns:r="http://schemas.openxmlformats.org/officeDocument/2006/relationships" xmlns:p="http://schemas.openxmlformats.org/presentationml/2006/main">
  <p:tag name="THINKCELLSHAPEDONOTDELETE" val="tFd1DHaVySLCMwTsDQJ9hQg"/>
</p:tagLst>
</file>

<file path=ppt/tags/tag3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9.xml><?xml version="1.0" encoding="utf-8"?>
<p:tagLst xmlns:a="http://schemas.openxmlformats.org/drawingml/2006/main" xmlns:r="http://schemas.openxmlformats.org/officeDocument/2006/relationships" xmlns:p="http://schemas.openxmlformats.org/presentationml/2006/main">
  <p:tag name="THINKCELLSHAPEDONOTDELETE" val="tX5AiJlc1SjikgjnNs387ng"/>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1.xml><?xml version="1.0" encoding="utf-8"?>
<p:tagLst xmlns:a="http://schemas.openxmlformats.org/drawingml/2006/main" xmlns:r="http://schemas.openxmlformats.org/officeDocument/2006/relationships" xmlns:p="http://schemas.openxmlformats.org/presentationml/2006/main">
  <p:tag name="THINKCELLSHAPEDONOTDELETE" val="tX5AiJlc1SjikgjnNs387ng"/>
</p:tagLst>
</file>

<file path=ppt/tags/tag3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3.xml><?xml version="1.0" encoding="utf-8"?>
<p:tagLst xmlns:a="http://schemas.openxmlformats.org/drawingml/2006/main" xmlns:r="http://schemas.openxmlformats.org/officeDocument/2006/relationships" xmlns:p="http://schemas.openxmlformats.org/presentationml/2006/main">
  <p:tag name="THINKCELLSHAPEDONOTDELETE" val="tvRXEtCHEQO.ewQ5hGMboBw"/>
</p:tagLst>
</file>

<file path=ppt/tags/tag3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5.xml><?xml version="1.0" encoding="utf-8"?>
<p:tagLst xmlns:a="http://schemas.openxmlformats.org/drawingml/2006/main" xmlns:r="http://schemas.openxmlformats.org/officeDocument/2006/relationships" xmlns:p="http://schemas.openxmlformats.org/presentationml/2006/main">
  <p:tag name="THINKCELLSHAPEDONOTDELETE" val="tptsh_U0TTOy78H3DIbX7pA"/>
</p:tagLst>
</file>

<file path=ppt/tags/tag3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7.xml><?xml version="1.0" encoding="utf-8"?>
<p:tagLst xmlns:a="http://schemas.openxmlformats.org/drawingml/2006/main" xmlns:r="http://schemas.openxmlformats.org/officeDocument/2006/relationships" xmlns:p="http://schemas.openxmlformats.org/presentationml/2006/main">
  <p:tag name="THINKCELLSHAPEDONOTDELETE" val="t5L8qvSL.RaidqPHU6rsVeA"/>
</p:tagLst>
</file>

<file path=ppt/tags/tag3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9.xml><?xml version="1.0" encoding="utf-8"?>
<p:tagLst xmlns:a="http://schemas.openxmlformats.org/drawingml/2006/main" xmlns:r="http://schemas.openxmlformats.org/officeDocument/2006/relationships" xmlns:p="http://schemas.openxmlformats.org/presentationml/2006/main">
  <p:tag name="THINKCELLSHAPEDONOTDELETE" val="tbih.ewjfSlyYuanc1r5E0w"/>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Er9AKANCRN.MK06gOl.6Zw"/>
</p:tagLst>
</file>

<file path=ppt/tags/tag3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1.xml><?xml version="1.0" encoding="utf-8"?>
<p:tagLst xmlns:a="http://schemas.openxmlformats.org/drawingml/2006/main" xmlns:r="http://schemas.openxmlformats.org/officeDocument/2006/relationships" xmlns:p="http://schemas.openxmlformats.org/presentationml/2006/main">
  <p:tag name="THINKCELLSHAPEDONOTDELETE" val="tvRJaCE.bTyiYhGagJQiM5A"/>
</p:tagLst>
</file>

<file path=ppt/tags/tag3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3.xml><?xml version="1.0" encoding="utf-8"?>
<p:tagLst xmlns:a="http://schemas.openxmlformats.org/drawingml/2006/main" xmlns:r="http://schemas.openxmlformats.org/officeDocument/2006/relationships" xmlns:p="http://schemas.openxmlformats.org/presentationml/2006/main">
  <p:tag name="THINKCELLSHAPEDONOTDELETE" val="tK99qef.ZQA.1UfMveoVY2Q"/>
</p:tagLst>
</file>

<file path=ppt/tags/tag3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5.xml><?xml version="1.0" encoding="utf-8"?>
<p:tagLst xmlns:a="http://schemas.openxmlformats.org/drawingml/2006/main" xmlns:r="http://schemas.openxmlformats.org/officeDocument/2006/relationships" xmlns:p="http://schemas.openxmlformats.org/presentationml/2006/main">
  <p:tag name="THINKCELLSHAPEDONOTDELETE" val="tHayExH19TrqwPj8dWg2aEA"/>
</p:tagLst>
</file>

<file path=ppt/tags/tag3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7.xml><?xml version="1.0" encoding="utf-8"?>
<p:tagLst xmlns:a="http://schemas.openxmlformats.org/drawingml/2006/main" xmlns:r="http://schemas.openxmlformats.org/officeDocument/2006/relationships" xmlns:p="http://schemas.openxmlformats.org/presentationml/2006/main">
  <p:tag name="THINKCELLSHAPEDONOTDELETE" val="txez5yzdXTgeDe4D9lLJ.pA"/>
</p:tagLst>
</file>

<file path=ppt/tags/tag3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9.xml><?xml version="1.0" encoding="utf-8"?>
<p:tagLst xmlns:a="http://schemas.openxmlformats.org/drawingml/2006/main" xmlns:r="http://schemas.openxmlformats.org/officeDocument/2006/relationships" xmlns:p="http://schemas.openxmlformats.org/presentationml/2006/main">
  <p:tag name="THINKCELLSHAPEDONOTDELETE" val="tLmMCy09fTAy68FRyXq5QKA"/>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1.xml><?xml version="1.0" encoding="utf-8"?>
<p:tagLst xmlns:a="http://schemas.openxmlformats.org/drawingml/2006/main" xmlns:r="http://schemas.openxmlformats.org/officeDocument/2006/relationships" xmlns:p="http://schemas.openxmlformats.org/presentationml/2006/main">
  <p:tag name="THINKCELLSHAPEDONOTDELETE" val="tK5SgxU0aRpuXxD8CQ85AQg"/>
</p:tagLst>
</file>

<file path=ppt/tags/tag3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3.xml><?xml version="1.0" encoding="utf-8"?>
<p:tagLst xmlns:a="http://schemas.openxmlformats.org/drawingml/2006/main" xmlns:r="http://schemas.openxmlformats.org/officeDocument/2006/relationships" xmlns:p="http://schemas.openxmlformats.org/presentationml/2006/main">
  <p:tag name="THINKCELLSHAPEDONOTDELETE" val="tXMn.62qPR.uf6R29Bev_ew"/>
</p:tagLst>
</file>

<file path=ppt/tags/tag3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5.xml><?xml version="1.0" encoding="utf-8"?>
<p:tagLst xmlns:a="http://schemas.openxmlformats.org/drawingml/2006/main" xmlns:r="http://schemas.openxmlformats.org/officeDocument/2006/relationships" xmlns:p="http://schemas.openxmlformats.org/presentationml/2006/main">
  <p:tag name="THINKCELLSHAPEDONOTDELETE" val="tGtbcXrMHS0uMRXVRKQiMng"/>
</p:tagLst>
</file>

<file path=ppt/tags/tag3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7.xml><?xml version="1.0" encoding="utf-8"?>
<p:tagLst xmlns:a="http://schemas.openxmlformats.org/drawingml/2006/main" xmlns:r="http://schemas.openxmlformats.org/officeDocument/2006/relationships" xmlns:p="http://schemas.openxmlformats.org/presentationml/2006/main">
  <p:tag name="THINKCELLSHAPEDONOTDELETE" val="tBLkD_.fRR7iAAqd5oYxCGw"/>
</p:tagLst>
</file>

<file path=ppt/tags/tag3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9.xml><?xml version="1.0" encoding="utf-8"?>
<p:tagLst xmlns:a="http://schemas.openxmlformats.org/drawingml/2006/main" xmlns:r="http://schemas.openxmlformats.org/officeDocument/2006/relationships" xmlns:p="http://schemas.openxmlformats.org/presentationml/2006/main">
  <p:tag name="THINKCELLSHAPEDONOTDELETE" val="tEr9AKANCRN.MK06gOl.6Zw"/>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eFOYojI2SAeBNVc0XRIE6A"/>
</p:tagLst>
</file>

<file path=ppt/tags/tag3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1.xml><?xml version="1.0" encoding="utf-8"?>
<p:tagLst xmlns:a="http://schemas.openxmlformats.org/drawingml/2006/main" xmlns:r="http://schemas.openxmlformats.org/officeDocument/2006/relationships" xmlns:p="http://schemas.openxmlformats.org/presentationml/2006/main">
  <p:tag name="THINKCELLSHAPEDONOTDELETE" val="teFOYojI2SAeBNVc0XRIE6A"/>
</p:tagLst>
</file>

<file path=ppt/tags/tag3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3.xml><?xml version="1.0" encoding="utf-8"?>
<p:tagLst xmlns:a="http://schemas.openxmlformats.org/drawingml/2006/main" xmlns:r="http://schemas.openxmlformats.org/officeDocument/2006/relationships" xmlns:p="http://schemas.openxmlformats.org/presentationml/2006/main">
  <p:tag name="THINKCELLSHAPEDONOTDELETE" val="tEPQ2XBj9RjC4uvVR9x2UlA"/>
</p:tagLst>
</file>

<file path=ppt/tags/tag36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5.xml><?xml version="1.0" encoding="utf-8"?>
<p:tagLst xmlns:a="http://schemas.openxmlformats.org/drawingml/2006/main" xmlns:r="http://schemas.openxmlformats.org/officeDocument/2006/relationships" xmlns:p="http://schemas.openxmlformats.org/presentationml/2006/main">
  <p:tag name="THINKCELLSHAPEDONOTDELETE" val="t9fh6M4.1RgyBtTP2hErLyg"/>
</p:tagLst>
</file>

<file path=ppt/tags/tag36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7.xml><?xml version="1.0" encoding="utf-8"?>
<p:tagLst xmlns:a="http://schemas.openxmlformats.org/drawingml/2006/main" xmlns:r="http://schemas.openxmlformats.org/officeDocument/2006/relationships" xmlns:p="http://schemas.openxmlformats.org/presentationml/2006/main">
  <p:tag name="THINKCELLSHAPEDONOTDELETE" val="tBgS6Q1T.R0601VFDeTZhbQ"/>
</p:tagLst>
</file>

<file path=ppt/tags/tag36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9.xml><?xml version="1.0" encoding="utf-8"?>
<p:tagLst xmlns:a="http://schemas.openxmlformats.org/drawingml/2006/main" xmlns:r="http://schemas.openxmlformats.org/officeDocument/2006/relationships" xmlns:p="http://schemas.openxmlformats.org/presentationml/2006/main">
  <p:tag name="THINKCELLSHAPEDONOTDELETE" val="tjT1Kc91iQbmHQoV.i3lEyA"/>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1.xml><?xml version="1.0" encoding="utf-8"?>
<p:tagLst xmlns:a="http://schemas.openxmlformats.org/drawingml/2006/main" xmlns:r="http://schemas.openxmlformats.org/officeDocument/2006/relationships" xmlns:p="http://schemas.openxmlformats.org/presentationml/2006/main">
  <p:tag name="THINKCELLSHAPEDONOTDELETE" val="tSAZf81hYT7iHwZuYWu5A7A"/>
</p:tagLst>
</file>

<file path=ppt/tags/tag37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4.xml><?xml version="1.0" encoding="utf-8"?>
<p:tagLst xmlns:a="http://schemas.openxmlformats.org/drawingml/2006/main" xmlns:r="http://schemas.openxmlformats.org/officeDocument/2006/relationships" xmlns:p="http://schemas.openxmlformats.org/presentationml/2006/main">
  <p:tag name="THINKCELLSHAPEDONOTDELETE" val="twEXgXdogSxe9ce7aDhhZPA"/>
</p:tagLst>
</file>

<file path=ppt/tags/tag37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7.xml><?xml version="1.0" encoding="utf-8"?>
<p:tagLst xmlns:a="http://schemas.openxmlformats.org/drawingml/2006/main" xmlns:r="http://schemas.openxmlformats.org/officeDocument/2006/relationships" xmlns:p="http://schemas.openxmlformats.org/presentationml/2006/main">
  <p:tag name="THINKCELLSHAPEDONOTDELETE" val="tk0gDn1l7TlyrFhv1Bb7CDw"/>
</p:tagLst>
</file>

<file path=ppt/tags/tag37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9.xml><?xml version="1.0" encoding="utf-8"?>
<p:tagLst xmlns:a="http://schemas.openxmlformats.org/drawingml/2006/main" xmlns:r="http://schemas.openxmlformats.org/officeDocument/2006/relationships" xmlns:p="http://schemas.openxmlformats.org/presentationml/2006/main">
  <p:tag name="THINKCELLSHAPEDONOTDELETE" val="tydxe9GkKQcm6pq_ujpZEXw"/>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EPQ2XBj9RjC4uvVR9x2UlA"/>
</p:tagLst>
</file>

<file path=ppt/tags/tag38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1.xml><?xml version="1.0" encoding="utf-8"?>
<p:tagLst xmlns:a="http://schemas.openxmlformats.org/drawingml/2006/main" xmlns:r="http://schemas.openxmlformats.org/officeDocument/2006/relationships" xmlns:p="http://schemas.openxmlformats.org/presentationml/2006/main">
  <p:tag name="THINKCELLSHAPEDONOTDELETE" val="tNy5wjiHUS4qyqPYLKgv5sA"/>
</p:tagLst>
</file>

<file path=ppt/tags/tag38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3.xml><?xml version="1.0" encoding="utf-8"?>
<p:tagLst xmlns:a="http://schemas.openxmlformats.org/drawingml/2006/main" xmlns:r="http://schemas.openxmlformats.org/officeDocument/2006/relationships" xmlns:p="http://schemas.openxmlformats.org/presentationml/2006/main">
  <p:tag name="THINKCELLSHAPEDONOTDELETE" val="tlMCYCHRuTpqjl536uYb8_Q"/>
</p:tagLst>
</file>

<file path=ppt/tags/tag38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5.xml><?xml version="1.0" encoding="utf-8"?>
<p:tagLst xmlns:a="http://schemas.openxmlformats.org/drawingml/2006/main" xmlns:r="http://schemas.openxmlformats.org/officeDocument/2006/relationships" xmlns:p="http://schemas.openxmlformats.org/presentationml/2006/main">
  <p:tag name="THINKCELLSHAPEDONOTDELETE" val="t5e2K5ngETOOzxnDkO.i3zA"/>
</p:tagLst>
</file>

<file path=ppt/tags/tag38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7.xml><?xml version="1.0" encoding="utf-8"?>
<p:tagLst xmlns:a="http://schemas.openxmlformats.org/drawingml/2006/main" xmlns:r="http://schemas.openxmlformats.org/officeDocument/2006/relationships" xmlns:p="http://schemas.openxmlformats.org/presentationml/2006/main">
  <p:tag name="THINKCELLSHAPEDONOTDELETE" val="tcDZPV4UERzaj3t7gDcr7SA"/>
</p:tagLst>
</file>

<file path=ppt/tags/tag38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9.xml><?xml version="1.0" encoding="utf-8"?>
<p:tagLst xmlns:a="http://schemas.openxmlformats.org/drawingml/2006/main" xmlns:r="http://schemas.openxmlformats.org/officeDocument/2006/relationships" xmlns:p="http://schemas.openxmlformats.org/presentationml/2006/main">
  <p:tag name="THINKCELLSHAPEDONOTDELETE" val="tFNkasEE4QdeeyW8DN_DrIg"/>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1.xml><?xml version="1.0" encoding="utf-8"?>
<p:tagLst xmlns:a="http://schemas.openxmlformats.org/drawingml/2006/main" xmlns:r="http://schemas.openxmlformats.org/officeDocument/2006/relationships" xmlns:p="http://schemas.openxmlformats.org/presentationml/2006/main">
  <p:tag name="THINKCELLSHAPEDONOTDELETE" val="tbhBXxEFURrihX6AZnVvtPg"/>
</p:tagLst>
</file>

<file path=ppt/tags/tag39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3.xml><?xml version="1.0" encoding="utf-8"?>
<p:tagLst xmlns:a="http://schemas.openxmlformats.org/drawingml/2006/main" xmlns:r="http://schemas.openxmlformats.org/officeDocument/2006/relationships" xmlns:p="http://schemas.openxmlformats.org/presentationml/2006/main">
  <p:tag name="THINKCELLSHAPEDONOTDELETE" val="tU5uO6P_xTIq3nQMFG8dz7g"/>
</p:tagLst>
</file>

<file path=ppt/tags/tag39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5.xml><?xml version="1.0" encoding="utf-8"?>
<p:tagLst xmlns:a="http://schemas.openxmlformats.org/drawingml/2006/main" xmlns:r="http://schemas.openxmlformats.org/officeDocument/2006/relationships" xmlns:p="http://schemas.openxmlformats.org/presentationml/2006/main">
  <p:tag name="THINKCELLSHAPEDONOTDELETE" val="tVsKj2OFxTGe6lxKf3zdfUw"/>
</p:tagLst>
</file>

<file path=ppt/tags/tag39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7.xml><?xml version="1.0" encoding="utf-8"?>
<p:tagLst xmlns:a="http://schemas.openxmlformats.org/drawingml/2006/main" xmlns:r="http://schemas.openxmlformats.org/officeDocument/2006/relationships" xmlns:p="http://schemas.openxmlformats.org/presentationml/2006/main">
  <p:tag name="THINKCELLSHAPEDONOTDELETE" val="tVkXrm4VFR52ARqf0oF5WLw"/>
</p:tagLst>
</file>

<file path=ppt/tags/tag39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9.xml><?xml version="1.0" encoding="utf-8"?>
<p:tagLst xmlns:a="http://schemas.openxmlformats.org/drawingml/2006/main" xmlns:r="http://schemas.openxmlformats.org/officeDocument/2006/relationships" xmlns:p="http://schemas.openxmlformats.org/presentationml/2006/main">
  <p:tag name="THINKCELLSHAPEDONOTDELETE" val="tPns6xhyiSySJ4D3TVA3ATA"/>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X5AiJlc1SjikgjnNs387ng"/>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9fh6M4.1RgyBtTP2hErLyg"/>
</p:tagLst>
</file>

<file path=ppt/tags/tag40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1.xml><?xml version="1.0" encoding="utf-8"?>
<p:tagLst xmlns:a="http://schemas.openxmlformats.org/drawingml/2006/main" xmlns:r="http://schemas.openxmlformats.org/officeDocument/2006/relationships" xmlns:p="http://schemas.openxmlformats.org/presentationml/2006/main">
  <p:tag name="THINKCELLSHAPEDONOTDELETE" val="tvLbekd_0RFmQFtuNg9D5Vg"/>
</p:tagLst>
</file>

<file path=ppt/tags/tag40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3.xml><?xml version="1.0" encoding="utf-8"?>
<p:tagLst xmlns:a="http://schemas.openxmlformats.org/drawingml/2006/main" xmlns:r="http://schemas.openxmlformats.org/officeDocument/2006/relationships" xmlns:p="http://schemas.openxmlformats.org/presentationml/2006/main">
  <p:tag name="THINKCELLSHAPEDONOTDELETE" val="t53jZbl07TNG3Z.dLHIlJSQ"/>
</p:tagLst>
</file>

<file path=ppt/tags/tag40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5.xml><?xml version="1.0" encoding="utf-8"?>
<p:tagLst xmlns:a="http://schemas.openxmlformats.org/drawingml/2006/main" xmlns:r="http://schemas.openxmlformats.org/officeDocument/2006/relationships" xmlns:p="http://schemas.openxmlformats.org/presentationml/2006/main">
  <p:tag name="THINKCELLSHAPEDONOTDELETE" val="tNyFq0YgXRoW4Sfh.D34d3g"/>
</p:tagLst>
</file>

<file path=ppt/tags/tag40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7.xml><?xml version="1.0" encoding="utf-8"?>
<p:tagLst xmlns:a="http://schemas.openxmlformats.org/drawingml/2006/main" xmlns:r="http://schemas.openxmlformats.org/officeDocument/2006/relationships" xmlns:p="http://schemas.openxmlformats.org/presentationml/2006/main">
  <p:tag name="THINKCELLSHAPEDONOTDELETE" val="t.8ES76YOTyyORYibGD6WDA"/>
</p:tagLst>
</file>

<file path=ppt/tags/tag40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9.xml><?xml version="1.0" encoding="utf-8"?>
<p:tagLst xmlns:a="http://schemas.openxmlformats.org/drawingml/2006/main" xmlns:r="http://schemas.openxmlformats.org/officeDocument/2006/relationships" xmlns:p="http://schemas.openxmlformats.org/presentationml/2006/main">
  <p:tag name="THINKCELLSHAPEDONOTDELETE" val="tdAejts_ZTwu2yct9vHLlBQ"/>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1.xml><?xml version="1.0" encoding="utf-8"?>
<p:tagLst xmlns:a="http://schemas.openxmlformats.org/drawingml/2006/main" xmlns:r="http://schemas.openxmlformats.org/officeDocument/2006/relationships" xmlns:p="http://schemas.openxmlformats.org/presentationml/2006/main">
  <p:tag name="THINKCELLSHAPEDONOTDELETE" val="tYssJ8FOgQxSYQYxzrbptsg"/>
</p:tagLst>
</file>

<file path=ppt/tags/tag4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3.xml><?xml version="1.0" encoding="utf-8"?>
<p:tagLst xmlns:a="http://schemas.openxmlformats.org/drawingml/2006/main" xmlns:r="http://schemas.openxmlformats.org/officeDocument/2006/relationships" xmlns:p="http://schemas.openxmlformats.org/presentationml/2006/main">
  <p:tag name="THINKCELLSHAPEDONOTDELETE" val="tSMZSb.mMQASXvCMOnZdHng"/>
</p:tagLst>
</file>

<file path=ppt/tags/tag4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5.xml><?xml version="1.0" encoding="utf-8"?>
<p:tagLst xmlns:a="http://schemas.openxmlformats.org/drawingml/2006/main" xmlns:r="http://schemas.openxmlformats.org/officeDocument/2006/relationships" xmlns:p="http://schemas.openxmlformats.org/presentationml/2006/main">
  <p:tag name="THINKCELLSHAPEDONOTDELETE" val="tQlUegLO.S32cq7y1.9jLpw"/>
</p:tagLst>
</file>

<file path=ppt/tags/tag4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7.xml><?xml version="1.0" encoding="utf-8"?>
<p:tagLst xmlns:a="http://schemas.openxmlformats.org/drawingml/2006/main" xmlns:r="http://schemas.openxmlformats.org/officeDocument/2006/relationships" xmlns:p="http://schemas.openxmlformats.org/presentationml/2006/main">
  <p:tag name="THINKCELLSHAPEDONOTDELETE" val="tpe7bG2pkS7qs5dEsFzgbbg"/>
</p:tagLst>
</file>

<file path=ppt/tags/tag4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9.xml><?xml version="1.0" encoding="utf-8"?>
<p:tagLst xmlns:a="http://schemas.openxmlformats.org/drawingml/2006/main" xmlns:r="http://schemas.openxmlformats.org/officeDocument/2006/relationships" xmlns:p="http://schemas.openxmlformats.org/presentationml/2006/main">
  <p:tag name="THINKCELLSHAPEDONOTDELETE" val="t7TLq8kVxTziPKTn63VZOhw"/>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BgS6Q1T.R0601VFDeTZhbQ"/>
</p:tagLst>
</file>

<file path=ppt/tags/tag4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2.xml><?xml version="1.0" encoding="utf-8"?>
<p:tagLst xmlns:a="http://schemas.openxmlformats.org/drawingml/2006/main" xmlns:r="http://schemas.openxmlformats.org/officeDocument/2006/relationships" xmlns:p="http://schemas.openxmlformats.org/presentationml/2006/main">
  <p:tag name="THINKCELLSHAPEDONOTDELETE" val="to.VBapx6RdqrnFUa69y6_Q"/>
</p:tagLst>
</file>

<file path=ppt/tags/tag4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5.xml><?xml version="1.0" encoding="utf-8"?>
<p:tagLst xmlns:a="http://schemas.openxmlformats.org/drawingml/2006/main" xmlns:r="http://schemas.openxmlformats.org/officeDocument/2006/relationships" xmlns:p="http://schemas.openxmlformats.org/presentationml/2006/main">
  <p:tag name="EE4P_AGENDAWIZARD" val="element"/>
  <p:tag name="EE4P_AGENDAWIZARD_CONTENT" val="/DATE"/>
  <p:tag name="EE4P_AGENDAWIZARD_PROPERTIES" val="197.597/369.3848/123.634/115.6044"/>
</p:tagLst>
</file>

<file path=ppt/tags/tag4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0.xml><?xml version="1.0" encoding="utf-8"?>
<p:tagLst xmlns:a="http://schemas.openxmlformats.org/drawingml/2006/main" xmlns:r="http://schemas.openxmlformats.org/officeDocument/2006/relationships" xmlns:p="http://schemas.openxmlformats.org/presentationml/2006/main">
  <p:tag name="EE4P_AGENDAWIZARD" val="element"/>
  <p:tag name="EE4P_AGENDAWIZARD_CONTENT" val="/DATE"/>
  <p:tag name="EE4P_AGENDAWIZARD_PROPERTIES" val="197.597/369.3848/123.634/115.6044"/>
</p:tagLst>
</file>

<file path=ppt/tags/tag4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jT1Kc91iQbmHQoV.i3lEyA"/>
</p:tagLst>
</file>

<file path=ppt/tags/tag4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1.xml><?xml version="1.0" encoding="utf-8"?>
<p:tagLst xmlns:a="http://schemas.openxmlformats.org/drawingml/2006/main" xmlns:r="http://schemas.openxmlformats.org/officeDocument/2006/relationships" xmlns:p="http://schemas.openxmlformats.org/presentationml/2006/main">
  <p:tag name="BCG_MODE" val="Documentation"/>
  <p:tag name="BCG_DESIGN" val="Arrow two third (D)"/>
  <p:tag name="EE4P_LAYOUT_ID" val="D"/>
</p:tagLst>
</file>

<file path=ppt/tags/tag4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3.xml><?xml version="1.0" encoding="utf-8"?>
<p:tagLst xmlns:a="http://schemas.openxmlformats.org/drawingml/2006/main" xmlns:r="http://schemas.openxmlformats.org/officeDocument/2006/relationships" xmlns:p="http://schemas.openxmlformats.org/presentationml/2006/main">
  <p:tag name="EE4P_GRADIENT_CIRCLE" val="1"/>
</p:tagLst>
</file>

<file path=ppt/tags/tag444.xml><?xml version="1.0" encoding="utf-8"?>
<p:tagLst xmlns:a="http://schemas.openxmlformats.org/drawingml/2006/main" xmlns:r="http://schemas.openxmlformats.org/officeDocument/2006/relationships" xmlns:p="http://schemas.openxmlformats.org/presentationml/2006/main">
  <p:tag name="EE4P_GRADIENT_CIRCLE" val="1"/>
</p:tagLst>
</file>

<file path=ppt/tags/tag445.xml><?xml version="1.0" encoding="utf-8"?>
<p:tagLst xmlns:a="http://schemas.openxmlformats.org/drawingml/2006/main" xmlns:r="http://schemas.openxmlformats.org/officeDocument/2006/relationships" xmlns:p="http://schemas.openxmlformats.org/presentationml/2006/main">
  <p:tag name="EE4P_GRADIENT_CIRCLE" val="1"/>
</p:tagLst>
</file>

<file path=ppt/tags/tag446.xml><?xml version="1.0" encoding="utf-8"?>
<p:tagLst xmlns:a="http://schemas.openxmlformats.org/drawingml/2006/main" xmlns:r="http://schemas.openxmlformats.org/officeDocument/2006/relationships" xmlns:p="http://schemas.openxmlformats.org/presentationml/2006/main">
  <p:tag name="EE4P_GRADIENT_CIRCLE" val="1"/>
</p:tagLst>
</file>

<file path=ppt/tags/tag4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8.xml><?xml version="1.0" encoding="utf-8"?>
<p:tagLst xmlns:a="http://schemas.openxmlformats.org/drawingml/2006/main" xmlns:r="http://schemas.openxmlformats.org/officeDocument/2006/relationships" xmlns:p="http://schemas.openxmlformats.org/presentationml/2006/main">
  <p:tag name="EE4P_ELEMENTWIZARD_ID" val="NumberBalls1"/>
</p:tagLst>
</file>

<file path=ppt/tags/tag4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0.xml><?xml version="1.0" encoding="utf-8"?>
<p:tagLst xmlns:a="http://schemas.openxmlformats.org/drawingml/2006/main" xmlns:r="http://schemas.openxmlformats.org/officeDocument/2006/relationships" xmlns:p="http://schemas.openxmlformats.org/presentationml/2006/main">
  <p:tag name="EE4P_ELEMENTWIZARD_ID" val="NumberBalls1"/>
</p:tagLst>
</file>

<file path=ppt/tags/tag451.xml><?xml version="1.0" encoding="utf-8"?>
<p:tagLst xmlns:a="http://schemas.openxmlformats.org/drawingml/2006/main" xmlns:r="http://schemas.openxmlformats.org/officeDocument/2006/relationships" xmlns:p="http://schemas.openxmlformats.org/presentationml/2006/main">
  <p:tag name="EE4P_GRADIENT_CIRCLE" val="1"/>
</p:tagLst>
</file>

<file path=ppt/tags/tag452.xml><?xml version="1.0" encoding="utf-8"?>
<p:tagLst xmlns:a="http://schemas.openxmlformats.org/drawingml/2006/main" xmlns:r="http://schemas.openxmlformats.org/officeDocument/2006/relationships" xmlns:p="http://schemas.openxmlformats.org/presentationml/2006/main">
  <p:tag name="EE4P_GRADIENT_CIRCLE" val="1"/>
</p:tagLst>
</file>

<file path=ppt/tags/tag453.xml><?xml version="1.0" encoding="utf-8"?>
<p:tagLst xmlns:a="http://schemas.openxmlformats.org/drawingml/2006/main" xmlns:r="http://schemas.openxmlformats.org/officeDocument/2006/relationships" xmlns:p="http://schemas.openxmlformats.org/presentationml/2006/main">
  <p:tag name="EE4P_GRADIENT_CIRCLE" val="1"/>
</p:tagLst>
</file>

<file path=ppt/tags/tag4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6.xml><?xml version="1.0" encoding="utf-8"?>
<p:tagLst xmlns:a="http://schemas.openxmlformats.org/drawingml/2006/main" xmlns:r="http://schemas.openxmlformats.org/officeDocument/2006/relationships" xmlns:p="http://schemas.openxmlformats.org/presentationml/2006/main">
  <p:tag name="EE4P_ELEMENTWIZARD_ID" val="NumberBalls1"/>
</p:tagLst>
</file>

<file path=ppt/tags/tag4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SAZf81hYT7iHwZuYWu5A7A"/>
</p:tagLst>
</file>

<file path=ppt/tags/tag4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6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6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65.xml><?xml version="1.0" encoding="utf-8"?>
<p:tagLst xmlns:a="http://schemas.openxmlformats.org/drawingml/2006/main" xmlns:r="http://schemas.openxmlformats.org/officeDocument/2006/relationships" xmlns:p="http://schemas.openxmlformats.org/presentationml/2006/main">
  <p:tag name="BCG_MODE" val="Documentation"/>
  <p:tag name="BCG_DESIGN" val="Arrow two third (D)"/>
  <p:tag name="EE4P_LAYOUT_ID" val="D"/>
</p:tagLst>
</file>

<file path=ppt/tags/tag46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67.xml><?xml version="1.0" encoding="utf-8"?>
<p:tagLst xmlns:a="http://schemas.openxmlformats.org/drawingml/2006/main" xmlns:r="http://schemas.openxmlformats.org/officeDocument/2006/relationships" xmlns:p="http://schemas.openxmlformats.org/presentationml/2006/main">
  <p:tag name="EE4P_GRADIENT_CIRCLE" val="1"/>
</p:tagLst>
</file>

<file path=ppt/tags/tag468.xml><?xml version="1.0" encoding="utf-8"?>
<p:tagLst xmlns:a="http://schemas.openxmlformats.org/drawingml/2006/main" xmlns:r="http://schemas.openxmlformats.org/officeDocument/2006/relationships" xmlns:p="http://schemas.openxmlformats.org/presentationml/2006/main">
  <p:tag name="EE4P_GRADIENT_CIRCLE" val="1"/>
</p:tagLst>
</file>

<file path=ppt/tags/tag469.xml><?xml version="1.0" encoding="utf-8"?>
<p:tagLst xmlns:a="http://schemas.openxmlformats.org/drawingml/2006/main" xmlns:r="http://schemas.openxmlformats.org/officeDocument/2006/relationships" xmlns:p="http://schemas.openxmlformats.org/presentationml/2006/main">
  <p:tag name="EE4P_GRADIENT_CIRCLE" val="1"/>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0.xml><?xml version="1.0" encoding="utf-8"?>
<p:tagLst xmlns:a="http://schemas.openxmlformats.org/drawingml/2006/main" xmlns:r="http://schemas.openxmlformats.org/officeDocument/2006/relationships" xmlns:p="http://schemas.openxmlformats.org/presentationml/2006/main">
  <p:tag name="EE4P_GRADIENT_CIRCLE" val="1"/>
</p:tagLst>
</file>

<file path=ppt/tags/tag47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2.xml><?xml version="1.0" encoding="utf-8"?>
<p:tagLst xmlns:a="http://schemas.openxmlformats.org/drawingml/2006/main" xmlns:r="http://schemas.openxmlformats.org/officeDocument/2006/relationships" xmlns:p="http://schemas.openxmlformats.org/presentationml/2006/main">
  <p:tag name="EE4P_ELEMENTWIZARD_ID" val="NumberBalls1"/>
</p:tagLst>
</file>

<file path=ppt/tags/tag47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4.xml><?xml version="1.0" encoding="utf-8"?>
<p:tagLst xmlns:a="http://schemas.openxmlformats.org/drawingml/2006/main" xmlns:r="http://schemas.openxmlformats.org/officeDocument/2006/relationships" xmlns:p="http://schemas.openxmlformats.org/presentationml/2006/main">
  <p:tag name="EE4P_ELEMENTWIZARD_ID" val="NumberBalls1"/>
</p:tagLst>
</file>

<file path=ppt/tags/tag475.xml><?xml version="1.0" encoding="utf-8"?>
<p:tagLst xmlns:a="http://schemas.openxmlformats.org/drawingml/2006/main" xmlns:r="http://schemas.openxmlformats.org/officeDocument/2006/relationships" xmlns:p="http://schemas.openxmlformats.org/presentationml/2006/main">
  <p:tag name="EE4P_GRADIENT_CIRCLE" val="1"/>
</p:tagLst>
</file>

<file path=ppt/tags/tag476.xml><?xml version="1.0" encoding="utf-8"?>
<p:tagLst xmlns:a="http://schemas.openxmlformats.org/drawingml/2006/main" xmlns:r="http://schemas.openxmlformats.org/officeDocument/2006/relationships" xmlns:p="http://schemas.openxmlformats.org/presentationml/2006/main">
  <p:tag name="EE4P_GRADIENT_CIRCLE" val="1"/>
</p:tagLst>
</file>

<file path=ppt/tags/tag477.xml><?xml version="1.0" encoding="utf-8"?>
<p:tagLst xmlns:a="http://schemas.openxmlformats.org/drawingml/2006/main" xmlns:r="http://schemas.openxmlformats.org/officeDocument/2006/relationships" xmlns:p="http://schemas.openxmlformats.org/presentationml/2006/main">
  <p:tag name="EE4P_GRADIENT_CIRCLE" val="1"/>
</p:tagLst>
</file>

<file path=ppt/tags/tag47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0.xml><?xml version="1.0" encoding="utf-8"?>
<p:tagLst xmlns:a="http://schemas.openxmlformats.org/drawingml/2006/main" xmlns:r="http://schemas.openxmlformats.org/officeDocument/2006/relationships" xmlns:p="http://schemas.openxmlformats.org/presentationml/2006/main">
  <p:tag name="EE4P_ELEMENTWIZARD_ID" val="NumberBalls1"/>
</p:tagLst>
</file>

<file path=ppt/tags/tag48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wEXgXdogSxe9ce7aDhhZPA"/>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k0gDn1l7TlyrFhv1Bb7CDw"/>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ydxe9GkKQcm6pq_ujpZEXw"/>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Ny5wjiHUS4qyqPYLKgv5sA"/>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lMCYCHRuTpqjl536uYb8_Q"/>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X5AiJlc1SjikgjnNs387ng"/>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5e2K5ngETOOzxnDkO.i3zA"/>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tcDZPV4UERzaj3t7gDcr7SA"/>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tFNkasEE4QdeeyW8DN_DrIg"/>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tbhBXxEFURrihX6AZnVvtPg"/>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tU5uO6P_xTIq3nQMFG8dz7g"/>
</p:tagLst>
</file>

<file path=ppt/tags/tag6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0.xml><?xml version="1.0" encoding="utf-8"?>
<p:tagLst xmlns:a="http://schemas.openxmlformats.org/drawingml/2006/main" xmlns:r="http://schemas.openxmlformats.org/officeDocument/2006/relationships" xmlns:p="http://schemas.openxmlformats.org/presentationml/2006/main">
  <p:tag name="THINKCELLSHAPEDONOTDELETE" val="tVsKj2OFxTGe6lxKf3zdfUw"/>
</p:tagLst>
</file>

<file path=ppt/tags/tag7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2.xml><?xml version="1.0" encoding="utf-8"?>
<p:tagLst xmlns:a="http://schemas.openxmlformats.org/drawingml/2006/main" xmlns:r="http://schemas.openxmlformats.org/officeDocument/2006/relationships" xmlns:p="http://schemas.openxmlformats.org/presentationml/2006/main">
  <p:tag name="THINKCELLSHAPEDONOTDELETE" val="tVkXrm4VFR52ARqf0oF5WLw"/>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tPns6xhyiSySJ4D3TVA3ATA"/>
</p:tagLst>
</file>

<file path=ppt/tags/tag7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6.xml><?xml version="1.0" encoding="utf-8"?>
<p:tagLst xmlns:a="http://schemas.openxmlformats.org/drawingml/2006/main" xmlns:r="http://schemas.openxmlformats.org/officeDocument/2006/relationships" xmlns:p="http://schemas.openxmlformats.org/presentationml/2006/main">
  <p:tag name="THINKCELLSHAPEDONOTDELETE" val="tvLbekd_0RFmQFtuNg9D5Vg"/>
</p:tagLst>
</file>

<file path=ppt/tags/tag7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8.xml><?xml version="1.0" encoding="utf-8"?>
<p:tagLst xmlns:a="http://schemas.openxmlformats.org/drawingml/2006/main" xmlns:r="http://schemas.openxmlformats.org/officeDocument/2006/relationships" xmlns:p="http://schemas.openxmlformats.org/presentationml/2006/main">
  <p:tag name="THINKCELLSHAPEDONOTDELETE" val="t53jZbl07TNG3Z.dLHIlJSQ"/>
</p:tagLst>
</file>

<file path=ppt/tags/tag7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vRXEtCHEQO.ewQ5hGMboBw"/>
</p:tagLst>
</file>

<file path=ppt/tags/tag80.xml><?xml version="1.0" encoding="utf-8"?>
<p:tagLst xmlns:a="http://schemas.openxmlformats.org/drawingml/2006/main" xmlns:r="http://schemas.openxmlformats.org/officeDocument/2006/relationships" xmlns:p="http://schemas.openxmlformats.org/presentationml/2006/main">
  <p:tag name="THINKCELLSHAPEDONOTDELETE" val="tNyFq0YgXRoW4Sfh.D34d3g"/>
</p:tagLst>
</file>

<file path=ppt/tags/tag8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2.xml><?xml version="1.0" encoding="utf-8"?>
<p:tagLst xmlns:a="http://schemas.openxmlformats.org/drawingml/2006/main" xmlns:r="http://schemas.openxmlformats.org/officeDocument/2006/relationships" xmlns:p="http://schemas.openxmlformats.org/presentationml/2006/main">
  <p:tag name="THINKCELLSHAPEDONOTDELETE" val="t.8ES76YOTyyORYibGD6WDA"/>
</p:tagLst>
</file>

<file path=ppt/tags/tag8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4.xml><?xml version="1.0" encoding="utf-8"?>
<p:tagLst xmlns:a="http://schemas.openxmlformats.org/drawingml/2006/main" xmlns:r="http://schemas.openxmlformats.org/officeDocument/2006/relationships" xmlns:p="http://schemas.openxmlformats.org/presentationml/2006/main">
  <p:tag name="THINKCELLSHAPEDONOTDELETE" val="tdAejts_ZTwu2yct9vHLlBQ"/>
</p:tagLst>
</file>

<file path=ppt/tags/tag8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6.xml><?xml version="1.0" encoding="utf-8"?>
<p:tagLst xmlns:a="http://schemas.openxmlformats.org/drawingml/2006/main" xmlns:r="http://schemas.openxmlformats.org/officeDocument/2006/relationships" xmlns:p="http://schemas.openxmlformats.org/presentationml/2006/main">
  <p:tag name="THINKCELLSHAPEDONOTDELETE" val="tYssJ8FOgQxSYQYxzrbptsg"/>
</p:tagLst>
</file>

<file path=ppt/tags/tag8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8.xml><?xml version="1.0" encoding="utf-8"?>
<p:tagLst xmlns:a="http://schemas.openxmlformats.org/drawingml/2006/main" xmlns:r="http://schemas.openxmlformats.org/officeDocument/2006/relationships" xmlns:p="http://schemas.openxmlformats.org/presentationml/2006/main">
  <p:tag name="THINKCELLSHAPEDONOTDELETE" val="tSMZSb.mMQASXvCMOnZdHng"/>
</p:tagLst>
</file>

<file path=ppt/tags/tag8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0.xml><?xml version="1.0" encoding="utf-8"?>
<p:tagLst xmlns:a="http://schemas.openxmlformats.org/drawingml/2006/main" xmlns:r="http://schemas.openxmlformats.org/officeDocument/2006/relationships" xmlns:p="http://schemas.openxmlformats.org/presentationml/2006/main">
  <p:tag name="THINKCELLSHAPEDONOTDELETE" val="tQlUegLO.S32cq7y1.9jLpw"/>
</p:tagLst>
</file>

<file path=ppt/tags/tag9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2.xml><?xml version="1.0" encoding="utf-8"?>
<p:tagLst xmlns:a="http://schemas.openxmlformats.org/drawingml/2006/main" xmlns:r="http://schemas.openxmlformats.org/officeDocument/2006/relationships" xmlns:p="http://schemas.openxmlformats.org/presentationml/2006/main">
  <p:tag name="THINKCELLSHAPEDONOTDELETE" val="tpe7bG2pkS7qs5dEsFzgbbg"/>
</p:tagLst>
</file>

<file path=ppt/tags/tag9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4.xml><?xml version="1.0" encoding="utf-8"?>
<p:tagLst xmlns:a="http://schemas.openxmlformats.org/drawingml/2006/main" xmlns:r="http://schemas.openxmlformats.org/officeDocument/2006/relationships" xmlns:p="http://schemas.openxmlformats.org/presentationml/2006/main">
  <p:tag name="THINKCELLSHAPEDONOTDELETE" val="t7TLq8kVxTziPKTn63VZOhw"/>
</p:tagLst>
</file>

<file path=ppt/tags/tag9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7.xml><?xml version="1.0" encoding="utf-8"?>
<p:tagLst xmlns:a="http://schemas.openxmlformats.org/drawingml/2006/main" xmlns:r="http://schemas.openxmlformats.org/officeDocument/2006/relationships" xmlns:p="http://schemas.openxmlformats.org/presentationml/2006/main">
  <p:tag name="THINKCELLSHAPEDONOTDELETE" val="to.VBapx6RdqrnFUa69y6_Q"/>
</p:tagLst>
</file>

<file path=ppt/tags/tag9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71" id="{2D794FBF-B1CF-4760-AD3B-2C82534B388F}" vid="{87F408DB-EDA9-4D78-A91B-CE7217417FE1}"/>
    </a:ext>
  </a:extLst>
</a:theme>
</file>

<file path=ppt/theme/theme10.xml><?xml version="1.0" encoding="utf-8"?>
<a:theme xmlns:a="http://schemas.openxmlformats.org/drawingml/2006/main" name="3_Office Theme">
  <a:themeElements>
    <a:clrScheme name="Defence Support Brand">
      <a:dk1>
        <a:sysClr val="windowText" lastClr="000000"/>
      </a:dk1>
      <a:lt1>
        <a:sysClr val="window" lastClr="FFFFFF"/>
      </a:lt1>
      <a:dk2>
        <a:srgbClr val="071D49"/>
      </a:dk2>
      <a:lt2>
        <a:srgbClr val="CAD0D6"/>
      </a:lt2>
      <a:accent1>
        <a:srgbClr val="333F48"/>
      </a:accent1>
      <a:accent2>
        <a:srgbClr val="124042"/>
      </a:accent2>
      <a:accent3>
        <a:srgbClr val="33466E"/>
      </a:accent3>
      <a:accent4>
        <a:srgbClr val="FFC600"/>
      </a:accent4>
      <a:accent5>
        <a:srgbClr val="1FB3E5"/>
      </a:accent5>
      <a:accent6>
        <a:srgbClr val="26D07C"/>
      </a:accent6>
      <a:hlink>
        <a:srgbClr val="FF9800"/>
      </a:hlink>
      <a:folHlink>
        <a:srgbClr val="3F6578"/>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Top level">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1_Ministry of Defence Grid 16:9 - 16633">
  <a:themeElements>
    <a:clrScheme name="Minister of Defence">
      <a:dk1>
        <a:srgbClr val="000000"/>
      </a:dk1>
      <a:lt1>
        <a:sysClr val="window" lastClr="FFFFFF"/>
      </a:lt1>
      <a:dk2>
        <a:srgbClr val="295E7E"/>
      </a:dk2>
      <a:lt2>
        <a:srgbClr val="F2F2F2"/>
      </a:lt2>
      <a:accent1>
        <a:srgbClr val="112735"/>
      </a:accent1>
      <a:accent2>
        <a:srgbClr val="1C4056"/>
      </a:accent2>
      <a:accent3>
        <a:srgbClr val="FFC000"/>
      </a:accent3>
      <a:accent4>
        <a:srgbClr val="59829B"/>
      </a:accent4>
      <a:accent5>
        <a:srgbClr val="9A9A9A"/>
      </a:accent5>
      <a:accent6>
        <a:srgbClr val="572642"/>
      </a:accent6>
      <a:hlink>
        <a:srgbClr val="2E1423"/>
      </a:hlink>
      <a:folHlink>
        <a:srgbClr val="2E1423"/>
      </a:folHlink>
    </a:clrScheme>
    <a:fontScheme name="Minister of Defence">
      <a:majorFont>
        <a:latin typeface="Trebuchet MS"/>
        <a:ea typeface=""/>
        <a:cs typeface=""/>
      </a:majorFont>
      <a:minorFont>
        <a:latin typeface="Trebuchet MS"/>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w="9525" cap="rnd" cmpd="sng" algn="ctr">
          <a:solidFill>
            <a:schemeClr val="tx2"/>
          </a:solidFill>
          <a:prstDash val="solid"/>
          <a:round/>
          <a:headEnd type="none" w="med" len="med"/>
          <a:tailEnd type="none" w="med" len="med"/>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1200" dirty="0" smtClean="0">
            <a:solidFill>
              <a:srgbClr val="FFFFFF"/>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cap="rnd">
          <a:solidFill>
            <a:schemeClr val="accent5"/>
          </a:solidFill>
          <a:prstDash val="solid"/>
          <a:round/>
          <a:tailEnd type="none"/>
        </a:ln>
      </a:spPr>
      <a:bodyPr/>
      <a:lstStyle/>
      <a:style>
        <a:lnRef idx="1">
          <a:schemeClr val="accent1"/>
        </a:lnRef>
        <a:fillRef idx="0">
          <a:schemeClr val="accent1"/>
        </a:fillRef>
        <a:effectRef idx="0">
          <a:schemeClr val="accent1"/>
        </a:effectRef>
        <a:fontRef idx="minor">
          <a:schemeClr val="tx1"/>
        </a:fontRef>
      </a:style>
    </a:lnDef>
    <a:txDef>
      <a:spPr>
        <a:noFill/>
        <a:ln w="9525" cap="rnd">
          <a:noFill/>
          <a:prstDash val="solid"/>
          <a:round/>
        </a:ln>
        <a:extLst>
          <a:ext uri="{909E8E84-426E-40DD-AFC4-6F175D3DCCD1}">
            <a14:hiddenFill xmlns:a14="http://schemas.microsoft.com/office/drawing/2010/main">
              <a:solidFill>
                <a:srgbClr val="29BA74"/>
              </a:solidFill>
            </a14:hiddenFill>
          </a:ext>
        </a:ex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txDef>
  </a:objectDefaults>
  <a:extraClrSchemeLst/>
  <a:custClrLst>
    <a:custClr name="Custom Color">
      <a:srgbClr val="37373A"/>
    </a:custClr>
    <a:custClr name="Custom Color">
      <a:srgbClr val="2E3558"/>
    </a:custClr>
    <a:custClr name="Custom Color">
      <a:srgbClr val="30C1D7"/>
    </a:custClr>
    <a:custClr name="Custom Color">
      <a:srgbClr val="670F31"/>
    </a:custClr>
    <a:custClr name="Custom Color">
      <a:srgbClr val="E71C57"/>
    </a:custClr>
  </a:custClrLst>
  <a:extLst>
    <a:ext uri="{05A4C25C-085E-4340-85A3-A5531E510DB2}">
      <thm15:themeFamily xmlns:thm15="http://schemas.microsoft.com/office/thememl/2012/main" name="Blank_16x9.potx" id="{F1417891-ADEE-4A5A-84BF-A61365689D8D}" vid="{7D249777-7FCF-437A-B862-D77B0EF45DB4}"/>
    </a:ext>
  </a:extLst>
</a:theme>
</file>

<file path=ppt/theme/theme14.xml><?xml version="1.0" encoding="utf-8"?>
<a:theme xmlns:a="http://schemas.openxmlformats.org/drawingml/2006/main" name="2_Ministry of Defence Grid 16:9 - 16633">
  <a:themeElements>
    <a:clrScheme name="Minister of Defence">
      <a:dk1>
        <a:srgbClr val="000000"/>
      </a:dk1>
      <a:lt1>
        <a:sysClr val="window" lastClr="FFFFFF"/>
      </a:lt1>
      <a:dk2>
        <a:srgbClr val="295E7E"/>
      </a:dk2>
      <a:lt2>
        <a:srgbClr val="F2F2F2"/>
      </a:lt2>
      <a:accent1>
        <a:srgbClr val="112735"/>
      </a:accent1>
      <a:accent2>
        <a:srgbClr val="1C4056"/>
      </a:accent2>
      <a:accent3>
        <a:srgbClr val="FFC000"/>
      </a:accent3>
      <a:accent4>
        <a:srgbClr val="59829B"/>
      </a:accent4>
      <a:accent5>
        <a:srgbClr val="9A9A9A"/>
      </a:accent5>
      <a:accent6>
        <a:srgbClr val="572642"/>
      </a:accent6>
      <a:hlink>
        <a:srgbClr val="2E1423"/>
      </a:hlink>
      <a:folHlink>
        <a:srgbClr val="2E1423"/>
      </a:folHlink>
    </a:clrScheme>
    <a:fontScheme name="Minister of Defence">
      <a:majorFont>
        <a:latin typeface="Trebuchet MS"/>
        <a:ea typeface=""/>
        <a:cs typeface=""/>
      </a:majorFont>
      <a:minorFont>
        <a:latin typeface="Trebuchet MS"/>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w="9525" cap="rnd" cmpd="sng" algn="ctr">
          <a:solidFill>
            <a:schemeClr val="tx2"/>
          </a:solidFill>
          <a:prstDash val="solid"/>
          <a:round/>
          <a:headEnd type="none" w="med" len="med"/>
          <a:tailEnd type="none" w="med" len="med"/>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1200" dirty="0" smtClean="0">
            <a:solidFill>
              <a:srgbClr val="FFFFFF"/>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cap="rnd">
          <a:solidFill>
            <a:schemeClr val="accent5"/>
          </a:solidFill>
          <a:prstDash val="solid"/>
          <a:round/>
          <a:tailEnd type="none"/>
        </a:ln>
      </a:spPr>
      <a:bodyPr/>
      <a:lstStyle/>
      <a:style>
        <a:lnRef idx="1">
          <a:schemeClr val="accent1"/>
        </a:lnRef>
        <a:fillRef idx="0">
          <a:schemeClr val="accent1"/>
        </a:fillRef>
        <a:effectRef idx="0">
          <a:schemeClr val="accent1"/>
        </a:effectRef>
        <a:fontRef idx="minor">
          <a:schemeClr val="tx1"/>
        </a:fontRef>
      </a:style>
    </a:lnDef>
    <a:txDef>
      <a:spPr>
        <a:noFill/>
        <a:ln w="9525" cap="rnd">
          <a:noFill/>
          <a:prstDash val="solid"/>
          <a:round/>
        </a:ln>
        <a:extLst>
          <a:ext uri="{909E8E84-426E-40DD-AFC4-6F175D3DCCD1}">
            <a14:hiddenFill xmlns:a14="http://schemas.microsoft.com/office/drawing/2010/main">
              <a:solidFill>
                <a:srgbClr val="29BA74"/>
              </a:solidFill>
            </a14:hiddenFill>
          </a:ext>
        </a:ex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txDef>
  </a:objectDefaults>
  <a:extraClrSchemeLst/>
  <a:custClrLst>
    <a:custClr name="Custom Color">
      <a:srgbClr val="37373A"/>
    </a:custClr>
    <a:custClr name="Custom Color">
      <a:srgbClr val="2E3558"/>
    </a:custClr>
    <a:custClr name="Custom Color">
      <a:srgbClr val="30C1D7"/>
    </a:custClr>
    <a:custClr name="Custom Color">
      <a:srgbClr val="670F31"/>
    </a:custClr>
    <a:custClr name="Custom Color">
      <a:srgbClr val="E71C57"/>
    </a:custClr>
  </a:custClrLst>
  <a:extLst>
    <a:ext uri="{05A4C25C-085E-4340-85A3-A5531E510DB2}">
      <thm15:themeFamily xmlns:thm15="http://schemas.microsoft.com/office/thememl/2012/main" name="Blank_16x9.potx" id="{F1417891-ADEE-4A5A-84BF-A61365689D8D}" vid="{7D249777-7FCF-437A-B862-D77B0EF45DB4}"/>
    </a:ext>
  </a:extLst>
</a:theme>
</file>

<file path=ppt/theme/theme15.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Ministry of Defence Grid 16:9 - 16633">
  <a:themeElements>
    <a:clrScheme name="Minister of Defence">
      <a:dk1>
        <a:srgbClr val="000000"/>
      </a:dk1>
      <a:lt1>
        <a:sysClr val="window" lastClr="FFFFFF"/>
      </a:lt1>
      <a:dk2>
        <a:srgbClr val="295E7E"/>
      </a:dk2>
      <a:lt2>
        <a:srgbClr val="F2F2F2"/>
      </a:lt2>
      <a:accent1>
        <a:srgbClr val="112735"/>
      </a:accent1>
      <a:accent2>
        <a:srgbClr val="1C4056"/>
      </a:accent2>
      <a:accent3>
        <a:srgbClr val="FFC000"/>
      </a:accent3>
      <a:accent4>
        <a:srgbClr val="59829B"/>
      </a:accent4>
      <a:accent5>
        <a:srgbClr val="9A9A9A"/>
      </a:accent5>
      <a:accent6>
        <a:srgbClr val="572642"/>
      </a:accent6>
      <a:hlink>
        <a:srgbClr val="2E1423"/>
      </a:hlink>
      <a:folHlink>
        <a:srgbClr val="2E1423"/>
      </a:folHlink>
    </a:clrScheme>
    <a:fontScheme name="Minister of Defence">
      <a:majorFont>
        <a:latin typeface="Trebuchet MS"/>
        <a:ea typeface=""/>
        <a:cs typeface=""/>
      </a:majorFont>
      <a:minorFont>
        <a:latin typeface="Trebuchet MS"/>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w="9525" cap="rnd" cmpd="sng" algn="ctr">
          <a:solidFill>
            <a:schemeClr val="tx2"/>
          </a:solidFill>
          <a:prstDash val="solid"/>
          <a:round/>
          <a:headEnd type="none" w="med" len="med"/>
          <a:tailEnd type="none" w="med" len="med"/>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1200" dirty="0" smtClean="0">
            <a:solidFill>
              <a:srgbClr val="FFFFFF"/>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cap="rnd">
          <a:solidFill>
            <a:schemeClr val="accent5"/>
          </a:solidFill>
          <a:prstDash val="solid"/>
          <a:round/>
          <a:tailEnd type="none"/>
        </a:ln>
      </a:spPr>
      <a:bodyPr/>
      <a:lstStyle/>
      <a:style>
        <a:lnRef idx="1">
          <a:schemeClr val="accent1"/>
        </a:lnRef>
        <a:fillRef idx="0">
          <a:schemeClr val="accent1"/>
        </a:fillRef>
        <a:effectRef idx="0">
          <a:schemeClr val="accent1"/>
        </a:effectRef>
        <a:fontRef idx="minor">
          <a:schemeClr val="tx1"/>
        </a:fontRef>
      </a:style>
    </a:lnDef>
    <a:txDef>
      <a:spPr>
        <a:noFill/>
        <a:ln w="9525" cap="rnd">
          <a:noFill/>
          <a:prstDash val="solid"/>
          <a:round/>
        </a:ln>
        <a:extLst>
          <a:ext uri="{909E8E84-426E-40DD-AFC4-6F175D3DCCD1}">
            <a14:hiddenFill xmlns:a14="http://schemas.microsoft.com/office/drawing/2010/main">
              <a:solidFill>
                <a:srgbClr val="29BA74"/>
              </a:solidFill>
            </a14:hiddenFill>
          </a:ext>
        </a:ex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txDef>
  </a:objectDefaults>
  <a:extraClrSchemeLst/>
  <a:custClrLst>
    <a:custClr name="Custom Color">
      <a:srgbClr val="37373A"/>
    </a:custClr>
    <a:custClr name="Custom Color">
      <a:srgbClr val="2E3558"/>
    </a:custClr>
    <a:custClr name="Custom Color">
      <a:srgbClr val="30C1D7"/>
    </a:custClr>
    <a:custClr name="Custom Color">
      <a:srgbClr val="670F31"/>
    </a:custClr>
    <a:custClr name="Custom Color">
      <a:srgbClr val="E71C57"/>
    </a:custClr>
  </a:custClrLst>
  <a:extLst>
    <a:ext uri="{05A4C25C-085E-4340-85A3-A5531E510DB2}">
      <thm15:themeFamily xmlns:thm15="http://schemas.microsoft.com/office/thememl/2012/main" name="Blank_16x9.potx" id="{F1417891-ADEE-4A5A-84BF-A61365689D8D}" vid="{7D249777-7FCF-437A-B862-D77B0EF45DB4}"/>
    </a:ext>
  </a:extLst>
</a:theme>
</file>

<file path=ppt/theme/theme17.xml><?xml version="1.0" encoding="utf-8"?>
<a:theme xmlns:a="http://schemas.openxmlformats.org/drawingml/2006/main" name="3_Ministry of Defence Grid 16:9 - 16633">
  <a:themeElements>
    <a:clrScheme name="Minister of Defence">
      <a:dk1>
        <a:srgbClr val="000000"/>
      </a:dk1>
      <a:lt1>
        <a:sysClr val="window" lastClr="FFFFFF"/>
      </a:lt1>
      <a:dk2>
        <a:srgbClr val="295E7E"/>
      </a:dk2>
      <a:lt2>
        <a:srgbClr val="F2F2F2"/>
      </a:lt2>
      <a:accent1>
        <a:srgbClr val="112735"/>
      </a:accent1>
      <a:accent2>
        <a:srgbClr val="1C4056"/>
      </a:accent2>
      <a:accent3>
        <a:srgbClr val="FFC000"/>
      </a:accent3>
      <a:accent4>
        <a:srgbClr val="59829B"/>
      </a:accent4>
      <a:accent5>
        <a:srgbClr val="9A9A9A"/>
      </a:accent5>
      <a:accent6>
        <a:srgbClr val="572642"/>
      </a:accent6>
      <a:hlink>
        <a:srgbClr val="2E1423"/>
      </a:hlink>
      <a:folHlink>
        <a:srgbClr val="2E1423"/>
      </a:folHlink>
    </a:clrScheme>
    <a:fontScheme name="Minister of Defence">
      <a:majorFont>
        <a:latin typeface="Trebuchet MS"/>
        <a:ea typeface=""/>
        <a:cs typeface=""/>
      </a:majorFont>
      <a:minorFont>
        <a:latin typeface="Trebuchet MS"/>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w="9525" cap="rnd" cmpd="sng" algn="ctr">
          <a:solidFill>
            <a:schemeClr val="tx2"/>
          </a:solidFill>
          <a:prstDash val="solid"/>
          <a:round/>
          <a:headEnd type="none" w="med" len="med"/>
          <a:tailEnd type="none" w="med" len="med"/>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1200" dirty="0" smtClean="0">
            <a:solidFill>
              <a:srgbClr val="FFFFFF"/>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cap="rnd">
          <a:solidFill>
            <a:schemeClr val="accent5"/>
          </a:solidFill>
          <a:prstDash val="solid"/>
          <a:round/>
          <a:tailEnd type="none"/>
        </a:ln>
      </a:spPr>
      <a:bodyPr/>
      <a:lstStyle/>
      <a:style>
        <a:lnRef idx="1">
          <a:schemeClr val="accent1"/>
        </a:lnRef>
        <a:fillRef idx="0">
          <a:schemeClr val="accent1"/>
        </a:fillRef>
        <a:effectRef idx="0">
          <a:schemeClr val="accent1"/>
        </a:effectRef>
        <a:fontRef idx="minor">
          <a:schemeClr val="tx1"/>
        </a:fontRef>
      </a:style>
    </a:lnDef>
    <a:txDef>
      <a:spPr>
        <a:noFill/>
        <a:ln w="9525" cap="rnd">
          <a:noFill/>
          <a:prstDash val="solid"/>
          <a:round/>
        </a:ln>
        <a:extLst>
          <a:ext uri="{909E8E84-426E-40DD-AFC4-6F175D3DCCD1}">
            <a14:hiddenFill xmlns:a14="http://schemas.microsoft.com/office/drawing/2010/main">
              <a:solidFill>
                <a:srgbClr val="29BA74"/>
              </a:solidFill>
            </a14:hiddenFill>
          </a:ext>
        </a:ex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txDef>
  </a:objectDefaults>
  <a:extraClrSchemeLst/>
  <a:custClrLst>
    <a:custClr name="Custom Color">
      <a:srgbClr val="37373A"/>
    </a:custClr>
    <a:custClr name="Custom Color">
      <a:srgbClr val="2E3558"/>
    </a:custClr>
    <a:custClr name="Custom Color">
      <a:srgbClr val="30C1D7"/>
    </a:custClr>
    <a:custClr name="Custom Color">
      <a:srgbClr val="670F31"/>
    </a:custClr>
    <a:custClr name="Custom Color">
      <a:srgbClr val="E71C57"/>
    </a:custClr>
  </a:custClrLst>
  <a:extLst>
    <a:ext uri="{05A4C25C-085E-4340-85A3-A5531E510DB2}">
      <thm15:themeFamily xmlns:thm15="http://schemas.microsoft.com/office/thememl/2012/main" name="Blank_16x9.potx" id="{F1417891-ADEE-4A5A-84BF-A61365689D8D}" vid="{7D249777-7FCF-437A-B862-D77B0EF45DB4}"/>
    </a:ext>
  </a:extLst>
</a:theme>
</file>

<file path=ppt/theme/theme1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9.xml><?xml version="1.0" encoding="utf-8"?>
<a:theme xmlns:a="http://schemas.openxmlformats.org/drawingml/2006/main" name="2_Strat Man Presentation Template">
  <a:themeElements>
    <a:clrScheme name="1_Strat Man Presentation 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Strat Man Presentation Template">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9050" cap="flat" cmpd="sng" algn="ctr">
          <a:solidFill>
            <a:schemeClr val="tx1"/>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altLang="en-US" sz="1800" b="1"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19050" cap="flat" cmpd="sng" algn="ctr">
          <a:solidFill>
            <a:schemeClr val="tx1"/>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altLang="en-US" sz="1800" b="1"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1_Strat Man Presentation 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Strat Man Presentation 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Strat Man Presentation 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Strat Man Presentation 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Strat Man Presentation 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Strat Man Presentation 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Strat Man Presentation Templ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Strat Man Presentation 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Strat Man Presentation 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Strat Man Presentation 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Strat Man Presentation 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Strat Man Presentation 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3. Content slides - white background">
  <a:themeElements>
    <a:clrScheme name="MoD - Dark Blue">
      <a:dk1>
        <a:srgbClr val="071D49"/>
      </a:dk1>
      <a:lt1>
        <a:sysClr val="window" lastClr="FFFFFF"/>
      </a:lt1>
      <a:dk2>
        <a:srgbClr val="071D49"/>
      </a:dk2>
      <a:lt2>
        <a:srgbClr val="E7E6E6"/>
      </a:lt2>
      <a:accent1>
        <a:srgbClr val="3F6578"/>
      </a:accent1>
      <a:accent2>
        <a:srgbClr val="33466E"/>
      </a:accent2>
      <a:accent3>
        <a:srgbClr val="186169"/>
      </a:accent3>
      <a:accent4>
        <a:srgbClr val="FFC845"/>
      </a:accent4>
      <a:accent5>
        <a:srgbClr val="FF9800"/>
      </a:accent5>
      <a:accent6>
        <a:srgbClr val="EE7591"/>
      </a:accent6>
      <a:hlink>
        <a:srgbClr val="3F6578"/>
      </a:hlink>
      <a:folHlink>
        <a:srgbClr val="3F657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6.6102_MoD_Ppt_template_BASIC_DRAFT_300120.potx" id="{72F7D304-36F3-43BD-9080-8458A8781AA6}" vid="{012789EF-F65B-4346-8207-FF8103BE7617}"/>
    </a:ext>
  </a:extLst>
</a:theme>
</file>

<file path=ppt/theme/theme20.xml><?xml version="1.0" encoding="utf-8"?>
<a:theme xmlns:a="http://schemas.openxmlformats.org/drawingml/2006/main" name="1_Strat Man Presentation Template">
  <a:themeElements>
    <a:clrScheme name="1_Strat Man Presentation 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Strat Man Presentation Template">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9050" cap="flat" cmpd="sng" algn="ctr">
          <a:solidFill>
            <a:schemeClr val="tx1"/>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altLang="en-US" sz="1800" b="1"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19050" cap="flat" cmpd="sng" algn="ctr">
          <a:solidFill>
            <a:schemeClr val="tx1"/>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altLang="en-US" sz="1800" b="1"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1_Strat Man Presentation 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Strat Man Presentation 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Strat Man Presentation 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Strat Man Presentation 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Strat Man Presentation 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Strat Man Presentation 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Strat Man Presentation Templ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Strat Man Presentation 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Strat Man Presentation 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Strat Man Presentation 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Strat Man Presentation 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Strat Man Presentation 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3. Content slides - white background">
  <a:themeElements>
    <a:clrScheme name="MoD - Dark Blue">
      <a:dk1>
        <a:srgbClr val="071D49"/>
      </a:dk1>
      <a:lt1>
        <a:sysClr val="window" lastClr="FFFFFF"/>
      </a:lt1>
      <a:dk2>
        <a:srgbClr val="071D49"/>
      </a:dk2>
      <a:lt2>
        <a:srgbClr val="E7E6E6"/>
      </a:lt2>
      <a:accent1>
        <a:srgbClr val="3F6578"/>
      </a:accent1>
      <a:accent2>
        <a:srgbClr val="33466E"/>
      </a:accent2>
      <a:accent3>
        <a:srgbClr val="186169"/>
      </a:accent3>
      <a:accent4>
        <a:srgbClr val="FFC845"/>
      </a:accent4>
      <a:accent5>
        <a:srgbClr val="FF9800"/>
      </a:accent5>
      <a:accent6>
        <a:srgbClr val="EE7591"/>
      </a:accent6>
      <a:hlink>
        <a:srgbClr val="3F6578"/>
      </a:hlink>
      <a:folHlink>
        <a:srgbClr val="3F657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6.6102_MoD_Ppt_template_FINAL_300120.potx" id="{5B857654-8462-4ECF-9AA7-C230B0260FDB}" vid="{1F79AF0D-09CF-4355-8FD3-045084BD980E}"/>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71" id="{2D794FBF-B1CF-4760-AD3B-2C82534B388F}" vid="{87F408DB-EDA9-4D78-A91B-CE7217417FE1}"/>
    </a:ext>
  </a:extLst>
</a:theme>
</file>

<file path=ppt/theme/theme6.xml><?xml version="1.0" encoding="utf-8"?>
<a:theme xmlns:a="http://schemas.openxmlformats.org/drawingml/2006/main" name="UKCeBMkII">
  <a:themeElements>
    <a:clrScheme name="UKCeBMkII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UKCeBMkII">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00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GB" sz="20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rgbClr val="FF00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GB" sz="2000" b="0" i="0" u="none" strike="noStrike" cap="none" normalizeH="0" baseline="0" smtClean="0">
            <a:ln>
              <a:noFill/>
            </a:ln>
            <a:solidFill>
              <a:schemeClr val="tx1"/>
            </a:solidFill>
            <a:effectLst/>
            <a:latin typeface="Arial" charset="0"/>
          </a:defRPr>
        </a:defPPr>
      </a:lstStyle>
    </a:lnDef>
  </a:objectDefaults>
  <a:extraClrSchemeLst>
    <a:extraClrScheme>
      <a:clrScheme name="UKCeBMkII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KCeBMkII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KCeBMkII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KCeBMkII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KCeBMkII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KCeBMkII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KCeBMkII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3_UKCeBMkII">
  <a:themeElements>
    <a:clrScheme name="UKCeBMkII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UKCeBMkII">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00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GB" sz="20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rgbClr val="FF00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GB" sz="2000" b="0" i="0" u="none" strike="noStrike" cap="none" normalizeH="0" baseline="0" smtClean="0">
            <a:ln>
              <a:noFill/>
            </a:ln>
            <a:solidFill>
              <a:schemeClr val="tx1"/>
            </a:solidFill>
            <a:effectLst/>
            <a:latin typeface="Arial" charset="0"/>
          </a:defRPr>
        </a:defPPr>
      </a:lstStyle>
    </a:lnDef>
  </a:objectDefaults>
  <a:extraClrSchemeLst>
    <a:extraClrScheme>
      <a:clrScheme name="UKCeBMkII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KCeBMkII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KCeBMkII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KCeBMkII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KCeBMkII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KCeBMkII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KCeBMkII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Custom Design">
  <a:themeElements>
    <a:clrScheme name="Team Defence Information">
      <a:dk1>
        <a:sysClr val="windowText" lastClr="000000"/>
      </a:dk1>
      <a:lt1>
        <a:sysClr val="window" lastClr="FFFFFF"/>
      </a:lt1>
      <a:dk2>
        <a:srgbClr val="491966"/>
      </a:dk2>
      <a:lt2>
        <a:srgbClr val="EEECE1"/>
      </a:lt2>
      <a:accent1>
        <a:srgbClr val="491966"/>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1_Strat Man Presentation 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xml><?xml version="1.0" encoding="utf-8"?>
<a:themeOverride xmlns:a="http://schemas.openxmlformats.org/drawingml/2006/main">
  <a:clrScheme name="1_Strat Man Presentation 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2e310386-c1df-44af-ab17-17d4f157bac1">
      <UserInfo>
        <DisplayName>Graham Smith</DisplayName>
        <AccountId>11</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1627735094CCED41B4836E5143080DAF" ma:contentTypeVersion="10" ma:contentTypeDescription="Create a new document." ma:contentTypeScope="" ma:versionID="3124a7e834525ac7ba7bdb9e6fb28f63">
  <xsd:schema xmlns:xsd="http://www.w3.org/2001/XMLSchema" xmlns:xs="http://www.w3.org/2001/XMLSchema" xmlns:p="http://schemas.microsoft.com/office/2006/metadata/properties" xmlns:ns3="8ae27a3a-9b81-4eeb-8994-c1763b3f7402" xmlns:ns4="2e310386-c1df-44af-ab17-17d4f157bac1" targetNamespace="http://schemas.microsoft.com/office/2006/metadata/properties" ma:root="true" ma:fieldsID="2877badad7de3d1453485a0666fc2d80" ns3:_="" ns4:_="">
    <xsd:import namespace="8ae27a3a-9b81-4eeb-8994-c1763b3f7402"/>
    <xsd:import namespace="2e310386-c1df-44af-ab17-17d4f157bac1"/>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GenerationTime" minOccurs="0"/>
                <xsd:element ref="ns3:MediaServiceEventHashCode" minOccurs="0"/>
                <xsd:element ref="ns3:MediaServiceOCR" minOccurs="0"/>
                <xsd:element ref="ns3:MediaServiceDateTaken"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ae27a3a-9b81-4eeb-8994-c1763b3f740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e310386-c1df-44af-ab17-17d4f157bac1"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SharingHintHash" ma:index="17"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AFF6CDB-1C22-4C5E-BE96-0989C10E6A7E}">
  <ds:schemaRefs>
    <ds:schemaRef ds:uri="http://schemas.microsoft.com/sharepoint/v3/contenttype/forms"/>
  </ds:schemaRefs>
</ds:datastoreItem>
</file>

<file path=customXml/itemProps2.xml><?xml version="1.0" encoding="utf-8"?>
<ds:datastoreItem xmlns:ds="http://schemas.openxmlformats.org/officeDocument/2006/customXml" ds:itemID="{03087F9C-6D0A-4AFB-9271-E24EC1D591F7}">
  <ds:schemaRefs>
    <ds:schemaRef ds:uri="2e310386-c1df-44af-ab17-17d4f157bac1"/>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8ae27a3a-9b81-4eeb-8994-c1763b3f7402"/>
    <ds:schemaRef ds:uri="http://www.w3.org/XML/1998/namespace"/>
    <ds:schemaRef ds:uri="http://purl.org/dc/dcmitype/"/>
  </ds:schemaRefs>
</ds:datastoreItem>
</file>

<file path=customXml/itemProps3.xml><?xml version="1.0" encoding="utf-8"?>
<ds:datastoreItem xmlns:ds="http://schemas.openxmlformats.org/officeDocument/2006/customXml" ds:itemID="{6D2C1E15-33ED-4059-A380-06CBE677105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ae27a3a-9b81-4eeb-8994-c1763b3f7402"/>
    <ds:schemaRef ds:uri="2e310386-c1df-44af-ab17-17d4f157bac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Team Defence Information Template</Template>
  <TotalTime>167660</TotalTime>
  <Words>8254</Words>
  <Application>Microsoft Office PowerPoint</Application>
  <PresentationFormat>Widescreen</PresentationFormat>
  <Paragraphs>1227</Paragraphs>
  <Slides>91</Slides>
  <Notes>11</Notes>
  <HiddenSlides>0</HiddenSlides>
  <MMClips>0</MMClips>
  <ScaleCrop>false</ScaleCrop>
  <HeadingPairs>
    <vt:vector size="8" baseType="variant">
      <vt:variant>
        <vt:lpstr>Fonts Used</vt:lpstr>
      </vt:variant>
      <vt:variant>
        <vt:i4>14</vt:i4>
      </vt:variant>
      <vt:variant>
        <vt:lpstr>Theme</vt:lpstr>
      </vt:variant>
      <vt:variant>
        <vt:i4>20</vt:i4>
      </vt:variant>
      <vt:variant>
        <vt:lpstr>Embedded OLE Servers</vt:lpstr>
      </vt:variant>
      <vt:variant>
        <vt:i4>1</vt:i4>
      </vt:variant>
      <vt:variant>
        <vt:lpstr>Slide Titles</vt:lpstr>
      </vt:variant>
      <vt:variant>
        <vt:i4>91</vt:i4>
      </vt:variant>
    </vt:vector>
  </HeadingPairs>
  <TitlesOfParts>
    <vt:vector size="126" baseType="lpstr">
      <vt:lpstr>-apple-system-font</vt:lpstr>
      <vt:lpstr>Arial</vt:lpstr>
      <vt:lpstr>Arial Narrow</vt:lpstr>
      <vt:lpstr>Calibri</vt:lpstr>
      <vt:lpstr>Calibri Light</vt:lpstr>
      <vt:lpstr>Garamond</vt:lpstr>
      <vt:lpstr>Helvetica</vt:lpstr>
      <vt:lpstr>HelveticaNeueLT Std</vt:lpstr>
      <vt:lpstr>Noto Sans Symbols</vt:lpstr>
      <vt:lpstr>Segoe UI</vt:lpstr>
      <vt:lpstr>Times New Roman</vt:lpstr>
      <vt:lpstr>Trebuchet MS</vt:lpstr>
      <vt:lpstr>Univers Condensed</vt:lpstr>
      <vt:lpstr>Wingdings</vt:lpstr>
      <vt:lpstr>1_Office Theme</vt:lpstr>
      <vt:lpstr>3. Content slides - white background</vt:lpstr>
      <vt:lpstr>1_3. Content slides - white background</vt:lpstr>
      <vt:lpstr>2_Office Theme</vt:lpstr>
      <vt:lpstr>4_Office Theme</vt:lpstr>
      <vt:lpstr>UKCeBMkII</vt:lpstr>
      <vt:lpstr>3_UKCeBMkII</vt:lpstr>
      <vt:lpstr>Custom Design</vt:lpstr>
      <vt:lpstr>5_Office Theme</vt:lpstr>
      <vt:lpstr>3_Office Theme</vt:lpstr>
      <vt:lpstr>Top level</vt:lpstr>
      <vt:lpstr>6_Office Theme</vt:lpstr>
      <vt:lpstr>1_Ministry of Defence Grid 16:9 - 16633</vt:lpstr>
      <vt:lpstr>2_Ministry of Defence Grid 16:9 - 16633</vt:lpstr>
      <vt:lpstr>7_Office Theme</vt:lpstr>
      <vt:lpstr>Ministry of Defence Grid 16:9 - 16633</vt:lpstr>
      <vt:lpstr>3_Ministry of Defence Grid 16:9 - 16633</vt:lpstr>
      <vt:lpstr>Office Theme</vt:lpstr>
      <vt:lpstr>2_Strat Man Presentation Template</vt:lpstr>
      <vt:lpstr>1_Strat Man Presentation Template</vt:lpstr>
      <vt:lpstr>think-cell Slide</vt:lpstr>
      <vt:lpstr>Team Defence Executive Team – Townhall (September)</vt:lpstr>
      <vt:lpstr>Agenda</vt:lpstr>
      <vt:lpstr>Team Defence Executive Team</vt:lpstr>
      <vt:lpstr>Team Defence Executive Team</vt:lpstr>
      <vt:lpstr>Team Defence Executive Team</vt:lpstr>
      <vt:lpstr>Integrated Review?</vt:lpstr>
      <vt:lpstr>PowerPoint Presentation</vt:lpstr>
      <vt:lpstr>Activities Landscape – SharpCloud “as is”</vt:lpstr>
      <vt:lpstr>TDI Activities</vt:lpstr>
      <vt:lpstr>Defence Suppliers Forum</vt:lpstr>
      <vt:lpstr>Defence Continuity Executive</vt:lpstr>
      <vt:lpstr>CIO’s Forum</vt:lpstr>
      <vt:lpstr>CIO’s Forum</vt:lpstr>
      <vt:lpstr>Team Defence Executive Team</vt:lpstr>
      <vt:lpstr>Outstanding Actions </vt:lpstr>
      <vt:lpstr>Team Defence Executive Team</vt:lpstr>
      <vt:lpstr>PowerPoint Presentation</vt:lpstr>
      <vt:lpstr>PowerPoint Presentation</vt:lpstr>
      <vt:lpstr>PowerPoint Presentation</vt:lpstr>
      <vt:lpstr>PowerPoint Presentation</vt:lpstr>
      <vt:lpstr>Readiness =</vt:lpstr>
      <vt:lpstr>PowerPoint Presentation</vt:lpstr>
      <vt:lpstr>PowerPoint Presentation</vt:lpstr>
      <vt:lpstr>PowerPoint Presentation</vt:lpstr>
      <vt:lpstr>Performance issues are well recognized; an availability model could help to resolve them</vt:lpstr>
      <vt:lpstr>During model design we are focusing on specific use cases in four case studies</vt:lpstr>
      <vt:lpstr>We are testing how different models might provide value within UK Defence</vt:lpstr>
      <vt:lpstr>There are different spaces where availability models may improve decisions</vt:lpstr>
      <vt:lpstr>Models only add value when they are embedded in actual decision-making via a broad change effort</vt:lpstr>
      <vt:lpstr>PowerPoint Presentation</vt:lpstr>
      <vt:lpstr>PowerPoint Presentation</vt:lpstr>
      <vt:lpstr>Capability Deep Dives - Purpose</vt:lpstr>
      <vt:lpstr>PowerPoint Presentation</vt:lpstr>
      <vt:lpstr>PowerPoint Presentation</vt:lpstr>
      <vt:lpstr>PowerPoint Presentation</vt:lpstr>
      <vt:lpstr>PowerPoint Presentation</vt:lpstr>
      <vt:lpstr>PowerPoint Presentation</vt:lpstr>
      <vt:lpstr>PowerPoint Presentation</vt:lpstr>
      <vt:lpstr>Readiness =</vt:lpstr>
      <vt:lpstr>PowerPoint Presentation</vt:lpstr>
      <vt:lpstr>PowerPoint Presentation</vt:lpstr>
      <vt:lpstr>PowerPoint Presentation</vt:lpstr>
      <vt:lpstr>Performance issues are well recognized; an availability model could help to resolve them</vt:lpstr>
      <vt:lpstr>During model design we are focusing on specific use cases in four case studies</vt:lpstr>
      <vt:lpstr>We are testing how different models might provide value within UK Defence</vt:lpstr>
      <vt:lpstr>There are different spaces where availability models may improve decisions</vt:lpstr>
      <vt:lpstr>Models only add value when they are embedded in actual decision-making via a broad change effort</vt:lpstr>
      <vt:lpstr>PowerPoint Presentation</vt:lpstr>
      <vt:lpstr>PowerPoint Presentation</vt:lpstr>
      <vt:lpstr>Capability Deep Dives - Purpose</vt:lpstr>
      <vt:lpstr>PowerPoint Presentation</vt:lpstr>
      <vt:lpstr>PowerPoint Presentation</vt:lpstr>
      <vt:lpstr>Team Defence Executive Team</vt:lpstr>
      <vt:lpstr>PowerPoint Presentation</vt:lpstr>
      <vt:lpstr>Priority Actions</vt:lpstr>
      <vt:lpstr>PowerPoint Presentation</vt:lpstr>
      <vt:lpstr>Analysis and Modelling Strategy</vt:lpstr>
      <vt:lpstr>SSE appropriately supports Strategic Asset Management </vt:lpstr>
      <vt:lpstr>Team Defence Executive Team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Introductions</vt:lpstr>
      <vt:lpstr>PowerPoint Presentation</vt:lpstr>
      <vt:lpstr>PowerPoint Presentation</vt:lpstr>
      <vt:lpstr>PowerPoint Presentation</vt:lpstr>
      <vt:lpstr>PowerPoint Presentation</vt:lpstr>
      <vt:lpstr>DIO - Sustainability</vt:lpstr>
      <vt:lpstr>Team Defence Executive Team</vt:lpstr>
      <vt:lpstr>Agenda</vt:lpstr>
      <vt:lpstr>Team Defence Executive Team</vt:lpstr>
      <vt:lpstr>MDI WG input</vt:lpstr>
      <vt:lpstr>MDI WG input</vt:lpstr>
      <vt:lpstr>MDI WG input</vt:lpstr>
      <vt:lpstr>MDI WG input</vt:lpstr>
      <vt:lpstr>MDI WG input</vt:lpstr>
      <vt:lpstr>Team Defence Executive Team</vt:lpstr>
      <vt:lpstr>PowerPoint Presentation</vt:lpstr>
      <vt:lpstr>Team Defence Executive Team</vt:lpstr>
      <vt:lpstr>Summary</vt:lpstr>
      <vt:lpstr>Workstream Activities</vt:lpstr>
      <vt:lpstr>OTHER ACTIVITIES</vt:lpstr>
      <vt:lpstr>Team Defence Executive Team</vt:lpstr>
      <vt:lpstr>Team Defence Executive Team</vt:lpstr>
      <vt:lpstr>PowerPoint Presentation</vt:lpstr>
      <vt:lpstr>Team Defence Executive Team</vt:lpstr>
      <vt:lpstr>Team Defence Executive Team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Team Defence Executive Team</dc:title>
  <dc:creator>Will Tuohy</dc:creator>
  <cp:lastModifiedBy>Jack Thompson</cp:lastModifiedBy>
  <cp:revision>113</cp:revision>
  <cp:lastPrinted>2022-09-25T12:38:06Z</cp:lastPrinted>
  <dcterms:created xsi:type="dcterms:W3CDTF">2021-10-13T09:07:13Z</dcterms:created>
  <dcterms:modified xsi:type="dcterms:W3CDTF">2022-10-31T10:12:00Z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0x0101001627735094CCED41B4836E5143080DAF</vt:lpwstr>
  </property>
  <property fmtid="{D5CDD505-2E9C-101B-9397-08002B2CF9AE}" pid="3" name="MediaServiceImageTags">
    <vt:lpwstr/>
  </property>
</Properties>
</file>