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89" r:id="rId5"/>
    <p:sldMasterId id="2147483824" r:id="rId6"/>
    <p:sldMasterId id="2147483803" r:id="rId7"/>
    <p:sldMasterId id="2147483838" r:id="rId8"/>
  </p:sldMasterIdLst>
  <p:notesMasterIdLst>
    <p:notesMasterId r:id="rId12"/>
  </p:notesMasterIdLst>
  <p:sldIdLst>
    <p:sldId id="374" r:id="rId9"/>
    <p:sldId id="346" r:id="rId10"/>
    <p:sldId id="451" r:id="rId11"/>
  </p:sldIdLst>
  <p:sldSz cx="12192000" cy="6858000"/>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83" userDrawn="1">
          <p15:clr>
            <a:srgbClr val="A4A3A4"/>
          </p15:clr>
        </p15:guide>
        <p15:guide id="3" orient="horz" pos="731" userDrawn="1">
          <p15:clr>
            <a:srgbClr val="A4A3A4"/>
          </p15:clr>
        </p15:guide>
        <p15:guide id="4" pos="7219" userDrawn="1">
          <p15:clr>
            <a:srgbClr val="A4A3A4"/>
          </p15:clr>
        </p15:guide>
        <p15:guide id="5" orient="horz" pos="1185" userDrawn="1">
          <p15:clr>
            <a:srgbClr val="A4A3A4"/>
          </p15:clr>
        </p15:guide>
        <p15:guide id="6" pos="3879" userDrawn="1">
          <p15:clr>
            <a:srgbClr val="A4A3A4"/>
          </p15:clr>
        </p15:guide>
        <p15:guide id="7" orient="horz" pos="3894">
          <p15:clr>
            <a:srgbClr val="A4A3A4"/>
          </p15:clr>
        </p15:guide>
        <p15:guide id="8" orient="horz" pos="1165">
          <p15:clr>
            <a:srgbClr val="A4A3A4"/>
          </p15:clr>
        </p15:guide>
        <p15:guide id="9" orient="horz" pos="8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47"/>
    <a:srgbClr val="33466E"/>
    <a:srgbClr val="071D49"/>
    <a:srgbClr val="FFFFFF"/>
    <a:srgbClr val="E98DC7"/>
    <a:srgbClr val="333C46"/>
    <a:srgbClr val="FF8200"/>
    <a:srgbClr val="333D47"/>
    <a:srgbClr val="AB92E1"/>
    <a:srgbClr val="EC8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3D1EA9-AAE9-42F2-BE3A-CEDD522F4106}" v="3" dt="2022-10-10T15:11:14.1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00" autoAdjust="0"/>
  </p:normalViewPr>
  <p:slideViewPr>
    <p:cSldViewPr snapToGrid="0" showGuides="1">
      <p:cViewPr varScale="1">
        <p:scale>
          <a:sx n="114" d="100"/>
          <a:sy n="114" d="100"/>
        </p:scale>
        <p:origin x="474" y="102"/>
      </p:cViewPr>
      <p:guideLst>
        <p:guide pos="483"/>
        <p:guide orient="horz" pos="731"/>
        <p:guide pos="7219"/>
        <p:guide orient="horz" pos="1185"/>
        <p:guide pos="3879"/>
        <p:guide orient="horz" pos="3894"/>
        <p:guide orient="horz" pos="1165"/>
        <p:guide orient="horz" pos="87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47E0FEEA-DAE7-4EF3-9BD7-B6883E5FFC86}" type="datetimeFigureOut">
              <a:rPr lang="en-GB" smtClean="0"/>
              <a:t>13/10/2022</a:t>
            </a:fld>
            <a:endParaRPr lang="en-GB"/>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BFB36FE3-D601-42E0-A774-49F74A862258}" type="slidenum">
              <a:rPr lang="en-GB" smtClean="0"/>
              <a:t>‹#›</a:t>
            </a:fld>
            <a:endParaRPr lang="en-GB"/>
          </a:p>
        </p:txBody>
      </p:sp>
    </p:spTree>
    <p:extLst>
      <p:ext uri="{BB962C8B-B14F-4D97-AF65-F5344CB8AC3E}">
        <p14:creationId xmlns:p14="http://schemas.microsoft.com/office/powerpoint/2010/main" val="1989924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ion 1">
    <p:bg>
      <p:bgPr>
        <a:solidFill>
          <a:schemeClr val="bg1"/>
        </a:solidFill>
        <a:effectLst/>
      </p:bgPr>
    </p:bg>
    <p:spTree>
      <p:nvGrpSpPr>
        <p:cNvPr id="1" name=""/>
        <p:cNvGrpSpPr/>
        <p:nvPr/>
      </p:nvGrpSpPr>
      <p:grpSpPr>
        <a:xfrm>
          <a:off x="0" y="0"/>
          <a:ext cx="0" cy="0"/>
          <a:chOff x="0" y="0"/>
          <a:chExt cx="0" cy="0"/>
        </a:xfrm>
      </p:grpSpPr>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dirty="0"/>
              <a:t>Partner/sponsor logo</a:t>
            </a:r>
          </a:p>
        </p:txBody>
      </p:sp>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Subtitle</a:t>
            </a:r>
            <a:endParaRPr lang="en-GB" dirty="0"/>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Title goes here</a:t>
            </a:r>
          </a:p>
        </p:txBody>
      </p:sp>
      <p:sp>
        <p:nvSpPr>
          <p:cNvPr id="24" name="TextBox 23">
            <a:extLst>
              <a:ext uri="{FF2B5EF4-FFF2-40B4-BE49-F238E27FC236}">
                <a16:creationId xmlns:a16="http://schemas.microsoft.com/office/drawing/2014/main" id="{D1558722-96ED-4B0B-9416-E7039EFD6D85}"/>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25" name="Date Placeholder 1">
            <a:extLst>
              <a:ext uri="{FF2B5EF4-FFF2-40B4-BE49-F238E27FC236}">
                <a16:creationId xmlns:a16="http://schemas.microsoft.com/office/drawing/2014/main" id="{D75394B1-85C7-4AB7-ACF3-A38C240630B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dirty="0"/>
              <a:t>Month YYYY</a:t>
            </a:r>
          </a:p>
        </p:txBody>
      </p:sp>
      <p:sp>
        <p:nvSpPr>
          <p:cNvPr id="8" name="Footer Placeholder 6">
            <a:extLst>
              <a:ext uri="{FF2B5EF4-FFF2-40B4-BE49-F238E27FC236}">
                <a16:creationId xmlns:a16="http://schemas.microsoft.com/office/drawing/2014/main" id="{88502135-5917-426A-B30C-E1B371D751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0" name="Rectangle 9">
            <a:extLst>
              <a:ext uri="{FF2B5EF4-FFF2-40B4-BE49-F238E27FC236}">
                <a16:creationId xmlns:a16="http://schemas.microsoft.com/office/drawing/2014/main" id="{79C341BF-1AFE-4343-8AF0-405919FBAAAC}"/>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5607612"/>
      </p:ext>
    </p:extLst>
  </p:cSld>
  <p:clrMapOvr>
    <a:masterClrMapping/>
  </p:clrMapOvr>
  <p:extLst>
    <p:ext uri="{DCECCB84-F9BA-43D5-87BE-67443E8EF086}">
      <p15:sldGuideLst xmlns:p15="http://schemas.microsoft.com/office/powerpoint/2012/main">
        <p15:guide id="1" pos="46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3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lvl1pPr>
          </a:lstStyle>
          <a:p>
            <a:r>
              <a:rPr lang="en-US" dirty="0"/>
              <a:t>Text slide 1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1"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CA19C4FE-C9AA-C442-B60A-5184CECEA781}"/>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368784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4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lvl1pPr>
          </a:lstStyle>
          <a:p>
            <a:r>
              <a:rPr lang="en-US" dirty="0"/>
              <a:t>Text slide 2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2"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48BAE900-AEE5-CA45-8B3B-6F2DD318A8AD}"/>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1610383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lvl1pPr>
          </a:lstStyle>
          <a:p>
            <a:r>
              <a:rPr lang="en-US" dirty="0"/>
              <a:t>Text slide 1 column with box image</a:t>
            </a:r>
            <a:endParaRPr lang="en-GB" dirty="0"/>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5pPr marL="864000" indent="-21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AD7B7A36-E127-664C-96CA-3E62D5A1D146}"/>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3613797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vl1pPr>
          </a:lstStyle>
          <a:p>
            <a:r>
              <a:rPr lang="en-US" dirty="0"/>
              <a:t>Text and image slide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60000" y="2160000"/>
            <a:ext cx="5126038" cy="3636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9" name="Rectangle 8">
            <a:extLst>
              <a:ext uri="{FF2B5EF4-FFF2-40B4-BE49-F238E27FC236}">
                <a16:creationId xmlns:a16="http://schemas.microsoft.com/office/drawing/2014/main" id="{7A876BAA-F12F-7245-ABCD-129395BA2F2E}"/>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1224370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7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720000"/>
            <a:ext cx="7464001" cy="1039599"/>
          </a:xfrm>
          <a:prstGeom prst="rect">
            <a:avLst/>
          </a:prstGeom>
        </p:spPr>
        <p:txBody>
          <a:bodyPr/>
          <a:lstStyle>
            <a:lvl1pPr>
              <a:defRPr baseline="0"/>
            </a:lvl1pPr>
          </a:lstStyle>
          <a:p>
            <a:r>
              <a:rPr lang="en-US" dirty="0"/>
              <a:t>Smart Art slide example</a:t>
            </a:r>
            <a:br>
              <a:rPr lang="en-US" dirty="0"/>
            </a:br>
            <a:r>
              <a:rPr lang="en-US" dirty="0" err="1"/>
              <a:t>colours</a:t>
            </a:r>
            <a:r>
              <a:rPr lang="en-US" dirty="0"/>
              <a:t> are </a:t>
            </a:r>
            <a:r>
              <a:rPr lang="en-US" dirty="0" err="1"/>
              <a:t>customisable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p:nvPr>
        </p:nvSpPr>
        <p:spPr>
          <a:xfrm>
            <a:off x="8460001" y="1728000"/>
            <a:ext cx="3420000" cy="436109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9" name="SmartArt Placeholder 8">
            <a:extLst>
              <a:ext uri="{FF2B5EF4-FFF2-40B4-BE49-F238E27FC236}">
                <a16:creationId xmlns:a16="http://schemas.microsoft.com/office/drawing/2014/main" id="{82056C2D-CE4D-4B0D-94D0-F588B99EC700}"/>
              </a:ext>
            </a:extLst>
          </p:cNvPr>
          <p:cNvSpPr>
            <a:spLocks noGrp="1"/>
          </p:cNvSpPr>
          <p:nvPr>
            <p:ph type="dgm" sz="quarter" idx="15"/>
          </p:nvPr>
        </p:nvSpPr>
        <p:spPr>
          <a:xfrm>
            <a:off x="359999" y="2028825"/>
            <a:ext cx="7464001" cy="4127500"/>
          </a:xfrm>
          <a:prstGeom prst="rect">
            <a:avLst/>
          </a:prstGeom>
        </p:spPr>
        <p:txBody>
          <a:bodyPr anchor="ctr" anchorCtr="0"/>
          <a:lstStyle>
            <a:lvl1pPr algn="ctr">
              <a:defRPr/>
            </a:lvl1pPr>
          </a:lstStyle>
          <a:p>
            <a:endParaRPr lang="en-GB"/>
          </a:p>
        </p:txBody>
      </p:sp>
      <p:sp>
        <p:nvSpPr>
          <p:cNvPr id="13" name="TextBox 12">
            <a:extLst>
              <a:ext uri="{FF2B5EF4-FFF2-40B4-BE49-F238E27FC236}">
                <a16:creationId xmlns:a16="http://schemas.microsoft.com/office/drawing/2014/main" id="{49FA7D70-8927-F24F-ACEA-FC5E7FE51C33}"/>
              </a:ext>
            </a:extLst>
          </p:cNvPr>
          <p:cNvSpPr txBox="1"/>
          <p:nvPr userDrawn="1"/>
        </p:nvSpPr>
        <p:spPr>
          <a:xfrm>
            <a:off x="12332234" y="3672513"/>
            <a:ext cx="3023590" cy="3185487"/>
          </a:xfrm>
          <a:prstGeom prst="rect">
            <a:avLst/>
          </a:prstGeom>
          <a:noFill/>
        </p:spPr>
        <p:txBody>
          <a:bodyPr wrap="square" lIns="0" tIns="0" rIns="0" bIns="0" rtlCol="0">
            <a:spAutoFit/>
          </a:bodyPr>
          <a:lstStyle/>
          <a:p>
            <a:pPr>
              <a:spcAft>
                <a:spcPts val="600"/>
              </a:spcAft>
            </a:pPr>
            <a:r>
              <a:rPr lang="en-GB" sz="1300" i="0" dirty="0">
                <a:solidFill>
                  <a:srgbClr val="071D49"/>
                </a:solidFill>
                <a:latin typeface="Arial" panose="020B0604020202020204" pitchFamily="34" charset="0"/>
                <a:cs typeface="Arial" panose="020B0604020202020204" pitchFamily="34" charset="0"/>
              </a:rPr>
              <a:t>To insert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Go to the ‘Insert’ tab </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Click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Scroll through to select the desired option that best suits your data/text.</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Tree>
    <p:extLst>
      <p:ext uri="{BB962C8B-B14F-4D97-AF65-F5344CB8AC3E}">
        <p14:creationId xmlns:p14="http://schemas.microsoft.com/office/powerpoint/2010/main" val="2002442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8 - Tab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vl1pPr>
          </a:lstStyle>
          <a:p>
            <a:r>
              <a:rPr lang="en-US" dirty="0"/>
              <a:t>Table, graph and charts examples</a:t>
            </a:r>
            <a:br>
              <a:rPr lang="en-US" dirty="0"/>
            </a:br>
            <a:r>
              <a:rPr lang="en-US" dirty="0" err="1"/>
              <a:t>colours</a:t>
            </a:r>
            <a:r>
              <a:rPr lang="en-US" dirty="0"/>
              <a:t> are </a:t>
            </a:r>
            <a:r>
              <a:rPr lang="en-US" dirty="0" err="1"/>
              <a:t>customisable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60000" y="2160000"/>
            <a:ext cx="6420628" cy="3636000"/>
          </a:xfrm>
          <a:prstGeom prst="rect">
            <a:avLst/>
          </a:prstGeom>
        </p:spPr>
        <p:txBody>
          <a:bodyPr/>
          <a:lstStyle>
            <a:lvl2pPr marL="0" indent="0">
              <a:buNone/>
              <a:defRPr/>
            </a:lvl2pPr>
          </a:lstStyle>
          <a:p>
            <a:pPr lvl="0"/>
            <a:r>
              <a:rPr lang="en-US" dirty="0"/>
              <a:t>Click to edit Master text styles</a:t>
            </a:r>
          </a:p>
          <a:p>
            <a:pPr lvl="1"/>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graphicFrame>
        <p:nvGraphicFramePr>
          <p:cNvPr id="3" name="Table 2">
            <a:extLst>
              <a:ext uri="{FF2B5EF4-FFF2-40B4-BE49-F238E27FC236}">
                <a16:creationId xmlns:a16="http://schemas.microsoft.com/office/drawing/2014/main" id="{3BD0063C-A82B-4BB1-9317-EA97E5C66778}"/>
              </a:ext>
            </a:extLst>
          </p:cNvPr>
          <p:cNvGraphicFramePr>
            <a:graphicFrameLocks noGrp="1"/>
          </p:cNvGraphicFramePr>
          <p:nvPr userDrawn="1">
            <p:extLst>
              <p:ext uri="{D42A27DB-BD31-4B8C-83A1-F6EECF244321}">
                <p14:modId xmlns:p14="http://schemas.microsoft.com/office/powerpoint/2010/main" val="1472476372"/>
              </p:ext>
            </p:extLst>
          </p:nvPr>
        </p:nvGraphicFramePr>
        <p:xfrm>
          <a:off x="360000" y="3235680"/>
          <a:ext cx="6453805" cy="2560320"/>
        </p:xfrm>
        <a:graphic>
          <a:graphicData uri="http://schemas.openxmlformats.org/drawingml/2006/table">
            <a:tbl>
              <a:tblPr firstRow="1" bandRow="1">
                <a:tableStyleId>{5C22544A-7EE6-4342-B048-85BDC9FD1C3A}</a:tableStyleId>
              </a:tblPr>
              <a:tblGrid>
                <a:gridCol w="1290761">
                  <a:extLst>
                    <a:ext uri="{9D8B030D-6E8A-4147-A177-3AD203B41FA5}">
                      <a16:colId xmlns:a16="http://schemas.microsoft.com/office/drawing/2014/main" val="1203206813"/>
                    </a:ext>
                  </a:extLst>
                </a:gridCol>
                <a:gridCol w="1290761">
                  <a:extLst>
                    <a:ext uri="{9D8B030D-6E8A-4147-A177-3AD203B41FA5}">
                      <a16:colId xmlns:a16="http://schemas.microsoft.com/office/drawing/2014/main" val="1904668380"/>
                    </a:ext>
                  </a:extLst>
                </a:gridCol>
                <a:gridCol w="1290761">
                  <a:extLst>
                    <a:ext uri="{9D8B030D-6E8A-4147-A177-3AD203B41FA5}">
                      <a16:colId xmlns:a16="http://schemas.microsoft.com/office/drawing/2014/main" val="2558043872"/>
                    </a:ext>
                  </a:extLst>
                </a:gridCol>
                <a:gridCol w="1290761">
                  <a:extLst>
                    <a:ext uri="{9D8B030D-6E8A-4147-A177-3AD203B41FA5}">
                      <a16:colId xmlns:a16="http://schemas.microsoft.com/office/drawing/2014/main" val="1646850994"/>
                    </a:ext>
                  </a:extLst>
                </a:gridCol>
                <a:gridCol w="1290761">
                  <a:extLst>
                    <a:ext uri="{9D8B030D-6E8A-4147-A177-3AD203B41FA5}">
                      <a16:colId xmlns:a16="http://schemas.microsoft.com/office/drawing/2014/main" val="964918616"/>
                    </a:ext>
                  </a:extLst>
                </a:gridCol>
              </a:tblGrid>
              <a:tr h="347732">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13929"/>
                  </a:ext>
                </a:extLst>
              </a:tr>
              <a:tr h="347732">
                <a:tc>
                  <a:txBody>
                    <a:bodyPr/>
                    <a:lstStyle/>
                    <a:p>
                      <a:r>
                        <a:rPr lang="en-GB" dirty="0">
                          <a:solidFill>
                            <a:srgbClr val="333C46"/>
                          </a:solidFill>
                        </a:rPr>
                        <a:t>Row1</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33264550"/>
                  </a:ext>
                </a:extLst>
              </a:tr>
              <a:tr h="347732">
                <a:tc>
                  <a:txBody>
                    <a:bodyPr/>
                    <a:lstStyle/>
                    <a:p>
                      <a:r>
                        <a:rPr lang="en-GB" dirty="0">
                          <a:solidFill>
                            <a:srgbClr val="333C46"/>
                          </a:solidFill>
                        </a:rPr>
                        <a:t>Row2</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145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12%</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142218518"/>
                  </a:ext>
                </a:extLst>
              </a:tr>
              <a:tr h="347732">
                <a:tc>
                  <a:txBody>
                    <a:bodyPr/>
                    <a:lstStyle/>
                    <a:p>
                      <a:r>
                        <a:rPr lang="en-GB" dirty="0">
                          <a:solidFill>
                            <a:srgbClr val="333C46"/>
                          </a:solidFill>
                        </a:rPr>
                        <a:t>Row3</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626729041"/>
                  </a:ext>
                </a:extLst>
              </a:tr>
              <a:tr h="347732">
                <a:tc>
                  <a:txBody>
                    <a:bodyPr/>
                    <a:lstStyle/>
                    <a:p>
                      <a:r>
                        <a:rPr lang="en-GB" dirty="0">
                          <a:solidFill>
                            <a:srgbClr val="333C46"/>
                          </a:solidFill>
                        </a:rPr>
                        <a:t>Row4</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2976342"/>
                  </a:ext>
                </a:extLst>
              </a:tr>
              <a:tr h="347732">
                <a:tc>
                  <a:txBody>
                    <a:bodyPr/>
                    <a:lstStyle/>
                    <a:p>
                      <a:r>
                        <a:rPr lang="en-GB" dirty="0">
                          <a:solidFill>
                            <a:srgbClr val="333C46"/>
                          </a:solidFill>
                        </a:rPr>
                        <a:t>Row5</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155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13%</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69779600"/>
                  </a:ext>
                </a:extLst>
              </a:tr>
              <a:tr h="347732">
                <a:tc>
                  <a:txBody>
                    <a:bodyPr/>
                    <a:lstStyle/>
                    <a:p>
                      <a:r>
                        <a:rPr lang="en-GB" dirty="0">
                          <a:solidFill>
                            <a:srgbClr val="333C46"/>
                          </a:solidFill>
                        </a:rPr>
                        <a:t>Total</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1200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63640346"/>
                  </a:ext>
                </a:extLst>
              </a:tr>
            </a:tbl>
          </a:graphicData>
        </a:graphic>
      </p:graphicFrame>
      <p:sp>
        <p:nvSpPr>
          <p:cNvPr id="6" name="Chart Placeholder 5">
            <a:extLst>
              <a:ext uri="{FF2B5EF4-FFF2-40B4-BE49-F238E27FC236}">
                <a16:creationId xmlns:a16="http://schemas.microsoft.com/office/drawing/2014/main" id="{C61FF255-EE64-47BD-ACAB-0F312394B345}"/>
              </a:ext>
            </a:extLst>
          </p:cNvPr>
          <p:cNvSpPr>
            <a:spLocks noGrp="1"/>
          </p:cNvSpPr>
          <p:nvPr>
            <p:ph type="chart" sz="quarter" idx="15"/>
          </p:nvPr>
        </p:nvSpPr>
        <p:spPr>
          <a:xfrm>
            <a:off x="6972300" y="1524000"/>
            <a:ext cx="5219700" cy="4810125"/>
          </a:xfrm>
          <a:prstGeom prst="rect">
            <a:avLst/>
          </a:prstGeom>
        </p:spPr>
        <p:txBody>
          <a:bodyPr/>
          <a:lstStyle>
            <a:lvl1pPr algn="ctr">
              <a:defRPr>
                <a:solidFill>
                  <a:schemeClr val="tx2"/>
                </a:solidFill>
              </a:defRPr>
            </a:lvl1pPr>
          </a:lstStyle>
          <a:p>
            <a:endParaRPr lang="en-GB" dirty="0"/>
          </a:p>
        </p:txBody>
      </p:sp>
      <p:sp>
        <p:nvSpPr>
          <p:cNvPr id="14" name="TextBox 13">
            <a:extLst>
              <a:ext uri="{FF2B5EF4-FFF2-40B4-BE49-F238E27FC236}">
                <a16:creationId xmlns:a16="http://schemas.microsoft.com/office/drawing/2014/main" id="{E2812B96-97BD-184F-885D-78E75113B03C}"/>
              </a:ext>
            </a:extLst>
          </p:cNvPr>
          <p:cNvSpPr txBox="1"/>
          <p:nvPr userDrawn="1"/>
        </p:nvSpPr>
        <p:spPr>
          <a:xfrm>
            <a:off x="12332234" y="3672513"/>
            <a:ext cx="3023590" cy="3185487"/>
          </a:xfrm>
          <a:prstGeom prst="rect">
            <a:avLst/>
          </a:prstGeom>
          <a:noFill/>
        </p:spPr>
        <p:txBody>
          <a:bodyPr wrap="square" lIns="0" tIns="0" rIns="0" bIns="0" rtlCol="0">
            <a:spAutoFit/>
          </a:bodyPr>
          <a:lstStyle/>
          <a:p>
            <a:pPr>
              <a:spcAft>
                <a:spcPts val="600"/>
              </a:spcAft>
            </a:pPr>
            <a:r>
              <a:rPr lang="en-GB" sz="1300" i="0" dirty="0">
                <a:solidFill>
                  <a:srgbClr val="071D49"/>
                </a:solidFill>
                <a:latin typeface="Arial" panose="020B0604020202020204" pitchFamily="34" charset="0"/>
                <a:cs typeface="Arial" panose="020B0604020202020204" pitchFamily="34" charset="0"/>
              </a:rPr>
              <a:t>To insert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Go to the ‘Insert’ tab </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Click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Scroll through to select the desired option that best suits your data/text.</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Tree>
    <p:extLst>
      <p:ext uri="{BB962C8B-B14F-4D97-AF65-F5344CB8AC3E}">
        <p14:creationId xmlns:p14="http://schemas.microsoft.com/office/powerpoint/2010/main" val="1097605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option 1">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defRPr>
            </a:lvl2pPr>
            <a:lvl5pPr>
              <a:defRPr/>
            </a:lvl5pPr>
          </a:lstStyle>
          <a:p>
            <a:pPr lvl="1"/>
            <a:r>
              <a:rPr lang="en-US" dirty="0"/>
              <a:t>Author name in accent </a:t>
            </a:r>
            <a:r>
              <a:rPr lang="en-US" dirty="0" err="1"/>
              <a:t>colour</a:t>
            </a:r>
            <a:endParaRPr lang="en-US" dirty="0"/>
          </a:p>
          <a:p>
            <a:pPr lvl="1"/>
            <a:r>
              <a:rPr lang="en-US" dirty="0"/>
              <a:t>Author title in accent </a:t>
            </a:r>
            <a:r>
              <a:rPr lang="en-US" dirty="0" err="1"/>
              <a:t>colour</a:t>
            </a:r>
            <a:endParaRPr lang="en-GB" dirty="0"/>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rgbClr val="333C46"/>
                </a:solidFill>
              </a:defRPr>
            </a:lvl1pPr>
          </a:lstStyle>
          <a:p>
            <a:pPr lvl="0"/>
            <a:r>
              <a:rPr lang="en-US" dirty="0"/>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rgbClr val="071D49"/>
                </a:solidFill>
              </a:defRPr>
            </a:lvl1pPr>
          </a:lstStyle>
          <a:p>
            <a:r>
              <a:rPr lang="en-US" dirty="0"/>
              <a:t>Quote slide title</a:t>
            </a:r>
            <a:br>
              <a:rPr lang="en-US" dirty="0"/>
            </a:br>
            <a:r>
              <a:rPr lang="en-US" dirty="0"/>
              <a:t>(if required)</a:t>
            </a:r>
            <a:endParaRPr lang="en-GB" dirty="0"/>
          </a:p>
        </p:txBody>
      </p:sp>
      <p:sp>
        <p:nvSpPr>
          <p:cNvPr id="8" name="Rectangle 7">
            <a:extLst>
              <a:ext uri="{FF2B5EF4-FFF2-40B4-BE49-F238E27FC236}">
                <a16:creationId xmlns:a16="http://schemas.microsoft.com/office/drawing/2014/main" id="{309B5279-A0D1-9349-996C-A8823AD84AAA}"/>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363911550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Fill 1 - 1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solidFill>
                  <a:schemeClr val="bg1"/>
                </a:solidFill>
              </a:defRPr>
            </a:lvl1pPr>
          </a:lstStyle>
          <a:p>
            <a:r>
              <a:rPr lang="en-US" dirty="0"/>
              <a:t>Text slide 1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1"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648000" indent="0">
              <a:buNone/>
              <a:defRPr/>
            </a:lvl5pPr>
            <a:lvl6pPr marL="1149750" indent="-285750">
              <a:buFont typeface="Arial" panose="020B0604020202020204" pitchFamily="34" charset="0"/>
              <a:buChar char="•"/>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3415628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Fill 2 - 2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solidFill>
                  <a:schemeClr val="bg1"/>
                </a:solidFill>
              </a:defRPr>
            </a:lvl1pPr>
          </a:lstStyle>
          <a:p>
            <a:r>
              <a:rPr lang="en-US" dirty="0"/>
              <a:t>Text slide 2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2"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3990438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Fill 3 - 2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solidFill>
                  <a:schemeClr val="bg1"/>
                </a:solidFill>
              </a:defRPr>
            </a:lvl1pPr>
          </a:lstStyle>
          <a:p>
            <a:r>
              <a:rPr lang="en-US" dirty="0"/>
              <a:t>Text slide 1 column with box image</a:t>
            </a:r>
            <a:endParaRPr lang="en-GB" dirty="0"/>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78581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option 1">
    <p:bg>
      <p:bgPr>
        <a:solidFill>
          <a:schemeClr val="bg1"/>
        </a:solidFill>
        <a:effectLst/>
      </p:bgPr>
    </p:bg>
    <p:spTree>
      <p:nvGrpSpPr>
        <p:cNvPr id="1" name=""/>
        <p:cNvGrpSpPr/>
        <p:nvPr/>
      </p:nvGrpSpPr>
      <p:grpSpPr>
        <a:xfrm>
          <a:off x="0" y="0"/>
          <a:ext cx="0" cy="0"/>
          <a:chOff x="0" y="0"/>
          <a:chExt cx="0" cy="0"/>
        </a:xfrm>
      </p:grpSpPr>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dirty="0"/>
              <a:t>Partner/sponsor logo</a:t>
            </a:r>
          </a:p>
        </p:txBody>
      </p:sp>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Subtitle</a:t>
            </a:r>
            <a:endParaRPr lang="en-GB" dirty="0"/>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Title goes here</a:t>
            </a:r>
          </a:p>
        </p:txBody>
      </p:sp>
      <p:sp>
        <p:nvSpPr>
          <p:cNvPr id="24" name="TextBox 23">
            <a:extLst>
              <a:ext uri="{FF2B5EF4-FFF2-40B4-BE49-F238E27FC236}">
                <a16:creationId xmlns:a16="http://schemas.microsoft.com/office/drawing/2014/main" id="{D1558722-96ED-4B0B-9416-E7039EFD6D85}"/>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25" name="Date Placeholder 1">
            <a:extLst>
              <a:ext uri="{FF2B5EF4-FFF2-40B4-BE49-F238E27FC236}">
                <a16:creationId xmlns:a16="http://schemas.microsoft.com/office/drawing/2014/main" id="{D75394B1-85C7-4AB7-ACF3-A38C240630B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dirty="0"/>
              <a:t>Month YYYY</a:t>
            </a:r>
          </a:p>
        </p:txBody>
      </p:sp>
      <p:sp>
        <p:nvSpPr>
          <p:cNvPr id="8" name="Footer Placeholder 6">
            <a:extLst>
              <a:ext uri="{FF2B5EF4-FFF2-40B4-BE49-F238E27FC236}">
                <a16:creationId xmlns:a16="http://schemas.microsoft.com/office/drawing/2014/main" id="{88502135-5917-426A-B30C-E1B371D751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1" name="Rectangle 10">
            <a:extLst>
              <a:ext uri="{FF2B5EF4-FFF2-40B4-BE49-F238E27FC236}">
                <a16:creationId xmlns:a16="http://schemas.microsoft.com/office/drawing/2014/main" id="{A75DBA99-133D-9B40-BFEF-C6CA627D1B28}"/>
              </a:ext>
            </a:extLst>
          </p:cNvPr>
          <p:cNvSpPr/>
          <p:nvPr userDrawn="1"/>
        </p:nvSpPr>
        <p:spPr>
          <a:xfrm>
            <a:off x="12349038" y="140117"/>
            <a:ext cx="2487122" cy="714041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3728916"/>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Fill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1"/>
            <a:ext cx="11484996" cy="546092"/>
          </a:xfrm>
          <a:prstGeom prst="rect">
            <a:avLst/>
          </a:prstGeom>
        </p:spPr>
        <p:txBody>
          <a:bodyPr/>
          <a:lstStyle>
            <a:lvl1pPr>
              <a:defRPr baseline="0">
                <a:solidFill>
                  <a:schemeClr val="bg1"/>
                </a:solidFill>
              </a:defRPr>
            </a:lvl1pPr>
          </a:lstStyle>
          <a:p>
            <a:r>
              <a:rPr lang="en-US" dirty="0"/>
              <a:t>Text and image slide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p:nvPr>
        </p:nvSpPr>
        <p:spPr>
          <a:xfrm>
            <a:off x="360000" y="2160000"/>
            <a:ext cx="5126038" cy="3636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4" name="Content Placeholder 3">
            <a:extLst>
              <a:ext uri="{FF2B5EF4-FFF2-40B4-BE49-F238E27FC236}">
                <a16:creationId xmlns:a16="http://schemas.microsoft.com/office/drawing/2014/main" id="{5AA5CAE6-B0D3-4CB3-B038-8E3C3BF8977F}"/>
              </a:ext>
            </a:extLst>
          </p:cNvPr>
          <p:cNvSpPr>
            <a:spLocks noGrp="1"/>
          </p:cNvSpPr>
          <p:nvPr>
            <p:ph sz="quarter" idx="15" hasCustomPrompt="1"/>
          </p:nvPr>
        </p:nvSpPr>
        <p:spPr>
          <a:xfrm>
            <a:off x="360363" y="1242174"/>
            <a:ext cx="5723637" cy="474663"/>
          </a:xfrm>
          <a:prstGeom prst="rect">
            <a:avLst/>
          </a:prstGeom>
        </p:spPr>
        <p:txBody>
          <a:bodyPr/>
          <a:lstStyle>
            <a:lvl1pPr>
              <a:defRPr sz="3300">
                <a:solidFill>
                  <a:srgbClr val="FF8200"/>
                </a:solidFill>
              </a:defRPr>
            </a:lvl1pPr>
          </a:lstStyle>
          <a:p>
            <a:pPr lvl="0"/>
            <a:r>
              <a:rPr lang="en-US" dirty="0"/>
              <a:t>this line in bright accent </a:t>
            </a:r>
            <a:r>
              <a:rPr lang="en-US" dirty="0" err="1"/>
              <a:t>colour</a:t>
            </a:r>
            <a:endParaRPr lang="en-GB" dirty="0"/>
          </a:p>
        </p:txBody>
      </p:sp>
    </p:spTree>
    <p:extLst>
      <p:ext uri="{BB962C8B-B14F-4D97-AF65-F5344CB8AC3E}">
        <p14:creationId xmlns:p14="http://schemas.microsoft.com/office/powerpoint/2010/main" val="785146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Fill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solidFill>
                  <a:schemeClr val="bg1"/>
                </a:solidFill>
              </a:defRPr>
            </a:lvl1pPr>
          </a:lstStyle>
          <a:p>
            <a:r>
              <a:rPr lang="en-US" dirty="0"/>
              <a:t>Text and image slide</a:t>
            </a:r>
            <a:br>
              <a:rPr lang="en-US" dirty="0"/>
            </a:br>
            <a:r>
              <a:rPr lang="en-US" dirty="0"/>
              <a:t>with icons</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1788460" y="2160000"/>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3" name="Content Placeholder 9">
            <a:extLst>
              <a:ext uri="{FF2B5EF4-FFF2-40B4-BE49-F238E27FC236}">
                <a16:creationId xmlns:a16="http://schemas.microsoft.com/office/drawing/2014/main" id="{AAE92BD7-0353-4D4B-9558-4AF0F9D4F6C9}"/>
              </a:ext>
            </a:extLst>
          </p:cNvPr>
          <p:cNvSpPr>
            <a:spLocks noGrp="1"/>
          </p:cNvSpPr>
          <p:nvPr>
            <p:ph sz="quarter" idx="15" hasCustomPrompt="1"/>
          </p:nvPr>
        </p:nvSpPr>
        <p:spPr>
          <a:xfrm>
            <a:off x="1788460" y="3015541"/>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Content Placeholder 9">
            <a:extLst>
              <a:ext uri="{FF2B5EF4-FFF2-40B4-BE49-F238E27FC236}">
                <a16:creationId xmlns:a16="http://schemas.microsoft.com/office/drawing/2014/main" id="{E1895885-F46C-46F9-9FC1-084C755AEA47}"/>
              </a:ext>
            </a:extLst>
          </p:cNvPr>
          <p:cNvSpPr>
            <a:spLocks noGrp="1"/>
          </p:cNvSpPr>
          <p:nvPr>
            <p:ph sz="quarter" idx="16" hasCustomPrompt="1"/>
          </p:nvPr>
        </p:nvSpPr>
        <p:spPr>
          <a:xfrm>
            <a:off x="1793292" y="3888187"/>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Content Placeholder 9">
            <a:extLst>
              <a:ext uri="{FF2B5EF4-FFF2-40B4-BE49-F238E27FC236}">
                <a16:creationId xmlns:a16="http://schemas.microsoft.com/office/drawing/2014/main" id="{52CF2AA3-D110-40DB-8BA0-6DC5F8A327BB}"/>
              </a:ext>
            </a:extLst>
          </p:cNvPr>
          <p:cNvSpPr>
            <a:spLocks noGrp="1"/>
          </p:cNvSpPr>
          <p:nvPr>
            <p:ph sz="quarter" idx="17" hasCustomPrompt="1"/>
          </p:nvPr>
        </p:nvSpPr>
        <p:spPr>
          <a:xfrm>
            <a:off x="1788460" y="4780353"/>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70608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fill 6 - 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1338974"/>
            <a:ext cx="4535558" cy="447624"/>
          </a:xfrm>
          <a:prstGeom prst="rect">
            <a:avLst/>
          </a:prstGeom>
        </p:spPr>
        <p:txBody>
          <a:bodyPr/>
          <a:lstStyle>
            <a:lvl1pPr>
              <a:defRPr baseline="0">
                <a:solidFill>
                  <a:schemeClr val="bg1"/>
                </a:solidFill>
              </a:defRPr>
            </a:lvl1pPr>
          </a:lstStyle>
          <a:p>
            <a:r>
              <a:rPr lang="en-US" dirty="0"/>
              <a:t>Text and image slide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59999" y="2785397"/>
            <a:ext cx="4437083" cy="289795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6" name="Content Placeholder 5">
            <a:extLst>
              <a:ext uri="{FF2B5EF4-FFF2-40B4-BE49-F238E27FC236}">
                <a16:creationId xmlns:a16="http://schemas.microsoft.com/office/drawing/2014/main" id="{8A1D418E-1AD6-466B-8386-35B8B7EBEA64}"/>
              </a:ext>
            </a:extLst>
          </p:cNvPr>
          <p:cNvSpPr>
            <a:spLocks noGrp="1"/>
          </p:cNvSpPr>
          <p:nvPr>
            <p:ph sz="quarter" idx="15" hasCustomPrompt="1"/>
          </p:nvPr>
        </p:nvSpPr>
        <p:spPr>
          <a:xfrm>
            <a:off x="360306" y="1810242"/>
            <a:ext cx="4535251" cy="801688"/>
          </a:xfrm>
          <a:prstGeom prst="rect">
            <a:avLst/>
          </a:prstGeom>
        </p:spPr>
        <p:txBody>
          <a:bodyPr/>
          <a:lstStyle>
            <a:lvl1pPr>
              <a:defRPr sz="3300">
                <a:solidFill>
                  <a:srgbClr val="FF8200"/>
                </a:solidFill>
              </a:defRPr>
            </a:lvl1pPr>
          </a:lstStyle>
          <a:p>
            <a:pPr lvl="0"/>
            <a:r>
              <a:rPr lang="en-US" dirty="0"/>
              <a:t>this line in bright accent </a:t>
            </a:r>
            <a:r>
              <a:rPr lang="en-US" dirty="0" err="1"/>
              <a:t>colour</a:t>
            </a:r>
            <a:endParaRPr lang="en-US" dirty="0"/>
          </a:p>
        </p:txBody>
      </p:sp>
    </p:spTree>
    <p:extLst>
      <p:ext uri="{BB962C8B-B14F-4D97-AF65-F5344CB8AC3E}">
        <p14:creationId xmlns:p14="http://schemas.microsoft.com/office/powerpoint/2010/main" val="135384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option 2">
    <p:bg>
      <p:bgPr>
        <a:solidFill>
          <a:schemeClr val="tx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defRPr>
            </a:lvl2pPr>
            <a:lvl5pPr>
              <a:defRPr/>
            </a:lvl5pPr>
          </a:lstStyle>
          <a:p>
            <a:pPr lvl="1"/>
            <a:r>
              <a:rPr lang="en-US" dirty="0"/>
              <a:t>Author name in bright accent </a:t>
            </a:r>
            <a:r>
              <a:rPr lang="en-US" dirty="0" err="1"/>
              <a:t>colour</a:t>
            </a:r>
            <a:endParaRPr lang="en-US" dirty="0"/>
          </a:p>
          <a:p>
            <a:pPr lvl="1"/>
            <a:r>
              <a:rPr lang="en-US" dirty="0"/>
              <a:t>Author title in bright accent </a:t>
            </a:r>
            <a:r>
              <a:rPr lang="en-US" dirty="0" err="1"/>
              <a:t>colour</a:t>
            </a:r>
            <a:endParaRPr lang="en-GB" dirty="0"/>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chemeClr val="bg1"/>
                </a:solidFill>
              </a:defRPr>
            </a:lvl1pPr>
          </a:lstStyle>
          <a:p>
            <a:pPr lvl="0"/>
            <a:r>
              <a:rPr lang="en-US" dirty="0"/>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chemeClr val="bg1"/>
                </a:solidFill>
              </a:defRPr>
            </a:lvl1pPr>
          </a:lstStyle>
          <a:p>
            <a:r>
              <a:rPr lang="en-US" dirty="0"/>
              <a:t>Quote slide title</a:t>
            </a:r>
            <a:br>
              <a:rPr lang="en-US" dirty="0"/>
            </a:br>
            <a:r>
              <a:rPr lang="en-US" dirty="0"/>
              <a:t>(if required)</a:t>
            </a:r>
            <a:endParaRPr lang="en-GB" dirty="0"/>
          </a:p>
        </p:txBody>
      </p:sp>
    </p:spTree>
    <p:extLst>
      <p:ext uri="{BB962C8B-B14F-4D97-AF65-F5344CB8AC3E}">
        <p14:creationId xmlns:p14="http://schemas.microsoft.com/office/powerpoint/2010/main" val="3374179788"/>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option 3">
    <p:bg>
      <p:bgPr>
        <a:solidFill>
          <a:schemeClr val="tx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4176000" y="828001"/>
            <a:ext cx="7378691" cy="4089046"/>
          </a:xfrm>
          <a:prstGeom prst="rect">
            <a:avLst/>
          </a:prstGeom>
        </p:spPr>
        <p:txBody>
          <a:bodyPr wrap="square" lIns="0" tIns="0" rIns="0" bIns="0" anchor="b" anchorCtr="0"/>
          <a:lstStyle>
            <a:lvl1pPr marL="0" indent="0">
              <a:buNone/>
              <a:defRPr lang="en-GB" sz="3900" kern="1200" dirty="0">
                <a:no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“Quote slide with background colour”</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4175999" y="4932000"/>
            <a:ext cx="7378691" cy="988355"/>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Author in bright accent </a:t>
            </a:r>
            <a:r>
              <a:rPr lang="en-US" dirty="0" err="1"/>
              <a:t>colour</a:t>
            </a:r>
            <a:endParaRPr lang="en-GB" dirty="0"/>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738744269"/>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uidance slide 1 - Available slides">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1" name="Title 5">
            <a:extLst>
              <a:ext uri="{FF2B5EF4-FFF2-40B4-BE49-F238E27FC236}">
                <a16:creationId xmlns:a16="http://schemas.microsoft.com/office/drawing/2014/main" id="{19F56C8F-EE57-6447-AC71-4A3D4A5186F0}"/>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Slides available in this template</a:t>
            </a:r>
          </a:p>
        </p:txBody>
      </p:sp>
      <p:sp>
        <p:nvSpPr>
          <p:cNvPr id="19" name="Content Placeholder 8">
            <a:extLst>
              <a:ext uri="{FF2B5EF4-FFF2-40B4-BE49-F238E27FC236}">
                <a16:creationId xmlns:a16="http://schemas.microsoft.com/office/drawing/2014/main" id="{1581992C-BB59-5B4D-8850-87DF07684AA5}"/>
              </a:ext>
            </a:extLst>
          </p:cNvPr>
          <p:cNvSpPr txBox="1">
            <a:spLocks/>
          </p:cNvSpPr>
          <p:nvPr userDrawn="1"/>
        </p:nvSpPr>
        <p:spPr>
          <a:xfrm>
            <a:off x="360000" y="1654667"/>
            <a:ext cx="5929776" cy="4840292"/>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This template has 22 slide examples (see image right):</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2 Cover slides </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2 Section/divider slides</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7 Content slides with a white background</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5 Content slides with a coloured or image background</a:t>
            </a:r>
          </a:p>
          <a:p>
            <a:pPr marL="216000" marR="0" lvl="1" indent="-2160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6 guidance slides</a:t>
            </a:r>
          </a:p>
          <a:p>
            <a:endParaRPr lang="en-GB" sz="1550" b="0" kern="1200" dirty="0">
              <a:solidFill>
                <a:srgbClr val="333C46"/>
              </a:solidFill>
              <a:effectLst/>
              <a:latin typeface="Arial" panose="020B0604020202020204" pitchFamily="34" charset="0"/>
              <a:ea typeface="+mn-ea"/>
              <a:cs typeface="Arial" panose="020B0604020202020204" pitchFamily="34" charset="0"/>
            </a:endParaRPr>
          </a:p>
          <a:p>
            <a:r>
              <a:rPr lang="en-GB" sz="1550" b="0" kern="1200" dirty="0">
                <a:solidFill>
                  <a:srgbClr val="333C46"/>
                </a:solidFill>
                <a:effectLst/>
                <a:latin typeface="Arial" panose="020B0604020202020204" pitchFamily="34" charset="0"/>
                <a:ea typeface="+mn-ea"/>
                <a:cs typeface="Arial" panose="020B0604020202020204" pitchFamily="34" charset="0"/>
              </a:rPr>
              <a:t>The ‘Duplicate Layout’ function is an easy way to add additional slides, to do this:</a:t>
            </a:r>
          </a:p>
          <a:p>
            <a:pPr marL="285750" indent="-285750">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the slide you wish to copy in the slide view to the left</a:t>
            </a:r>
          </a:p>
          <a:p>
            <a:pPr marL="285750" indent="-285750">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Right click to view options </a:t>
            </a:r>
          </a:p>
          <a:p>
            <a:pPr marL="285750" indent="-285750">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duplicate layout </a:t>
            </a:r>
          </a:p>
          <a:p>
            <a:pPr marL="285750" indent="-285750">
              <a:buFont typeface="Arial" panose="020B0604020202020204" pitchFamily="34" charset="0"/>
              <a:buChar char="•"/>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Within these templates it is possible to edit the background and footer line colour, change images and text and reformat shape properties including colour and fill. </a:t>
            </a:r>
          </a:p>
          <a:p>
            <a:pPr marL="0" indent="0">
              <a:buFont typeface="Arial" panose="020B0604020202020204" pitchFamily="34" charset="0"/>
              <a:buNone/>
            </a:pPr>
            <a:endParaRPr lang="en-GB" sz="1600" b="0" kern="1200" dirty="0">
              <a:solidFill>
                <a:srgbClr val="333C46"/>
              </a:solidFill>
              <a:effectLst/>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98E5C27C-14F5-6844-AAF5-FB4040216C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4167"/>
          <a:stretch/>
        </p:blipFill>
        <p:spPr>
          <a:xfrm>
            <a:off x="9463518" y="2473381"/>
            <a:ext cx="2474071" cy="183005"/>
          </a:xfrm>
          <a:prstGeom prst="rect">
            <a:avLst/>
          </a:prstGeom>
        </p:spPr>
      </p:pic>
      <p:pic>
        <p:nvPicPr>
          <p:cNvPr id="22" name="Picture 21">
            <a:extLst>
              <a:ext uri="{FF2B5EF4-FFF2-40B4-BE49-F238E27FC236}">
                <a16:creationId xmlns:a16="http://schemas.microsoft.com/office/drawing/2014/main" id="{47F3AD49-DBB8-634C-91E3-3D386C29F4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6361"/>
          <a:stretch/>
        </p:blipFill>
        <p:spPr>
          <a:xfrm>
            <a:off x="6666504" y="1344149"/>
            <a:ext cx="2514601" cy="183006"/>
          </a:xfrm>
          <a:prstGeom prst="rect">
            <a:avLst/>
          </a:prstGeom>
        </p:spPr>
      </p:pic>
      <p:sp>
        <p:nvSpPr>
          <p:cNvPr id="23" name="Rectangle 22">
            <a:extLst>
              <a:ext uri="{FF2B5EF4-FFF2-40B4-BE49-F238E27FC236}">
                <a16:creationId xmlns:a16="http://schemas.microsoft.com/office/drawing/2014/main" id="{2D5B7E95-BB87-6145-99BE-F8C5812F5C1E}"/>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pic>
        <p:nvPicPr>
          <p:cNvPr id="3" name="Picture 2" descr="A picture containing person, outdoor, man, woman&#10;&#10;Description automatically generated">
            <a:extLst>
              <a:ext uri="{FF2B5EF4-FFF2-40B4-BE49-F238E27FC236}">
                <a16:creationId xmlns:a16="http://schemas.microsoft.com/office/drawing/2014/main" id="{7C00AD05-3CF4-204D-94F5-700BBB5D2D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7819" y="1638323"/>
            <a:ext cx="1005929" cy="565753"/>
          </a:xfrm>
          <a:prstGeom prst="rect">
            <a:avLst/>
          </a:prstGeom>
          <a:ln w="12700">
            <a:solidFill>
              <a:schemeClr val="bg2">
                <a:lumMod val="75000"/>
              </a:schemeClr>
            </a:solidFill>
          </a:ln>
        </p:spPr>
      </p:pic>
      <p:pic>
        <p:nvPicPr>
          <p:cNvPr id="5" name="Picture 4" descr="A screenshot of a cell phone&#10;&#10;Description automatically generated">
            <a:extLst>
              <a:ext uri="{FF2B5EF4-FFF2-40B4-BE49-F238E27FC236}">
                <a16:creationId xmlns:a16="http://schemas.microsoft.com/office/drawing/2014/main" id="{AFEC8B13-FD40-094B-866A-1D1819310A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29045" y="1636669"/>
            <a:ext cx="1005928" cy="569144"/>
          </a:xfrm>
          <a:prstGeom prst="rect">
            <a:avLst/>
          </a:prstGeom>
          <a:noFill/>
          <a:ln w="12700">
            <a:solidFill>
              <a:schemeClr val="bg2">
                <a:lumMod val="75000"/>
              </a:schemeClr>
            </a:solidFill>
          </a:ln>
        </p:spPr>
      </p:pic>
      <p:pic>
        <p:nvPicPr>
          <p:cNvPr id="7" name="Picture 6" descr="A person wearing a hat&#10;&#10;Description automatically generated">
            <a:extLst>
              <a:ext uri="{FF2B5EF4-FFF2-40B4-BE49-F238E27FC236}">
                <a16:creationId xmlns:a16="http://schemas.microsoft.com/office/drawing/2014/main" id="{4DC266FE-B147-5F4E-BAF4-721DE6A380F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63222" y="2794633"/>
            <a:ext cx="1003166" cy="564199"/>
          </a:xfrm>
          <a:prstGeom prst="rect">
            <a:avLst/>
          </a:prstGeom>
          <a:ln w="12700">
            <a:solidFill>
              <a:schemeClr val="bg2">
                <a:lumMod val="75000"/>
              </a:schemeClr>
            </a:solidFill>
          </a:ln>
        </p:spPr>
      </p:pic>
      <p:pic>
        <p:nvPicPr>
          <p:cNvPr id="9" name="Picture 8" descr="A screenshot of a cell phone&#10;&#10;Description automatically generated">
            <a:extLst>
              <a:ext uri="{FF2B5EF4-FFF2-40B4-BE49-F238E27FC236}">
                <a16:creationId xmlns:a16="http://schemas.microsoft.com/office/drawing/2014/main" id="{7D119127-8753-304C-B76C-BFC61C1B68E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2930" y="2796491"/>
            <a:ext cx="1009106" cy="567705"/>
          </a:xfrm>
          <a:prstGeom prst="rect">
            <a:avLst/>
          </a:prstGeom>
          <a:ln w="12700">
            <a:solidFill>
              <a:schemeClr val="bg2">
                <a:lumMod val="75000"/>
              </a:schemeClr>
            </a:solidFill>
          </a:ln>
        </p:spPr>
      </p:pic>
      <p:pic>
        <p:nvPicPr>
          <p:cNvPr id="12" name="Picture 11" descr="A screenshot of a cell phone&#10;&#10;Description automatically generated">
            <a:extLst>
              <a:ext uri="{FF2B5EF4-FFF2-40B4-BE49-F238E27FC236}">
                <a16:creationId xmlns:a16="http://schemas.microsoft.com/office/drawing/2014/main" id="{803EC397-7A5F-DC4B-B4D0-FADBDC6106A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82441" y="3959115"/>
            <a:ext cx="1013551" cy="570945"/>
          </a:xfrm>
          <a:prstGeom prst="rect">
            <a:avLst/>
          </a:prstGeom>
          <a:ln w="12700">
            <a:solidFill>
              <a:schemeClr val="bg2">
                <a:lumMod val="75000"/>
              </a:schemeClr>
            </a:solidFill>
          </a:ln>
        </p:spPr>
      </p:pic>
      <p:pic>
        <p:nvPicPr>
          <p:cNvPr id="14" name="Picture 13" descr="A screenshot of a social media post&#10;&#10;Description automatically generated">
            <a:extLst>
              <a:ext uri="{FF2B5EF4-FFF2-40B4-BE49-F238E27FC236}">
                <a16:creationId xmlns:a16="http://schemas.microsoft.com/office/drawing/2014/main" id="{7A5FB555-56F7-4349-BEBC-B4E30328719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751124" y="3959115"/>
            <a:ext cx="1008608" cy="570941"/>
          </a:xfrm>
          <a:prstGeom prst="rect">
            <a:avLst/>
          </a:prstGeom>
          <a:ln w="12700">
            <a:solidFill>
              <a:schemeClr val="bg2">
                <a:lumMod val="75000"/>
              </a:schemeClr>
            </a:solidFill>
          </a:ln>
        </p:spPr>
      </p:pic>
      <p:pic>
        <p:nvPicPr>
          <p:cNvPr id="16" name="Picture 15" descr="A screenshot of a social media post&#10;&#10;Description automatically generated">
            <a:extLst>
              <a:ext uri="{FF2B5EF4-FFF2-40B4-BE49-F238E27FC236}">
                <a16:creationId xmlns:a16="http://schemas.microsoft.com/office/drawing/2014/main" id="{B70655C9-6DBF-E145-8CBE-584541B547E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686449" y="4697940"/>
            <a:ext cx="999962" cy="565833"/>
          </a:xfrm>
          <a:prstGeom prst="rect">
            <a:avLst/>
          </a:prstGeom>
          <a:ln w="12700">
            <a:solidFill>
              <a:schemeClr val="bg2">
                <a:lumMod val="75000"/>
              </a:schemeClr>
            </a:solidFill>
          </a:ln>
        </p:spPr>
      </p:pic>
      <p:pic>
        <p:nvPicPr>
          <p:cNvPr id="18" name="Picture 17" descr="A screenshot of a cell phone&#10;&#10;Description automatically generated">
            <a:extLst>
              <a:ext uri="{FF2B5EF4-FFF2-40B4-BE49-F238E27FC236}">
                <a16:creationId xmlns:a16="http://schemas.microsoft.com/office/drawing/2014/main" id="{EEEC9948-B76F-B246-A032-530C768A18D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685623" y="5426014"/>
            <a:ext cx="992931" cy="569019"/>
          </a:xfrm>
          <a:prstGeom prst="rect">
            <a:avLst/>
          </a:prstGeom>
          <a:ln w="12700">
            <a:solidFill>
              <a:schemeClr val="bg2">
                <a:lumMod val="75000"/>
              </a:schemeClr>
            </a:solidFill>
          </a:ln>
        </p:spPr>
      </p:pic>
      <p:pic>
        <p:nvPicPr>
          <p:cNvPr id="25" name="Picture 24" descr="A screenshot of a cell phone&#10;&#10;Description automatically generated">
            <a:extLst>
              <a:ext uri="{FF2B5EF4-FFF2-40B4-BE49-F238E27FC236}">
                <a16:creationId xmlns:a16="http://schemas.microsoft.com/office/drawing/2014/main" id="{97BD40DC-319A-3441-8D74-D727190A6B4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45799" y="4698699"/>
            <a:ext cx="1005960" cy="565955"/>
          </a:xfrm>
          <a:prstGeom prst="rect">
            <a:avLst/>
          </a:prstGeom>
          <a:ln w="12700">
            <a:solidFill>
              <a:schemeClr val="bg2">
                <a:lumMod val="75000"/>
              </a:schemeClr>
            </a:solidFill>
          </a:ln>
        </p:spPr>
      </p:pic>
      <p:pic>
        <p:nvPicPr>
          <p:cNvPr id="29" name="Picture 28" descr="A screenshot of a cell phone&#10;&#10;Description automatically generated">
            <a:extLst>
              <a:ext uri="{FF2B5EF4-FFF2-40B4-BE49-F238E27FC236}">
                <a16:creationId xmlns:a16="http://schemas.microsoft.com/office/drawing/2014/main" id="{A7BA4483-C1A4-5D44-8EBA-A4325F74EE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32859" y="5425708"/>
            <a:ext cx="1004388" cy="565990"/>
          </a:xfrm>
          <a:prstGeom prst="rect">
            <a:avLst/>
          </a:prstGeom>
          <a:ln w="12700">
            <a:solidFill>
              <a:schemeClr val="bg2">
                <a:lumMod val="75000"/>
              </a:schemeClr>
            </a:solidFill>
          </a:ln>
        </p:spPr>
      </p:pic>
      <p:pic>
        <p:nvPicPr>
          <p:cNvPr id="33" name="Picture 32" descr="A screenshot of a person&#10;&#10;Description automatically generated">
            <a:extLst>
              <a:ext uri="{FF2B5EF4-FFF2-40B4-BE49-F238E27FC236}">
                <a16:creationId xmlns:a16="http://schemas.microsoft.com/office/drawing/2014/main" id="{0C4E1271-3015-4549-A07A-8110C319FA5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472062" y="2796861"/>
            <a:ext cx="1031701" cy="582114"/>
          </a:xfrm>
          <a:prstGeom prst="rect">
            <a:avLst/>
          </a:prstGeom>
          <a:ln w="12700">
            <a:solidFill>
              <a:schemeClr val="bg2">
                <a:lumMod val="75000"/>
              </a:schemeClr>
            </a:solidFill>
          </a:ln>
        </p:spPr>
      </p:pic>
      <p:pic>
        <p:nvPicPr>
          <p:cNvPr id="35" name="Picture 34" descr="A close up of a sign&#10;&#10;Description automatically generated">
            <a:extLst>
              <a:ext uri="{FF2B5EF4-FFF2-40B4-BE49-F238E27FC236}">
                <a16:creationId xmlns:a16="http://schemas.microsoft.com/office/drawing/2014/main" id="{A0DC009C-D976-9C4A-9BB1-D32E9D45AC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49307" y="3563794"/>
            <a:ext cx="1028491" cy="578841"/>
          </a:xfrm>
          <a:prstGeom prst="rect">
            <a:avLst/>
          </a:prstGeom>
          <a:ln w="12700">
            <a:solidFill>
              <a:schemeClr val="bg2">
                <a:lumMod val="75000"/>
              </a:schemeClr>
            </a:solidFill>
          </a:ln>
        </p:spPr>
      </p:pic>
      <p:pic>
        <p:nvPicPr>
          <p:cNvPr id="37" name="Picture 36" descr="A person holding a sign&#10;&#10;Description automatically generated">
            <a:extLst>
              <a:ext uri="{FF2B5EF4-FFF2-40B4-BE49-F238E27FC236}">
                <a16:creationId xmlns:a16="http://schemas.microsoft.com/office/drawing/2014/main" id="{6C618D1D-A4EB-5844-AF3C-DA4AE865A3A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548486" y="2793869"/>
            <a:ext cx="1029328" cy="581209"/>
          </a:xfrm>
          <a:prstGeom prst="rect">
            <a:avLst/>
          </a:prstGeom>
          <a:ln w="12700">
            <a:solidFill>
              <a:schemeClr val="bg2">
                <a:lumMod val="75000"/>
              </a:schemeClr>
            </a:solidFill>
          </a:ln>
        </p:spPr>
      </p:pic>
      <p:pic>
        <p:nvPicPr>
          <p:cNvPr id="39" name="Picture 38" descr="A screenshot of a social media post&#10;&#10;Description automatically generated">
            <a:extLst>
              <a:ext uri="{FF2B5EF4-FFF2-40B4-BE49-F238E27FC236}">
                <a16:creationId xmlns:a16="http://schemas.microsoft.com/office/drawing/2014/main" id="{37D2EF87-E52D-4149-93ED-EE4EDC3F9CD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472414" y="3564590"/>
            <a:ext cx="1016984" cy="569976"/>
          </a:xfrm>
          <a:prstGeom prst="rect">
            <a:avLst/>
          </a:prstGeom>
          <a:ln w="12700">
            <a:solidFill>
              <a:schemeClr val="bg2">
                <a:lumMod val="75000"/>
              </a:schemeClr>
            </a:solidFill>
          </a:ln>
        </p:spPr>
      </p:pic>
      <p:pic>
        <p:nvPicPr>
          <p:cNvPr id="41" name="Picture 40" descr="A close up of a sign&#10;&#10;Description automatically generated">
            <a:extLst>
              <a:ext uri="{FF2B5EF4-FFF2-40B4-BE49-F238E27FC236}">
                <a16:creationId xmlns:a16="http://schemas.microsoft.com/office/drawing/2014/main" id="{63EFDA63-8EE4-634C-9703-75EB6576717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471375" y="4306318"/>
            <a:ext cx="1026050" cy="575999"/>
          </a:xfrm>
          <a:prstGeom prst="rect">
            <a:avLst/>
          </a:prstGeom>
          <a:ln w="12700">
            <a:solidFill>
              <a:schemeClr val="bg2">
                <a:lumMod val="75000"/>
              </a:schemeClr>
            </a:solidFill>
          </a:ln>
        </p:spPr>
      </p:pic>
      <p:pic>
        <p:nvPicPr>
          <p:cNvPr id="46" name="Picture 45">
            <a:extLst>
              <a:ext uri="{FF2B5EF4-FFF2-40B4-BE49-F238E27FC236}">
                <a16:creationId xmlns:a16="http://schemas.microsoft.com/office/drawing/2014/main" id="{6D61186F-0F1C-A34D-AAE4-E49CFE6202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6" t="33311" r="466" b="63050"/>
          <a:stretch/>
        </p:blipFill>
        <p:spPr>
          <a:xfrm>
            <a:off x="6652504" y="2474813"/>
            <a:ext cx="2514601" cy="183006"/>
          </a:xfrm>
          <a:prstGeom prst="rect">
            <a:avLst/>
          </a:prstGeom>
        </p:spPr>
      </p:pic>
      <p:pic>
        <p:nvPicPr>
          <p:cNvPr id="51" name="Picture 50">
            <a:extLst>
              <a:ext uri="{FF2B5EF4-FFF2-40B4-BE49-F238E27FC236}">
                <a16:creationId xmlns:a16="http://schemas.microsoft.com/office/drawing/2014/main" id="{A1E6CF01-1178-2F4F-B715-CD1D6129D20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01" t="51832" r="1801" b="44529"/>
          <a:stretch/>
        </p:blipFill>
        <p:spPr>
          <a:xfrm>
            <a:off x="6623693" y="3632038"/>
            <a:ext cx="2514601" cy="183006"/>
          </a:xfrm>
          <a:prstGeom prst="rect">
            <a:avLst/>
          </a:prstGeom>
        </p:spPr>
      </p:pic>
      <p:pic>
        <p:nvPicPr>
          <p:cNvPr id="60" name="Picture 59">
            <a:extLst>
              <a:ext uri="{FF2B5EF4-FFF2-40B4-BE49-F238E27FC236}">
                <a16:creationId xmlns:a16="http://schemas.microsoft.com/office/drawing/2014/main" id="{FE294897-1777-904F-83AA-306314E69C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01" t="51832" r="1801" b="44529"/>
          <a:stretch/>
        </p:blipFill>
        <p:spPr>
          <a:xfrm>
            <a:off x="9431681" y="1327614"/>
            <a:ext cx="2514601" cy="183006"/>
          </a:xfrm>
          <a:prstGeom prst="rect">
            <a:avLst/>
          </a:prstGeom>
        </p:spPr>
      </p:pic>
      <p:pic>
        <p:nvPicPr>
          <p:cNvPr id="61" name="Picture 60" descr="A screenshot of a social media post&#10;&#10;Description automatically generated">
            <a:extLst>
              <a:ext uri="{FF2B5EF4-FFF2-40B4-BE49-F238E27FC236}">
                <a16:creationId xmlns:a16="http://schemas.microsoft.com/office/drawing/2014/main" id="{79579FB0-5691-1D4D-807E-FB03C03478A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481196" y="1630220"/>
            <a:ext cx="1016745" cy="572954"/>
          </a:xfrm>
          <a:prstGeom prst="rect">
            <a:avLst/>
          </a:prstGeom>
          <a:ln w="12700">
            <a:solidFill>
              <a:schemeClr val="bg2">
                <a:lumMod val="75000"/>
              </a:schemeClr>
            </a:solidFill>
          </a:ln>
        </p:spPr>
      </p:pic>
    </p:spTree>
    <p:extLst>
      <p:ext uri="{BB962C8B-B14F-4D97-AF65-F5344CB8AC3E}">
        <p14:creationId xmlns:p14="http://schemas.microsoft.com/office/powerpoint/2010/main" val="374588877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uidance slide 2 - Colour">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8" name="Text Placeholder 2">
            <a:extLst>
              <a:ext uri="{FF2B5EF4-FFF2-40B4-BE49-F238E27FC236}">
                <a16:creationId xmlns:a16="http://schemas.microsoft.com/office/drawing/2014/main" id="{F1D44728-D537-6046-9BF5-6A670B09E354}"/>
              </a:ext>
            </a:extLst>
          </p:cNvPr>
          <p:cNvSpPr txBox="1">
            <a:spLocks/>
          </p:cNvSpPr>
          <p:nvPr userDrawn="1"/>
        </p:nvSpPr>
        <p:spPr>
          <a:xfrm>
            <a:off x="360000" y="1692045"/>
            <a:ext cx="7271440" cy="432567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Only use the background and accent colour combinations shown here. Use one background colour and one accent colour. Apply the same colour combination to all slides. This presentation example uses MOD Dark Blue and Bright Orange.</a:t>
            </a:r>
          </a:p>
          <a:p>
            <a:pPr>
              <a:lnSpc>
                <a:spcPct val="100000"/>
              </a:lnSpc>
              <a:spcAft>
                <a:spcPts val="0"/>
              </a:spcAft>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Background and accent colours for footers and sub-headings must be changed manually on each slide.</a:t>
            </a:r>
          </a:p>
          <a:p>
            <a:pPr>
              <a:lnSpc>
                <a:spcPct val="100000"/>
              </a:lnSpc>
              <a:spcAft>
                <a:spcPts val="0"/>
              </a:spcAft>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The theme colours available (see image below) are from the MOD muted colour palette and are only used for charts, graphs and SmartArt.</a:t>
            </a: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7228D8E4-C591-2E49-A69D-BB147A232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5529" y="1460393"/>
            <a:ext cx="4213556" cy="4687172"/>
          </a:xfrm>
          <a:prstGeom prst="rect">
            <a:avLst/>
          </a:prstGeom>
        </p:spPr>
      </p:pic>
      <p:pic>
        <p:nvPicPr>
          <p:cNvPr id="10" name="Picture 9">
            <a:extLst>
              <a:ext uri="{FF2B5EF4-FFF2-40B4-BE49-F238E27FC236}">
                <a16:creationId xmlns:a16="http://schemas.microsoft.com/office/drawing/2014/main" id="{7E554097-2082-EB41-8A54-684A2A580B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0" y="4450088"/>
            <a:ext cx="2566280" cy="1690726"/>
          </a:xfrm>
          <a:prstGeom prst="rect">
            <a:avLst/>
          </a:prstGeom>
          <a:effectLst>
            <a:outerShdw blurRad="50800" dist="38100" dir="2700000" algn="tl" rotWithShape="0">
              <a:prstClr val="black">
                <a:alpha val="40000"/>
              </a:prstClr>
            </a:outerShdw>
          </a:effectLst>
        </p:spPr>
      </p:pic>
      <p:sp>
        <p:nvSpPr>
          <p:cNvPr id="11" name="Title 5">
            <a:extLst>
              <a:ext uri="{FF2B5EF4-FFF2-40B4-BE49-F238E27FC236}">
                <a16:creationId xmlns:a16="http://schemas.microsoft.com/office/drawing/2014/main" id="{82E0715F-8788-D44B-AD16-A2B06CDC78D0}"/>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Colour combinations </a:t>
            </a:r>
          </a:p>
        </p:txBody>
      </p:sp>
      <p:sp>
        <p:nvSpPr>
          <p:cNvPr id="12" name="Rectangle 11">
            <a:extLst>
              <a:ext uri="{FF2B5EF4-FFF2-40B4-BE49-F238E27FC236}">
                <a16:creationId xmlns:a16="http://schemas.microsoft.com/office/drawing/2014/main" id="{0905FD6F-5998-0A45-AA08-BA467EFD7AFE}"/>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659195023"/>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uidance slide 3 - Icons">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6" name="Text Placeholder 2">
            <a:extLst>
              <a:ext uri="{FF2B5EF4-FFF2-40B4-BE49-F238E27FC236}">
                <a16:creationId xmlns:a16="http://schemas.microsoft.com/office/drawing/2014/main" id="{D37BD1DC-0C18-0047-B8EB-1CA664F4919E}"/>
              </a:ext>
            </a:extLst>
          </p:cNvPr>
          <p:cNvSpPr txBox="1">
            <a:spLocks/>
          </p:cNvSpPr>
          <p:nvPr userDrawn="1"/>
        </p:nvSpPr>
        <p:spPr>
          <a:xfrm>
            <a:off x="360000" y="1680475"/>
            <a:ext cx="11406014" cy="432567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50" b="0" kern="1200" dirty="0">
                <a:solidFill>
                  <a:srgbClr val="333C46"/>
                </a:solidFill>
                <a:effectLst/>
                <a:latin typeface="Arial" panose="020B0604020202020204" pitchFamily="34" charset="0"/>
                <a:ea typeface="+mn-ea"/>
                <a:cs typeface="Arial" panose="020B0604020202020204" pitchFamily="34" charset="0"/>
              </a:rPr>
              <a:t>Our 12 icons are provided below for you to use throughout your presentation. To use them ‘Copy’ and ‘Paste’ the images, and resize proportionally.</a:t>
            </a:r>
          </a:p>
        </p:txBody>
      </p:sp>
      <p:sp>
        <p:nvSpPr>
          <p:cNvPr id="7" name="Title 5">
            <a:extLst>
              <a:ext uri="{FF2B5EF4-FFF2-40B4-BE49-F238E27FC236}">
                <a16:creationId xmlns:a16="http://schemas.microsoft.com/office/drawing/2014/main" id="{7FD5AD9F-9DB5-6A4C-8218-7B2E842FA583}"/>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Icons</a:t>
            </a:r>
          </a:p>
        </p:txBody>
      </p:sp>
      <p:sp>
        <p:nvSpPr>
          <p:cNvPr id="8" name="Rectangle 7">
            <a:extLst>
              <a:ext uri="{FF2B5EF4-FFF2-40B4-BE49-F238E27FC236}">
                <a16:creationId xmlns:a16="http://schemas.microsoft.com/office/drawing/2014/main" id="{8D469279-23DF-2F40-8236-86B60B8F8B23}"/>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66488739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uidance slide 4 - Images">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4BE597-9E05-4808-9550-90E88520F4F7}"/>
              </a:ext>
            </a:extLst>
          </p:cNvPr>
          <p:cNvSpPr>
            <a:spLocks noGrp="1"/>
          </p:cNvSpPr>
          <p:nvPr>
            <p:ph type="ftr" sz="quarter" idx="10"/>
          </p:nvPr>
        </p:nvSpPr>
        <p:spPr/>
        <p:txBody>
          <a:bodyPr/>
          <a:lstStyle/>
          <a:p>
            <a:endParaRPr lang="en-GB" dirty="0"/>
          </a:p>
        </p:txBody>
      </p:sp>
      <p:sp>
        <p:nvSpPr>
          <p:cNvPr id="3" name="Slide Number Placeholder 2">
            <a:extLst>
              <a:ext uri="{FF2B5EF4-FFF2-40B4-BE49-F238E27FC236}">
                <a16:creationId xmlns:a16="http://schemas.microsoft.com/office/drawing/2014/main" id="{77E8440B-B2C1-435D-B1C4-00089B2D8F45}"/>
              </a:ext>
            </a:extLst>
          </p:cNvPr>
          <p:cNvSpPr>
            <a:spLocks noGrp="1"/>
          </p:cNvSpPr>
          <p:nvPr>
            <p:ph type="sldNum" sz="quarter" idx="11"/>
          </p:nvPr>
        </p:nvSpPr>
        <p:spPr/>
        <p:txBody>
          <a:bodyPr/>
          <a:lstStyle/>
          <a:p>
            <a:fld id="{5C01B2B2-3B32-4177-9645-58C2813D6AA3}" type="slidenum">
              <a:rPr lang="en-GB" smtClean="0"/>
              <a:pPr/>
              <a:t>‹#›</a:t>
            </a:fld>
            <a:endParaRPr lang="en-GB" dirty="0"/>
          </a:p>
        </p:txBody>
      </p:sp>
      <p:sp>
        <p:nvSpPr>
          <p:cNvPr id="17" name="Text Placeholder 2">
            <a:extLst>
              <a:ext uri="{FF2B5EF4-FFF2-40B4-BE49-F238E27FC236}">
                <a16:creationId xmlns:a16="http://schemas.microsoft.com/office/drawing/2014/main" id="{098EA9FE-98C6-BD48-B3B5-A04AF118066D}"/>
              </a:ext>
            </a:extLst>
          </p:cNvPr>
          <p:cNvSpPr txBox="1">
            <a:spLocks/>
          </p:cNvSpPr>
          <p:nvPr userDrawn="1"/>
        </p:nvSpPr>
        <p:spPr>
          <a:xfrm>
            <a:off x="359999" y="1680466"/>
            <a:ext cx="8274657" cy="5087533"/>
          </a:xfrm>
          <a:prstGeom prst="rect">
            <a:avLst/>
          </a:prstGeom>
          <a:noFill/>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GB" sz="1550" b="0" kern="1200" dirty="0">
                <a:solidFill>
                  <a:srgbClr val="333C46"/>
                </a:solidFill>
                <a:effectLst/>
                <a:latin typeface="Arial" panose="020B0604020202020204" pitchFamily="34" charset="0"/>
                <a:ea typeface="+mn-ea"/>
                <a:cs typeface="Arial" panose="020B0604020202020204" pitchFamily="34" charset="0"/>
              </a:rPr>
              <a:t>To add an image or shape:</a:t>
            </a:r>
          </a:p>
          <a:p>
            <a:pPr marL="285750" indent="-285750">
              <a:lnSpc>
                <a:spcPct val="100000"/>
              </a:lnSpc>
              <a:spcAft>
                <a:spcPts val="60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and copy an existing example onto a new slide</a:t>
            </a:r>
          </a:p>
          <a:p>
            <a:pPr marL="285750" indent="-285750">
              <a:lnSpc>
                <a:spcPct val="100000"/>
              </a:lnSpc>
              <a:spcAft>
                <a:spcPts val="60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edit image or fill colour.</a:t>
            </a:r>
          </a:p>
          <a:p>
            <a:pPr marL="285750" indent="-285750">
              <a:lnSpc>
                <a:spcPct val="100000"/>
              </a:lnSpc>
              <a:spcAft>
                <a:spcPts val="600"/>
              </a:spcAft>
              <a:buFont typeface="Arial" panose="020B0604020202020204" pitchFamily="34" charset="0"/>
              <a:buChar char="•"/>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To change an image, select the object and right-click to bring up the shortcut menu and select:</a:t>
            </a:r>
          </a:p>
          <a:p>
            <a:pPr marL="285750" indent="-285750">
              <a:lnSpc>
                <a:spcPct val="100000"/>
              </a:lnSpc>
              <a:spcAft>
                <a:spcPts val="600"/>
              </a:spcAft>
              <a:buFont typeface="Arial" panose="020B0604020202020204" pitchFamily="34" charset="0"/>
              <a:buChar char="•"/>
            </a:pPr>
            <a:r>
              <a:rPr lang="en-GB" sz="1550" b="1" kern="1200" dirty="0">
                <a:solidFill>
                  <a:srgbClr val="333C46"/>
                </a:solidFill>
                <a:effectLst/>
                <a:latin typeface="Arial" panose="020B0604020202020204" pitchFamily="34" charset="0"/>
                <a:ea typeface="+mn-ea"/>
                <a:cs typeface="Arial" panose="020B0604020202020204" pitchFamily="34" charset="0"/>
              </a:rPr>
              <a:t>Either</a:t>
            </a:r>
            <a:r>
              <a:rPr lang="en-GB" sz="1550" b="0" kern="1200" dirty="0">
                <a:solidFill>
                  <a:srgbClr val="333C46"/>
                </a:solidFill>
                <a:effectLst/>
                <a:latin typeface="Arial" panose="020B0604020202020204" pitchFamily="34" charset="0"/>
                <a:ea typeface="+mn-ea"/>
                <a:cs typeface="Arial" panose="020B0604020202020204" pitchFamily="34" charset="0"/>
              </a:rPr>
              <a:t> ‘Change Picture’ and browse for a new image.</a:t>
            </a:r>
          </a:p>
          <a:p>
            <a:pPr marL="285750" indent="-285750">
              <a:lnSpc>
                <a:spcPct val="100000"/>
              </a:lnSpc>
              <a:spcAft>
                <a:spcPts val="600"/>
              </a:spcAft>
              <a:buFont typeface="Arial" panose="020B0604020202020204" pitchFamily="34" charset="0"/>
              <a:buChar char="•"/>
            </a:pPr>
            <a:r>
              <a:rPr lang="en-GB" sz="1550" b="1" kern="1200" dirty="0">
                <a:solidFill>
                  <a:srgbClr val="333C46"/>
                </a:solidFill>
                <a:effectLst/>
                <a:latin typeface="Arial" panose="020B0604020202020204" pitchFamily="34" charset="0"/>
                <a:ea typeface="+mn-ea"/>
                <a:cs typeface="Arial" panose="020B0604020202020204" pitchFamily="34" charset="0"/>
              </a:rPr>
              <a:t>Or</a:t>
            </a:r>
            <a:r>
              <a:rPr lang="en-GB" sz="1550" b="0" kern="1200" dirty="0">
                <a:solidFill>
                  <a:srgbClr val="333C46"/>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550" b="0" kern="1200" dirty="0">
                <a:solidFill>
                  <a:srgbClr val="333C46"/>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a:lnSpc>
                <a:spcPct val="100000"/>
              </a:lnSpc>
              <a:spcAft>
                <a:spcPts val="600"/>
              </a:spcAft>
            </a:pPr>
            <a:r>
              <a:rPr lang="en-GB" sz="1550" b="0" kern="1200" dirty="0">
                <a:solidFill>
                  <a:srgbClr val="333C46"/>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550" b="1" kern="1200" dirty="0">
                <a:solidFill>
                  <a:srgbClr val="333C46"/>
                </a:solidFill>
                <a:effectLst/>
                <a:latin typeface="Arial" panose="020B0604020202020204" pitchFamily="34" charset="0"/>
                <a:ea typeface="+mn-ea"/>
                <a:cs typeface="Arial" panose="020B0604020202020204" pitchFamily="34" charset="0"/>
              </a:rPr>
              <a:t>Either</a:t>
            </a:r>
            <a:r>
              <a:rPr lang="en-GB" sz="1550" b="0" kern="1200" dirty="0">
                <a:solidFill>
                  <a:srgbClr val="333C46"/>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550" b="1" kern="1200" dirty="0">
                <a:solidFill>
                  <a:srgbClr val="333C46"/>
                </a:solidFill>
                <a:effectLst/>
                <a:latin typeface="Arial" panose="020B0604020202020204" pitchFamily="34" charset="0"/>
                <a:ea typeface="+mn-ea"/>
                <a:cs typeface="Arial" panose="020B0604020202020204" pitchFamily="34" charset="0"/>
              </a:rPr>
              <a:t>Or </a:t>
            </a:r>
            <a:r>
              <a:rPr lang="en-GB" sz="1550" b="0" kern="1200" dirty="0">
                <a:solidFill>
                  <a:srgbClr val="333C46"/>
                </a:solidFill>
                <a:effectLst/>
                <a:latin typeface="Arial" panose="020B0604020202020204" pitchFamily="34" charset="0"/>
                <a:ea typeface="+mn-ea"/>
                <a:cs typeface="Arial" panose="020B0604020202020204" pitchFamily="34" charset="0"/>
              </a:rPr>
              <a:t>use the ‘Eyedropper’ formatting tool</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D82FF5FC-EF58-9D41-AE99-094CBCF58F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28"/>
          <a:stretch/>
        </p:blipFill>
        <p:spPr>
          <a:xfrm>
            <a:off x="8750501" y="3187528"/>
            <a:ext cx="1335939" cy="2965622"/>
          </a:xfrm>
          <a:prstGeom prst="rect">
            <a:avLst/>
          </a:prstGeom>
          <a:blipFill>
            <a:blip r:embed="rId3"/>
            <a:tile tx="0" ty="0" sx="100000" sy="100000" flip="none" algn="tl"/>
          </a:blipFill>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34C69F4-B148-C947-A22D-F72FD1DAD7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9313" y="2263060"/>
            <a:ext cx="1787913" cy="3892319"/>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5A0B2733-962F-EB42-BD77-DEDCE486B632}"/>
              </a:ext>
            </a:extLst>
          </p:cNvPr>
          <p:cNvSpPr txBox="1"/>
          <p:nvPr userDrawn="1"/>
        </p:nvSpPr>
        <p:spPr>
          <a:xfrm>
            <a:off x="10087282" y="1840334"/>
            <a:ext cx="92721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Fill and line</a:t>
            </a:r>
          </a:p>
        </p:txBody>
      </p:sp>
      <p:sp>
        <p:nvSpPr>
          <p:cNvPr id="21" name="TextBox 20">
            <a:extLst>
              <a:ext uri="{FF2B5EF4-FFF2-40B4-BE49-F238E27FC236}">
                <a16:creationId xmlns:a16="http://schemas.microsoft.com/office/drawing/2014/main" id="{C0BD761E-DC59-6047-A676-B50173B949DE}"/>
              </a:ext>
            </a:extLst>
          </p:cNvPr>
          <p:cNvSpPr txBox="1"/>
          <p:nvPr userDrawn="1"/>
        </p:nvSpPr>
        <p:spPr>
          <a:xfrm>
            <a:off x="10727431" y="1994200"/>
            <a:ext cx="69078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Effects</a:t>
            </a:r>
          </a:p>
        </p:txBody>
      </p:sp>
      <p:sp>
        <p:nvSpPr>
          <p:cNvPr id="22" name="TextBox 21">
            <a:extLst>
              <a:ext uri="{FF2B5EF4-FFF2-40B4-BE49-F238E27FC236}">
                <a16:creationId xmlns:a16="http://schemas.microsoft.com/office/drawing/2014/main" id="{8CEA70B3-891C-5048-9FE8-95866381D1B7}"/>
              </a:ext>
            </a:extLst>
          </p:cNvPr>
          <p:cNvSpPr txBox="1"/>
          <p:nvPr userDrawn="1"/>
        </p:nvSpPr>
        <p:spPr>
          <a:xfrm>
            <a:off x="11226431" y="1841148"/>
            <a:ext cx="103536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Size, position and Alt text</a:t>
            </a:r>
          </a:p>
        </p:txBody>
      </p:sp>
      <p:sp>
        <p:nvSpPr>
          <p:cNvPr id="23" name="TextBox 22">
            <a:extLst>
              <a:ext uri="{FF2B5EF4-FFF2-40B4-BE49-F238E27FC236}">
                <a16:creationId xmlns:a16="http://schemas.microsoft.com/office/drawing/2014/main" id="{1EDE3CE8-7B4C-DB45-970D-176C948F539B}"/>
              </a:ext>
            </a:extLst>
          </p:cNvPr>
          <p:cNvSpPr txBox="1"/>
          <p:nvPr userDrawn="1"/>
        </p:nvSpPr>
        <p:spPr>
          <a:xfrm>
            <a:off x="11424532" y="2347552"/>
            <a:ext cx="83052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Picture corrections</a:t>
            </a:r>
          </a:p>
        </p:txBody>
      </p:sp>
      <p:cxnSp>
        <p:nvCxnSpPr>
          <p:cNvPr id="24" name="Straight Connector 23">
            <a:extLst>
              <a:ext uri="{FF2B5EF4-FFF2-40B4-BE49-F238E27FC236}">
                <a16:creationId xmlns:a16="http://schemas.microsoft.com/office/drawing/2014/main" id="{5E32CA64-FF9E-2F4B-861E-BF18C91982C8}"/>
              </a:ext>
            </a:extLst>
          </p:cNvPr>
          <p:cNvCxnSpPr>
            <a:cxnSpLocks/>
          </p:cNvCxnSpPr>
          <p:nvPr userDrawn="1"/>
        </p:nvCxnSpPr>
        <p:spPr>
          <a:xfrm flipH="1">
            <a:off x="11129755" y="2547607"/>
            <a:ext cx="483657" cy="14353"/>
          </a:xfrm>
          <a:prstGeom prst="line">
            <a:avLst/>
          </a:prstGeom>
          <a:noFill/>
          <a:ln w="6350" cap="flat" cmpd="sng" algn="ctr">
            <a:solidFill>
              <a:srgbClr val="3F6578"/>
            </a:solidFill>
            <a:prstDash val="solid"/>
            <a:miter lim="800000"/>
          </a:ln>
          <a:effectLst/>
        </p:spPr>
      </p:cxnSp>
      <p:cxnSp>
        <p:nvCxnSpPr>
          <p:cNvPr id="25" name="Straight Connector 24">
            <a:extLst>
              <a:ext uri="{FF2B5EF4-FFF2-40B4-BE49-F238E27FC236}">
                <a16:creationId xmlns:a16="http://schemas.microsoft.com/office/drawing/2014/main" id="{CADA84C9-0637-674A-A84A-698FF1261653}"/>
              </a:ext>
            </a:extLst>
          </p:cNvPr>
          <p:cNvCxnSpPr>
            <a:cxnSpLocks/>
          </p:cNvCxnSpPr>
          <p:nvPr userDrawn="1"/>
        </p:nvCxnSpPr>
        <p:spPr>
          <a:xfrm flipH="1">
            <a:off x="10614205" y="2226105"/>
            <a:ext cx="260658" cy="244721"/>
          </a:xfrm>
          <a:prstGeom prst="line">
            <a:avLst/>
          </a:prstGeom>
          <a:noFill/>
          <a:ln w="6350" cap="flat" cmpd="sng" algn="ctr">
            <a:solidFill>
              <a:srgbClr val="3F6578"/>
            </a:solidFill>
            <a:prstDash val="solid"/>
            <a:miter lim="800000"/>
          </a:ln>
          <a:effectLst/>
        </p:spPr>
      </p:cxnSp>
      <p:cxnSp>
        <p:nvCxnSpPr>
          <p:cNvPr id="26" name="Straight Connector 25">
            <a:extLst>
              <a:ext uri="{FF2B5EF4-FFF2-40B4-BE49-F238E27FC236}">
                <a16:creationId xmlns:a16="http://schemas.microsoft.com/office/drawing/2014/main" id="{B7C34B20-DFE1-F341-9710-BC863F680271}"/>
              </a:ext>
            </a:extLst>
          </p:cNvPr>
          <p:cNvCxnSpPr>
            <a:cxnSpLocks/>
          </p:cNvCxnSpPr>
          <p:nvPr userDrawn="1"/>
        </p:nvCxnSpPr>
        <p:spPr>
          <a:xfrm flipH="1">
            <a:off x="10391168" y="2041203"/>
            <a:ext cx="46841" cy="426303"/>
          </a:xfrm>
          <a:prstGeom prst="line">
            <a:avLst/>
          </a:prstGeom>
          <a:noFill/>
          <a:ln w="6350" cap="flat" cmpd="sng" algn="ctr">
            <a:solidFill>
              <a:srgbClr val="3F6578"/>
            </a:solidFill>
            <a:prstDash val="solid"/>
            <a:miter lim="800000"/>
          </a:ln>
          <a:effectLst/>
        </p:spPr>
      </p:cxnSp>
      <p:pic>
        <p:nvPicPr>
          <p:cNvPr id="27" name="Picture 26">
            <a:extLst>
              <a:ext uri="{FF2B5EF4-FFF2-40B4-BE49-F238E27FC236}">
                <a16:creationId xmlns:a16="http://schemas.microsoft.com/office/drawing/2014/main" id="{50DDFCB3-FEDF-0242-881C-DEBB85F1F5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50501" y="1586189"/>
            <a:ext cx="1335940" cy="1425545"/>
          </a:xfrm>
          <a:prstGeom prst="rect">
            <a:avLst/>
          </a:prstGeom>
          <a:effectLst>
            <a:outerShdw blurRad="50800" dist="38100" dir="2700000" algn="tl" rotWithShape="0">
              <a:prstClr val="black">
                <a:alpha val="40000"/>
              </a:prstClr>
            </a:outerShdw>
          </a:effectLst>
        </p:spPr>
      </p:pic>
      <p:cxnSp>
        <p:nvCxnSpPr>
          <p:cNvPr id="28" name="Straight Connector 27">
            <a:extLst>
              <a:ext uri="{FF2B5EF4-FFF2-40B4-BE49-F238E27FC236}">
                <a16:creationId xmlns:a16="http://schemas.microsoft.com/office/drawing/2014/main" id="{38CA73FB-32C7-C949-B461-C9D5901B9488}"/>
              </a:ext>
            </a:extLst>
          </p:cNvPr>
          <p:cNvCxnSpPr>
            <a:cxnSpLocks/>
          </p:cNvCxnSpPr>
          <p:nvPr userDrawn="1"/>
        </p:nvCxnSpPr>
        <p:spPr>
          <a:xfrm flipH="1">
            <a:off x="10848234" y="2132648"/>
            <a:ext cx="523349" cy="346503"/>
          </a:xfrm>
          <a:prstGeom prst="line">
            <a:avLst/>
          </a:prstGeom>
          <a:noFill/>
          <a:ln w="6350" cap="flat" cmpd="sng" algn="ctr">
            <a:solidFill>
              <a:srgbClr val="3F6578"/>
            </a:solidFill>
            <a:prstDash val="solid"/>
            <a:miter lim="800000"/>
          </a:ln>
          <a:effectLst/>
        </p:spPr>
      </p:cxnSp>
      <p:sp>
        <p:nvSpPr>
          <p:cNvPr id="29" name="Title 5">
            <a:extLst>
              <a:ext uri="{FF2B5EF4-FFF2-40B4-BE49-F238E27FC236}">
                <a16:creationId xmlns:a16="http://schemas.microsoft.com/office/drawing/2014/main" id="{6FA07077-39DD-0B48-BC42-F6A626A8F20E}"/>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Images, shapes and background fills </a:t>
            </a:r>
          </a:p>
        </p:txBody>
      </p:sp>
      <p:sp>
        <p:nvSpPr>
          <p:cNvPr id="43" name="Rectangle 42">
            <a:extLst>
              <a:ext uri="{FF2B5EF4-FFF2-40B4-BE49-F238E27FC236}">
                <a16:creationId xmlns:a16="http://schemas.microsoft.com/office/drawing/2014/main" id="{46709856-4971-7644-B9AC-F5F5A4013BA3}"/>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536940164"/>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uidance slide 5 - Misc">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5" name="Text Placeholder 2">
            <a:extLst>
              <a:ext uri="{FF2B5EF4-FFF2-40B4-BE49-F238E27FC236}">
                <a16:creationId xmlns:a16="http://schemas.microsoft.com/office/drawing/2014/main" id="{5A839531-9743-F944-832D-F9D2B2BF7979}"/>
              </a:ext>
            </a:extLst>
          </p:cNvPr>
          <p:cNvSpPr txBox="1">
            <a:spLocks/>
          </p:cNvSpPr>
          <p:nvPr userDrawn="1"/>
        </p:nvSpPr>
        <p:spPr>
          <a:xfrm>
            <a:off x="473212" y="1385390"/>
            <a:ext cx="6013314" cy="4947499"/>
          </a:xfrm>
          <a:prstGeom prst="rect">
            <a:avLst/>
          </a:prstGeom>
          <a:noFill/>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View or hide guidance </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the slide and right-click the mouse button</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‘Format Background’</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In the pop-up window (see image right), tick ‘Hide background graphics’</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Untick to view.</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p>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Tables, charts, graphs and SmartArt </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Only use the 6 MOD muted colours (in ‘Theme Colours’).</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1" kern="1200" dirty="0">
                <a:solidFill>
                  <a:srgbClr val="FF8200"/>
                </a:solidFill>
                <a:effectLst/>
                <a:latin typeface="Arial" panose="020B0604020202020204" pitchFamily="34" charset="0"/>
                <a:ea typeface="+mn-ea"/>
                <a:cs typeface="Arial" panose="020B0604020202020204" pitchFamily="34" charset="0"/>
              </a:rPr>
              <a:t>Changing the security marking and footer text</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Use ‘Replace’ tool available from the ‘Home’ tab.</a:t>
            </a:r>
          </a:p>
          <a:p>
            <a:pPr>
              <a:lnSpc>
                <a:spcPct val="100000"/>
              </a:lnSpc>
              <a:spcAft>
                <a:spcPts val="0"/>
              </a:spcAft>
            </a:pP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1" kern="1200" dirty="0">
                <a:solidFill>
                  <a:srgbClr val="FF8200"/>
                </a:solidFill>
                <a:effectLst/>
                <a:latin typeface="Arial" panose="020B0604020202020204" pitchFamily="34" charset="0"/>
                <a:ea typeface="+mn-ea"/>
                <a:cs typeface="Arial" panose="020B0604020202020204" pitchFamily="34" charset="0"/>
              </a:rPr>
              <a:t>Reducing document size</a:t>
            </a: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To keep overall presentation file size manageable, be aware of image file sizes. Ideally images should be under 1Mb. </a:t>
            </a:r>
            <a:endParaRPr kumimoji="0" lang="en-GB" sz="18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373D938C-008D-F24C-8333-8692C6E92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5804" y="1429555"/>
            <a:ext cx="4092771" cy="3865395"/>
          </a:xfrm>
          <a:prstGeom prst="rect">
            <a:avLst/>
          </a:prstGeom>
          <a:effectLst>
            <a:outerShdw blurRad="50800" dist="38100" dir="2700000" algn="tl" rotWithShape="0">
              <a:prstClr val="black">
                <a:alpha val="40000"/>
              </a:prstClr>
            </a:outerShdw>
          </a:effectLst>
        </p:spPr>
      </p:pic>
      <p:sp>
        <p:nvSpPr>
          <p:cNvPr id="19" name="Title 5">
            <a:extLst>
              <a:ext uri="{FF2B5EF4-FFF2-40B4-BE49-F238E27FC236}">
                <a16:creationId xmlns:a16="http://schemas.microsoft.com/office/drawing/2014/main" id="{273444B6-4016-9145-85BC-B7FB484E3CDE}"/>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p:txBody>
      </p:sp>
      <p:sp>
        <p:nvSpPr>
          <p:cNvPr id="20" name="Rectangle 19">
            <a:extLst>
              <a:ext uri="{FF2B5EF4-FFF2-40B4-BE49-F238E27FC236}">
                <a16:creationId xmlns:a16="http://schemas.microsoft.com/office/drawing/2014/main" id="{BAD889D3-3847-7F46-B1F7-BEFB77CB4CC0}"/>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451823240"/>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option 2">
    <p:bg>
      <p:bgPr>
        <a:blipFill dpi="0" rotWithShape="1">
          <a:blip r:embed="rId2">
            <a:lum/>
          </a:blip>
          <a:srcRect/>
          <a:stretch>
            <a:fillRect t="-7000" b="-6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35750B-EAB7-40A1-93B2-633A3D56A041}"/>
              </a:ext>
            </a:extLst>
          </p:cNvPr>
          <p:cNvSpPr/>
          <p:nvPr userDrawn="1"/>
        </p:nvSpPr>
        <p:spPr>
          <a:xfrm>
            <a:off x="0" y="0"/>
            <a:ext cx="12192000" cy="6858000"/>
          </a:xfrm>
          <a:prstGeom prst="rect">
            <a:avLst/>
          </a:prstGeom>
          <a:solidFill>
            <a:schemeClr val="tx1">
              <a:alpha val="8470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7" title="Client logo placeholder">
            <a:extLst>
              <a:ext uri="{FF2B5EF4-FFF2-40B4-BE49-F238E27FC236}">
                <a16:creationId xmlns:a16="http://schemas.microsoft.com/office/drawing/2014/main" id="{5173D73D-8B41-41AA-A6FD-1D661CD3CED1}"/>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dirty="0"/>
              <a:t>Partner/sponsor logo</a:t>
            </a:r>
          </a:p>
        </p:txBody>
      </p:sp>
      <p:sp>
        <p:nvSpPr>
          <p:cNvPr id="21" name="TextBox 20">
            <a:extLst>
              <a:ext uri="{FF2B5EF4-FFF2-40B4-BE49-F238E27FC236}">
                <a16:creationId xmlns:a16="http://schemas.microsoft.com/office/drawing/2014/main" id="{E4A1EFAA-9D32-42B4-B002-C891B7B2794D}"/>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22" name="Date Placeholder 1">
            <a:extLst>
              <a:ext uri="{FF2B5EF4-FFF2-40B4-BE49-F238E27FC236}">
                <a16:creationId xmlns:a16="http://schemas.microsoft.com/office/drawing/2014/main" id="{53F10D2B-62D2-48DE-B217-DE0192B3EEAC}"/>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dirty="0"/>
              <a:t>Month YYYY</a:t>
            </a:r>
          </a:p>
        </p:txBody>
      </p:sp>
      <p:sp>
        <p:nvSpPr>
          <p:cNvPr id="24" name="Text Placeholder 3">
            <a:extLst>
              <a:ext uri="{FF2B5EF4-FFF2-40B4-BE49-F238E27FC236}">
                <a16:creationId xmlns:a16="http://schemas.microsoft.com/office/drawing/2014/main" id="{D480880D-4272-4D72-81E5-E6663E7FAF94}"/>
              </a:ext>
            </a:extLst>
          </p:cNvPr>
          <p:cNvSpPr>
            <a:spLocks noGrp="1"/>
          </p:cNvSpPr>
          <p:nvPr>
            <p:ph type="body" sz="quarter" idx="11" hasCustomPrompt="1"/>
          </p:nvPr>
        </p:nvSpPr>
        <p:spPr>
          <a:xfrm>
            <a:off x="360000" y="5831470"/>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Subtitle</a:t>
            </a:r>
            <a:endParaRPr lang="en-GB" dirty="0"/>
          </a:p>
        </p:txBody>
      </p:sp>
      <p:sp>
        <p:nvSpPr>
          <p:cNvPr id="25" name="Text Placeholder 2">
            <a:extLst>
              <a:ext uri="{FF2B5EF4-FFF2-40B4-BE49-F238E27FC236}">
                <a16:creationId xmlns:a16="http://schemas.microsoft.com/office/drawing/2014/main" id="{F451E1C9-ECFF-4AE1-B520-EC1BEAEB0FD1}"/>
              </a:ext>
            </a:extLst>
          </p:cNvPr>
          <p:cNvSpPr>
            <a:spLocks noGrp="1"/>
          </p:cNvSpPr>
          <p:nvPr>
            <p:ph type="body" sz="quarter" idx="10" hasCustomPrompt="1"/>
          </p:nvPr>
        </p:nvSpPr>
        <p:spPr>
          <a:xfrm>
            <a:off x="360000" y="4463469"/>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Title goes here</a:t>
            </a:r>
          </a:p>
        </p:txBody>
      </p:sp>
      <p:sp>
        <p:nvSpPr>
          <p:cNvPr id="8" name="Footer Placeholder 6">
            <a:extLst>
              <a:ext uri="{FF2B5EF4-FFF2-40B4-BE49-F238E27FC236}">
                <a16:creationId xmlns:a16="http://schemas.microsoft.com/office/drawing/2014/main" id="{5453D8D0-A2A9-460A-8FE6-9936AE41B93B}"/>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0" name="Rectangle 9">
            <a:extLst>
              <a:ext uri="{FF2B5EF4-FFF2-40B4-BE49-F238E27FC236}">
                <a16:creationId xmlns:a16="http://schemas.microsoft.com/office/drawing/2014/main" id="{61F575D5-7143-F143-9E5E-E8551DBD81F8}"/>
              </a:ext>
            </a:extLst>
          </p:cNvPr>
          <p:cNvSpPr/>
          <p:nvPr userDrawn="1"/>
        </p:nvSpPr>
        <p:spPr>
          <a:xfrm>
            <a:off x="12518503" y="0"/>
            <a:ext cx="2487122" cy="714041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457200" marR="0" lvl="1"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7426878"/>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483" userDrawn="1">
          <p15:clr>
            <a:srgbClr val="FBAE40"/>
          </p15:clr>
        </p15:guide>
        <p15:guide id="3" pos="72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uidance slide 6 - Misc">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8" name="Text Placeholder 2">
            <a:extLst>
              <a:ext uri="{FF2B5EF4-FFF2-40B4-BE49-F238E27FC236}">
                <a16:creationId xmlns:a16="http://schemas.microsoft.com/office/drawing/2014/main" id="{57506B68-9ED4-734B-B56D-AC3BEDA6CFAA}"/>
              </a:ext>
            </a:extLst>
          </p:cNvPr>
          <p:cNvSpPr txBox="1">
            <a:spLocks/>
          </p:cNvSpPr>
          <p:nvPr userDrawn="1"/>
        </p:nvSpPr>
        <p:spPr>
          <a:xfrm>
            <a:off x="360000" y="1391101"/>
            <a:ext cx="6126525" cy="4861276"/>
          </a:xfrm>
          <a:prstGeom prst="rect">
            <a:avLst/>
          </a:prstGeom>
          <a:noFill/>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Footer and slide numbers</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If the footer and slide number are missing;</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‘Insert’</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‘Header and Footer’ </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Tick the ‘Slide number’ and ‘Footer’ boxes</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‘Apply’</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See the ‘Header and Footer’ image. </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p>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Using the eyedropper tool </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When formatting a shape or line, you will see the ‘Theme Colours’ menu. </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the ‘Eyedropper’ tool</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Your cursor will become an eyedropper</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a colour onscreen to recolour your shape</a:t>
            </a:r>
          </a:p>
          <a:p>
            <a:pPr marL="0" indent="0">
              <a:lnSpc>
                <a:spcPct val="100000"/>
              </a:lnSpc>
              <a:spcAft>
                <a:spcPts val="0"/>
              </a:spcAft>
              <a:buFont typeface="Arial" panose="020B0604020202020204" pitchFamily="34" charset="0"/>
              <a:buNone/>
            </a:pPr>
            <a:r>
              <a:rPr lang="en-GB" sz="1550" b="0" kern="1200" dirty="0">
                <a:solidFill>
                  <a:srgbClr val="333C46"/>
                </a:solidFill>
                <a:effectLst/>
                <a:latin typeface="Arial" panose="020B0604020202020204" pitchFamily="34" charset="0"/>
                <a:ea typeface="+mn-ea"/>
                <a:cs typeface="Arial" panose="020B0604020202020204" pitchFamily="34" charset="0"/>
              </a:rPr>
              <a:t>This ensures MOD bright or muted colours are correctly used. See example (right) where title background has been selected.</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p>
        </p:txBody>
      </p:sp>
      <p:pic>
        <p:nvPicPr>
          <p:cNvPr id="9" name="Picture 8">
            <a:extLst>
              <a:ext uri="{FF2B5EF4-FFF2-40B4-BE49-F238E27FC236}">
                <a16:creationId xmlns:a16="http://schemas.microsoft.com/office/drawing/2014/main" id="{6070A1CC-3734-9748-AEED-EDB712420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6274" y="958498"/>
            <a:ext cx="4102301" cy="260935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B6157663-7102-FE44-9DBD-E78C5870E2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5804" y="3676588"/>
            <a:ext cx="4092771" cy="2181287"/>
          </a:xfrm>
          <a:prstGeom prst="rect">
            <a:avLst/>
          </a:prstGeom>
        </p:spPr>
      </p:pic>
      <p:sp>
        <p:nvSpPr>
          <p:cNvPr id="13" name="Title 5">
            <a:extLst>
              <a:ext uri="{FF2B5EF4-FFF2-40B4-BE49-F238E27FC236}">
                <a16:creationId xmlns:a16="http://schemas.microsoft.com/office/drawing/2014/main" id="{89DDDB41-9C0E-4C44-ADAD-DDECBD29F971}"/>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p:txBody>
      </p:sp>
      <p:sp>
        <p:nvSpPr>
          <p:cNvPr id="14" name="Rectangle 13">
            <a:extLst>
              <a:ext uri="{FF2B5EF4-FFF2-40B4-BE49-F238E27FC236}">
                <a16:creationId xmlns:a16="http://schemas.microsoft.com/office/drawing/2014/main" id="{CC88BEE7-D342-3D4D-8A70-14E02AFE4F5C}"/>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56782918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ar Cover slide">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1CF98E7-22D9-4DE9-A5B0-8DBEF95CADDB}"/>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13" name="Text Placeholder 3">
            <a:extLst>
              <a:ext uri="{FF2B5EF4-FFF2-40B4-BE49-F238E27FC236}">
                <a16:creationId xmlns:a16="http://schemas.microsoft.com/office/drawing/2014/main" id="{A7E35C54-EB32-47C3-8CA9-BF921B30B689}"/>
              </a:ext>
            </a:extLst>
          </p:cNvPr>
          <p:cNvSpPr>
            <a:spLocks noGrp="1"/>
          </p:cNvSpPr>
          <p:nvPr>
            <p:ph idx="1" hasCustomPrompt="1"/>
          </p:nvPr>
        </p:nvSpPr>
        <p:spPr>
          <a:xfrm>
            <a:off x="359999" y="2160000"/>
            <a:ext cx="11484997" cy="3636000"/>
          </a:xfrm>
          <a:prstGeom prst="rect">
            <a:avLst/>
          </a:prstGeom>
        </p:spPr>
        <p:txBody>
          <a:bodyPr vert="horz" lIns="0" tIns="0" rIns="0" bIns="0" rtlCol="0" anchor="b" anchorCtr="0">
            <a:noAutofit/>
          </a:bodyPr>
          <a:lstStyle>
            <a:lvl1pPr marL="0" indent="0">
              <a:buFontTx/>
              <a:buNone/>
              <a:defRPr>
                <a:solidFill>
                  <a:schemeClr val="bg1"/>
                </a:solidFill>
              </a:defRPr>
            </a:lvl1pPr>
          </a:lstStyle>
          <a:p>
            <a:pPr lvl="0"/>
            <a:r>
              <a:rPr lang="en-US" dirty="0"/>
              <a:t>[Rear cover slide - Add contact details]</a:t>
            </a:r>
          </a:p>
          <a:p>
            <a:pPr lvl="0"/>
            <a:endParaRPr lang="en-US" dirty="0"/>
          </a:p>
          <a:p>
            <a:pPr lvl="0"/>
            <a:r>
              <a:rPr lang="en-US" dirty="0"/>
              <a:t>[Add copyright details if applicable]</a:t>
            </a:r>
          </a:p>
        </p:txBody>
      </p:sp>
      <p:sp>
        <p:nvSpPr>
          <p:cNvPr id="4" name="Footer Placeholder 6">
            <a:extLst>
              <a:ext uri="{FF2B5EF4-FFF2-40B4-BE49-F238E27FC236}">
                <a16:creationId xmlns:a16="http://schemas.microsoft.com/office/drawing/2014/main" id="{A0FB387A-87C2-4489-9F64-7780BEAD93F4}"/>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5" name="Rectangle 4">
            <a:extLst>
              <a:ext uri="{FF2B5EF4-FFF2-40B4-BE49-F238E27FC236}">
                <a16:creationId xmlns:a16="http://schemas.microsoft.com/office/drawing/2014/main" id="{32F9CE77-8643-8742-BF7A-5D17FECCB163}"/>
              </a:ext>
            </a:extLst>
          </p:cNvPr>
          <p:cNvSpPr/>
          <p:nvPr userDrawn="1"/>
        </p:nvSpPr>
        <p:spPr>
          <a:xfrm>
            <a:off x="12349038" y="140117"/>
            <a:ext cx="2487122" cy="714041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4475820"/>
      </p:ext>
    </p:extLst>
  </p:cSld>
  <p:clrMapOvr>
    <a:masterClrMapping/>
  </p:clrMapOvr>
  <p:extLst>
    <p:ext uri="{DCECCB84-F9BA-43D5-87BE-67443E8EF086}">
      <p15:sldGuideLst xmlns:p15="http://schemas.microsoft.com/office/powerpoint/2012/main">
        <p15:guide id="0" orient="horz" pos="890">
          <p15:clr>
            <a:srgbClr val="FBAE40"/>
          </p15:clr>
        </p15:guide>
        <p15:guide id="1" pos="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solidFill>
          <a:schemeClr val="bg1"/>
        </a:solidFill>
        <a:effectLst/>
      </p:bgPr>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6E08EF7-CE72-49B9-B45C-0BD4EBB632A5}"/>
              </a:ext>
            </a:extLst>
          </p:cNvPr>
          <p:cNvSpPr>
            <a:spLocks noGrp="1"/>
          </p:cNvSpPr>
          <p:nvPr>
            <p:ph type="body" sz="quarter" idx="11" hasCustomPrompt="1"/>
          </p:nvPr>
        </p:nvSpPr>
        <p:spPr>
          <a:xfrm>
            <a:off x="7093309" y="5440874"/>
            <a:ext cx="4716825"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dirty="0"/>
              <a:t>accent </a:t>
            </a:r>
            <a:r>
              <a:rPr lang="en-US" dirty="0" err="1"/>
              <a:t>colour</a:t>
            </a:r>
            <a:endParaRPr lang="en-GB" dirty="0"/>
          </a:p>
        </p:txBody>
      </p:sp>
      <p:sp>
        <p:nvSpPr>
          <p:cNvPr id="14" name="Text Placeholder 2">
            <a:extLst>
              <a:ext uri="{FF2B5EF4-FFF2-40B4-BE49-F238E27FC236}">
                <a16:creationId xmlns:a16="http://schemas.microsoft.com/office/drawing/2014/main" id="{5F3F0FC4-B0AF-4245-BA2B-06A370039AA2}"/>
              </a:ext>
            </a:extLst>
          </p:cNvPr>
          <p:cNvSpPr>
            <a:spLocks noGrp="1"/>
          </p:cNvSpPr>
          <p:nvPr>
            <p:ph type="body" sz="quarter" idx="10" hasCustomPrompt="1"/>
          </p:nvPr>
        </p:nvSpPr>
        <p:spPr>
          <a:xfrm>
            <a:off x="7093309" y="4243709"/>
            <a:ext cx="4716825"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Divider title</a:t>
            </a:r>
          </a:p>
        </p:txBody>
      </p:sp>
      <p:sp>
        <p:nvSpPr>
          <p:cNvPr id="4" name="Footer Placeholder 6">
            <a:extLst>
              <a:ext uri="{FF2B5EF4-FFF2-40B4-BE49-F238E27FC236}">
                <a16:creationId xmlns:a16="http://schemas.microsoft.com/office/drawing/2014/main" id="{D7104BE7-8154-4404-A4E8-E53056AF8E28}"/>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2" name="Slide Number Placeholder 1">
            <a:extLst>
              <a:ext uri="{FF2B5EF4-FFF2-40B4-BE49-F238E27FC236}">
                <a16:creationId xmlns:a16="http://schemas.microsoft.com/office/drawing/2014/main" id="{210F6998-2D0D-4E5D-A7F8-F5C3F7205A4B}"/>
              </a:ext>
            </a:extLst>
          </p:cNvPr>
          <p:cNvSpPr>
            <a:spLocks noGrp="1"/>
          </p:cNvSpPr>
          <p:nvPr>
            <p:ph type="sldNum" sz="quarter" idx="12"/>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6" name="Rectangle 5">
            <a:extLst>
              <a:ext uri="{FF2B5EF4-FFF2-40B4-BE49-F238E27FC236}">
                <a16:creationId xmlns:a16="http://schemas.microsoft.com/office/drawing/2014/main" id="{9A2182B7-D063-8840-B222-DB1AF77FDE7D}"/>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8169854"/>
      </p:ext>
    </p:extLst>
  </p:cSld>
  <p:clrMapOvr>
    <a:masterClrMapping/>
  </p:clrMapOvr>
  <p:extLst>
    <p:ext uri="{DCECCB84-F9BA-43D5-87BE-67443E8EF086}">
      <p15:sldGuideLst xmlns:p15="http://schemas.microsoft.com/office/powerpoint/2012/main">
        <p15:guide id="1" orient="horz" pos="867">
          <p15:clr>
            <a:srgbClr val="FBAE40"/>
          </p15:clr>
        </p15:guide>
        <p15:guide id="2" pos="4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sp>
        <p:nvSpPr>
          <p:cNvPr id="9" name="Text Placeholder 3"/>
          <p:cNvSpPr>
            <a:spLocks noGrp="1"/>
          </p:cNvSpPr>
          <p:nvPr>
            <p:ph type="body" sz="quarter" idx="11" hasCustomPrompt="1"/>
          </p:nvPr>
        </p:nvSpPr>
        <p:spPr>
          <a:xfrm>
            <a:off x="360000" y="4272874"/>
            <a:ext cx="4716825"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dirty="0"/>
              <a:t>Accent </a:t>
            </a:r>
            <a:r>
              <a:rPr lang="en-US" dirty="0" err="1"/>
              <a:t>colour</a:t>
            </a:r>
            <a:endParaRPr lang="en-GB" dirty="0"/>
          </a:p>
        </p:txBody>
      </p:sp>
      <p:sp>
        <p:nvSpPr>
          <p:cNvPr id="7" name="Text Placeholder 2"/>
          <p:cNvSpPr>
            <a:spLocks noGrp="1"/>
          </p:cNvSpPr>
          <p:nvPr>
            <p:ph type="body" sz="quarter" idx="10" hasCustomPrompt="1"/>
          </p:nvPr>
        </p:nvSpPr>
        <p:spPr>
          <a:xfrm>
            <a:off x="360000" y="3075709"/>
            <a:ext cx="4716825"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Divider title</a:t>
            </a:r>
          </a:p>
        </p:txBody>
      </p:sp>
      <p:sp>
        <p:nvSpPr>
          <p:cNvPr id="4" name="Footer Placeholder 6">
            <a:extLst>
              <a:ext uri="{FF2B5EF4-FFF2-40B4-BE49-F238E27FC236}">
                <a16:creationId xmlns:a16="http://schemas.microsoft.com/office/drawing/2014/main" id="{F66F5C58-F20F-4621-B429-5E16DEEAA3B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2" name="Slide Number Placeholder 1">
            <a:extLst>
              <a:ext uri="{FF2B5EF4-FFF2-40B4-BE49-F238E27FC236}">
                <a16:creationId xmlns:a16="http://schemas.microsoft.com/office/drawing/2014/main" id="{401EF2C4-5456-4534-940A-7FFFE523409C}"/>
              </a:ext>
            </a:extLst>
          </p:cNvPr>
          <p:cNvSpPr>
            <a:spLocks noGrp="1"/>
          </p:cNvSpPr>
          <p:nvPr>
            <p:ph type="sldNum" sz="quarter" idx="12"/>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6" name="Rectangle 5">
            <a:extLst>
              <a:ext uri="{FF2B5EF4-FFF2-40B4-BE49-F238E27FC236}">
                <a16:creationId xmlns:a16="http://schemas.microsoft.com/office/drawing/2014/main" id="{CE94DE6F-4492-4742-8102-DF6960E1B1F3}"/>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6399578"/>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solidFill>
          <a:srgbClr val="FFFFFF"/>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2809919" y="4443158"/>
            <a:ext cx="6841244"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dirty="0"/>
              <a:t>Second line in accent </a:t>
            </a:r>
            <a:r>
              <a:rPr lang="en-US" dirty="0" err="1"/>
              <a:t>colour</a:t>
            </a:r>
            <a:endParaRPr lang="en-GB" dirty="0"/>
          </a:p>
        </p:txBody>
      </p:sp>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2809919" y="3245993"/>
            <a:ext cx="6841244"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Divider title</a:t>
            </a:r>
          </a:p>
        </p:txBody>
      </p:sp>
      <p:sp>
        <p:nvSpPr>
          <p:cNvPr id="5" name="Footer Placeholder 6">
            <a:extLst>
              <a:ext uri="{FF2B5EF4-FFF2-40B4-BE49-F238E27FC236}">
                <a16:creationId xmlns:a16="http://schemas.microsoft.com/office/drawing/2014/main" id="{C504CFB1-3231-4178-ABB0-BF331DB0BEAA}"/>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2" name="Slide Number Placeholder 1">
            <a:extLst>
              <a:ext uri="{FF2B5EF4-FFF2-40B4-BE49-F238E27FC236}">
                <a16:creationId xmlns:a16="http://schemas.microsoft.com/office/drawing/2014/main" id="{A71DA89B-A3B2-432A-BBB4-ABCE4543C5E4}"/>
              </a:ext>
            </a:extLst>
          </p:cNvPr>
          <p:cNvSpPr>
            <a:spLocks noGrp="1"/>
          </p:cNvSpPr>
          <p:nvPr>
            <p:ph type="sldNum" sz="quarter" idx="14"/>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Rectangle 6">
            <a:extLst>
              <a:ext uri="{FF2B5EF4-FFF2-40B4-BE49-F238E27FC236}">
                <a16:creationId xmlns:a16="http://schemas.microsoft.com/office/drawing/2014/main" id="{99C41E3A-D27B-CD43-B215-6A70E8133C9E}"/>
              </a:ext>
            </a:extLst>
          </p:cNvPr>
          <p:cNvSpPr/>
          <p:nvPr userDrawn="1"/>
        </p:nvSpPr>
        <p:spPr>
          <a:xfrm>
            <a:off x="12349038" y="140117"/>
            <a:ext cx="2775138" cy="701730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(Triangle top left needs to stay as MoD Dark Grey)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Triangle top left needs to stay as MoD Dark Grey</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shape’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2414876"/>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7197" userDrawn="1">
          <p15:clr>
            <a:srgbClr val="FBAE40"/>
          </p15:clr>
        </p15:guide>
        <p15:guide id="3" pos="48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a:lvl1pPr>
          </a:lstStyle>
          <a:p>
            <a:r>
              <a:rPr lang="en-US" dirty="0"/>
              <a:t>Text only slide – 1 column</a:t>
            </a:r>
            <a:endParaRPr lang="en-GB" dirty="0"/>
          </a:p>
        </p:txBody>
      </p:sp>
      <p:sp>
        <p:nvSpPr>
          <p:cNvPr id="6" name="Text Placeholder 5"/>
          <p:cNvSpPr>
            <a:spLocks noGrp="1"/>
          </p:cNvSpPr>
          <p:nvPr>
            <p:ph type="body" sz="quarter" idx="12"/>
          </p:nvPr>
        </p:nvSpPr>
        <p:spPr>
          <a:xfrm>
            <a:off x="360000" y="2160000"/>
            <a:ext cx="11484000" cy="3636000"/>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220795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520000" cy="1039599"/>
          </a:xfrm>
          <a:prstGeom prst="rect">
            <a:avLst/>
          </a:prstGeom>
        </p:spPr>
        <p:txBody>
          <a:bodyPr/>
          <a:lstStyle>
            <a:lvl1pPr>
              <a:defRPr/>
            </a:lvl1pPr>
          </a:lstStyle>
          <a:p>
            <a:r>
              <a:rPr lang="en-US" dirty="0"/>
              <a:t>Text only slide – 2 column</a:t>
            </a:r>
            <a:endParaRPr lang="en-GB" dirty="0"/>
          </a:p>
        </p:txBody>
      </p:sp>
      <p:sp>
        <p:nvSpPr>
          <p:cNvPr id="6" name="Text Placeholder 5"/>
          <p:cNvSpPr>
            <a:spLocks noGrp="1"/>
          </p:cNvSpPr>
          <p:nvPr>
            <p:ph type="body" sz="quarter" idx="12" hasCustomPrompt="1"/>
          </p:nvPr>
        </p:nvSpPr>
        <p:spPr>
          <a:xfrm>
            <a:off x="360000" y="2160000"/>
            <a:ext cx="11520000" cy="3636000"/>
          </a:xfrm>
          <a:prstGeom prst="rect">
            <a:avLst/>
          </a:prstGeom>
        </p:spPr>
        <p:txBody>
          <a:bodyPr numCol="2"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2810295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075F7A-C9DC-A44F-B1F1-6778C962FC2F}"/>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1FFB85CE-2B3A-A646-B991-167CFB7B56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17" name="TextBox 16">
            <a:extLst>
              <a:ext uri="{FF2B5EF4-FFF2-40B4-BE49-F238E27FC236}">
                <a16:creationId xmlns:a16="http://schemas.microsoft.com/office/drawing/2014/main" id="{70D50FA4-C7D0-A344-AEE8-21A22F2C9DB4}"/>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862FBB5-48EE-A942-B3AC-DEF61464AC09}"/>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
        <p:nvSpPr>
          <p:cNvPr id="20" name="TextBox 19">
            <a:extLst>
              <a:ext uri="{FF2B5EF4-FFF2-40B4-BE49-F238E27FC236}">
                <a16:creationId xmlns:a16="http://schemas.microsoft.com/office/drawing/2014/main" id="{C01C8291-7F9D-3E47-A97E-05608088598E}"/>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097664D-70E2-B442-A971-4CB07C892991}"/>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58EB71D-2CC4-1C42-9629-88FFC23005E2}"/>
              </a:ext>
            </a:extLst>
          </p:cNvPr>
          <p:cNvSpPr txBox="1"/>
          <p:nvPr userDrawn="1"/>
        </p:nvSpPr>
        <p:spPr>
          <a:xfrm>
            <a:off x="9906000" y="6940964"/>
            <a:ext cx="2286000" cy="600164"/>
          </a:xfrm>
          <a:prstGeom prst="rect">
            <a:avLst/>
          </a:prstGeom>
          <a:noFill/>
        </p:spPr>
        <p:txBody>
          <a:bodyPr wrap="square" lIns="0" tIns="0" rIns="0" bIns="0" rtlCol="0">
            <a:spAutoFit/>
          </a:bodyPr>
          <a:lstStyle/>
          <a:p>
            <a:pPr marL="0" algn="l"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If you do not have a partner, please delete this partner logo placeholder. </a:t>
            </a:r>
            <a:endParaRPr lang="en-GB" sz="1300" i="0" kern="1200" dirty="0">
              <a:solidFill>
                <a:srgbClr val="0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1022782"/>
      </p:ext>
    </p:extLst>
  </p:cSld>
  <p:clrMap bg1="lt1" tx1="dk1" bg2="lt2" tx2="dk2" accent1="accent1" accent2="accent2" accent3="accent3" accent4="accent4" accent5="accent5" accent6="accent6" hlink="hlink" folHlink="folHlink"/>
  <p:sldLayoutIdLst>
    <p:sldLayoutId id="2147483690" r:id="rId1"/>
    <p:sldLayoutId id="2147483841" r:id="rId2"/>
    <p:sldLayoutId id="2147483779" r:id="rId3"/>
    <p:sldLayoutId id="2147483796"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Footer Placeholder 6">
            <a:extLst>
              <a:ext uri="{FF2B5EF4-FFF2-40B4-BE49-F238E27FC236}">
                <a16:creationId xmlns:a16="http://schemas.microsoft.com/office/drawing/2014/main" id="{053F3CD7-0E08-224F-B6A6-2ED36BF5184B}"/>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7" name="Slide Number Placeholder 2">
            <a:extLst>
              <a:ext uri="{FF2B5EF4-FFF2-40B4-BE49-F238E27FC236}">
                <a16:creationId xmlns:a16="http://schemas.microsoft.com/office/drawing/2014/main" id="{51BC312C-2FD0-624C-BDD1-4F0518C24495}"/>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8" name="TextBox 17">
            <a:extLst>
              <a:ext uri="{FF2B5EF4-FFF2-40B4-BE49-F238E27FC236}">
                <a16:creationId xmlns:a16="http://schemas.microsoft.com/office/drawing/2014/main" id="{B0F292E7-AC8D-564D-9E5F-424BEBBDCCB3}"/>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3AAB4F41-EAE4-0D48-938C-D60009AF6D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20" name="TextBox 19">
            <a:extLst>
              <a:ext uri="{FF2B5EF4-FFF2-40B4-BE49-F238E27FC236}">
                <a16:creationId xmlns:a16="http://schemas.microsoft.com/office/drawing/2014/main" id="{35325796-D04E-EA4B-8C1A-7867C9A270E6}"/>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5087ADE-8EB3-B24C-9B42-C693B2AE6443}"/>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5465B60-68CC-224A-B923-026866A15E37}"/>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19DC9B4-7C71-9940-9A66-81602F472500}"/>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3355749310"/>
      </p:ext>
    </p:extLst>
  </p:cSld>
  <p:clrMap bg1="lt1" tx1="dk1" bg2="lt2" tx2="dk2" accent1="accent1" accent2="accent2" accent3="accent3" accent4="accent4" accent5="accent5" accent6="accent6" hlink="hlink" folHlink="folHlink"/>
  <p:sldLayoutIdLst>
    <p:sldLayoutId id="2147483782" r:id="rId1"/>
    <p:sldLayoutId id="2147483790" r:id="rId2"/>
    <p:sldLayoutId id="214748378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0133D5D0-6164-F643-B63D-9CEACA91EC32}"/>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3" name="Text Placeholder 3">
            <a:extLst>
              <a:ext uri="{FF2B5EF4-FFF2-40B4-BE49-F238E27FC236}">
                <a16:creationId xmlns:a16="http://schemas.microsoft.com/office/drawing/2014/main" id="{9EBDF865-92A4-A742-9EF7-D10FFCCEED33}"/>
              </a:ext>
            </a:extLst>
          </p:cNvPr>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err="1"/>
              <a:t>Eigth</a:t>
            </a:r>
            <a:r>
              <a:rPr lang="en-US" dirty="0"/>
              <a:t> level</a:t>
            </a:r>
            <a:endParaRPr lang="en-GB" dirty="0"/>
          </a:p>
        </p:txBody>
      </p:sp>
      <p:sp>
        <p:nvSpPr>
          <p:cNvPr id="15" name="Slide Number Placeholder 2">
            <a:extLst>
              <a:ext uri="{FF2B5EF4-FFF2-40B4-BE49-F238E27FC236}">
                <a16:creationId xmlns:a16="http://schemas.microsoft.com/office/drawing/2014/main" id="{82F8C7E5-42D1-2342-9FDB-FE3D9A8FDD1F}"/>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3C46"/>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8" name="Footer Placeholder 6">
            <a:extLst>
              <a:ext uri="{FF2B5EF4-FFF2-40B4-BE49-F238E27FC236}">
                <a16:creationId xmlns:a16="http://schemas.microsoft.com/office/drawing/2014/main" id="{40A485A2-EC35-2E49-B650-9A2F86F4B0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9" name="TextBox 18">
            <a:extLst>
              <a:ext uri="{FF2B5EF4-FFF2-40B4-BE49-F238E27FC236}">
                <a16:creationId xmlns:a16="http://schemas.microsoft.com/office/drawing/2014/main" id="{3AF9C614-40BB-CE4E-946A-ACDB088F1491}"/>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BF413F9E-7B72-4F4D-BB6B-F993542E40A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22" name="TextBox 21">
            <a:extLst>
              <a:ext uri="{FF2B5EF4-FFF2-40B4-BE49-F238E27FC236}">
                <a16:creationId xmlns:a16="http://schemas.microsoft.com/office/drawing/2014/main" id="{55BFA369-703A-2648-A9F9-EBA96137F66C}"/>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504F819-0F30-5140-8DB4-1AB4C60E7117}"/>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7EA9165-4B08-464C-AC65-3A565ECD848E}"/>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A4AE4E1-1164-F04C-8FF5-B9AB98BCE17D}"/>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354958226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hf sldNum="0" hdr="0" ftr="0" dt="0"/>
  <p:txStyles>
    <p:title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90204535-F123-5A45-89A2-B9A6E7A8EAB6}"/>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5" name="Text Placeholder 3">
            <a:extLst>
              <a:ext uri="{FF2B5EF4-FFF2-40B4-BE49-F238E27FC236}">
                <a16:creationId xmlns:a16="http://schemas.microsoft.com/office/drawing/2014/main" id="{38F9825C-7AC8-2442-BB47-DA3D3BE81272}"/>
              </a:ext>
            </a:extLst>
          </p:cNvPr>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err="1"/>
              <a:t>Eigth</a:t>
            </a:r>
            <a:r>
              <a:rPr lang="en-US" dirty="0"/>
              <a:t> level</a:t>
            </a:r>
            <a:endParaRPr lang="en-GB" dirty="0"/>
          </a:p>
        </p:txBody>
      </p:sp>
      <p:sp>
        <p:nvSpPr>
          <p:cNvPr id="16" name="Slide Number Placeholder 2">
            <a:extLst>
              <a:ext uri="{FF2B5EF4-FFF2-40B4-BE49-F238E27FC236}">
                <a16:creationId xmlns:a16="http://schemas.microsoft.com/office/drawing/2014/main" id="{26ED90E5-A2FE-1749-B15B-CE803A3FCD45}"/>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7" name="Footer Placeholder 6">
            <a:extLst>
              <a:ext uri="{FF2B5EF4-FFF2-40B4-BE49-F238E27FC236}">
                <a16:creationId xmlns:a16="http://schemas.microsoft.com/office/drawing/2014/main" id="{AE2A108E-7E8D-0744-BBAB-6D505EBFFCE0}"/>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8" name="TextBox 17">
            <a:extLst>
              <a:ext uri="{FF2B5EF4-FFF2-40B4-BE49-F238E27FC236}">
                <a16:creationId xmlns:a16="http://schemas.microsoft.com/office/drawing/2014/main" id="{19A3BAE9-4919-6042-93FB-C25859C8F809}"/>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A99AE230-E118-394B-9D49-4D9E9E9742B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20" name="TextBox 19">
            <a:extLst>
              <a:ext uri="{FF2B5EF4-FFF2-40B4-BE49-F238E27FC236}">
                <a16:creationId xmlns:a16="http://schemas.microsoft.com/office/drawing/2014/main" id="{FB87C267-A373-614D-A87F-9DF0117E08E3}"/>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4159A23-F62B-9345-83B4-C46ACCE60F47}"/>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F4B6083-F4AF-3449-B606-A8F28D22DE8F}"/>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29D9BCA-E0DB-9448-8246-EE2A6110B6D7}"/>
              </a:ext>
            </a:extLst>
          </p:cNvPr>
          <p:cNvSpPr/>
          <p:nvPr userDrawn="1"/>
        </p:nvSpPr>
        <p:spPr>
          <a:xfrm>
            <a:off x="12337249" y="1181150"/>
            <a:ext cx="2487122" cy="57554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
        <p:nvSpPr>
          <p:cNvPr id="25" name="TextBox 24">
            <a:extLst>
              <a:ext uri="{FF2B5EF4-FFF2-40B4-BE49-F238E27FC236}">
                <a16:creationId xmlns:a16="http://schemas.microsoft.com/office/drawing/2014/main" id="{56BAEF90-32FE-3B41-9FE6-F0C6EC086B05}"/>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176494160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7" r:id="rId4"/>
    <p:sldLayoutId id="2147483818" r:id="rId5"/>
    <p:sldLayoutId id="2147483819" r:id="rId6"/>
    <p:sldLayoutId id="2147483794" r:id="rId7"/>
    <p:sldLayoutId id="2147483793" r:id="rId8"/>
  </p:sldLayoutIdLst>
  <p:hf sldNum="0" hdr="0" ftr="0" dt="0"/>
  <p:txStyles>
    <p:titleStyle>
      <a:lvl1pPr algn="l" defTabSz="914400" rtl="0" eaLnBrk="1" latinLnBrk="0" hangingPunct="1">
        <a:lnSpc>
          <a:spcPct val="90000"/>
        </a:lnSpc>
        <a:spcBef>
          <a:spcPct val="0"/>
        </a:spcBef>
        <a:buNone/>
        <a:defRPr sz="33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chemeClr val="bg1"/>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CE608CA-11FB-40F2-8264-B24627E6F365}"/>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8" name="Text Placeholder 3">
            <a:extLst>
              <a:ext uri="{FF2B5EF4-FFF2-40B4-BE49-F238E27FC236}">
                <a16:creationId xmlns:a16="http://schemas.microsoft.com/office/drawing/2014/main" id="{1969436B-6CA4-45EA-96FD-783E7AB35229}"/>
              </a:ext>
            </a:extLst>
          </p:cNvPr>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err="1"/>
              <a:t>Eigth</a:t>
            </a:r>
            <a:r>
              <a:rPr lang="en-US" dirty="0"/>
              <a:t> level</a:t>
            </a:r>
            <a:endParaRPr lang="en-GB" dirty="0"/>
          </a:p>
        </p:txBody>
      </p:sp>
      <p:sp>
        <p:nvSpPr>
          <p:cNvPr id="10" name="Slide Number Placeholder 2">
            <a:extLst>
              <a:ext uri="{FF2B5EF4-FFF2-40B4-BE49-F238E27FC236}">
                <a16:creationId xmlns:a16="http://schemas.microsoft.com/office/drawing/2014/main" id="{13F1FF33-594C-4250-AB2C-C90E3D7ACC33}"/>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3C46"/>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1" name="Footer Placeholder 6">
            <a:extLst>
              <a:ext uri="{FF2B5EF4-FFF2-40B4-BE49-F238E27FC236}">
                <a16:creationId xmlns:a16="http://schemas.microsoft.com/office/drawing/2014/main" id="{FEE25699-23A9-4CCB-85EE-30053CB4BF58}"/>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281032551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40" r:id="rId3"/>
    <p:sldLayoutId id="2147483836" r:id="rId4"/>
    <p:sldLayoutId id="2147483837" r:id="rId5"/>
    <p:sldLayoutId id="214748383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12DF79-CCAA-A640-9B5F-9AD8567169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2928219"/>
            <a:ext cx="9202031" cy="2848207"/>
          </a:xfrm>
          <a:prstGeom prst="rect">
            <a:avLst/>
          </a:prstGeom>
        </p:spPr>
      </p:pic>
      <p:sp>
        <p:nvSpPr>
          <p:cNvPr id="3" name="Text Placeholder 2">
            <a:extLst>
              <a:ext uri="{FF2B5EF4-FFF2-40B4-BE49-F238E27FC236}">
                <a16:creationId xmlns:a16="http://schemas.microsoft.com/office/drawing/2014/main" id="{6749827A-DE11-844A-9433-34025EC2AED4}"/>
              </a:ext>
            </a:extLst>
          </p:cNvPr>
          <p:cNvSpPr>
            <a:spLocks noGrp="1"/>
          </p:cNvSpPr>
          <p:nvPr>
            <p:ph type="body" sz="quarter" idx="11"/>
          </p:nvPr>
        </p:nvSpPr>
        <p:spPr>
          <a:xfrm>
            <a:off x="159975" y="4882710"/>
            <a:ext cx="8679225" cy="893716"/>
          </a:xfrm>
        </p:spPr>
        <p:txBody>
          <a:bodyPr/>
          <a:lstStyle/>
          <a:p>
            <a:r>
              <a:rPr lang="en-GB" dirty="0"/>
              <a:t>17 October 2022 – MOD Corsham </a:t>
            </a:r>
            <a:r>
              <a:rPr lang="en-GB" dirty="0" err="1"/>
              <a:t>Bldg</a:t>
            </a:r>
            <a:r>
              <a:rPr lang="en-GB" dirty="0"/>
              <a:t> 405 room 207 or dial-in </a:t>
            </a:r>
          </a:p>
        </p:txBody>
      </p:sp>
      <p:sp>
        <p:nvSpPr>
          <p:cNvPr id="4" name="Text Placeholder 3">
            <a:extLst>
              <a:ext uri="{FF2B5EF4-FFF2-40B4-BE49-F238E27FC236}">
                <a16:creationId xmlns:a16="http://schemas.microsoft.com/office/drawing/2014/main" id="{FF0FF107-E3D3-1D42-93E6-EAC7CE0E9B66}"/>
              </a:ext>
            </a:extLst>
          </p:cNvPr>
          <p:cNvSpPr>
            <a:spLocks noGrp="1"/>
          </p:cNvSpPr>
          <p:nvPr>
            <p:ph type="body" sz="quarter" idx="10"/>
          </p:nvPr>
        </p:nvSpPr>
        <p:spPr>
          <a:xfrm>
            <a:off x="359999" y="3312000"/>
            <a:ext cx="8842031" cy="1299660"/>
          </a:xfrm>
        </p:spPr>
        <p:txBody>
          <a:bodyPr/>
          <a:lstStyle/>
          <a:p>
            <a:r>
              <a:rPr lang="en-GB" dirty="0"/>
              <a:t>Defence Digital / TD-Info</a:t>
            </a:r>
          </a:p>
          <a:p>
            <a:r>
              <a:rPr lang="en-GB" dirty="0"/>
              <a:t>Industry Customer Engagement Forum</a:t>
            </a:r>
          </a:p>
        </p:txBody>
      </p:sp>
      <p:sp>
        <p:nvSpPr>
          <p:cNvPr id="9" name="Date Placeholder 7">
            <a:extLst>
              <a:ext uri="{FF2B5EF4-FFF2-40B4-BE49-F238E27FC236}">
                <a16:creationId xmlns:a16="http://schemas.microsoft.com/office/drawing/2014/main" id="{2252D8F4-0ABB-6C41-AE4C-9F8758185DEA}"/>
              </a:ext>
            </a:extLst>
          </p:cNvPr>
          <p:cNvSpPr>
            <a:spLocks noGrp="1"/>
          </p:cNvSpPr>
          <p:nvPr>
            <p:ph type="dt" sz="half" idx="2"/>
          </p:nvPr>
        </p:nvSpPr>
        <p:spPr>
          <a:xfrm>
            <a:off x="9202031" y="6560191"/>
            <a:ext cx="2743200" cy="203229"/>
          </a:xfrm>
        </p:spPr>
        <p:txBody>
          <a:bodyPr/>
          <a:lstStyle/>
          <a:p>
            <a:r>
              <a:rPr lang="en-GB" dirty="0">
                <a:solidFill>
                  <a:schemeClr val="tx1"/>
                </a:solidFill>
              </a:rPr>
              <a:t>March 2020</a:t>
            </a:r>
          </a:p>
        </p:txBody>
      </p:sp>
      <p:cxnSp>
        <p:nvCxnSpPr>
          <p:cNvPr id="10" name="Straight Connector 9">
            <a:extLst>
              <a:ext uri="{FF2B5EF4-FFF2-40B4-BE49-F238E27FC236}">
                <a16:creationId xmlns:a16="http://schemas.microsoft.com/office/drawing/2014/main" id="{839901F4-ACC4-BE48-98A3-6393F2B0EF9C}"/>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11" name="Footer Placeholder 1">
            <a:extLst>
              <a:ext uri="{FF2B5EF4-FFF2-40B4-BE49-F238E27FC236}">
                <a16:creationId xmlns:a16="http://schemas.microsoft.com/office/drawing/2014/main" id="{3047498D-FD0A-F64F-8E14-4E8C85EC19C0}"/>
              </a:ext>
            </a:extLst>
          </p:cNvPr>
          <p:cNvSpPr>
            <a:spLocks noGrp="1"/>
          </p:cNvSpPr>
          <p:nvPr>
            <p:ph type="ftr" sz="quarter" idx="3"/>
          </p:nvPr>
        </p:nvSpPr>
        <p:spPr>
          <a:xfrm>
            <a:off x="360000" y="6588000"/>
            <a:ext cx="4752000" cy="180000"/>
          </a:xfrm>
        </p:spPr>
        <p:txBody>
          <a:bodyPr/>
          <a:lstStyle/>
          <a:p>
            <a:r>
              <a:rPr lang="en-GB" dirty="0">
                <a:solidFill>
                  <a:schemeClr val="tx1"/>
                </a:solidFill>
              </a:rPr>
              <a:t>Defence Digital</a:t>
            </a:r>
          </a:p>
        </p:txBody>
      </p:sp>
      <p:pic>
        <p:nvPicPr>
          <p:cNvPr id="12" name="Picture 11">
            <a:extLst>
              <a:ext uri="{FF2B5EF4-FFF2-40B4-BE49-F238E27FC236}">
                <a16:creationId xmlns:a16="http://schemas.microsoft.com/office/drawing/2014/main" id="{EA6546E5-CC81-4AD3-99D2-75BED6C34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00" y="360000"/>
            <a:ext cx="2230840" cy="529200"/>
          </a:xfrm>
          <a:prstGeom prst="rect">
            <a:avLst/>
          </a:prstGeom>
        </p:spPr>
      </p:pic>
    </p:spTree>
    <p:extLst>
      <p:ext uri="{BB962C8B-B14F-4D97-AF65-F5344CB8AC3E}">
        <p14:creationId xmlns:p14="http://schemas.microsoft.com/office/powerpoint/2010/main" val="392610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360A-E080-4390-8793-C420EC94784F}"/>
              </a:ext>
            </a:extLst>
          </p:cNvPr>
          <p:cNvSpPr>
            <a:spLocks noGrp="1"/>
          </p:cNvSpPr>
          <p:nvPr>
            <p:ph type="title"/>
          </p:nvPr>
        </p:nvSpPr>
        <p:spPr>
          <a:xfrm>
            <a:off x="193704" y="175610"/>
            <a:ext cx="2194389" cy="1039599"/>
          </a:xfrm>
        </p:spPr>
        <p:txBody>
          <a:bodyPr/>
          <a:lstStyle/>
          <a:p>
            <a:r>
              <a:rPr lang="en-GB" u="sng" dirty="0">
                <a:solidFill>
                  <a:schemeClr val="bg1"/>
                </a:solidFill>
              </a:rPr>
              <a:t>Agenda:</a:t>
            </a:r>
          </a:p>
        </p:txBody>
      </p:sp>
      <p:sp>
        <p:nvSpPr>
          <p:cNvPr id="3" name="Text Placeholder 2">
            <a:extLst>
              <a:ext uri="{FF2B5EF4-FFF2-40B4-BE49-F238E27FC236}">
                <a16:creationId xmlns:a16="http://schemas.microsoft.com/office/drawing/2014/main" id="{66A907D6-DEBA-42FA-AA4F-3E332DF155A7}"/>
              </a:ext>
            </a:extLst>
          </p:cNvPr>
          <p:cNvSpPr>
            <a:spLocks noGrp="1"/>
          </p:cNvSpPr>
          <p:nvPr>
            <p:ph type="body" sz="quarter" idx="12"/>
          </p:nvPr>
        </p:nvSpPr>
        <p:spPr>
          <a:xfrm>
            <a:off x="1709582" y="1205682"/>
            <a:ext cx="9630418" cy="4267837"/>
          </a:xfrm>
        </p:spPr>
        <p:txBody>
          <a:bodyPr/>
          <a:lstStyle/>
          <a:p>
            <a:pPr marL="501750" lvl="1" indent="-285750">
              <a:spcBef>
                <a:spcPts val="600"/>
              </a:spcBef>
              <a:spcAft>
                <a:spcPts val="1200"/>
              </a:spcAft>
              <a:buFont typeface="Courier New" panose="02070309020205020404" pitchFamily="49" charset="0"/>
              <a:buChar char="o"/>
            </a:pPr>
            <a:r>
              <a:rPr lang="en-GB" sz="2000" dirty="0">
                <a:solidFill>
                  <a:schemeClr val="bg1"/>
                </a:solidFill>
              </a:rPr>
              <a:t>Introduction</a:t>
            </a:r>
          </a:p>
          <a:p>
            <a:pPr marL="501750" lvl="1" indent="-285750">
              <a:spcBef>
                <a:spcPts val="600"/>
              </a:spcBef>
              <a:spcAft>
                <a:spcPts val="1200"/>
              </a:spcAft>
              <a:buFont typeface="Courier New" panose="02070309020205020404" pitchFamily="49" charset="0"/>
              <a:buChar char="o"/>
            </a:pPr>
            <a:r>
              <a:rPr lang="en-GB" sz="2000" dirty="0">
                <a:solidFill>
                  <a:schemeClr val="bg1"/>
                </a:solidFill>
              </a:rPr>
              <a:t>Enterprise Directory</a:t>
            </a:r>
          </a:p>
          <a:p>
            <a:pPr marL="501750" lvl="1" indent="-285750">
              <a:spcBef>
                <a:spcPts val="600"/>
              </a:spcBef>
              <a:spcAft>
                <a:spcPts val="1200"/>
              </a:spcAft>
              <a:buFont typeface="Courier New" panose="02070309020205020404" pitchFamily="49" charset="0"/>
              <a:buChar char="o"/>
            </a:pPr>
            <a:r>
              <a:rPr lang="en-GB" sz="2000" dirty="0">
                <a:solidFill>
                  <a:schemeClr val="bg1"/>
                </a:solidFill>
              </a:rPr>
              <a:t>IDAM update</a:t>
            </a:r>
          </a:p>
          <a:p>
            <a:pPr marL="501750" lvl="1" indent="-285750">
              <a:spcBef>
                <a:spcPts val="600"/>
              </a:spcBef>
              <a:spcAft>
                <a:spcPts val="1200"/>
              </a:spcAft>
              <a:buFont typeface="Courier New" panose="02070309020205020404" pitchFamily="49" charset="0"/>
              <a:buChar char="o"/>
            </a:pPr>
            <a:r>
              <a:rPr lang="en-GB" sz="2000" dirty="0">
                <a:solidFill>
                  <a:schemeClr val="bg1"/>
                </a:solidFill>
              </a:rPr>
              <a:t>DD Engagement:</a:t>
            </a:r>
          </a:p>
          <a:p>
            <a:pPr marL="717750" lvl="2" indent="-285750">
              <a:spcBef>
                <a:spcPts val="600"/>
              </a:spcBef>
              <a:spcAft>
                <a:spcPts val="1200"/>
              </a:spcAft>
              <a:buFont typeface="Courier New" panose="02070309020205020404" pitchFamily="49" charset="0"/>
              <a:buChar char="o"/>
            </a:pPr>
            <a:r>
              <a:rPr lang="en-GB" sz="2000" dirty="0">
                <a:solidFill>
                  <a:schemeClr val="bg1"/>
                </a:solidFill>
              </a:rPr>
              <a:t>3* Engagement</a:t>
            </a:r>
          </a:p>
          <a:p>
            <a:pPr marL="717750" lvl="2" indent="-285750">
              <a:spcBef>
                <a:spcPts val="600"/>
              </a:spcBef>
              <a:spcAft>
                <a:spcPts val="1200"/>
              </a:spcAft>
              <a:buFont typeface="Courier New" panose="02070309020205020404" pitchFamily="49" charset="0"/>
              <a:buChar char="o"/>
            </a:pPr>
            <a:r>
              <a:rPr lang="en-GB" sz="2000" dirty="0">
                <a:solidFill>
                  <a:schemeClr val="bg1"/>
                </a:solidFill>
              </a:rPr>
              <a:t>1* Issues	</a:t>
            </a:r>
          </a:p>
          <a:p>
            <a:pPr marL="501750" lvl="1" indent="-285750">
              <a:spcBef>
                <a:spcPts val="600"/>
              </a:spcBef>
              <a:spcAft>
                <a:spcPts val="1200"/>
              </a:spcAft>
              <a:buFont typeface="Courier New" panose="02070309020205020404" pitchFamily="49" charset="0"/>
              <a:buChar char="o"/>
            </a:pPr>
            <a:r>
              <a:rPr lang="en-GB" sz="2000">
                <a:solidFill>
                  <a:schemeClr val="bg1"/>
                </a:solidFill>
              </a:rPr>
              <a:t>TD-Info Update</a:t>
            </a:r>
            <a:endParaRPr lang="en-GB" sz="2000" dirty="0">
              <a:solidFill>
                <a:schemeClr val="bg1"/>
              </a:solidFill>
            </a:endParaRPr>
          </a:p>
          <a:p>
            <a:pPr marL="501750" lvl="1" indent="-285750">
              <a:spcBef>
                <a:spcPts val="600"/>
              </a:spcBef>
              <a:spcAft>
                <a:spcPts val="1200"/>
              </a:spcAft>
              <a:buFont typeface="Courier New" panose="02070309020205020404" pitchFamily="49" charset="0"/>
              <a:buChar char="o"/>
            </a:pPr>
            <a:r>
              <a:rPr lang="en-GB" sz="2000" dirty="0">
                <a:solidFill>
                  <a:schemeClr val="bg1"/>
                </a:solidFill>
              </a:rPr>
              <a:t>AOB/DNM (28 November 2022) – face-to-face and virtual</a:t>
            </a:r>
          </a:p>
          <a:p>
            <a:pPr lvl="2" indent="0">
              <a:spcBef>
                <a:spcPts val="600"/>
              </a:spcBef>
              <a:spcAft>
                <a:spcPts val="1200"/>
              </a:spcAft>
              <a:buNone/>
            </a:pPr>
            <a:endParaRPr lang="en-GB" sz="2000" dirty="0">
              <a:solidFill>
                <a:schemeClr val="bg1"/>
              </a:solidFill>
            </a:endParaRPr>
          </a:p>
        </p:txBody>
      </p:sp>
      <p:sp>
        <p:nvSpPr>
          <p:cNvPr id="4" name="Footer Placeholder 3">
            <a:extLst>
              <a:ext uri="{FF2B5EF4-FFF2-40B4-BE49-F238E27FC236}">
                <a16:creationId xmlns:a16="http://schemas.microsoft.com/office/drawing/2014/main" id="{AA130BEA-27F3-47FB-98E9-59CFD5717D6D}"/>
              </a:ext>
            </a:extLst>
          </p:cNvPr>
          <p:cNvSpPr>
            <a:spLocks noGrp="1"/>
          </p:cNvSpPr>
          <p:nvPr>
            <p:ph type="ftr" sz="quarter" idx="3"/>
          </p:nvPr>
        </p:nvSpPr>
        <p:spPr/>
        <p:txBody>
          <a:bodyPr/>
          <a:lstStyle/>
          <a:p>
            <a:r>
              <a:rPr lang="en-GB" dirty="0">
                <a:solidFill>
                  <a:schemeClr val="bg1"/>
                </a:solidFill>
              </a:rPr>
              <a:t>Defence Digital</a:t>
            </a:r>
          </a:p>
        </p:txBody>
      </p:sp>
      <p:sp>
        <p:nvSpPr>
          <p:cNvPr id="5" name="Slide Number Placeholder 4">
            <a:extLst>
              <a:ext uri="{FF2B5EF4-FFF2-40B4-BE49-F238E27FC236}">
                <a16:creationId xmlns:a16="http://schemas.microsoft.com/office/drawing/2014/main" id="{DA163B3C-6E3E-46C9-A708-EACE0FBCE3FA}"/>
              </a:ext>
            </a:extLst>
          </p:cNvPr>
          <p:cNvSpPr>
            <a:spLocks noGrp="1"/>
          </p:cNvSpPr>
          <p:nvPr>
            <p:ph type="sldNum" sz="quarter" idx="13"/>
          </p:nvPr>
        </p:nvSpPr>
        <p:spPr/>
        <p:txBody>
          <a:bodyPr/>
          <a:lstStyle/>
          <a:p>
            <a:fld id="{5C01B2B2-3B32-4177-9645-58C2813D6AA3}" type="slidenum">
              <a:rPr lang="en-GB" smtClean="0">
                <a:solidFill>
                  <a:schemeClr val="bg1"/>
                </a:solidFill>
              </a:rPr>
              <a:pPr/>
              <a:t>2</a:t>
            </a:fld>
            <a:endParaRPr lang="en-GB" dirty="0">
              <a:solidFill>
                <a:schemeClr val="bg1"/>
              </a:solidFill>
            </a:endParaRPr>
          </a:p>
        </p:txBody>
      </p:sp>
      <p:cxnSp>
        <p:nvCxnSpPr>
          <p:cNvPr id="6" name="Straight Connector 5">
            <a:extLst>
              <a:ext uri="{FF2B5EF4-FFF2-40B4-BE49-F238E27FC236}">
                <a16:creationId xmlns:a16="http://schemas.microsoft.com/office/drawing/2014/main" id="{75C7CD83-9953-4847-A4F2-DF8C51E775C3}"/>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335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A907D6-DEBA-42FA-AA4F-3E332DF155A7}"/>
              </a:ext>
            </a:extLst>
          </p:cNvPr>
          <p:cNvSpPr>
            <a:spLocks noGrp="1"/>
          </p:cNvSpPr>
          <p:nvPr>
            <p:ph type="body" sz="quarter" idx="12"/>
          </p:nvPr>
        </p:nvSpPr>
        <p:spPr>
          <a:xfrm>
            <a:off x="727915" y="517825"/>
            <a:ext cx="10612085" cy="5620174"/>
          </a:xfrm>
        </p:spPr>
        <p:txBody>
          <a:bodyPr/>
          <a:lstStyle/>
          <a:p>
            <a:pPr lvl="1" indent="0">
              <a:spcBef>
                <a:spcPts val="600"/>
              </a:spcBef>
              <a:spcAft>
                <a:spcPts val="1200"/>
              </a:spcAft>
              <a:buNone/>
            </a:pPr>
            <a:r>
              <a:rPr lang="en-GB" sz="2400" u="sng" dirty="0">
                <a:solidFill>
                  <a:schemeClr val="bg1"/>
                </a:solidFill>
              </a:rPr>
              <a:t>2022 Programme</a:t>
            </a:r>
            <a:r>
              <a:rPr lang="en-GB" sz="2400" dirty="0">
                <a:solidFill>
                  <a:schemeClr val="bg1"/>
                </a:solidFill>
              </a:rPr>
              <a:t>:  </a:t>
            </a:r>
          </a:p>
          <a:p>
            <a:pPr lvl="1" indent="0">
              <a:spcBef>
                <a:spcPts val="600"/>
              </a:spcBef>
              <a:spcAft>
                <a:spcPts val="1200"/>
              </a:spcAft>
              <a:buNone/>
            </a:pPr>
            <a:r>
              <a:rPr lang="en-GB" sz="2400" dirty="0">
                <a:solidFill>
                  <a:schemeClr val="bg1"/>
                </a:solidFill>
              </a:rPr>
              <a:t>28 November</a:t>
            </a:r>
          </a:p>
          <a:p>
            <a:pPr lvl="1" indent="0">
              <a:spcBef>
                <a:spcPts val="600"/>
              </a:spcBef>
              <a:spcAft>
                <a:spcPts val="1200"/>
              </a:spcAft>
              <a:buNone/>
            </a:pPr>
            <a:r>
              <a:rPr lang="en-GB" sz="2400" dirty="0">
                <a:solidFill>
                  <a:schemeClr val="bg1"/>
                </a:solidFill>
              </a:rPr>
              <a:t>9 January 2023</a:t>
            </a:r>
          </a:p>
        </p:txBody>
      </p:sp>
      <p:sp>
        <p:nvSpPr>
          <p:cNvPr id="4" name="Footer Placeholder 3">
            <a:extLst>
              <a:ext uri="{FF2B5EF4-FFF2-40B4-BE49-F238E27FC236}">
                <a16:creationId xmlns:a16="http://schemas.microsoft.com/office/drawing/2014/main" id="{AA130BEA-27F3-47FB-98E9-59CFD5717D6D}"/>
              </a:ext>
            </a:extLst>
          </p:cNvPr>
          <p:cNvSpPr>
            <a:spLocks noGrp="1"/>
          </p:cNvSpPr>
          <p:nvPr>
            <p:ph type="ftr" sz="quarter" idx="3"/>
          </p:nvPr>
        </p:nvSpPr>
        <p:spPr/>
        <p:txBody>
          <a:bodyPr/>
          <a:lstStyle/>
          <a:p>
            <a:r>
              <a:rPr lang="en-GB" dirty="0">
                <a:solidFill>
                  <a:schemeClr val="bg1"/>
                </a:solidFill>
              </a:rPr>
              <a:t>Defence Digital</a:t>
            </a:r>
          </a:p>
        </p:txBody>
      </p:sp>
      <p:sp>
        <p:nvSpPr>
          <p:cNvPr id="5" name="Slide Number Placeholder 4">
            <a:extLst>
              <a:ext uri="{FF2B5EF4-FFF2-40B4-BE49-F238E27FC236}">
                <a16:creationId xmlns:a16="http://schemas.microsoft.com/office/drawing/2014/main" id="{DA163B3C-6E3E-46C9-A708-EACE0FBCE3FA}"/>
              </a:ext>
            </a:extLst>
          </p:cNvPr>
          <p:cNvSpPr>
            <a:spLocks noGrp="1"/>
          </p:cNvSpPr>
          <p:nvPr>
            <p:ph type="sldNum" sz="quarter" idx="13"/>
          </p:nvPr>
        </p:nvSpPr>
        <p:spPr/>
        <p:txBody>
          <a:bodyPr/>
          <a:lstStyle/>
          <a:p>
            <a:fld id="{5C01B2B2-3B32-4177-9645-58C2813D6AA3}" type="slidenum">
              <a:rPr lang="en-GB" smtClean="0">
                <a:solidFill>
                  <a:schemeClr val="bg1"/>
                </a:solidFill>
              </a:rPr>
              <a:pPr/>
              <a:t>3</a:t>
            </a:fld>
            <a:endParaRPr lang="en-GB" dirty="0">
              <a:solidFill>
                <a:schemeClr val="bg1"/>
              </a:solidFill>
            </a:endParaRPr>
          </a:p>
        </p:txBody>
      </p:sp>
      <p:cxnSp>
        <p:nvCxnSpPr>
          <p:cNvPr id="6" name="Straight Connector 5">
            <a:extLst>
              <a:ext uri="{FF2B5EF4-FFF2-40B4-BE49-F238E27FC236}">
                <a16:creationId xmlns:a16="http://schemas.microsoft.com/office/drawing/2014/main" id="{75C7CD83-9953-4847-A4F2-DF8C51E775C3}"/>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3CD94FA3-A70F-46F6-B1E0-EFC8C850C71C}"/>
              </a:ext>
            </a:extLst>
          </p:cNvPr>
          <p:cNvSpPr>
            <a:spLocks noGrp="1"/>
          </p:cNvSpPr>
          <p:nvPr>
            <p:ph type="title"/>
          </p:nvPr>
        </p:nvSpPr>
        <p:spPr>
          <a:xfrm>
            <a:off x="360000" y="720000"/>
            <a:ext cx="11484996" cy="45719"/>
          </a:xfrm>
        </p:spPr>
        <p:txBody>
          <a:bodyPr/>
          <a:lstStyle/>
          <a:p>
            <a:br>
              <a:rPr lang="en-GB" dirty="0"/>
            </a:br>
            <a:endParaRPr lang="en-GB" dirty="0"/>
          </a:p>
        </p:txBody>
      </p:sp>
    </p:spTree>
    <p:extLst>
      <p:ext uri="{BB962C8B-B14F-4D97-AF65-F5344CB8AC3E}">
        <p14:creationId xmlns:p14="http://schemas.microsoft.com/office/powerpoint/2010/main" val="3191827701"/>
      </p:ext>
    </p:extLst>
  </p:cSld>
  <p:clrMapOvr>
    <a:masterClrMapping/>
  </p:clrMapOvr>
</p:sld>
</file>

<file path=ppt/theme/theme1.xml><?xml version="1.0" encoding="utf-8"?>
<a:theme xmlns:a="http://schemas.openxmlformats.org/drawingml/2006/main" name="1. Cover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3EC8F207-EA33-48F9-9D66-3B3FD335A825}"/>
    </a:ext>
  </a:extLst>
</a:theme>
</file>

<file path=ppt/theme/theme2.xml><?xml version="1.0" encoding="utf-8"?>
<a:theme xmlns:a="http://schemas.openxmlformats.org/drawingml/2006/main" name="2. Section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5AC860C9-D1B4-4A3C-980D-B453F585F845}"/>
    </a:ext>
  </a:extLst>
</a:theme>
</file>

<file path=ppt/theme/theme3.xml><?xml version="1.0" encoding="utf-8"?>
<a:theme xmlns:a="http://schemas.openxmlformats.org/drawingml/2006/main" name="3. Content slides - white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012789EF-F65B-4346-8207-FF8103BE7617}"/>
    </a:ext>
  </a:extLst>
</a:theme>
</file>

<file path=ppt/theme/theme4.xml><?xml version="1.0" encoding="utf-8"?>
<a:theme xmlns:a="http://schemas.openxmlformats.org/drawingml/2006/main" name="4. Content slides - filled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3DC5EE0A-5BE4-4FD1-A2D7-8544FA2A9959}"/>
    </a:ext>
  </a:extLst>
</a:theme>
</file>

<file path=ppt/theme/theme5.xml><?xml version="1.0" encoding="utf-8"?>
<a:theme xmlns:a="http://schemas.openxmlformats.org/drawingml/2006/main" name="5. Guidance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56F72EA6-9B3E-4D08-B3DE-E9F177969C9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F6EC0E26066348817C324960FBC57F" ma:contentTypeVersion="2" ma:contentTypeDescription="Create a new document." ma:contentTypeScope="" ma:versionID="6e4aa97e4c71e87916907a7976425b96">
  <xsd:schema xmlns:xsd="http://www.w3.org/2001/XMLSchema" xmlns:xs="http://www.w3.org/2001/XMLSchema" xmlns:p="http://schemas.microsoft.com/office/2006/metadata/properties" xmlns:ns2="5a0b922b-072d-411c-8f37-62c8a8cbec1a" targetNamespace="http://schemas.microsoft.com/office/2006/metadata/properties" ma:root="true" ma:fieldsID="8abb27ac72fd09117b8a456974f47056" ns2:_="">
    <xsd:import namespace="5a0b922b-072d-411c-8f37-62c8a8cbec1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b922b-072d-411c-8f37-62c8a8cbe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B338A2-40EC-4AED-8351-FFCD3681FA7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a0b922b-072d-411c-8f37-62c8a8cbec1a"/>
    <ds:schemaRef ds:uri="http://www.w3.org/XML/1998/namespace"/>
    <ds:schemaRef ds:uri="http://purl.org/dc/dcmitype/"/>
  </ds:schemaRefs>
</ds:datastoreItem>
</file>

<file path=customXml/itemProps2.xml><?xml version="1.0" encoding="utf-8"?>
<ds:datastoreItem xmlns:ds="http://schemas.openxmlformats.org/officeDocument/2006/customXml" ds:itemID="{6654CBFB-A855-4B1E-B1C6-34A102B2E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b922b-072d-411c-8f37-62c8a8cbec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940987-9C3B-4F08-B11F-2E791B5B34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Template>
  <TotalTime>68754</TotalTime>
  <Words>70</Words>
  <Application>Microsoft Office PowerPoint</Application>
  <PresentationFormat>Widescreen</PresentationFormat>
  <Paragraphs>22</Paragraphs>
  <Slides>3</Slides>
  <Notes>0</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vt:i4>
      </vt:variant>
    </vt:vector>
  </HeadingPairs>
  <TitlesOfParts>
    <vt:vector size="11" baseType="lpstr">
      <vt:lpstr>Arial</vt:lpstr>
      <vt:lpstr>Calibri</vt:lpstr>
      <vt:lpstr>Courier New</vt:lpstr>
      <vt:lpstr>1. Cover slides</vt:lpstr>
      <vt:lpstr>2. Section slides</vt:lpstr>
      <vt:lpstr>3. Content slides - white background</vt:lpstr>
      <vt:lpstr>4. Content slides - filled background</vt:lpstr>
      <vt:lpstr>5. Guidance slides</vt:lpstr>
      <vt:lpstr>PowerPoint Presentation</vt:lpstr>
      <vt:lpstr>Agenda:</vt:lpstr>
      <vt:lpstr> </vt:lpstr>
    </vt:vector>
  </TitlesOfParts>
  <Manager>MoD</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[Subtitle or description]</dc:subject>
  <dc:creator>Alice Nutbrown</dc:creator>
  <cp:keywords>[Key words separated by commas]</cp:keywords>
  <cp:lastModifiedBy>Jack Thompson</cp:lastModifiedBy>
  <cp:revision>71</cp:revision>
  <cp:lastPrinted>2022-03-04T08:04:01Z</cp:lastPrinted>
  <dcterms:created xsi:type="dcterms:W3CDTF">2020-02-04T09:02:15Z</dcterms:created>
  <dcterms:modified xsi:type="dcterms:W3CDTF">2022-10-13T08:49:59Z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0x01010089F6EC0E26066348817C324960FBC57F</vt:lpwstr>
  </property>
</Properties>
</file>